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</p:sldMasterIdLst>
  <p:notesMasterIdLst>
    <p:notesMasterId r:id="rId15"/>
  </p:notesMasterIdLst>
  <p:handoutMasterIdLst>
    <p:handoutMasterId r:id="rId16"/>
  </p:handoutMasterIdLst>
  <p:sldIdLst>
    <p:sldId id="381" r:id="rId5"/>
    <p:sldId id="377" r:id="rId6"/>
    <p:sldId id="383" r:id="rId7"/>
    <p:sldId id="339" r:id="rId8"/>
    <p:sldId id="350" r:id="rId9"/>
    <p:sldId id="373" r:id="rId10"/>
    <p:sldId id="375" r:id="rId11"/>
    <p:sldId id="376" r:id="rId12"/>
    <p:sldId id="368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IACOVO Silvia (FISMA)" initials="D(" lastIdx="6" clrIdx="0">
    <p:extLst>
      <p:ext uri="{19B8F6BF-5375-455C-9EA6-DF929625EA0E}">
        <p15:presenceInfo xmlns:p15="http://schemas.microsoft.com/office/powerpoint/2012/main" userId="S::silvia.de-iacovo@ec.europa.eu::02884f0d-8f7a-47d2-af99-3e686682095e" providerId="AD"/>
      </p:ext>
    </p:extLst>
  </p:cmAuthor>
  <p:cmAuthor id="2" name="Elodie Feller" initials="EF" lastIdx="1" clrIdx="1">
    <p:extLst>
      <p:ext uri="{19B8F6BF-5375-455C-9EA6-DF929625EA0E}">
        <p15:presenceInfo xmlns:p15="http://schemas.microsoft.com/office/powerpoint/2012/main" userId="S::elodie.feller_un.org#ext#@eceuropaeu.onmicrosoft.com::9b01ce09-067b-4434-8e32-5d0de7bd0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8BC1FD"/>
    <a:srgbClr val="D87716"/>
    <a:srgbClr val="0F5494"/>
    <a:srgbClr val="00D05E"/>
    <a:srgbClr val="A3FFCD"/>
    <a:srgbClr val="2860DC"/>
    <a:srgbClr val="18A19A"/>
    <a:srgbClr val="FF9933"/>
    <a:srgbClr val="035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6780A-C2BC-45B1-BE62-94BE005CBEC4}" v="593" dt="2021-05-03T17:12:57.664"/>
    <p1510:client id="{10B6E359-4C79-406D-89EB-44CEA701DD67}" v="48" dt="2021-04-08T07:37:26.721"/>
    <p1510:client id="{3235C473-94FB-4024-B4F0-EFD6E41A66AB}" v="8" dt="2021-06-30T13:35:58.656"/>
    <p1510:client id="{358A126C-E743-48AC-A5F4-5F69EC590CA5}" v="3" dt="2021-04-07T15:00:20.305"/>
    <p1510:client id="{43D5135F-A27D-4256-B58C-B03C1806F9B8}" v="52" dt="2021-03-26T17:52:11.055"/>
    <p1510:client id="{5372EEF4-3910-4894-AA04-AC4CEE04F022}" v="1" dt="2021-05-04T16:51:37.061"/>
    <p1510:client id="{5FBC04EB-88BA-4709-9623-82993B88880E}" v="1" dt="2021-05-12T07:54:06.611"/>
    <p1510:client id="{6FC07C46-4957-48C1-B78A-C27382A6A6BD}" v="634" dt="2021-05-03T17:20:46.281"/>
    <p1510:client id="{7E7A3D82-0F54-50A4-25CA-5EC47C8C731F}" v="2" dt="2021-05-04T16:21:08.910"/>
    <p1510:client id="{83DB5D8E-6C7C-4AC7-8EDC-5DC8F9D5D1B7}" v="31" dt="2021-06-30T13:06:35.959"/>
    <p1510:client id="{8814D28B-B01A-42F1-BCCE-145FCEE143CF}" v="98" dt="2021-06-30T09:23:47.230"/>
    <p1510:client id="{89B683F8-A689-4AB3-B402-F35077B0C528}" v="16" dt="2021-08-24T07:46:11.129"/>
    <p1510:client id="{8D3424FB-BD80-4123-9643-6653D688D5B4}" v="138" dt="2021-04-09T12:50:53.729"/>
    <p1510:client id="{8E87BB04-BA2F-4AC8-AC00-E520404D15D6}" v="33" dt="2021-04-22T13:03:20.813"/>
    <p1510:client id="{8EE1AF5A-BA26-435C-9689-50274A8B2873}" v="259" dt="2021-04-08T07:49:55.691"/>
    <p1510:client id="{9738BF1D-2AB1-4CC7-B6CE-91E0B9EE2873}" v="239" dt="2021-06-30T13:01:11.914"/>
    <p1510:client id="{9922CC24-1268-4C0F-A907-ACBD68C70059}" v="75" dt="2021-05-03T18:51:50.375"/>
    <p1510:client id="{9A1BA572-5324-44B2-99EE-8AF6583E67A0}" v="42" dt="2021-05-04T15:48:41.828"/>
    <p1510:client id="{9C3F0DD4-6241-4B68-9713-60E0C8EF67A1}" v="3" dt="2021-04-23T07:59:14.452"/>
    <p1510:client id="{BB8B5AF2-2125-4E33-BEBB-55C95F908B11}" v="4" dt="2021-07-05T11:55:30.109"/>
    <p1510:client id="{CC35A794-EA99-46CC-9945-6029DF4EEF9A}" v="2" dt="2021-09-09T12:52:43.773"/>
    <p1510:client id="{DB12B4CE-57D4-462C-8163-DFADD2ED688E}" v="11" dt="2021-08-24T07:39:55.917"/>
    <p1510:client id="{F1D5F223-5872-44C7-86AB-CAF3857881B3}" v="78" dt="2021-05-05T11:50:48.777"/>
    <p1510:client id="{F4DA5519-0775-4F6F-BE68-6009986DE59D}" v="300" dt="2021-04-09T13:13:19.739"/>
    <p1510:client id="{F7DEF0C0-EDE3-4F63-A412-6FBD8DAFADF2}" v="1111" dt="2021-05-03T18:50:55.985"/>
    <p1510:client id="{FA43B980-DF33-94B8-1C30-E44F594C25FE}" v="3" dt="2021-06-30T08:29:17.871"/>
    <p1510:client id="{FCC5FA30-9751-4066-AADF-5877FCB68F7C}" v="120" dt="2021-06-30T08:27:26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482" autoAdjust="0"/>
  </p:normalViewPr>
  <p:slideViewPr>
    <p:cSldViewPr snapToGrid="0">
      <p:cViewPr varScale="1">
        <p:scale>
          <a:sx n="51" d="100"/>
          <a:sy n="51" d="100"/>
        </p:scale>
        <p:origin x="1232" y="3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TTIN Emmanuel (FISMA)" userId="S::emmanuel.buttin@ec.europa.eu::99bfdd44-e0ef-402a-90c1-741afae8883d" providerId="AD" clId="Web-{8EE1AF5A-BA26-435C-9689-50274A8B2873}"/>
    <pc:docChg chg="modSld">
      <pc:chgData name="BUTTIN Emmanuel (FISMA)" userId="S::emmanuel.buttin@ec.europa.eu::99bfdd44-e0ef-402a-90c1-741afae8883d" providerId="AD" clId="Web-{8EE1AF5A-BA26-435C-9689-50274A8B2873}" dt="2021-04-08T07:49:52.331" v="252" actId="20577"/>
      <pc:docMkLst>
        <pc:docMk/>
      </pc:docMkLst>
      <pc:sldChg chg="modSp">
        <pc:chgData name="BUTTIN Emmanuel (FISMA)" userId="S::emmanuel.buttin@ec.europa.eu::99bfdd44-e0ef-402a-90c1-741afae8883d" providerId="AD" clId="Web-{8EE1AF5A-BA26-435C-9689-50274A8B2873}" dt="2021-04-08T07:48:19.205" v="223" actId="20577"/>
        <pc:sldMkLst>
          <pc:docMk/>
          <pc:sldMk cId="987158537" sldId="319"/>
        </pc:sldMkLst>
        <pc:spChg chg="mod">
          <ac:chgData name="BUTTIN Emmanuel (FISMA)" userId="S::emmanuel.buttin@ec.europa.eu::99bfdd44-e0ef-402a-90c1-741afae8883d" providerId="AD" clId="Web-{8EE1AF5A-BA26-435C-9689-50274A8B2873}" dt="2021-04-08T07:48:19.205" v="223" actId="20577"/>
          <ac:spMkLst>
            <pc:docMk/>
            <pc:sldMk cId="987158537" sldId="319"/>
            <ac:spMk id="2" creationId="{00000000-0000-0000-0000-000000000000}"/>
          </ac:spMkLst>
        </pc:spChg>
        <pc:spChg chg="mod">
          <ac:chgData name="BUTTIN Emmanuel (FISMA)" userId="S::emmanuel.buttin@ec.europa.eu::99bfdd44-e0ef-402a-90c1-741afae8883d" providerId="AD" clId="Web-{8EE1AF5A-BA26-435C-9689-50274A8B2873}" dt="2021-04-08T07:44:26.280" v="26" actId="14100"/>
          <ac:spMkLst>
            <pc:docMk/>
            <pc:sldMk cId="987158537" sldId="319"/>
            <ac:spMk id="3" creationId="{00000000-0000-0000-0000-000000000000}"/>
          </ac:spMkLst>
        </pc:spChg>
      </pc:sldChg>
      <pc:sldChg chg="modSp">
        <pc:chgData name="BUTTIN Emmanuel (FISMA)" userId="S::emmanuel.buttin@ec.europa.eu::99bfdd44-e0ef-402a-90c1-741afae8883d" providerId="AD" clId="Web-{8EE1AF5A-BA26-435C-9689-50274A8B2873}" dt="2021-04-08T07:49:52.331" v="252" actId="20577"/>
        <pc:sldMkLst>
          <pc:docMk/>
          <pc:sldMk cId="958918658" sldId="324"/>
        </pc:sldMkLst>
        <pc:spChg chg="mod">
          <ac:chgData name="BUTTIN Emmanuel (FISMA)" userId="S::emmanuel.buttin@ec.europa.eu::99bfdd44-e0ef-402a-90c1-741afae8883d" providerId="AD" clId="Web-{8EE1AF5A-BA26-435C-9689-50274A8B2873}" dt="2021-04-08T07:49:52.331" v="252" actId="20577"/>
          <ac:spMkLst>
            <pc:docMk/>
            <pc:sldMk cId="958918658" sldId="324"/>
            <ac:spMk id="9" creationId="{00000000-0000-0000-0000-000000000000}"/>
          </ac:spMkLst>
        </pc:spChg>
        <pc:graphicFrameChg chg="modGraphic">
          <ac:chgData name="BUTTIN Emmanuel (FISMA)" userId="S::emmanuel.buttin@ec.europa.eu::99bfdd44-e0ef-402a-90c1-741afae8883d" providerId="AD" clId="Web-{8EE1AF5A-BA26-435C-9689-50274A8B2873}" dt="2021-04-08T07:49:29.956" v="230" actId="20577"/>
          <ac:graphicFrameMkLst>
            <pc:docMk/>
            <pc:sldMk cId="958918658" sldId="324"/>
            <ac:graphicFrameMk id="8" creationId="{00000000-0000-0000-0000-000000000000}"/>
          </ac:graphicFrameMkLst>
        </pc:graphicFrameChg>
      </pc:sldChg>
      <pc:sldChg chg="modSp">
        <pc:chgData name="BUTTIN Emmanuel (FISMA)" userId="S::emmanuel.buttin@ec.europa.eu::99bfdd44-e0ef-402a-90c1-741afae8883d" providerId="AD" clId="Web-{8EE1AF5A-BA26-435C-9689-50274A8B2873}" dt="2021-04-08T07:43:43.826" v="16" actId="20577"/>
        <pc:sldMkLst>
          <pc:docMk/>
          <pc:sldMk cId="642931333" sldId="326"/>
        </pc:sldMkLst>
        <pc:spChg chg="mod">
          <ac:chgData name="BUTTIN Emmanuel (FISMA)" userId="S::emmanuel.buttin@ec.europa.eu::99bfdd44-e0ef-402a-90c1-741afae8883d" providerId="AD" clId="Web-{8EE1AF5A-BA26-435C-9689-50274A8B2873}" dt="2021-04-08T07:43:43.826" v="16" actId="20577"/>
          <ac:spMkLst>
            <pc:docMk/>
            <pc:sldMk cId="642931333" sldId="326"/>
            <ac:spMk id="2" creationId="{00000000-0000-0000-0000-000000000000}"/>
          </ac:spMkLst>
        </pc:spChg>
      </pc:sldChg>
    </pc:docChg>
  </pc:docChgLst>
  <pc:docChgLst>
    <pc:chgData name="FELLER Elodie (FISMA)" userId="S::elodie.feller@ec.europa.eu::dd412e50-6320-46a6-9155-9fedc3255025" providerId="AD" clId="Web-{83DB5D8E-6C7C-4AC7-8EDC-5DC8F9D5D1B7}"/>
    <pc:docChg chg="modSld sldOrd">
      <pc:chgData name="FELLER Elodie (FISMA)" userId="S::elodie.feller@ec.europa.eu::dd412e50-6320-46a6-9155-9fedc3255025" providerId="AD" clId="Web-{83DB5D8E-6C7C-4AC7-8EDC-5DC8F9D5D1B7}" dt="2021-06-30T13:06:35.959" v="27" actId="20577"/>
      <pc:docMkLst>
        <pc:docMk/>
      </pc:docMkLst>
      <pc:sldChg chg="modSp">
        <pc:chgData name="FELLER Elodie (FISMA)" userId="S::elodie.feller@ec.europa.eu::dd412e50-6320-46a6-9155-9fedc3255025" providerId="AD" clId="Web-{83DB5D8E-6C7C-4AC7-8EDC-5DC8F9D5D1B7}" dt="2021-06-30T13:06:13.443" v="24" actId="20577"/>
        <pc:sldMkLst>
          <pc:docMk/>
          <pc:sldMk cId="1363298896" sldId="362"/>
        </pc:sldMkLst>
        <pc:spChg chg="mod">
          <ac:chgData name="FELLER Elodie (FISMA)" userId="S::elodie.feller@ec.europa.eu::dd412e50-6320-46a6-9155-9fedc3255025" providerId="AD" clId="Web-{83DB5D8E-6C7C-4AC7-8EDC-5DC8F9D5D1B7}" dt="2021-06-30T13:06:13.443" v="24" actId="20577"/>
          <ac:spMkLst>
            <pc:docMk/>
            <pc:sldMk cId="1363298896" sldId="362"/>
            <ac:spMk id="3" creationId="{00000000-0000-0000-0000-000000000000}"/>
          </ac:spMkLst>
        </pc:spChg>
      </pc:sldChg>
      <pc:sldChg chg="modSp">
        <pc:chgData name="FELLER Elodie (FISMA)" userId="S::elodie.feller@ec.europa.eu::dd412e50-6320-46a6-9155-9fedc3255025" providerId="AD" clId="Web-{83DB5D8E-6C7C-4AC7-8EDC-5DC8F9D5D1B7}" dt="2021-06-30T13:06:19.881" v="25" actId="20577"/>
        <pc:sldMkLst>
          <pc:docMk/>
          <pc:sldMk cId="2963497977" sldId="363"/>
        </pc:sldMkLst>
        <pc:spChg chg="mod">
          <ac:chgData name="FELLER Elodie (FISMA)" userId="S::elodie.feller@ec.europa.eu::dd412e50-6320-46a6-9155-9fedc3255025" providerId="AD" clId="Web-{83DB5D8E-6C7C-4AC7-8EDC-5DC8F9D5D1B7}" dt="2021-06-30T13:06:19.881" v="25" actId="20577"/>
          <ac:spMkLst>
            <pc:docMk/>
            <pc:sldMk cId="2963497977" sldId="363"/>
            <ac:spMk id="3" creationId="{00000000-0000-0000-0000-000000000000}"/>
          </ac:spMkLst>
        </pc:spChg>
      </pc:sldChg>
      <pc:sldChg chg="modSp">
        <pc:chgData name="FELLER Elodie (FISMA)" userId="S::elodie.feller@ec.europa.eu::dd412e50-6320-46a6-9155-9fedc3255025" providerId="AD" clId="Web-{83DB5D8E-6C7C-4AC7-8EDC-5DC8F9D5D1B7}" dt="2021-06-30T13:06:35.959" v="27" actId="20577"/>
        <pc:sldMkLst>
          <pc:docMk/>
          <pc:sldMk cId="1578143375" sldId="365"/>
        </pc:sldMkLst>
        <pc:spChg chg="mod">
          <ac:chgData name="FELLER Elodie (FISMA)" userId="S::elodie.feller@ec.europa.eu::dd412e50-6320-46a6-9155-9fedc3255025" providerId="AD" clId="Web-{83DB5D8E-6C7C-4AC7-8EDC-5DC8F9D5D1B7}" dt="2021-06-30T13:06:35.959" v="27" actId="20577"/>
          <ac:spMkLst>
            <pc:docMk/>
            <pc:sldMk cId="1578143375" sldId="365"/>
            <ac:spMk id="3" creationId="{00000000-0000-0000-0000-000000000000}"/>
          </ac:spMkLst>
        </pc:spChg>
      </pc:sldChg>
      <pc:sldChg chg="modSp">
        <pc:chgData name="FELLER Elodie (FISMA)" userId="S::elodie.feller@ec.europa.eu::dd412e50-6320-46a6-9155-9fedc3255025" providerId="AD" clId="Web-{83DB5D8E-6C7C-4AC7-8EDC-5DC8F9D5D1B7}" dt="2021-06-30T13:05:34.645" v="21" actId="14100"/>
        <pc:sldMkLst>
          <pc:docMk/>
          <pc:sldMk cId="3685102103" sldId="366"/>
        </pc:sldMkLst>
        <pc:spChg chg="mod">
          <ac:chgData name="FELLER Elodie (FISMA)" userId="S::elodie.feller@ec.europa.eu::dd412e50-6320-46a6-9155-9fedc3255025" providerId="AD" clId="Web-{83DB5D8E-6C7C-4AC7-8EDC-5DC8F9D5D1B7}" dt="2021-06-30T13:05:34.645" v="21" actId="14100"/>
          <ac:spMkLst>
            <pc:docMk/>
            <pc:sldMk cId="3685102103" sldId="366"/>
            <ac:spMk id="3" creationId="{00000000-0000-0000-0000-000000000000}"/>
          </ac:spMkLst>
        </pc:spChg>
      </pc:sldChg>
      <pc:sldChg chg="addSp ord">
        <pc:chgData name="FELLER Elodie (FISMA)" userId="S::elodie.feller@ec.europa.eu::dd412e50-6320-46a6-9155-9fedc3255025" providerId="AD" clId="Web-{83DB5D8E-6C7C-4AC7-8EDC-5DC8F9D5D1B7}" dt="2021-06-30T13:04:11.315" v="2"/>
        <pc:sldMkLst>
          <pc:docMk/>
          <pc:sldMk cId="2516576478" sldId="369"/>
        </pc:sldMkLst>
        <pc:picChg chg="add">
          <ac:chgData name="FELLER Elodie (FISMA)" userId="S::elodie.feller@ec.europa.eu::dd412e50-6320-46a6-9155-9fedc3255025" providerId="AD" clId="Web-{83DB5D8E-6C7C-4AC7-8EDC-5DC8F9D5D1B7}" dt="2021-06-30T13:04:11.315" v="2"/>
          <ac:picMkLst>
            <pc:docMk/>
            <pc:sldMk cId="2516576478" sldId="369"/>
            <ac:picMk id="4" creationId="{396EF6F7-E051-4AD9-9F9F-463FF7C0CC64}"/>
          </ac:picMkLst>
        </pc:picChg>
      </pc:sldChg>
    </pc:docChg>
  </pc:docChgLst>
  <pc:docChgLst>
    <pc:chgData name="FELLER Elodie (FISMA)" userId="S::elodie.feller@ec.europa.eu::dd412e50-6320-46a6-9155-9fedc3255025" providerId="AD" clId="Web-{89B683F8-A689-4AB3-B402-F35077B0C528}"/>
    <pc:docChg chg="modSld">
      <pc:chgData name="FELLER Elodie (FISMA)" userId="S::elodie.feller@ec.europa.eu::dd412e50-6320-46a6-9155-9fedc3255025" providerId="AD" clId="Web-{89B683F8-A689-4AB3-B402-F35077B0C528}" dt="2021-08-24T07:46:09.677" v="13" actId="20577"/>
      <pc:docMkLst>
        <pc:docMk/>
      </pc:docMkLst>
      <pc:sldChg chg="modSp">
        <pc:chgData name="FELLER Elodie (FISMA)" userId="S::elodie.feller@ec.europa.eu::dd412e50-6320-46a6-9155-9fedc3255025" providerId="AD" clId="Web-{89B683F8-A689-4AB3-B402-F35077B0C528}" dt="2021-08-24T07:46:09.677" v="13" actId="20577"/>
        <pc:sldMkLst>
          <pc:docMk/>
          <pc:sldMk cId="1112269785" sldId="381"/>
        </pc:sldMkLst>
        <pc:spChg chg="mod">
          <ac:chgData name="FELLER Elodie (FISMA)" userId="S::elodie.feller@ec.europa.eu::dd412e50-6320-46a6-9155-9fedc3255025" providerId="AD" clId="Web-{89B683F8-A689-4AB3-B402-F35077B0C528}" dt="2021-08-24T07:45:59.019" v="3" actId="20577"/>
          <ac:spMkLst>
            <pc:docMk/>
            <pc:sldMk cId="1112269785" sldId="381"/>
            <ac:spMk id="3" creationId="{00000000-0000-0000-0000-000000000000}"/>
          </ac:spMkLst>
        </pc:spChg>
        <pc:spChg chg="mod">
          <ac:chgData name="FELLER Elodie (FISMA)" userId="S::elodie.feller@ec.europa.eu::dd412e50-6320-46a6-9155-9fedc3255025" providerId="AD" clId="Web-{89B683F8-A689-4AB3-B402-F35077B0C528}" dt="2021-08-24T07:46:09.677" v="13" actId="20577"/>
          <ac:spMkLst>
            <pc:docMk/>
            <pc:sldMk cId="1112269785" sldId="381"/>
            <ac:spMk id="4" creationId="{00000000-0000-0000-0000-000000000000}"/>
          </ac:spMkLst>
        </pc:spChg>
      </pc:sldChg>
    </pc:docChg>
  </pc:docChgLst>
  <pc:docChgLst>
    <pc:chgData name="RAJCHL Andreas (FISMA)" userId="S::andreas.rajchl@ec.europa.eu::103dd1fb-7e4e-4a6b-870c-fc5a1c1e6057" providerId="AD" clId="Web-{9922CC24-1268-4C0F-A907-ACBD68C70059}"/>
    <pc:docChg chg="modSld">
      <pc:chgData name="RAJCHL Andreas (FISMA)" userId="S::andreas.rajchl@ec.europa.eu::103dd1fb-7e4e-4a6b-870c-fc5a1c1e6057" providerId="AD" clId="Web-{9922CC24-1268-4C0F-A907-ACBD68C70059}" dt="2021-05-03T18:51:50.375" v="74" actId="20577"/>
      <pc:docMkLst>
        <pc:docMk/>
      </pc:docMkLst>
      <pc:sldChg chg="modSp">
        <pc:chgData name="RAJCHL Andreas (FISMA)" userId="S::andreas.rajchl@ec.europa.eu::103dd1fb-7e4e-4a6b-870c-fc5a1c1e6057" providerId="AD" clId="Web-{9922CC24-1268-4C0F-A907-ACBD68C70059}" dt="2021-05-03T18:51:50.375" v="74" actId="20577"/>
        <pc:sldMkLst>
          <pc:docMk/>
          <pc:sldMk cId="2015856844" sldId="347"/>
        </pc:sldMkLst>
        <pc:spChg chg="mod">
          <ac:chgData name="RAJCHL Andreas (FISMA)" userId="S::andreas.rajchl@ec.europa.eu::103dd1fb-7e4e-4a6b-870c-fc5a1c1e6057" providerId="AD" clId="Web-{9922CC24-1268-4C0F-A907-ACBD68C70059}" dt="2021-05-03T18:51:50.375" v="74" actId="20577"/>
          <ac:spMkLst>
            <pc:docMk/>
            <pc:sldMk cId="2015856844" sldId="347"/>
            <ac:spMk id="5" creationId="{00000000-0000-0000-0000-000000000000}"/>
          </ac:spMkLst>
        </pc:spChg>
      </pc:sldChg>
    </pc:docChg>
  </pc:docChgLst>
  <pc:docChgLst>
    <pc:chgData name="BUTTIN Emmanuel (FISMA)" userId="S::emmanuel.buttin@ec.europa.eu::99bfdd44-e0ef-402a-90c1-741afae8883d" providerId="AD" clId="Web-{5372EEF4-3910-4894-AA04-AC4CEE04F022}"/>
    <pc:docChg chg="sldOrd">
      <pc:chgData name="BUTTIN Emmanuel (FISMA)" userId="S::emmanuel.buttin@ec.europa.eu::99bfdd44-e0ef-402a-90c1-741afae8883d" providerId="AD" clId="Web-{5372EEF4-3910-4894-AA04-AC4CEE04F022}" dt="2021-05-04T16:51:37.061" v="0"/>
      <pc:docMkLst>
        <pc:docMk/>
      </pc:docMkLst>
      <pc:sldChg chg="ord">
        <pc:chgData name="BUTTIN Emmanuel (FISMA)" userId="S::emmanuel.buttin@ec.europa.eu::99bfdd44-e0ef-402a-90c1-741afae8883d" providerId="AD" clId="Web-{5372EEF4-3910-4894-AA04-AC4CEE04F022}" dt="2021-05-04T16:51:37.061" v="0"/>
        <pc:sldMkLst>
          <pc:docMk/>
          <pc:sldMk cId="1818809301" sldId="349"/>
        </pc:sldMkLst>
      </pc:sldChg>
    </pc:docChg>
  </pc:docChgLst>
  <pc:docChgLst>
    <pc:chgData name="DE IACOVO Silvia (FISMA-EXT)" userId="S::silvia.de-iacovo@ext.ec.europa.eu::02884f0d-8f7a-47d2-af99-3e686682095e" providerId="AD" clId="Web-{5FBC04EB-88BA-4709-9623-82993B88880E}"/>
    <pc:docChg chg="modSld">
      <pc:chgData name="DE IACOVO Silvia (FISMA-EXT)" userId="S::silvia.de-iacovo@ext.ec.europa.eu::02884f0d-8f7a-47d2-af99-3e686682095e" providerId="AD" clId="Web-{5FBC04EB-88BA-4709-9623-82993B88880E}" dt="2021-05-12T07:54:06.611" v="0" actId="14100"/>
      <pc:docMkLst>
        <pc:docMk/>
      </pc:docMkLst>
      <pc:sldChg chg="modSp">
        <pc:chgData name="DE IACOVO Silvia (FISMA-EXT)" userId="S::silvia.de-iacovo@ext.ec.europa.eu::02884f0d-8f7a-47d2-af99-3e686682095e" providerId="AD" clId="Web-{5FBC04EB-88BA-4709-9623-82993B88880E}" dt="2021-05-12T07:54:06.611" v="0" actId="14100"/>
        <pc:sldMkLst>
          <pc:docMk/>
          <pc:sldMk cId="1818809301" sldId="349"/>
        </pc:sldMkLst>
        <pc:spChg chg="mod">
          <ac:chgData name="DE IACOVO Silvia (FISMA-EXT)" userId="S::silvia.de-iacovo@ext.ec.europa.eu::02884f0d-8f7a-47d2-af99-3e686682095e" providerId="AD" clId="Web-{5FBC04EB-88BA-4709-9623-82993B88880E}" dt="2021-05-12T07:54:06.611" v="0" actId="14100"/>
          <ac:spMkLst>
            <pc:docMk/>
            <pc:sldMk cId="1818809301" sldId="349"/>
            <ac:spMk id="2" creationId="{00000000-0000-0000-0000-000000000000}"/>
          </ac:spMkLst>
        </pc:spChg>
      </pc:sldChg>
    </pc:docChg>
  </pc:docChgLst>
  <pc:docChgLst>
    <pc:chgData name="RAJCHL Andreas (FISMA)" userId="S::andreas.rajchl@ec.europa.eu::103dd1fb-7e4e-4a6b-870c-fc5a1c1e6057" providerId="AD" clId="Web-{7E7A3D82-0F54-50A4-25CA-5EC47C8C731F}"/>
    <pc:docChg chg="modSld">
      <pc:chgData name="RAJCHL Andreas (FISMA)" userId="S::andreas.rajchl@ec.europa.eu::103dd1fb-7e4e-4a6b-870c-fc5a1c1e6057" providerId="AD" clId="Web-{7E7A3D82-0F54-50A4-25CA-5EC47C8C731F}" dt="2021-05-04T16:21:08.910" v="1" actId="20577"/>
      <pc:docMkLst>
        <pc:docMk/>
      </pc:docMkLst>
      <pc:sldChg chg="modSp">
        <pc:chgData name="RAJCHL Andreas (FISMA)" userId="S::andreas.rajchl@ec.europa.eu::103dd1fb-7e4e-4a6b-870c-fc5a1c1e6057" providerId="AD" clId="Web-{7E7A3D82-0F54-50A4-25CA-5EC47C8C731F}" dt="2021-05-04T16:21:08.910" v="1" actId="20577"/>
        <pc:sldMkLst>
          <pc:docMk/>
          <pc:sldMk cId="1827901516" sldId="350"/>
        </pc:sldMkLst>
        <pc:spChg chg="mod">
          <ac:chgData name="RAJCHL Andreas (FISMA)" userId="S::andreas.rajchl@ec.europa.eu::103dd1fb-7e4e-4a6b-870c-fc5a1c1e6057" providerId="AD" clId="Web-{7E7A3D82-0F54-50A4-25CA-5EC47C8C731F}" dt="2021-05-04T16:21:08.910" v="1" actId="20577"/>
          <ac:spMkLst>
            <pc:docMk/>
            <pc:sldMk cId="1827901516" sldId="350"/>
            <ac:spMk id="3" creationId="{00000000-0000-0000-0000-000000000000}"/>
          </ac:spMkLst>
        </pc:spChg>
      </pc:sldChg>
    </pc:docChg>
  </pc:docChgLst>
  <pc:docChgLst>
    <pc:chgData name="RAJCHL Andreas (FISMA)" userId="S::andreas.rajchl@ec.europa.eu::103dd1fb-7e4e-4a6b-870c-fc5a1c1e6057" providerId="AD" clId="Web-{BB8B5AF2-2125-4E33-BEBB-55C95F908B11}"/>
    <pc:docChg chg="modSld">
      <pc:chgData name="RAJCHL Andreas (FISMA)" userId="S::andreas.rajchl@ec.europa.eu::103dd1fb-7e4e-4a6b-870c-fc5a1c1e6057" providerId="AD" clId="Web-{BB8B5AF2-2125-4E33-BEBB-55C95F908B11}" dt="2021-07-05T11:55:24.421" v="2" actId="20577"/>
      <pc:docMkLst>
        <pc:docMk/>
      </pc:docMkLst>
      <pc:sldChg chg="modSp">
        <pc:chgData name="RAJCHL Andreas (FISMA)" userId="S::andreas.rajchl@ec.europa.eu::103dd1fb-7e4e-4a6b-870c-fc5a1c1e6057" providerId="AD" clId="Web-{BB8B5AF2-2125-4E33-BEBB-55C95F908B11}" dt="2021-07-05T11:55:24.421" v="2" actId="20577"/>
        <pc:sldMkLst>
          <pc:docMk/>
          <pc:sldMk cId="1482560660" sldId="339"/>
        </pc:sldMkLst>
        <pc:spChg chg="mod">
          <ac:chgData name="RAJCHL Andreas (FISMA)" userId="S::andreas.rajchl@ec.europa.eu::103dd1fb-7e4e-4a6b-870c-fc5a1c1e6057" providerId="AD" clId="Web-{BB8B5AF2-2125-4E33-BEBB-55C95F908B11}" dt="2021-07-05T11:55:24.421" v="2" actId="20577"/>
          <ac:spMkLst>
            <pc:docMk/>
            <pc:sldMk cId="1482560660" sldId="339"/>
            <ac:spMk id="7" creationId="{00000000-0000-0000-0000-000000000000}"/>
          </ac:spMkLst>
        </pc:spChg>
      </pc:sldChg>
    </pc:docChg>
  </pc:docChgLst>
  <pc:docChgLst>
    <pc:chgData name="RAJCHL Andreas (FISMA)" userId="S::andreas.rajchl@ec.europa.eu::103dd1fb-7e4e-4a6b-870c-fc5a1c1e6057" providerId="AD" clId="Web-{F7DEF0C0-EDE3-4F63-A412-6FBD8DAFADF2}"/>
    <pc:docChg chg="modSld">
      <pc:chgData name="RAJCHL Andreas (FISMA)" userId="S::andreas.rajchl@ec.europa.eu::103dd1fb-7e4e-4a6b-870c-fc5a1c1e6057" providerId="AD" clId="Web-{F7DEF0C0-EDE3-4F63-A412-6FBD8DAFADF2}" dt="2021-05-03T18:50:55.985" v="1105" actId="20577"/>
      <pc:docMkLst>
        <pc:docMk/>
      </pc:docMkLst>
      <pc:sldChg chg="modSp">
        <pc:chgData name="RAJCHL Andreas (FISMA)" userId="S::andreas.rajchl@ec.europa.eu::103dd1fb-7e4e-4a6b-870c-fc5a1c1e6057" providerId="AD" clId="Web-{F7DEF0C0-EDE3-4F63-A412-6FBD8DAFADF2}" dt="2021-05-03T18:31:24.917" v="60" actId="20577"/>
        <pc:sldMkLst>
          <pc:docMk/>
          <pc:sldMk cId="642931333" sldId="326"/>
        </pc:sldMkLst>
        <pc:spChg chg="mod">
          <ac:chgData name="RAJCHL Andreas (FISMA)" userId="S::andreas.rajchl@ec.europa.eu::103dd1fb-7e4e-4a6b-870c-fc5a1c1e6057" providerId="AD" clId="Web-{F7DEF0C0-EDE3-4F63-A412-6FBD8DAFADF2}" dt="2021-05-03T18:31:24.917" v="60" actId="20577"/>
          <ac:spMkLst>
            <pc:docMk/>
            <pc:sldMk cId="642931333" sldId="326"/>
            <ac:spMk id="2" creationId="{00000000-0000-0000-0000-000000000000}"/>
          </ac:spMkLst>
        </pc:spChg>
      </pc:sldChg>
      <pc:sldChg chg="modSp">
        <pc:chgData name="RAJCHL Andreas (FISMA)" userId="S::andreas.rajchl@ec.europa.eu::103dd1fb-7e4e-4a6b-870c-fc5a1c1e6057" providerId="AD" clId="Web-{F7DEF0C0-EDE3-4F63-A412-6FBD8DAFADF2}" dt="2021-05-03T18:36:47.170" v="224" actId="20577"/>
        <pc:sldMkLst>
          <pc:docMk/>
          <pc:sldMk cId="328661444" sldId="340"/>
        </pc:sldMkLst>
        <pc:spChg chg="mod">
          <ac:chgData name="RAJCHL Andreas (FISMA)" userId="S::andreas.rajchl@ec.europa.eu::103dd1fb-7e4e-4a6b-870c-fc5a1c1e6057" providerId="AD" clId="Web-{F7DEF0C0-EDE3-4F63-A412-6FBD8DAFADF2}" dt="2021-05-03T18:36:47.170" v="224" actId="20577"/>
          <ac:spMkLst>
            <pc:docMk/>
            <pc:sldMk cId="328661444" sldId="340"/>
            <ac:spMk id="2" creationId="{00000000-0000-0000-0000-000000000000}"/>
          </ac:spMkLst>
        </pc:spChg>
      </pc:sldChg>
      <pc:sldChg chg="modSp">
        <pc:chgData name="RAJCHL Andreas (FISMA)" userId="S::andreas.rajchl@ec.europa.eu::103dd1fb-7e4e-4a6b-870c-fc5a1c1e6057" providerId="AD" clId="Web-{F7DEF0C0-EDE3-4F63-A412-6FBD8DAFADF2}" dt="2021-05-03T18:43:42.429" v="560" actId="20577"/>
        <pc:sldMkLst>
          <pc:docMk/>
          <pc:sldMk cId="3504149215" sldId="343"/>
        </pc:sldMkLst>
        <pc:spChg chg="mod">
          <ac:chgData name="RAJCHL Andreas (FISMA)" userId="S::andreas.rajchl@ec.europa.eu::103dd1fb-7e4e-4a6b-870c-fc5a1c1e6057" providerId="AD" clId="Web-{F7DEF0C0-EDE3-4F63-A412-6FBD8DAFADF2}" dt="2021-05-03T18:43:42.429" v="560" actId="20577"/>
          <ac:spMkLst>
            <pc:docMk/>
            <pc:sldMk cId="3504149215" sldId="343"/>
            <ac:spMk id="5" creationId="{00000000-0000-0000-0000-000000000000}"/>
          </ac:spMkLst>
        </pc:spChg>
      </pc:sldChg>
      <pc:sldChg chg="modSp">
        <pc:chgData name="RAJCHL Andreas (FISMA)" userId="S::andreas.rajchl@ec.europa.eu::103dd1fb-7e4e-4a6b-870c-fc5a1c1e6057" providerId="AD" clId="Web-{F7DEF0C0-EDE3-4F63-A412-6FBD8DAFADF2}" dt="2021-05-03T18:43:02.864" v="549" actId="20577"/>
        <pc:sldMkLst>
          <pc:docMk/>
          <pc:sldMk cId="2636024739" sldId="344"/>
        </pc:sldMkLst>
        <pc:spChg chg="mod">
          <ac:chgData name="RAJCHL Andreas (FISMA)" userId="S::andreas.rajchl@ec.europa.eu::103dd1fb-7e4e-4a6b-870c-fc5a1c1e6057" providerId="AD" clId="Web-{F7DEF0C0-EDE3-4F63-A412-6FBD8DAFADF2}" dt="2021-05-03T18:43:02.864" v="549" actId="20577"/>
          <ac:spMkLst>
            <pc:docMk/>
            <pc:sldMk cId="2636024739" sldId="344"/>
            <ac:spMk id="5" creationId="{00000000-0000-0000-0000-000000000000}"/>
          </ac:spMkLst>
        </pc:spChg>
      </pc:sldChg>
      <pc:sldChg chg="modSp">
        <pc:chgData name="RAJCHL Andreas (FISMA)" userId="S::andreas.rajchl@ec.europa.eu::103dd1fb-7e4e-4a6b-870c-fc5a1c1e6057" providerId="AD" clId="Web-{F7DEF0C0-EDE3-4F63-A412-6FBD8DAFADF2}" dt="2021-05-03T18:50:55.985" v="1105" actId="20577"/>
        <pc:sldMkLst>
          <pc:docMk/>
          <pc:sldMk cId="2015856844" sldId="347"/>
        </pc:sldMkLst>
        <pc:spChg chg="mod">
          <ac:chgData name="RAJCHL Andreas (FISMA)" userId="S::andreas.rajchl@ec.europa.eu::103dd1fb-7e4e-4a6b-870c-fc5a1c1e6057" providerId="AD" clId="Web-{F7DEF0C0-EDE3-4F63-A412-6FBD8DAFADF2}" dt="2021-05-03T18:48:21.055" v="955" actId="20577"/>
          <ac:spMkLst>
            <pc:docMk/>
            <pc:sldMk cId="2015856844" sldId="347"/>
            <ac:spMk id="3" creationId="{00000000-0000-0000-0000-000000000000}"/>
          </ac:spMkLst>
        </pc:spChg>
        <pc:spChg chg="mod">
          <ac:chgData name="RAJCHL Andreas (FISMA)" userId="S::andreas.rajchl@ec.europa.eu::103dd1fb-7e4e-4a6b-870c-fc5a1c1e6057" providerId="AD" clId="Web-{F7DEF0C0-EDE3-4F63-A412-6FBD8DAFADF2}" dt="2021-05-03T18:50:55.985" v="1105" actId="20577"/>
          <ac:spMkLst>
            <pc:docMk/>
            <pc:sldMk cId="2015856844" sldId="347"/>
            <ac:spMk id="5" creationId="{00000000-0000-0000-0000-000000000000}"/>
          </ac:spMkLst>
        </pc:spChg>
      </pc:sldChg>
    </pc:docChg>
  </pc:docChgLst>
  <pc:docChgLst>
    <pc:chgData name="RAJCHL Andreas (FISMA)" userId="S::andreas.rajchl@ec.europa.eu::103dd1fb-7e4e-4a6b-870c-fc5a1c1e6057" providerId="AD" clId="Web-{FCC5FA30-9751-4066-AADF-5877FCB68F7C}"/>
    <pc:docChg chg="modSld">
      <pc:chgData name="RAJCHL Andreas (FISMA)" userId="S::andreas.rajchl@ec.europa.eu::103dd1fb-7e4e-4a6b-870c-fc5a1c1e6057" providerId="AD" clId="Web-{FCC5FA30-9751-4066-AADF-5877FCB68F7C}" dt="2021-06-30T08:27:26.038" v="112"/>
      <pc:docMkLst>
        <pc:docMk/>
      </pc:docMkLst>
      <pc:sldChg chg="modSp">
        <pc:chgData name="RAJCHL Andreas (FISMA)" userId="S::andreas.rajchl@ec.europa.eu::103dd1fb-7e4e-4a6b-870c-fc5a1c1e6057" providerId="AD" clId="Web-{FCC5FA30-9751-4066-AADF-5877FCB68F7C}" dt="2021-06-30T08:14:42.681" v="71" actId="20577"/>
        <pc:sldMkLst>
          <pc:docMk/>
          <pc:sldMk cId="1121371840" sldId="258"/>
        </pc:sldMkLst>
        <pc:spChg chg="mod">
          <ac:chgData name="RAJCHL Andreas (FISMA)" userId="S::andreas.rajchl@ec.europa.eu::103dd1fb-7e4e-4a6b-870c-fc5a1c1e6057" providerId="AD" clId="Web-{FCC5FA30-9751-4066-AADF-5877FCB68F7C}" dt="2021-06-30T08:14:42.681" v="71" actId="20577"/>
          <ac:spMkLst>
            <pc:docMk/>
            <pc:sldMk cId="1121371840" sldId="258"/>
            <ac:spMk id="6" creationId="{00000000-0000-0000-0000-000000000000}"/>
          </ac:spMkLst>
        </pc:spChg>
      </pc:sldChg>
      <pc:sldChg chg="delSp modSp">
        <pc:chgData name="RAJCHL Andreas (FISMA)" userId="S::andreas.rajchl@ec.europa.eu::103dd1fb-7e4e-4a6b-870c-fc5a1c1e6057" providerId="AD" clId="Web-{FCC5FA30-9751-4066-AADF-5877FCB68F7C}" dt="2021-06-30T08:26:08.393" v="110" actId="20577"/>
        <pc:sldMkLst>
          <pc:docMk/>
          <pc:sldMk cId="642931333" sldId="326"/>
        </pc:sldMkLst>
        <pc:spChg chg="mod">
          <ac:chgData name="RAJCHL Andreas (FISMA)" userId="S::andreas.rajchl@ec.europa.eu::103dd1fb-7e4e-4a6b-870c-fc5a1c1e6057" providerId="AD" clId="Web-{FCC5FA30-9751-4066-AADF-5877FCB68F7C}" dt="2021-06-30T08:25:01.514" v="83" actId="20577"/>
          <ac:spMkLst>
            <pc:docMk/>
            <pc:sldMk cId="642931333" sldId="326"/>
            <ac:spMk id="2" creationId="{00000000-0000-0000-0000-000000000000}"/>
          </ac:spMkLst>
        </pc:spChg>
        <pc:spChg chg="mod">
          <ac:chgData name="RAJCHL Andreas (FISMA)" userId="S::andreas.rajchl@ec.europa.eu::103dd1fb-7e4e-4a6b-870c-fc5a1c1e6057" providerId="AD" clId="Web-{FCC5FA30-9751-4066-AADF-5877FCB68F7C}" dt="2021-06-30T08:26:08.393" v="110" actId="20577"/>
          <ac:spMkLst>
            <pc:docMk/>
            <pc:sldMk cId="642931333" sldId="326"/>
            <ac:spMk id="3" creationId="{00000000-0000-0000-0000-000000000000}"/>
          </ac:spMkLst>
        </pc:spChg>
        <pc:spChg chg="del">
          <ac:chgData name="RAJCHL Andreas (FISMA)" userId="S::andreas.rajchl@ec.europa.eu::103dd1fb-7e4e-4a6b-870c-fc5a1c1e6057" providerId="AD" clId="Web-{FCC5FA30-9751-4066-AADF-5877FCB68F7C}" dt="2021-06-30T08:25:02.249" v="84"/>
          <ac:spMkLst>
            <pc:docMk/>
            <pc:sldMk cId="642931333" sldId="326"/>
            <ac:spMk id="5" creationId="{00000000-0000-0000-0000-000000000000}"/>
          </ac:spMkLst>
        </pc:spChg>
      </pc:sldChg>
      <pc:sldChg chg="addSp delSp modSp">
        <pc:chgData name="RAJCHL Andreas (FISMA)" userId="S::andreas.rajchl@ec.europa.eu::103dd1fb-7e4e-4a6b-870c-fc5a1c1e6057" providerId="AD" clId="Web-{FCC5FA30-9751-4066-AADF-5877FCB68F7C}" dt="2021-06-30T08:27:26.038" v="112"/>
        <pc:sldMkLst>
          <pc:docMk/>
          <pc:sldMk cId="93552723" sldId="335"/>
        </pc:sldMkLst>
        <pc:picChg chg="add del mod">
          <ac:chgData name="RAJCHL Andreas (FISMA)" userId="S::andreas.rajchl@ec.europa.eu::103dd1fb-7e4e-4a6b-870c-fc5a1c1e6057" providerId="AD" clId="Web-{FCC5FA30-9751-4066-AADF-5877FCB68F7C}" dt="2021-06-30T08:27:26.038" v="112"/>
          <ac:picMkLst>
            <pc:docMk/>
            <pc:sldMk cId="93552723" sldId="335"/>
            <ac:picMk id="3" creationId="{376C3CCA-F4A3-480D-8702-AEB5F797D6E1}"/>
          </ac:picMkLst>
        </pc:picChg>
      </pc:sldChg>
    </pc:docChg>
  </pc:docChgLst>
  <pc:docChgLst>
    <pc:chgData name="FELLER Elodie (FISMA)" userId="S::elodie.feller@ec.europa.eu::dd412e50-6320-46a6-9155-9fedc3255025" providerId="AD" clId="Web-{9738BF1D-2AB1-4CC7-B6CE-91E0B9EE2873}"/>
    <pc:docChg chg="addSld modSld">
      <pc:chgData name="FELLER Elodie (FISMA)" userId="S::elodie.feller@ec.europa.eu::dd412e50-6320-46a6-9155-9fedc3255025" providerId="AD" clId="Web-{9738BF1D-2AB1-4CC7-B6CE-91E0B9EE2873}" dt="2021-06-30T13:01:11.914" v="222" actId="1076"/>
      <pc:docMkLst>
        <pc:docMk/>
      </pc:docMkLst>
      <pc:sldChg chg="modSp">
        <pc:chgData name="FELLER Elodie (FISMA)" userId="S::elodie.feller@ec.europa.eu::dd412e50-6320-46a6-9155-9fedc3255025" providerId="AD" clId="Web-{9738BF1D-2AB1-4CC7-B6CE-91E0B9EE2873}" dt="2021-06-30T13:01:11.914" v="222" actId="1076"/>
        <pc:sldMkLst>
          <pc:docMk/>
          <pc:sldMk cId="1298189633" sldId="359"/>
        </pc:sldMkLst>
        <pc:spChg chg="mod">
          <ac:chgData name="FELLER Elodie (FISMA)" userId="S::elodie.feller@ec.europa.eu::dd412e50-6320-46a6-9155-9fedc3255025" providerId="AD" clId="Web-{9738BF1D-2AB1-4CC7-B6CE-91E0B9EE2873}" dt="2021-06-30T13:01:11.914" v="222" actId="1076"/>
          <ac:spMkLst>
            <pc:docMk/>
            <pc:sldMk cId="1298189633" sldId="359"/>
            <ac:spMk id="3" creationId="{00000000-0000-0000-0000-000000000000}"/>
          </ac:spMkLst>
        </pc:spChg>
        <pc:spChg chg="mod">
          <ac:chgData name="FELLER Elodie (FISMA)" userId="S::elodie.feller@ec.europa.eu::dd412e50-6320-46a6-9155-9fedc3255025" providerId="AD" clId="Web-{9738BF1D-2AB1-4CC7-B6CE-91E0B9EE2873}" dt="2021-06-30T13:00:26.350" v="187" actId="1076"/>
          <ac:spMkLst>
            <pc:docMk/>
            <pc:sldMk cId="1298189633" sldId="359"/>
            <ac:spMk id="4" creationId="{00000000-0000-0000-0000-000000000000}"/>
          </ac:spMkLst>
        </pc:spChg>
        <pc:picChg chg="mod">
          <ac:chgData name="FELLER Elodie (FISMA)" userId="S::elodie.feller@ec.europa.eu::dd412e50-6320-46a6-9155-9fedc3255025" providerId="AD" clId="Web-{9738BF1D-2AB1-4CC7-B6CE-91E0B9EE2873}" dt="2021-06-30T13:00:18.881" v="186" actId="1076"/>
          <ac:picMkLst>
            <pc:docMk/>
            <pc:sldMk cId="1298189633" sldId="359"/>
            <ac:picMk id="6" creationId="{00000000-0000-0000-0000-000000000000}"/>
          </ac:picMkLst>
        </pc:picChg>
      </pc:sldChg>
      <pc:sldChg chg="modSp">
        <pc:chgData name="FELLER Elodie (FISMA)" userId="S::elodie.feller@ec.europa.eu::dd412e50-6320-46a6-9155-9fedc3255025" providerId="AD" clId="Web-{9738BF1D-2AB1-4CC7-B6CE-91E0B9EE2873}" dt="2021-06-30T12:49:50.663" v="34" actId="20577"/>
        <pc:sldMkLst>
          <pc:docMk/>
          <pc:sldMk cId="4031689751" sldId="360"/>
        </pc:sldMkLst>
        <pc:spChg chg="mod">
          <ac:chgData name="FELLER Elodie (FISMA)" userId="S::elodie.feller@ec.europa.eu::dd412e50-6320-46a6-9155-9fedc3255025" providerId="AD" clId="Web-{9738BF1D-2AB1-4CC7-B6CE-91E0B9EE2873}" dt="2021-06-30T12:49:29.694" v="26" actId="20577"/>
          <ac:spMkLst>
            <pc:docMk/>
            <pc:sldMk cId="4031689751" sldId="360"/>
            <ac:spMk id="2" creationId="{00000000-0000-0000-0000-000000000000}"/>
          </ac:spMkLst>
        </pc:spChg>
        <pc:spChg chg="mod">
          <ac:chgData name="FELLER Elodie (FISMA)" userId="S::elodie.feller@ec.europa.eu::dd412e50-6320-46a6-9155-9fedc3255025" providerId="AD" clId="Web-{9738BF1D-2AB1-4CC7-B6CE-91E0B9EE2873}" dt="2021-06-30T12:49:11.709" v="24" actId="1076"/>
          <ac:spMkLst>
            <pc:docMk/>
            <pc:sldMk cId="4031689751" sldId="360"/>
            <ac:spMk id="3" creationId="{00000000-0000-0000-0000-000000000000}"/>
          </ac:spMkLst>
        </pc:spChg>
        <pc:spChg chg="mod">
          <ac:chgData name="FELLER Elodie (FISMA)" userId="S::elodie.feller@ec.europa.eu::dd412e50-6320-46a6-9155-9fedc3255025" providerId="AD" clId="Web-{9738BF1D-2AB1-4CC7-B6CE-91E0B9EE2873}" dt="2021-06-30T12:49:47.382" v="33" actId="20577"/>
          <ac:spMkLst>
            <pc:docMk/>
            <pc:sldMk cId="4031689751" sldId="360"/>
            <ac:spMk id="5" creationId="{00000000-0000-0000-0000-000000000000}"/>
          </ac:spMkLst>
        </pc:spChg>
        <pc:spChg chg="mod">
          <ac:chgData name="FELLER Elodie (FISMA)" userId="S::elodie.feller@ec.europa.eu::dd412e50-6320-46a6-9155-9fedc3255025" providerId="AD" clId="Web-{9738BF1D-2AB1-4CC7-B6CE-91E0B9EE2873}" dt="2021-06-30T12:49:50.663" v="34" actId="20577"/>
          <ac:spMkLst>
            <pc:docMk/>
            <pc:sldMk cId="4031689751" sldId="360"/>
            <ac:spMk id="6" creationId="{00000000-0000-0000-0000-000000000000}"/>
          </ac:spMkLst>
        </pc:spChg>
      </pc:sldChg>
      <pc:sldChg chg="modSp">
        <pc:chgData name="FELLER Elodie (FISMA)" userId="S::elodie.feller@ec.europa.eu::dd412e50-6320-46a6-9155-9fedc3255025" providerId="AD" clId="Web-{9738BF1D-2AB1-4CC7-B6CE-91E0B9EE2873}" dt="2021-06-30T12:50:26.211" v="44" actId="20577"/>
        <pc:sldMkLst>
          <pc:docMk/>
          <pc:sldMk cId="3922420634" sldId="361"/>
        </pc:sldMkLst>
        <pc:spChg chg="mod">
          <ac:chgData name="FELLER Elodie (FISMA)" userId="S::elodie.feller@ec.europa.eu::dd412e50-6320-46a6-9155-9fedc3255025" providerId="AD" clId="Web-{9738BF1D-2AB1-4CC7-B6CE-91E0B9EE2873}" dt="2021-06-30T12:50:26.211" v="44" actId="20577"/>
          <ac:spMkLst>
            <pc:docMk/>
            <pc:sldMk cId="3922420634" sldId="361"/>
            <ac:spMk id="2" creationId="{00000000-0000-0000-0000-000000000000}"/>
          </ac:spMkLst>
        </pc:spChg>
        <pc:spChg chg="mod">
          <ac:chgData name="FELLER Elodie (FISMA)" userId="S::elodie.feller@ec.europa.eu::dd412e50-6320-46a6-9155-9fedc3255025" providerId="AD" clId="Web-{9738BF1D-2AB1-4CC7-B6CE-91E0B9EE2873}" dt="2021-06-30T12:50:10.898" v="40" actId="20577"/>
          <ac:spMkLst>
            <pc:docMk/>
            <pc:sldMk cId="3922420634" sldId="361"/>
            <ac:spMk id="5" creationId="{00000000-0000-0000-0000-000000000000}"/>
          </ac:spMkLst>
        </pc:spChg>
        <pc:spChg chg="mod">
          <ac:chgData name="FELLER Elodie (FISMA)" userId="S::elodie.feller@ec.europa.eu::dd412e50-6320-46a6-9155-9fedc3255025" providerId="AD" clId="Web-{9738BF1D-2AB1-4CC7-B6CE-91E0B9EE2873}" dt="2021-06-30T12:50:15.804" v="42" actId="20577"/>
          <ac:spMkLst>
            <pc:docMk/>
            <pc:sldMk cId="3922420634" sldId="361"/>
            <ac:spMk id="6" creationId="{00000000-0000-0000-0000-000000000000}"/>
          </ac:spMkLst>
        </pc:spChg>
      </pc:sldChg>
      <pc:sldChg chg="modSp">
        <pc:chgData name="FELLER Elodie (FISMA)" userId="S::elodie.feller@ec.europa.eu::dd412e50-6320-46a6-9155-9fedc3255025" providerId="AD" clId="Web-{9738BF1D-2AB1-4CC7-B6CE-91E0B9EE2873}" dt="2021-06-30T12:50:44.789" v="54" actId="20577"/>
        <pc:sldMkLst>
          <pc:docMk/>
          <pc:sldMk cId="1363298896" sldId="362"/>
        </pc:sldMkLst>
        <pc:spChg chg="mod">
          <ac:chgData name="FELLER Elodie (FISMA)" userId="S::elodie.feller@ec.europa.eu::dd412e50-6320-46a6-9155-9fedc3255025" providerId="AD" clId="Web-{9738BF1D-2AB1-4CC7-B6CE-91E0B9EE2873}" dt="2021-06-30T12:50:33.398" v="47" actId="20577"/>
          <ac:spMkLst>
            <pc:docMk/>
            <pc:sldMk cId="1363298896" sldId="362"/>
            <ac:spMk id="2" creationId="{00000000-0000-0000-0000-000000000000}"/>
          </ac:spMkLst>
        </pc:spChg>
        <pc:spChg chg="mod">
          <ac:chgData name="FELLER Elodie (FISMA)" userId="S::elodie.feller@ec.europa.eu::dd412e50-6320-46a6-9155-9fedc3255025" providerId="AD" clId="Web-{9738BF1D-2AB1-4CC7-B6CE-91E0B9EE2873}" dt="2021-06-30T12:50:38.664" v="50" actId="20577"/>
          <ac:spMkLst>
            <pc:docMk/>
            <pc:sldMk cId="1363298896" sldId="362"/>
            <ac:spMk id="5" creationId="{00000000-0000-0000-0000-000000000000}"/>
          </ac:spMkLst>
        </pc:spChg>
        <pc:spChg chg="mod">
          <ac:chgData name="FELLER Elodie (FISMA)" userId="S::elodie.feller@ec.europa.eu::dd412e50-6320-46a6-9155-9fedc3255025" providerId="AD" clId="Web-{9738BF1D-2AB1-4CC7-B6CE-91E0B9EE2873}" dt="2021-06-30T12:50:44.789" v="54" actId="20577"/>
          <ac:spMkLst>
            <pc:docMk/>
            <pc:sldMk cId="1363298896" sldId="362"/>
            <ac:spMk id="6" creationId="{00000000-0000-0000-0000-000000000000}"/>
          </ac:spMkLst>
        </pc:spChg>
      </pc:sldChg>
      <pc:sldChg chg="modSp">
        <pc:chgData name="FELLER Elodie (FISMA)" userId="S::elodie.feller@ec.europa.eu::dd412e50-6320-46a6-9155-9fedc3255025" providerId="AD" clId="Web-{9738BF1D-2AB1-4CC7-B6CE-91E0B9EE2873}" dt="2021-06-30T12:51:29.540" v="81" actId="20577"/>
        <pc:sldMkLst>
          <pc:docMk/>
          <pc:sldMk cId="2963497977" sldId="363"/>
        </pc:sldMkLst>
        <pc:spChg chg="mod">
          <ac:chgData name="FELLER Elodie (FISMA)" userId="S::elodie.feller@ec.europa.eu::dd412e50-6320-46a6-9155-9fedc3255025" providerId="AD" clId="Web-{9738BF1D-2AB1-4CC7-B6CE-91E0B9EE2873}" dt="2021-06-30T12:50:54.789" v="58" actId="20577"/>
          <ac:spMkLst>
            <pc:docMk/>
            <pc:sldMk cId="2963497977" sldId="363"/>
            <ac:spMk id="2" creationId="{00000000-0000-0000-0000-000000000000}"/>
          </ac:spMkLst>
        </pc:spChg>
        <pc:spChg chg="mod">
          <ac:chgData name="FELLER Elodie (FISMA)" userId="S::elodie.feller@ec.europa.eu::dd412e50-6320-46a6-9155-9fedc3255025" providerId="AD" clId="Web-{9738BF1D-2AB1-4CC7-B6CE-91E0B9EE2873}" dt="2021-06-30T12:51:29.540" v="81" actId="20577"/>
          <ac:spMkLst>
            <pc:docMk/>
            <pc:sldMk cId="2963497977" sldId="363"/>
            <ac:spMk id="5" creationId="{00000000-0000-0000-0000-000000000000}"/>
          </ac:spMkLst>
        </pc:spChg>
        <pc:spChg chg="mod">
          <ac:chgData name="FELLER Elodie (FISMA)" userId="S::elodie.feller@ec.europa.eu::dd412e50-6320-46a6-9155-9fedc3255025" providerId="AD" clId="Web-{9738BF1D-2AB1-4CC7-B6CE-91E0B9EE2873}" dt="2021-06-30T12:51:12.227" v="65" actId="20577"/>
          <ac:spMkLst>
            <pc:docMk/>
            <pc:sldMk cId="2963497977" sldId="363"/>
            <ac:spMk id="6" creationId="{00000000-0000-0000-0000-000000000000}"/>
          </ac:spMkLst>
        </pc:spChg>
      </pc:sldChg>
      <pc:sldChg chg="modSp">
        <pc:chgData name="FELLER Elodie (FISMA)" userId="S::elodie.feller@ec.europa.eu::dd412e50-6320-46a6-9155-9fedc3255025" providerId="AD" clId="Web-{9738BF1D-2AB1-4CC7-B6CE-91E0B9EE2873}" dt="2021-06-30T12:51:39.572" v="88" actId="20577"/>
        <pc:sldMkLst>
          <pc:docMk/>
          <pc:sldMk cId="1578143375" sldId="365"/>
        </pc:sldMkLst>
        <pc:spChg chg="mod">
          <ac:chgData name="FELLER Elodie (FISMA)" userId="S::elodie.feller@ec.europa.eu::dd412e50-6320-46a6-9155-9fedc3255025" providerId="AD" clId="Web-{9738BF1D-2AB1-4CC7-B6CE-91E0B9EE2873}" dt="2021-06-30T12:51:34.931" v="84" actId="20577"/>
          <ac:spMkLst>
            <pc:docMk/>
            <pc:sldMk cId="1578143375" sldId="365"/>
            <ac:spMk id="2" creationId="{00000000-0000-0000-0000-000000000000}"/>
          </ac:spMkLst>
        </pc:spChg>
        <pc:spChg chg="mod">
          <ac:chgData name="FELLER Elodie (FISMA)" userId="S::elodie.feller@ec.europa.eu::dd412e50-6320-46a6-9155-9fedc3255025" providerId="AD" clId="Web-{9738BF1D-2AB1-4CC7-B6CE-91E0B9EE2873}" dt="2021-06-30T12:51:39.572" v="88" actId="20577"/>
          <ac:spMkLst>
            <pc:docMk/>
            <pc:sldMk cId="1578143375" sldId="365"/>
            <ac:spMk id="6" creationId="{00000000-0000-0000-0000-000000000000}"/>
          </ac:spMkLst>
        </pc:spChg>
      </pc:sldChg>
      <pc:sldChg chg="modSp">
        <pc:chgData name="FELLER Elodie (FISMA)" userId="S::elodie.feller@ec.europa.eu::dd412e50-6320-46a6-9155-9fedc3255025" providerId="AD" clId="Web-{9738BF1D-2AB1-4CC7-B6CE-91E0B9EE2873}" dt="2021-06-30T12:54:11.544" v="109" actId="20577"/>
        <pc:sldMkLst>
          <pc:docMk/>
          <pc:sldMk cId="3685102103" sldId="366"/>
        </pc:sldMkLst>
        <pc:spChg chg="mod">
          <ac:chgData name="FELLER Elodie (FISMA)" userId="S::elodie.feller@ec.europa.eu::dd412e50-6320-46a6-9155-9fedc3255025" providerId="AD" clId="Web-{9738BF1D-2AB1-4CC7-B6CE-91E0B9EE2873}" dt="2021-06-30T12:54:11.544" v="109" actId="20577"/>
          <ac:spMkLst>
            <pc:docMk/>
            <pc:sldMk cId="3685102103" sldId="366"/>
            <ac:spMk id="2" creationId="{00000000-0000-0000-0000-000000000000}"/>
          </ac:spMkLst>
        </pc:spChg>
      </pc:sldChg>
      <pc:sldChg chg="modSp">
        <pc:chgData name="FELLER Elodie (FISMA)" userId="S::elodie.feller@ec.europa.eu::dd412e50-6320-46a6-9155-9fedc3255025" providerId="AD" clId="Web-{9738BF1D-2AB1-4CC7-B6CE-91E0B9EE2873}" dt="2021-06-30T12:52:29.495" v="100" actId="20577"/>
        <pc:sldMkLst>
          <pc:docMk/>
          <pc:sldMk cId="1323669531" sldId="368"/>
        </pc:sldMkLst>
        <pc:spChg chg="mod">
          <ac:chgData name="FELLER Elodie (FISMA)" userId="S::elodie.feller@ec.europa.eu::dd412e50-6320-46a6-9155-9fedc3255025" providerId="AD" clId="Web-{9738BF1D-2AB1-4CC7-B6CE-91E0B9EE2873}" dt="2021-06-30T12:52:29.495" v="100" actId="20577"/>
          <ac:spMkLst>
            <pc:docMk/>
            <pc:sldMk cId="1323669531" sldId="368"/>
            <ac:spMk id="2" creationId="{00000000-0000-0000-0000-000000000000}"/>
          </ac:spMkLst>
        </pc:spChg>
      </pc:sldChg>
      <pc:sldChg chg="addSp delSp modSp add mod replId modClrScheme chgLayout">
        <pc:chgData name="FELLER Elodie (FISMA)" userId="S::elodie.feller@ec.europa.eu::dd412e50-6320-46a6-9155-9fedc3255025" providerId="AD" clId="Web-{9738BF1D-2AB1-4CC7-B6CE-91E0B9EE2873}" dt="2021-06-30T12:57:57.331" v="177" actId="1076"/>
        <pc:sldMkLst>
          <pc:docMk/>
          <pc:sldMk cId="2516576478" sldId="369"/>
        </pc:sldMkLst>
        <pc:spChg chg="mod ord">
          <ac:chgData name="FELLER Elodie (FISMA)" userId="S::elodie.feller@ec.europa.eu::dd412e50-6320-46a6-9155-9fedc3255025" providerId="AD" clId="Web-{9738BF1D-2AB1-4CC7-B6CE-91E0B9EE2873}" dt="2021-06-30T12:56:25.344" v="138"/>
          <ac:spMkLst>
            <pc:docMk/>
            <pc:sldMk cId="2516576478" sldId="369"/>
            <ac:spMk id="3" creationId="{00000000-0000-0000-0000-000000000000}"/>
          </ac:spMkLst>
        </pc:spChg>
        <pc:spChg chg="del">
          <ac:chgData name="FELLER Elodie (FISMA)" userId="S::elodie.feller@ec.europa.eu::dd412e50-6320-46a6-9155-9fedc3255025" providerId="AD" clId="Web-{9738BF1D-2AB1-4CC7-B6CE-91E0B9EE2873}" dt="2021-06-30T12:54:34.263" v="127"/>
          <ac:spMkLst>
            <pc:docMk/>
            <pc:sldMk cId="2516576478" sldId="369"/>
            <ac:spMk id="4" creationId="{00000000-0000-0000-0000-000000000000}"/>
          </ac:spMkLst>
        </pc:spChg>
        <pc:spChg chg="add mod">
          <ac:chgData name="FELLER Elodie (FISMA)" userId="S::elodie.feller@ec.europa.eu::dd412e50-6320-46a6-9155-9fedc3255025" providerId="AD" clId="Web-{9738BF1D-2AB1-4CC7-B6CE-91E0B9EE2873}" dt="2021-06-30T12:57:57.331" v="177" actId="1076"/>
          <ac:spMkLst>
            <pc:docMk/>
            <pc:sldMk cId="2516576478" sldId="369"/>
            <ac:spMk id="8" creationId="{D34FBBF8-9752-4022-A921-D72B4FF23718}"/>
          </ac:spMkLst>
        </pc:spChg>
        <pc:picChg chg="add mod">
          <ac:chgData name="FELLER Elodie (FISMA)" userId="S::elodie.feller@ec.europa.eu::dd412e50-6320-46a6-9155-9fedc3255025" providerId="AD" clId="Web-{9738BF1D-2AB1-4CC7-B6CE-91E0B9EE2873}" dt="2021-06-30T12:57:33.674" v="174" actId="1076"/>
          <ac:picMkLst>
            <pc:docMk/>
            <pc:sldMk cId="2516576478" sldId="369"/>
            <ac:picMk id="2" creationId="{ADA91FDA-6EE4-4A43-82B7-9DA0944D301C}"/>
          </ac:picMkLst>
        </pc:picChg>
        <pc:picChg chg="del">
          <ac:chgData name="FELLER Elodie (FISMA)" userId="S::elodie.feller@ec.europa.eu::dd412e50-6320-46a6-9155-9fedc3255025" providerId="AD" clId="Web-{9738BF1D-2AB1-4CC7-B6CE-91E0B9EE2873}" dt="2021-06-30T12:54:31.341" v="126"/>
          <ac:picMkLst>
            <pc:docMk/>
            <pc:sldMk cId="2516576478" sldId="369"/>
            <ac:picMk id="6" creationId="{00000000-0000-0000-0000-000000000000}"/>
          </ac:picMkLst>
        </pc:picChg>
      </pc:sldChg>
    </pc:docChg>
  </pc:docChgLst>
  <pc:docChgLst>
    <pc:chgData name="DE IACOVO Silvia (FISMA-EXT)" userId="S::silvia.de-iacovo@ext.ec.europa.eu::02884f0d-8f7a-47d2-af99-3e686682095e" providerId="AD" clId="Web-{9C3F0DD4-6241-4B68-9713-60E0C8EF67A1}"/>
    <pc:docChg chg="modSld">
      <pc:chgData name="DE IACOVO Silvia (FISMA-EXT)" userId="S::silvia.de-iacovo@ext.ec.europa.eu::02884f0d-8f7a-47d2-af99-3e686682095e" providerId="AD" clId="Web-{9C3F0DD4-6241-4B68-9713-60E0C8EF67A1}" dt="2021-04-23T07:59:11.920" v="1" actId="20577"/>
      <pc:docMkLst>
        <pc:docMk/>
      </pc:docMkLst>
      <pc:sldChg chg="modSp">
        <pc:chgData name="DE IACOVO Silvia (FISMA-EXT)" userId="S::silvia.de-iacovo@ext.ec.europa.eu::02884f0d-8f7a-47d2-af99-3e686682095e" providerId="AD" clId="Web-{9C3F0DD4-6241-4B68-9713-60E0C8EF67A1}" dt="2021-04-23T07:59:11.920" v="1" actId="20577"/>
        <pc:sldMkLst>
          <pc:docMk/>
          <pc:sldMk cId="93552723" sldId="335"/>
        </pc:sldMkLst>
        <pc:spChg chg="mod">
          <ac:chgData name="DE IACOVO Silvia (FISMA-EXT)" userId="S::silvia.de-iacovo@ext.ec.europa.eu::02884f0d-8f7a-47d2-af99-3e686682095e" providerId="AD" clId="Web-{9C3F0DD4-6241-4B68-9713-60E0C8EF67A1}" dt="2021-04-23T07:59:11.920" v="1" actId="20577"/>
          <ac:spMkLst>
            <pc:docMk/>
            <pc:sldMk cId="93552723" sldId="335"/>
            <ac:spMk id="64" creationId="{00000000-0000-0000-0000-000000000000}"/>
          </ac:spMkLst>
        </pc:spChg>
      </pc:sldChg>
    </pc:docChg>
  </pc:docChgLst>
  <pc:docChgLst>
    <pc:chgData name="DE IACOVO Silvia (FISMA-EXT)" userId="S::silvia.de-iacovo@ext.ec.europa.eu::02884f0d-8f7a-47d2-af99-3e686682095e" providerId="AD" clId="Web-{9A1BA572-5324-44B2-99EE-8AF6583E67A0}"/>
    <pc:docChg chg="modSld">
      <pc:chgData name="DE IACOVO Silvia (FISMA-EXT)" userId="S::silvia.de-iacovo@ext.ec.europa.eu::02884f0d-8f7a-47d2-af99-3e686682095e" providerId="AD" clId="Web-{9A1BA572-5324-44B2-99EE-8AF6583E67A0}" dt="2021-05-04T15:48:41.828" v="33" actId="20577"/>
      <pc:docMkLst>
        <pc:docMk/>
      </pc:docMkLst>
      <pc:sldChg chg="modSp">
        <pc:chgData name="DE IACOVO Silvia (FISMA-EXT)" userId="S::silvia.de-iacovo@ext.ec.europa.eu::02884f0d-8f7a-47d2-af99-3e686682095e" providerId="AD" clId="Web-{9A1BA572-5324-44B2-99EE-8AF6583E67A0}" dt="2021-05-04T15:48:21.796" v="27" actId="20577"/>
        <pc:sldMkLst>
          <pc:docMk/>
          <pc:sldMk cId="642931333" sldId="326"/>
        </pc:sldMkLst>
        <pc:spChg chg="mod">
          <ac:chgData name="DE IACOVO Silvia (FISMA-EXT)" userId="S::silvia.de-iacovo@ext.ec.europa.eu::02884f0d-8f7a-47d2-af99-3e686682095e" providerId="AD" clId="Web-{9A1BA572-5324-44B2-99EE-8AF6583E67A0}" dt="2021-05-04T15:48:21.796" v="27" actId="20577"/>
          <ac:spMkLst>
            <pc:docMk/>
            <pc:sldMk cId="642931333" sldId="326"/>
            <ac:spMk id="2" creationId="{00000000-0000-0000-0000-000000000000}"/>
          </ac:spMkLst>
        </pc:spChg>
        <pc:spChg chg="mod">
          <ac:chgData name="DE IACOVO Silvia (FISMA-EXT)" userId="S::silvia.de-iacovo@ext.ec.europa.eu::02884f0d-8f7a-47d2-af99-3e686682095e" providerId="AD" clId="Web-{9A1BA572-5324-44B2-99EE-8AF6583E67A0}" dt="2021-05-04T15:48:05.451" v="19" actId="20577"/>
          <ac:spMkLst>
            <pc:docMk/>
            <pc:sldMk cId="642931333" sldId="326"/>
            <ac:spMk id="5" creationId="{00000000-0000-0000-0000-000000000000}"/>
          </ac:spMkLst>
        </pc:spChg>
      </pc:sldChg>
      <pc:sldChg chg="modSp">
        <pc:chgData name="DE IACOVO Silvia (FISMA-EXT)" userId="S::silvia.de-iacovo@ext.ec.europa.eu::02884f0d-8f7a-47d2-af99-3e686682095e" providerId="AD" clId="Web-{9A1BA572-5324-44B2-99EE-8AF6583E67A0}" dt="2021-05-04T15:46:39.964" v="10" actId="20577"/>
        <pc:sldMkLst>
          <pc:docMk/>
          <pc:sldMk cId="3493108455" sldId="348"/>
        </pc:sldMkLst>
        <pc:spChg chg="mod">
          <ac:chgData name="DE IACOVO Silvia (FISMA-EXT)" userId="S::silvia.de-iacovo@ext.ec.europa.eu::02884f0d-8f7a-47d2-af99-3e686682095e" providerId="AD" clId="Web-{9A1BA572-5324-44B2-99EE-8AF6583E67A0}" dt="2021-05-04T15:46:39.964" v="10" actId="20577"/>
          <ac:spMkLst>
            <pc:docMk/>
            <pc:sldMk cId="3493108455" sldId="348"/>
            <ac:spMk id="2" creationId="{00000000-0000-0000-0000-000000000000}"/>
          </ac:spMkLst>
        </pc:spChg>
      </pc:sldChg>
      <pc:sldChg chg="modSp">
        <pc:chgData name="DE IACOVO Silvia (FISMA-EXT)" userId="S::silvia.de-iacovo@ext.ec.europa.eu::02884f0d-8f7a-47d2-af99-3e686682095e" providerId="AD" clId="Web-{9A1BA572-5324-44B2-99EE-8AF6583E67A0}" dt="2021-05-04T15:48:41.828" v="33" actId="20577"/>
        <pc:sldMkLst>
          <pc:docMk/>
          <pc:sldMk cId="1827901516" sldId="350"/>
        </pc:sldMkLst>
        <pc:spChg chg="mod">
          <ac:chgData name="DE IACOVO Silvia (FISMA-EXT)" userId="S::silvia.de-iacovo@ext.ec.europa.eu::02884f0d-8f7a-47d2-af99-3e686682095e" providerId="AD" clId="Web-{9A1BA572-5324-44B2-99EE-8AF6583E67A0}" dt="2021-05-04T15:48:41.828" v="33" actId="20577"/>
          <ac:spMkLst>
            <pc:docMk/>
            <pc:sldMk cId="1827901516" sldId="350"/>
            <ac:spMk id="3" creationId="{00000000-0000-0000-0000-000000000000}"/>
          </ac:spMkLst>
        </pc:spChg>
        <pc:graphicFrameChg chg="mod modGraphic">
          <ac:chgData name="DE IACOVO Silvia (FISMA-EXT)" userId="S::silvia.de-iacovo@ext.ec.europa.eu::02884f0d-8f7a-47d2-af99-3e686682095e" providerId="AD" clId="Web-{9A1BA572-5324-44B2-99EE-8AF6583E67A0}" dt="2021-05-04T15:48:29.530" v="28" actId="1076"/>
          <ac:graphicFrameMkLst>
            <pc:docMk/>
            <pc:sldMk cId="1827901516" sldId="350"/>
            <ac:graphicFrameMk id="4" creationId="{00000000-0000-0000-0000-000000000000}"/>
          </ac:graphicFrameMkLst>
        </pc:graphicFrameChg>
      </pc:sldChg>
    </pc:docChg>
  </pc:docChgLst>
  <pc:docChgLst>
    <pc:chgData name="RAJCHL Andreas (FISMA)" userId="S::andreas.rajchl@ec.europa.eu::103dd1fb-7e4e-4a6b-870c-fc5a1c1e6057" providerId="AD" clId="Web-{8814D28B-B01A-42F1-BCCE-145FCEE143CF}"/>
    <pc:docChg chg="addSld modSld">
      <pc:chgData name="RAJCHL Andreas (FISMA)" userId="S::andreas.rajchl@ec.europa.eu::103dd1fb-7e4e-4a6b-870c-fc5a1c1e6057" providerId="AD" clId="Web-{8814D28B-B01A-42F1-BCCE-145FCEE143CF}" dt="2021-06-30T09:23:46.496" v="89" actId="20577"/>
      <pc:docMkLst>
        <pc:docMk/>
      </pc:docMkLst>
      <pc:sldChg chg="modSp">
        <pc:chgData name="RAJCHL Andreas (FISMA)" userId="S::andreas.rajchl@ec.europa.eu::103dd1fb-7e4e-4a6b-870c-fc5a1c1e6057" providerId="AD" clId="Web-{8814D28B-B01A-42F1-BCCE-145FCEE143CF}" dt="2021-06-30T09:23:46.496" v="89" actId="20577"/>
        <pc:sldMkLst>
          <pc:docMk/>
          <pc:sldMk cId="1482560660" sldId="339"/>
        </pc:sldMkLst>
        <pc:spChg chg="mod">
          <ac:chgData name="RAJCHL Andreas (FISMA)" userId="S::andreas.rajchl@ec.europa.eu::103dd1fb-7e4e-4a6b-870c-fc5a1c1e6057" providerId="AD" clId="Web-{8814D28B-B01A-42F1-BCCE-145FCEE143CF}" dt="2021-06-30T09:23:46.496" v="89" actId="20577"/>
          <ac:spMkLst>
            <pc:docMk/>
            <pc:sldMk cId="1482560660" sldId="339"/>
            <ac:spMk id="2" creationId="{00000000-0000-0000-0000-000000000000}"/>
          </ac:spMkLst>
        </pc:spChg>
        <pc:spChg chg="mod">
          <ac:chgData name="RAJCHL Andreas (FISMA)" userId="S::andreas.rajchl@ec.europa.eu::103dd1fb-7e4e-4a6b-870c-fc5a1c1e6057" providerId="AD" clId="Web-{8814D28B-B01A-42F1-BCCE-145FCEE143CF}" dt="2021-06-30T09:23:22.854" v="74" actId="20577"/>
          <ac:spMkLst>
            <pc:docMk/>
            <pc:sldMk cId="1482560660" sldId="339"/>
            <ac:spMk id="3" creationId="{00000000-0000-0000-0000-000000000000}"/>
          </ac:spMkLst>
        </pc:spChg>
      </pc:sldChg>
      <pc:sldChg chg="modSp">
        <pc:chgData name="RAJCHL Andreas (FISMA)" userId="S::andreas.rajchl@ec.europa.eu::103dd1fb-7e4e-4a6b-870c-fc5a1c1e6057" providerId="AD" clId="Web-{8814D28B-B01A-42F1-BCCE-145FCEE143CF}" dt="2021-06-30T09:16:11.186" v="8" actId="20577"/>
        <pc:sldMkLst>
          <pc:docMk/>
          <pc:sldMk cId="1460602417" sldId="351"/>
        </pc:sldMkLst>
        <pc:graphicFrameChg chg="modGraphic">
          <ac:chgData name="RAJCHL Andreas (FISMA)" userId="S::andreas.rajchl@ec.europa.eu::103dd1fb-7e4e-4a6b-870c-fc5a1c1e6057" providerId="AD" clId="Web-{8814D28B-B01A-42F1-BCCE-145FCEE143CF}" dt="2021-06-30T09:16:11.186" v="8" actId="20577"/>
          <ac:graphicFrameMkLst>
            <pc:docMk/>
            <pc:sldMk cId="1460602417" sldId="351"/>
            <ac:graphicFrameMk id="4" creationId="{00000000-0000-0000-0000-000000000000}"/>
          </ac:graphicFrameMkLst>
        </pc:graphicFrameChg>
      </pc:sldChg>
      <pc:sldChg chg="modSp">
        <pc:chgData name="RAJCHL Andreas (FISMA)" userId="S::andreas.rajchl@ec.europa.eu::103dd1fb-7e4e-4a6b-870c-fc5a1c1e6057" providerId="AD" clId="Web-{8814D28B-B01A-42F1-BCCE-145FCEE143CF}" dt="2021-06-30T09:17:09.503" v="18" actId="20577"/>
        <pc:sldMkLst>
          <pc:docMk/>
          <pc:sldMk cId="3309357456" sldId="352"/>
        </pc:sldMkLst>
        <pc:graphicFrameChg chg="modGraphic">
          <ac:chgData name="RAJCHL Andreas (FISMA)" userId="S::andreas.rajchl@ec.europa.eu::103dd1fb-7e4e-4a6b-870c-fc5a1c1e6057" providerId="AD" clId="Web-{8814D28B-B01A-42F1-BCCE-145FCEE143CF}" dt="2021-06-30T09:17:09.503" v="18" actId="20577"/>
          <ac:graphicFrameMkLst>
            <pc:docMk/>
            <pc:sldMk cId="3309357456" sldId="352"/>
            <ac:graphicFrameMk id="4" creationId="{00000000-0000-0000-0000-000000000000}"/>
          </ac:graphicFrameMkLst>
        </pc:graphicFrameChg>
      </pc:sldChg>
      <pc:sldChg chg="modSp">
        <pc:chgData name="RAJCHL Andreas (FISMA)" userId="S::andreas.rajchl@ec.europa.eu::103dd1fb-7e4e-4a6b-870c-fc5a1c1e6057" providerId="AD" clId="Web-{8814D28B-B01A-42F1-BCCE-145FCEE143CF}" dt="2021-06-30T09:18:24.867" v="33" actId="20577"/>
        <pc:sldMkLst>
          <pc:docMk/>
          <pc:sldMk cId="1910982699" sldId="353"/>
        </pc:sldMkLst>
        <pc:spChg chg="mod">
          <ac:chgData name="RAJCHL Andreas (FISMA)" userId="S::andreas.rajchl@ec.europa.eu::103dd1fb-7e4e-4a6b-870c-fc5a1c1e6057" providerId="AD" clId="Web-{8814D28B-B01A-42F1-BCCE-145FCEE143CF}" dt="2021-06-30T09:18:24.867" v="33" actId="20577"/>
          <ac:spMkLst>
            <pc:docMk/>
            <pc:sldMk cId="1910982699" sldId="353"/>
            <ac:spMk id="3" creationId="{00000000-0000-0000-0000-000000000000}"/>
          </ac:spMkLst>
        </pc:spChg>
        <pc:graphicFrameChg chg="modGraphic">
          <ac:chgData name="RAJCHL Andreas (FISMA)" userId="S::andreas.rajchl@ec.europa.eu::103dd1fb-7e4e-4a6b-870c-fc5a1c1e6057" providerId="AD" clId="Web-{8814D28B-B01A-42F1-BCCE-145FCEE143CF}" dt="2021-06-30T09:18:07.475" v="27" actId="20577"/>
          <ac:graphicFrameMkLst>
            <pc:docMk/>
            <pc:sldMk cId="1910982699" sldId="353"/>
            <ac:graphicFrameMk id="4" creationId="{00000000-0000-0000-0000-000000000000}"/>
          </ac:graphicFrameMkLst>
        </pc:graphicFrameChg>
      </pc:sldChg>
      <pc:sldChg chg="modSp">
        <pc:chgData name="RAJCHL Andreas (FISMA)" userId="S::andreas.rajchl@ec.europa.eu::103dd1fb-7e4e-4a6b-870c-fc5a1c1e6057" providerId="AD" clId="Web-{8814D28B-B01A-42F1-BCCE-145FCEE143CF}" dt="2021-06-30T09:20:50.329" v="65" actId="20577"/>
        <pc:sldMkLst>
          <pc:docMk/>
          <pc:sldMk cId="828756034" sldId="354"/>
        </pc:sldMkLst>
        <pc:graphicFrameChg chg="modGraphic">
          <ac:chgData name="RAJCHL Andreas (FISMA)" userId="S::andreas.rajchl@ec.europa.eu::103dd1fb-7e4e-4a6b-870c-fc5a1c1e6057" providerId="AD" clId="Web-{8814D28B-B01A-42F1-BCCE-145FCEE143CF}" dt="2021-06-30T09:20:50.329" v="65" actId="20577"/>
          <ac:graphicFrameMkLst>
            <pc:docMk/>
            <pc:sldMk cId="828756034" sldId="354"/>
            <ac:graphicFrameMk id="4" creationId="{00000000-0000-0000-0000-000000000000}"/>
          </ac:graphicFrameMkLst>
        </pc:graphicFrameChg>
      </pc:sldChg>
      <pc:sldChg chg="modSp">
        <pc:chgData name="RAJCHL Andreas (FISMA)" userId="S::andreas.rajchl@ec.europa.eu::103dd1fb-7e4e-4a6b-870c-fc5a1c1e6057" providerId="AD" clId="Web-{8814D28B-B01A-42F1-BCCE-145FCEE143CF}" dt="2021-06-30T09:23:10.275" v="66" actId="20577"/>
        <pc:sldMkLst>
          <pc:docMk/>
          <pc:sldMk cId="2535808305" sldId="355"/>
        </pc:sldMkLst>
        <pc:spChg chg="mod">
          <ac:chgData name="RAJCHL Andreas (FISMA)" userId="S::andreas.rajchl@ec.europa.eu::103dd1fb-7e4e-4a6b-870c-fc5a1c1e6057" providerId="AD" clId="Web-{8814D28B-B01A-42F1-BCCE-145FCEE143CF}" dt="2021-06-30T09:23:10.275" v="66" actId="20577"/>
          <ac:spMkLst>
            <pc:docMk/>
            <pc:sldMk cId="2535808305" sldId="355"/>
            <ac:spMk id="3" creationId="{00000000-0000-0000-0000-000000000000}"/>
          </ac:spMkLst>
        </pc:spChg>
      </pc:sldChg>
      <pc:sldChg chg="modSp add replId">
        <pc:chgData name="RAJCHL Andreas (FISMA)" userId="S::andreas.rajchl@ec.europa.eu::103dd1fb-7e4e-4a6b-870c-fc5a1c1e6057" providerId="AD" clId="Web-{8814D28B-B01A-42F1-BCCE-145FCEE143CF}" dt="2021-06-30T09:19:27.605" v="42" actId="20577"/>
        <pc:sldMkLst>
          <pc:docMk/>
          <pc:sldMk cId="2817173510" sldId="356"/>
        </pc:sldMkLst>
        <pc:spChg chg="mod">
          <ac:chgData name="RAJCHL Andreas (FISMA)" userId="S::andreas.rajchl@ec.europa.eu::103dd1fb-7e4e-4a6b-870c-fc5a1c1e6057" providerId="AD" clId="Web-{8814D28B-B01A-42F1-BCCE-145FCEE143CF}" dt="2021-06-30T09:18:30.836" v="35" actId="20577"/>
          <ac:spMkLst>
            <pc:docMk/>
            <pc:sldMk cId="2817173510" sldId="356"/>
            <ac:spMk id="3" creationId="{00000000-0000-0000-0000-000000000000}"/>
          </ac:spMkLst>
        </pc:spChg>
        <pc:graphicFrameChg chg="modGraphic">
          <ac:chgData name="RAJCHL Andreas (FISMA)" userId="S::andreas.rajchl@ec.europa.eu::103dd1fb-7e4e-4a6b-870c-fc5a1c1e6057" providerId="AD" clId="Web-{8814D28B-B01A-42F1-BCCE-145FCEE143CF}" dt="2021-06-30T09:19:27.605" v="42" actId="20577"/>
          <ac:graphicFrameMkLst>
            <pc:docMk/>
            <pc:sldMk cId="2817173510" sldId="356"/>
            <ac:graphicFrameMk id="4" creationId="{00000000-0000-0000-0000-000000000000}"/>
          </ac:graphicFrameMkLst>
        </pc:graphicFrameChg>
      </pc:sldChg>
      <pc:sldChg chg="modSp add replId">
        <pc:chgData name="RAJCHL Andreas (FISMA)" userId="S::andreas.rajchl@ec.europa.eu::103dd1fb-7e4e-4a6b-870c-fc5a1c1e6057" providerId="AD" clId="Web-{8814D28B-B01A-42F1-BCCE-145FCEE143CF}" dt="2021-06-30T09:20:09.373" v="51" actId="20577"/>
        <pc:sldMkLst>
          <pc:docMk/>
          <pc:sldMk cId="497528092" sldId="357"/>
        </pc:sldMkLst>
        <pc:spChg chg="mod">
          <ac:chgData name="RAJCHL Andreas (FISMA)" userId="S::andreas.rajchl@ec.europa.eu::103dd1fb-7e4e-4a6b-870c-fc5a1c1e6057" providerId="AD" clId="Web-{8814D28B-B01A-42F1-BCCE-145FCEE143CF}" dt="2021-06-30T09:19:36.809" v="44" actId="20577"/>
          <ac:spMkLst>
            <pc:docMk/>
            <pc:sldMk cId="497528092" sldId="357"/>
            <ac:spMk id="3" creationId="{00000000-0000-0000-0000-000000000000}"/>
          </ac:spMkLst>
        </pc:spChg>
        <pc:graphicFrameChg chg="modGraphic">
          <ac:chgData name="RAJCHL Andreas (FISMA)" userId="S::andreas.rajchl@ec.europa.eu::103dd1fb-7e4e-4a6b-870c-fc5a1c1e6057" providerId="AD" clId="Web-{8814D28B-B01A-42F1-BCCE-145FCEE143CF}" dt="2021-06-30T09:20:09.373" v="51" actId="20577"/>
          <ac:graphicFrameMkLst>
            <pc:docMk/>
            <pc:sldMk cId="497528092" sldId="357"/>
            <ac:graphicFrameMk id="4" creationId="{00000000-0000-0000-0000-000000000000}"/>
          </ac:graphicFrameMkLst>
        </pc:graphicFrameChg>
      </pc:sldChg>
    </pc:docChg>
  </pc:docChgLst>
  <pc:docChgLst>
    <pc:chgData name="DE IACOVO Silvia (FISMA-EXT)" userId="S::silvia.de-iacovo@ext.ec.europa.eu::02884f0d-8f7a-47d2-af99-3e686682095e" providerId="AD" clId="Web-{0D66780A-C2BC-45B1-BE62-94BE005CBEC4}"/>
    <pc:docChg chg="addSld modSld">
      <pc:chgData name="DE IACOVO Silvia (FISMA-EXT)" userId="S::silvia.de-iacovo@ext.ec.europa.eu::02884f0d-8f7a-47d2-af99-3e686682095e" providerId="AD" clId="Web-{0D66780A-C2BC-45B1-BE62-94BE005CBEC4}" dt="2021-05-03T17:12:54.117" v="545" actId="20577"/>
      <pc:docMkLst>
        <pc:docMk/>
      </pc:docMkLst>
      <pc:sldChg chg="addSp delSp modSp new">
        <pc:chgData name="DE IACOVO Silvia (FISMA-EXT)" userId="S::silvia.de-iacovo@ext.ec.europa.eu::02884f0d-8f7a-47d2-af99-3e686682095e" providerId="AD" clId="Web-{0D66780A-C2BC-45B1-BE62-94BE005CBEC4}" dt="2021-05-03T17:12:54.117" v="545" actId="20577"/>
        <pc:sldMkLst>
          <pc:docMk/>
          <pc:sldMk cId="795658073" sldId="345"/>
        </pc:sldMkLst>
        <pc:spChg chg="del">
          <ac:chgData name="DE IACOVO Silvia (FISMA-EXT)" userId="S::silvia.de-iacovo@ext.ec.europa.eu::02884f0d-8f7a-47d2-af99-3e686682095e" providerId="AD" clId="Web-{0D66780A-C2BC-45B1-BE62-94BE005CBEC4}" dt="2021-05-03T17:07:20.845" v="1"/>
          <ac:spMkLst>
            <pc:docMk/>
            <pc:sldMk cId="795658073" sldId="345"/>
            <ac:spMk id="2" creationId="{D6B98FAB-B939-4919-9E0D-99800132EF1A}"/>
          </ac:spMkLst>
        </pc:spChg>
        <pc:spChg chg="mod">
          <ac:chgData name="DE IACOVO Silvia (FISMA-EXT)" userId="S::silvia.de-iacovo@ext.ec.europa.eu::02884f0d-8f7a-47d2-af99-3e686682095e" providerId="AD" clId="Web-{0D66780A-C2BC-45B1-BE62-94BE005CBEC4}" dt="2021-05-03T17:12:54.117" v="545" actId="20577"/>
          <ac:spMkLst>
            <pc:docMk/>
            <pc:sldMk cId="795658073" sldId="345"/>
            <ac:spMk id="3" creationId="{4D5FDDF8-B849-4EC8-B016-FEF2714976D8}"/>
          </ac:spMkLst>
        </pc:spChg>
        <pc:graphicFrameChg chg="add mod ord modGraphic">
          <ac:chgData name="DE IACOVO Silvia (FISMA-EXT)" userId="S::silvia.de-iacovo@ext.ec.europa.eu::02884f0d-8f7a-47d2-af99-3e686682095e" providerId="AD" clId="Web-{0D66780A-C2BC-45B1-BE62-94BE005CBEC4}" dt="2021-05-03T17:12:28.522" v="535"/>
          <ac:graphicFrameMkLst>
            <pc:docMk/>
            <pc:sldMk cId="795658073" sldId="345"/>
            <ac:graphicFrameMk id="4" creationId="{61620B2E-737C-477A-AC35-BCDB0083A010}"/>
          </ac:graphicFrameMkLst>
        </pc:graphicFrameChg>
      </pc:sldChg>
    </pc:docChg>
  </pc:docChgLst>
  <pc:docChgLst>
    <pc:chgData name="RAJCHL Andreas (FISMA)" userId="S::andreas.rajchl@ec.europa.eu::103dd1fb-7e4e-4a6b-870c-fc5a1c1e6057" providerId="AD" clId="Web-{10B6E359-4C79-406D-89EB-44CEA701DD67}"/>
    <pc:docChg chg="modSld">
      <pc:chgData name="RAJCHL Andreas (FISMA)" userId="S::andreas.rajchl@ec.europa.eu::103dd1fb-7e4e-4a6b-870c-fc5a1c1e6057" providerId="AD" clId="Web-{10B6E359-4C79-406D-89EB-44CEA701DD67}" dt="2021-04-08T07:37:26.721" v="47" actId="20577"/>
      <pc:docMkLst>
        <pc:docMk/>
      </pc:docMkLst>
      <pc:sldChg chg="modSp">
        <pc:chgData name="RAJCHL Andreas (FISMA)" userId="S::andreas.rajchl@ec.europa.eu::103dd1fb-7e4e-4a6b-870c-fc5a1c1e6057" providerId="AD" clId="Web-{10B6E359-4C79-406D-89EB-44CEA701DD67}" dt="2021-04-08T07:35:49.500" v="32" actId="20577"/>
        <pc:sldMkLst>
          <pc:docMk/>
          <pc:sldMk cId="987158537" sldId="319"/>
        </pc:sldMkLst>
        <pc:spChg chg="mod">
          <ac:chgData name="RAJCHL Andreas (FISMA)" userId="S::andreas.rajchl@ec.europa.eu::103dd1fb-7e4e-4a6b-870c-fc5a1c1e6057" providerId="AD" clId="Web-{10B6E359-4C79-406D-89EB-44CEA701DD67}" dt="2021-04-08T07:35:49.500" v="32" actId="20577"/>
          <ac:spMkLst>
            <pc:docMk/>
            <pc:sldMk cId="987158537" sldId="319"/>
            <ac:spMk id="2" creationId="{00000000-0000-0000-0000-000000000000}"/>
          </ac:spMkLst>
        </pc:spChg>
      </pc:sldChg>
      <pc:sldChg chg="modSp">
        <pc:chgData name="RAJCHL Andreas (FISMA)" userId="S::andreas.rajchl@ec.europa.eu::103dd1fb-7e4e-4a6b-870c-fc5a1c1e6057" providerId="AD" clId="Web-{10B6E359-4C79-406D-89EB-44CEA701DD67}" dt="2021-04-08T07:37:26.721" v="47" actId="20577"/>
        <pc:sldMkLst>
          <pc:docMk/>
          <pc:sldMk cId="958918658" sldId="324"/>
        </pc:sldMkLst>
        <pc:graphicFrameChg chg="modGraphic">
          <ac:chgData name="RAJCHL Andreas (FISMA)" userId="S::andreas.rajchl@ec.europa.eu::103dd1fb-7e4e-4a6b-870c-fc5a1c1e6057" providerId="AD" clId="Web-{10B6E359-4C79-406D-89EB-44CEA701DD67}" dt="2021-04-08T07:37:26.721" v="47" actId="20577"/>
          <ac:graphicFrameMkLst>
            <pc:docMk/>
            <pc:sldMk cId="958918658" sldId="324"/>
            <ac:graphicFrameMk id="8" creationId="{00000000-0000-0000-0000-000000000000}"/>
          </ac:graphicFrameMkLst>
        </pc:graphicFrameChg>
      </pc:sldChg>
    </pc:docChg>
  </pc:docChgLst>
  <pc:docChgLst>
    <pc:chgData name="DE IACOVO Silvia (FISMA-EXT)" userId="S::silvia.de-iacovo@ext.ec.europa.eu::02884f0d-8f7a-47d2-af99-3e686682095e" providerId="AD" clId="Web-{F4DA5519-0775-4F6F-BE68-6009986DE59D}"/>
    <pc:docChg chg="addSld delSld modSld">
      <pc:chgData name="DE IACOVO Silvia (FISMA-EXT)" userId="S::silvia.de-iacovo@ext.ec.europa.eu::02884f0d-8f7a-47d2-af99-3e686682095e" providerId="AD" clId="Web-{F4DA5519-0775-4F6F-BE68-6009986DE59D}" dt="2021-04-09T13:13:19.739" v="277" actId="20577"/>
      <pc:docMkLst>
        <pc:docMk/>
      </pc:docMkLst>
      <pc:sldChg chg="modSp">
        <pc:chgData name="DE IACOVO Silvia (FISMA-EXT)" userId="S::silvia.de-iacovo@ext.ec.europa.eu::02884f0d-8f7a-47d2-af99-3e686682095e" providerId="AD" clId="Web-{F4DA5519-0775-4F6F-BE68-6009986DE59D}" dt="2021-04-09T12:55:08.406" v="148" actId="1076"/>
        <pc:sldMkLst>
          <pc:docMk/>
          <pc:sldMk cId="642931333" sldId="326"/>
        </pc:sldMkLst>
        <pc:spChg chg="mod">
          <ac:chgData name="DE IACOVO Silvia (FISMA-EXT)" userId="S::silvia.de-iacovo@ext.ec.europa.eu::02884f0d-8f7a-47d2-af99-3e686682095e" providerId="AD" clId="Web-{F4DA5519-0775-4F6F-BE68-6009986DE59D}" dt="2021-04-09T12:55:05.406" v="147" actId="20577"/>
          <ac:spMkLst>
            <pc:docMk/>
            <pc:sldMk cId="642931333" sldId="326"/>
            <ac:spMk id="2" creationId="{00000000-0000-0000-0000-000000000000}"/>
          </ac:spMkLst>
        </pc:spChg>
        <pc:graphicFrameChg chg="mod modGraphic">
          <ac:chgData name="DE IACOVO Silvia (FISMA-EXT)" userId="S::silvia.de-iacovo@ext.ec.europa.eu::02884f0d-8f7a-47d2-af99-3e686682095e" providerId="AD" clId="Web-{F4DA5519-0775-4F6F-BE68-6009986DE59D}" dt="2021-04-09T12:55:08.406" v="148" actId="1076"/>
          <ac:graphicFrameMkLst>
            <pc:docMk/>
            <pc:sldMk cId="642931333" sldId="326"/>
            <ac:graphicFrameMk id="4" creationId="{00000000-0000-0000-0000-000000000000}"/>
          </ac:graphicFrameMkLst>
        </pc:graphicFrameChg>
      </pc:sldChg>
      <pc:sldChg chg="modSp new del">
        <pc:chgData name="DE IACOVO Silvia (FISMA-EXT)" userId="S::silvia.de-iacovo@ext.ec.europa.eu::02884f0d-8f7a-47d2-af99-3e686682095e" providerId="AD" clId="Web-{F4DA5519-0775-4F6F-BE68-6009986DE59D}" dt="2021-04-09T13:04:56.589" v="218"/>
        <pc:sldMkLst>
          <pc:docMk/>
          <pc:sldMk cId="1800761801" sldId="327"/>
        </pc:sldMkLst>
        <pc:spChg chg="mod">
          <ac:chgData name="DE IACOVO Silvia (FISMA-EXT)" userId="S::silvia.de-iacovo@ext.ec.europa.eu::02884f0d-8f7a-47d2-af99-3e686682095e" providerId="AD" clId="Web-{F4DA5519-0775-4F6F-BE68-6009986DE59D}" dt="2021-04-09T13:03:38.478" v="202" actId="20577"/>
          <ac:spMkLst>
            <pc:docMk/>
            <pc:sldMk cId="1800761801" sldId="327"/>
            <ac:spMk id="2" creationId="{55BB6477-4640-4B48-AD93-60ECDA658F14}"/>
          </ac:spMkLst>
        </pc:spChg>
        <pc:spChg chg="mod">
          <ac:chgData name="DE IACOVO Silvia (FISMA-EXT)" userId="S::silvia.de-iacovo@ext.ec.europa.eu::02884f0d-8f7a-47d2-af99-3e686682095e" providerId="AD" clId="Web-{F4DA5519-0775-4F6F-BE68-6009986DE59D}" dt="2021-04-09T13:04:52.370" v="215" actId="20577"/>
          <ac:spMkLst>
            <pc:docMk/>
            <pc:sldMk cId="1800761801" sldId="327"/>
            <ac:spMk id="3" creationId="{E862ABD4-4D04-499B-87F9-B6E4AC5A5CA9}"/>
          </ac:spMkLst>
        </pc:spChg>
      </pc:sldChg>
      <pc:sldChg chg="modSp new del">
        <pc:chgData name="DE IACOVO Silvia (FISMA-EXT)" userId="S::silvia.de-iacovo@ext.ec.europa.eu::02884f0d-8f7a-47d2-af99-3e686682095e" providerId="AD" clId="Web-{F4DA5519-0775-4F6F-BE68-6009986DE59D}" dt="2021-04-09T13:11:34.330" v="249"/>
        <pc:sldMkLst>
          <pc:docMk/>
          <pc:sldMk cId="922934812" sldId="328"/>
        </pc:sldMkLst>
        <pc:spChg chg="mod">
          <ac:chgData name="DE IACOVO Silvia (FISMA-EXT)" userId="S::silvia.de-iacovo@ext.ec.europa.eu::02884f0d-8f7a-47d2-af99-3e686682095e" providerId="AD" clId="Web-{F4DA5519-0775-4F6F-BE68-6009986DE59D}" dt="2021-04-09T13:05:51.481" v="243" actId="20577"/>
          <ac:spMkLst>
            <pc:docMk/>
            <pc:sldMk cId="922934812" sldId="328"/>
            <ac:spMk id="2" creationId="{29EDBE2C-9F28-48FF-A305-E14C7C98E78D}"/>
          </ac:spMkLst>
        </pc:spChg>
      </pc:sldChg>
      <pc:sldChg chg="modSp new">
        <pc:chgData name="DE IACOVO Silvia (FISMA-EXT)" userId="S::silvia.de-iacovo@ext.ec.europa.eu::02884f0d-8f7a-47d2-af99-3e686682095e" providerId="AD" clId="Web-{F4DA5519-0775-4F6F-BE68-6009986DE59D}" dt="2021-04-09T13:13:19.739" v="277" actId="20577"/>
        <pc:sldMkLst>
          <pc:docMk/>
          <pc:sldMk cId="1441459613" sldId="329"/>
        </pc:sldMkLst>
        <pc:spChg chg="mod">
          <ac:chgData name="DE IACOVO Silvia (FISMA-EXT)" userId="S::silvia.de-iacovo@ext.ec.europa.eu::02884f0d-8f7a-47d2-af99-3e686682095e" providerId="AD" clId="Web-{F4DA5519-0775-4F6F-BE68-6009986DE59D}" dt="2021-04-09T13:13:19.739" v="277" actId="20577"/>
          <ac:spMkLst>
            <pc:docMk/>
            <pc:sldMk cId="1441459613" sldId="329"/>
            <ac:spMk id="2" creationId="{B28CE973-2D72-418B-A396-EB25833FB1B7}"/>
          </ac:spMkLst>
        </pc:spChg>
        <pc:spChg chg="mod">
          <ac:chgData name="DE IACOVO Silvia (FISMA-EXT)" userId="S::silvia.de-iacovo@ext.ec.europa.eu::02884f0d-8f7a-47d2-af99-3e686682095e" providerId="AD" clId="Web-{F4DA5519-0775-4F6F-BE68-6009986DE59D}" dt="2021-04-09T13:01:29.257" v="188" actId="20577"/>
          <ac:spMkLst>
            <pc:docMk/>
            <pc:sldMk cId="1441459613" sldId="329"/>
            <ac:spMk id="3" creationId="{65702425-D6E0-43F2-900E-38753B9A1524}"/>
          </ac:spMkLst>
        </pc:spChg>
      </pc:sldChg>
      <pc:sldChg chg="modSp new">
        <pc:chgData name="DE IACOVO Silvia (FISMA-EXT)" userId="S::silvia.de-iacovo@ext.ec.europa.eu::02884f0d-8f7a-47d2-af99-3e686682095e" providerId="AD" clId="Web-{F4DA5519-0775-4F6F-BE68-6009986DE59D}" dt="2021-04-09T13:04:01.416" v="204" actId="20577"/>
        <pc:sldMkLst>
          <pc:docMk/>
          <pc:sldMk cId="2733797138" sldId="330"/>
        </pc:sldMkLst>
        <pc:spChg chg="mod">
          <ac:chgData name="DE IACOVO Silvia (FISMA-EXT)" userId="S::silvia.de-iacovo@ext.ec.europa.eu::02884f0d-8f7a-47d2-af99-3e686682095e" providerId="AD" clId="Web-{F4DA5519-0775-4F6F-BE68-6009986DE59D}" dt="2021-04-09T13:04:01.416" v="204" actId="20577"/>
          <ac:spMkLst>
            <pc:docMk/>
            <pc:sldMk cId="2733797138" sldId="330"/>
            <ac:spMk id="2" creationId="{976165F8-EE3B-4094-8551-C11E220FC8A6}"/>
          </ac:spMkLst>
        </pc:spChg>
      </pc:sldChg>
      <pc:sldChg chg="modSp new">
        <pc:chgData name="DE IACOVO Silvia (FISMA-EXT)" userId="S::silvia.de-iacovo@ext.ec.europa.eu::02884f0d-8f7a-47d2-af99-3e686682095e" providerId="AD" clId="Web-{F4DA5519-0775-4F6F-BE68-6009986DE59D}" dt="2021-04-09T13:04:07.322" v="209" actId="20577"/>
        <pc:sldMkLst>
          <pc:docMk/>
          <pc:sldMk cId="2954784125" sldId="331"/>
        </pc:sldMkLst>
        <pc:spChg chg="mod">
          <ac:chgData name="DE IACOVO Silvia (FISMA-EXT)" userId="S::silvia.de-iacovo@ext.ec.europa.eu::02884f0d-8f7a-47d2-af99-3e686682095e" providerId="AD" clId="Web-{F4DA5519-0775-4F6F-BE68-6009986DE59D}" dt="2021-04-09T13:04:07.322" v="209" actId="20577"/>
          <ac:spMkLst>
            <pc:docMk/>
            <pc:sldMk cId="2954784125" sldId="331"/>
            <ac:spMk id="2" creationId="{68F8B2C1-2F65-4E6B-A49E-4C8AA1C1AB6B}"/>
          </ac:spMkLst>
        </pc:spChg>
      </pc:sldChg>
      <pc:sldChg chg="modSp new">
        <pc:chgData name="DE IACOVO Silvia (FISMA-EXT)" userId="S::silvia.de-iacovo@ext.ec.europa.eu::02884f0d-8f7a-47d2-af99-3e686682095e" providerId="AD" clId="Web-{F4DA5519-0775-4F6F-BE68-6009986DE59D}" dt="2021-04-09T13:12:59.238" v="273" actId="20577"/>
        <pc:sldMkLst>
          <pc:docMk/>
          <pc:sldMk cId="1470461418" sldId="332"/>
        </pc:sldMkLst>
        <pc:spChg chg="mod">
          <ac:chgData name="DE IACOVO Silvia (FISMA-EXT)" userId="S::silvia.de-iacovo@ext.ec.europa.eu::02884f0d-8f7a-47d2-af99-3e686682095e" providerId="AD" clId="Web-{F4DA5519-0775-4F6F-BE68-6009986DE59D}" dt="2021-04-09T13:12:59.238" v="273" actId="20577"/>
          <ac:spMkLst>
            <pc:docMk/>
            <pc:sldMk cId="1470461418" sldId="332"/>
            <ac:spMk id="2" creationId="{7167EDED-5235-44FA-9700-96A633546134}"/>
          </ac:spMkLst>
        </pc:spChg>
        <pc:spChg chg="mod">
          <ac:chgData name="DE IACOVO Silvia (FISMA-EXT)" userId="S::silvia.de-iacovo@ext.ec.europa.eu::02884f0d-8f7a-47d2-af99-3e686682095e" providerId="AD" clId="Web-{F4DA5519-0775-4F6F-BE68-6009986DE59D}" dt="2021-04-09T13:04:54.417" v="217" actId="20577"/>
          <ac:spMkLst>
            <pc:docMk/>
            <pc:sldMk cId="1470461418" sldId="332"/>
            <ac:spMk id="3" creationId="{09C6EAFC-9A3C-4CB2-BBB4-994FFA9D3A16}"/>
          </ac:spMkLst>
        </pc:spChg>
      </pc:sldChg>
    </pc:docChg>
  </pc:docChgLst>
  <pc:docChgLst>
    <pc:chgData name="DE IACOVO Silvia (FISMA-EXT)" userId="S::silvia.de-iacovo@ext.ec.europa.eu::02884f0d-8f7a-47d2-af99-3e686682095e" providerId="AD" clId="Web-{358A126C-E743-48AC-A5F4-5F69EC590CA5}"/>
    <pc:docChg chg="modSld">
      <pc:chgData name="DE IACOVO Silvia (FISMA-EXT)" userId="S::silvia.de-iacovo@ext.ec.europa.eu::02884f0d-8f7a-47d2-af99-3e686682095e" providerId="AD" clId="Web-{358A126C-E743-48AC-A5F4-5F69EC590CA5}" dt="2021-04-07T15:00:20.305" v="2" actId="20577"/>
      <pc:docMkLst>
        <pc:docMk/>
      </pc:docMkLst>
      <pc:sldChg chg="modSp">
        <pc:chgData name="DE IACOVO Silvia (FISMA-EXT)" userId="S::silvia.de-iacovo@ext.ec.europa.eu::02884f0d-8f7a-47d2-af99-3e686682095e" providerId="AD" clId="Web-{358A126C-E743-48AC-A5F4-5F69EC590CA5}" dt="2021-04-07T15:00:20.305" v="2" actId="20577"/>
        <pc:sldMkLst>
          <pc:docMk/>
          <pc:sldMk cId="3352262227" sldId="318"/>
        </pc:sldMkLst>
        <pc:graphicFrameChg chg="modGraphic">
          <ac:chgData name="DE IACOVO Silvia (FISMA-EXT)" userId="S::silvia.de-iacovo@ext.ec.europa.eu::02884f0d-8f7a-47d2-af99-3e686682095e" providerId="AD" clId="Web-{358A126C-E743-48AC-A5F4-5F69EC590CA5}" dt="2021-04-07T15:00:20.305" v="2" actId="20577"/>
          <ac:graphicFrameMkLst>
            <pc:docMk/>
            <pc:sldMk cId="3352262227" sldId="318"/>
            <ac:graphicFrameMk id="4" creationId="{00000000-0000-0000-0000-000000000000}"/>
          </ac:graphicFrameMkLst>
        </pc:graphicFrameChg>
      </pc:sldChg>
      <pc:sldChg chg="modSp">
        <pc:chgData name="DE IACOVO Silvia (FISMA-EXT)" userId="S::silvia.de-iacovo@ext.ec.europa.eu::02884f0d-8f7a-47d2-af99-3e686682095e" providerId="AD" clId="Web-{358A126C-E743-48AC-A5F4-5F69EC590CA5}" dt="2021-04-07T14:59:33.710" v="1" actId="20577"/>
        <pc:sldMkLst>
          <pc:docMk/>
          <pc:sldMk cId="958918658" sldId="324"/>
        </pc:sldMkLst>
        <pc:graphicFrameChg chg="modGraphic">
          <ac:chgData name="DE IACOVO Silvia (FISMA-EXT)" userId="S::silvia.de-iacovo@ext.ec.europa.eu::02884f0d-8f7a-47d2-af99-3e686682095e" providerId="AD" clId="Web-{358A126C-E743-48AC-A5F4-5F69EC590CA5}" dt="2021-04-07T14:59:33.710" v="1" actId="20577"/>
          <ac:graphicFrameMkLst>
            <pc:docMk/>
            <pc:sldMk cId="958918658" sldId="324"/>
            <ac:graphicFrameMk id="8" creationId="{00000000-0000-0000-0000-000000000000}"/>
          </ac:graphicFrameMkLst>
        </pc:graphicFrameChg>
      </pc:sldChg>
    </pc:docChg>
  </pc:docChgLst>
  <pc:docChgLst>
    <pc:chgData name="RAJCHL Andreas (FISMA)" userId="S::andreas.rajchl@ec.europa.eu::103dd1fb-7e4e-4a6b-870c-fc5a1c1e6057" providerId="AD" clId="Web-{F1D5F223-5872-44C7-86AB-CAF3857881B3}"/>
    <pc:docChg chg="addSld modSld sldOrd">
      <pc:chgData name="RAJCHL Andreas (FISMA)" userId="S::andreas.rajchl@ec.europa.eu::103dd1fb-7e4e-4a6b-870c-fc5a1c1e6057" providerId="AD" clId="Web-{F1D5F223-5872-44C7-86AB-CAF3857881B3}" dt="2021-05-05T11:50:48.777" v="29"/>
      <pc:docMkLst>
        <pc:docMk/>
      </pc:docMkLst>
      <pc:sldChg chg="addSp delSp modSp add ord">
        <pc:chgData name="RAJCHL Andreas (FISMA)" userId="S::andreas.rajchl@ec.europa.eu::103dd1fb-7e4e-4a6b-870c-fc5a1c1e6057" providerId="AD" clId="Web-{F1D5F223-5872-44C7-86AB-CAF3857881B3}" dt="2021-05-05T11:50:48.777" v="29"/>
        <pc:sldMkLst>
          <pc:docMk/>
          <pc:sldMk cId="740841708" sldId="351"/>
        </pc:sldMkLst>
        <pc:spChg chg="add del mod">
          <ac:chgData name="RAJCHL Andreas (FISMA)" userId="S::andreas.rajchl@ec.europa.eu::103dd1fb-7e4e-4a6b-870c-fc5a1c1e6057" providerId="AD" clId="Web-{F1D5F223-5872-44C7-86AB-CAF3857881B3}" dt="2021-05-05T11:49:12.151" v="23"/>
          <ac:spMkLst>
            <pc:docMk/>
            <pc:sldMk cId="740841708" sldId="351"/>
            <ac:spMk id="2" creationId="{00000000-0000-0000-0000-000000000000}"/>
          </ac:spMkLst>
        </pc:spChg>
        <pc:spChg chg="mod">
          <ac:chgData name="RAJCHL Andreas (FISMA)" userId="S::andreas.rajchl@ec.europa.eu::103dd1fb-7e4e-4a6b-870c-fc5a1c1e6057" providerId="AD" clId="Web-{F1D5F223-5872-44C7-86AB-CAF3857881B3}" dt="2021-05-05T11:48:48.619" v="16"/>
          <ac:spMkLst>
            <pc:docMk/>
            <pc:sldMk cId="740841708" sldId="351"/>
            <ac:spMk id="3" creationId="{00000000-0000-0000-0000-000000000000}"/>
          </ac:spMkLst>
        </pc:spChg>
        <pc:spChg chg="add del mod">
          <ac:chgData name="RAJCHL Andreas (FISMA)" userId="S::andreas.rajchl@ec.europa.eu::103dd1fb-7e4e-4a6b-870c-fc5a1c1e6057" providerId="AD" clId="Web-{F1D5F223-5872-44C7-86AB-CAF3857881B3}" dt="2021-05-05T11:48:59.838" v="18"/>
          <ac:spMkLst>
            <pc:docMk/>
            <pc:sldMk cId="740841708" sldId="351"/>
            <ac:spMk id="5" creationId="{E2F4C442-DC61-4EA3-BA34-87BF9244BFA3}"/>
          </ac:spMkLst>
        </pc:spChg>
        <pc:spChg chg="add del mod">
          <ac:chgData name="RAJCHL Andreas (FISMA)" userId="S::andreas.rajchl@ec.europa.eu::103dd1fb-7e4e-4a6b-870c-fc5a1c1e6057" providerId="AD" clId="Web-{F1D5F223-5872-44C7-86AB-CAF3857881B3}" dt="2021-05-05T11:49:07.994" v="22"/>
          <ac:spMkLst>
            <pc:docMk/>
            <pc:sldMk cId="740841708" sldId="351"/>
            <ac:spMk id="7" creationId="{2CDDB1CB-0F1C-4214-975E-2E08505186F1}"/>
          </ac:spMkLst>
        </pc:spChg>
        <pc:spChg chg="add del mod">
          <ac:chgData name="RAJCHL Andreas (FISMA)" userId="S::andreas.rajchl@ec.europa.eu::103dd1fb-7e4e-4a6b-870c-fc5a1c1e6057" providerId="AD" clId="Web-{F1D5F223-5872-44C7-86AB-CAF3857881B3}" dt="2021-05-05T11:49:22.557" v="24"/>
          <ac:spMkLst>
            <pc:docMk/>
            <pc:sldMk cId="740841708" sldId="351"/>
            <ac:spMk id="9" creationId="{39AC8C6C-7A2D-4BD0-B52A-8A85D40685DF}"/>
          </ac:spMkLst>
        </pc:spChg>
        <pc:graphicFrameChg chg="add mod ord modGraphic">
          <ac:chgData name="RAJCHL Andreas (FISMA)" userId="S::andreas.rajchl@ec.europa.eu::103dd1fb-7e4e-4a6b-870c-fc5a1c1e6057" providerId="AD" clId="Web-{F1D5F223-5872-44C7-86AB-CAF3857881B3}" dt="2021-05-05T11:50:48.777" v="29"/>
          <ac:graphicFrameMkLst>
            <pc:docMk/>
            <pc:sldMk cId="740841708" sldId="351"/>
            <ac:graphicFrameMk id="10" creationId="{F9036681-3A6F-4D32-B146-CFC0456F6B13}"/>
          </ac:graphicFrameMkLst>
        </pc:graphicFrameChg>
      </pc:sldChg>
    </pc:docChg>
  </pc:docChgLst>
  <pc:docChgLst>
    <pc:chgData name="BUTTIN Emmanuel (FISMA)" userId="S::emmanuel.buttin@ec.europa.eu::99bfdd44-e0ef-402a-90c1-741afae8883d" providerId="AD" clId="Web-{CC35A794-EA99-46CC-9945-6029DF4EEF9A}"/>
    <pc:docChg chg="modSld">
      <pc:chgData name="BUTTIN Emmanuel (FISMA)" userId="S::emmanuel.buttin@ec.europa.eu::99bfdd44-e0ef-402a-90c1-741afae8883d" providerId="AD" clId="Web-{CC35A794-EA99-46CC-9945-6029DF4EEF9A}" dt="2021-09-09T12:52:43.773" v="1" actId="1076"/>
      <pc:docMkLst>
        <pc:docMk/>
      </pc:docMkLst>
      <pc:sldChg chg="modSp">
        <pc:chgData name="BUTTIN Emmanuel (FISMA)" userId="S::emmanuel.buttin@ec.europa.eu::99bfdd44-e0ef-402a-90c1-741afae8883d" providerId="AD" clId="Web-{CC35A794-EA99-46CC-9945-6029DF4EEF9A}" dt="2021-09-09T12:52:43.773" v="1" actId="1076"/>
        <pc:sldMkLst>
          <pc:docMk/>
          <pc:sldMk cId="1482560660" sldId="339"/>
        </pc:sldMkLst>
        <pc:spChg chg="mod">
          <ac:chgData name="BUTTIN Emmanuel (FISMA)" userId="S::emmanuel.buttin@ec.europa.eu::99bfdd44-e0ef-402a-90c1-741afae8883d" providerId="AD" clId="Web-{CC35A794-EA99-46CC-9945-6029DF4EEF9A}" dt="2021-09-09T12:52:41.304" v="0" actId="1076"/>
          <ac:spMkLst>
            <pc:docMk/>
            <pc:sldMk cId="1482560660" sldId="339"/>
            <ac:spMk id="5" creationId="{00000000-0000-0000-0000-000000000000}"/>
          </ac:spMkLst>
        </pc:spChg>
        <pc:spChg chg="mod">
          <ac:chgData name="BUTTIN Emmanuel (FISMA)" userId="S::emmanuel.buttin@ec.europa.eu::99bfdd44-e0ef-402a-90c1-741afae8883d" providerId="AD" clId="Web-{CC35A794-EA99-46CC-9945-6029DF4EEF9A}" dt="2021-09-09T12:52:43.773" v="1" actId="1076"/>
          <ac:spMkLst>
            <pc:docMk/>
            <pc:sldMk cId="1482560660" sldId="339"/>
            <ac:spMk id="7" creationId="{00000000-0000-0000-0000-000000000000}"/>
          </ac:spMkLst>
        </pc:spChg>
      </pc:sldChg>
    </pc:docChg>
  </pc:docChgLst>
  <pc:docChgLst>
    <pc:chgData name="DE IACOVO Silvia (FISMA-EXT)" userId="S::silvia.de-iacovo@ext.ec.europa.eu::02884f0d-8f7a-47d2-af99-3e686682095e" providerId="AD" clId="Web-{8D3424FB-BD80-4123-9643-6653D688D5B4}"/>
    <pc:docChg chg="modSld">
      <pc:chgData name="DE IACOVO Silvia (FISMA-EXT)" userId="S::silvia.de-iacovo@ext.ec.europa.eu::02884f0d-8f7a-47d2-af99-3e686682095e" providerId="AD" clId="Web-{8D3424FB-BD80-4123-9643-6653D688D5B4}" dt="2021-04-09T12:50:48.463" v="123"/>
      <pc:docMkLst>
        <pc:docMk/>
      </pc:docMkLst>
      <pc:sldChg chg="modSp">
        <pc:chgData name="DE IACOVO Silvia (FISMA-EXT)" userId="S::silvia.de-iacovo@ext.ec.europa.eu::02884f0d-8f7a-47d2-af99-3e686682095e" providerId="AD" clId="Web-{8D3424FB-BD80-4123-9643-6653D688D5B4}" dt="2021-04-09T12:48:37.584" v="18" actId="20577"/>
        <pc:sldMkLst>
          <pc:docMk/>
          <pc:sldMk cId="1121371840" sldId="258"/>
        </pc:sldMkLst>
        <pc:spChg chg="mod">
          <ac:chgData name="DE IACOVO Silvia (FISMA-EXT)" userId="S::silvia.de-iacovo@ext.ec.europa.eu::02884f0d-8f7a-47d2-af99-3e686682095e" providerId="AD" clId="Web-{8D3424FB-BD80-4123-9643-6653D688D5B4}" dt="2021-04-09T12:48:37.584" v="18" actId="20577"/>
          <ac:spMkLst>
            <pc:docMk/>
            <pc:sldMk cId="1121371840" sldId="258"/>
            <ac:spMk id="7" creationId="{00000000-0000-0000-0000-000000000000}"/>
          </ac:spMkLst>
        </pc:spChg>
      </pc:sldChg>
      <pc:sldChg chg="modSp">
        <pc:chgData name="DE IACOVO Silvia (FISMA-EXT)" userId="S::silvia.de-iacovo@ext.ec.europa.eu::02884f0d-8f7a-47d2-af99-3e686682095e" providerId="AD" clId="Web-{8D3424FB-BD80-4123-9643-6653D688D5B4}" dt="2021-04-09T12:50:48.463" v="123"/>
        <pc:sldMkLst>
          <pc:docMk/>
          <pc:sldMk cId="642931333" sldId="326"/>
        </pc:sldMkLst>
        <pc:spChg chg="mod">
          <ac:chgData name="DE IACOVO Silvia (FISMA-EXT)" userId="S::silvia.de-iacovo@ext.ec.europa.eu::02884f0d-8f7a-47d2-af99-3e686682095e" providerId="AD" clId="Web-{8D3424FB-BD80-4123-9643-6653D688D5B4}" dt="2021-04-09T12:48:30.928" v="17" actId="20577"/>
          <ac:spMkLst>
            <pc:docMk/>
            <pc:sldMk cId="642931333" sldId="326"/>
            <ac:spMk id="3" creationId="{00000000-0000-0000-0000-000000000000}"/>
          </ac:spMkLst>
        </pc:spChg>
        <pc:graphicFrameChg chg="mod modGraphic">
          <ac:chgData name="DE IACOVO Silvia (FISMA-EXT)" userId="S::silvia.de-iacovo@ext.ec.europa.eu::02884f0d-8f7a-47d2-af99-3e686682095e" providerId="AD" clId="Web-{8D3424FB-BD80-4123-9643-6653D688D5B4}" dt="2021-04-09T12:50:48.463" v="123"/>
          <ac:graphicFrameMkLst>
            <pc:docMk/>
            <pc:sldMk cId="642931333" sldId="326"/>
            <ac:graphicFrameMk id="4" creationId="{00000000-0000-0000-0000-000000000000}"/>
          </ac:graphicFrameMkLst>
        </pc:graphicFrameChg>
      </pc:sldChg>
    </pc:docChg>
  </pc:docChgLst>
  <pc:docChgLst>
    <pc:chgData name="DE IACOVO Silvia (FISMA-EXT)" userId="S::silvia.de-iacovo@ext.ec.europa.eu::02884f0d-8f7a-47d2-af99-3e686682095e" providerId="AD" clId="Web-{6FC07C46-4957-48C1-B78A-C27382A6A6BD}"/>
    <pc:docChg chg="addSld modSld">
      <pc:chgData name="DE IACOVO Silvia (FISMA-EXT)" userId="S::silvia.de-iacovo@ext.ec.europa.eu::02884f0d-8f7a-47d2-af99-3e686682095e" providerId="AD" clId="Web-{6FC07C46-4957-48C1-B78A-C27382A6A6BD}" dt="2021-05-03T17:20:45.624" v="302" actId="14100"/>
      <pc:docMkLst>
        <pc:docMk/>
      </pc:docMkLst>
      <pc:sldChg chg="addSp modSp">
        <pc:chgData name="DE IACOVO Silvia (FISMA-EXT)" userId="S::silvia.de-iacovo@ext.ec.europa.eu::02884f0d-8f7a-47d2-af99-3e686682095e" providerId="AD" clId="Web-{6FC07C46-4957-48C1-B78A-C27382A6A6BD}" dt="2021-05-03T17:20:45.624" v="302" actId="14100"/>
        <pc:sldMkLst>
          <pc:docMk/>
          <pc:sldMk cId="795658073" sldId="345"/>
        </pc:sldMkLst>
        <pc:spChg chg="add mod">
          <ac:chgData name="DE IACOVO Silvia (FISMA-EXT)" userId="S::silvia.de-iacovo@ext.ec.europa.eu::02884f0d-8f7a-47d2-af99-3e686682095e" providerId="AD" clId="Web-{6FC07C46-4957-48C1-B78A-C27382A6A6BD}" dt="2021-05-03T17:20:45.624" v="302" actId="14100"/>
          <ac:spMkLst>
            <pc:docMk/>
            <pc:sldMk cId="795658073" sldId="345"/>
            <ac:spMk id="2" creationId="{525CBC7E-677D-49D6-AD4C-8E92281BE805}"/>
          </ac:spMkLst>
        </pc:spChg>
        <pc:graphicFrameChg chg="mod modGraphic">
          <ac:chgData name="DE IACOVO Silvia (FISMA-EXT)" userId="S::silvia.de-iacovo@ext.ec.europa.eu::02884f0d-8f7a-47d2-af99-3e686682095e" providerId="AD" clId="Web-{6FC07C46-4957-48C1-B78A-C27382A6A6BD}" dt="2021-05-03T17:19:40.435" v="209"/>
          <ac:graphicFrameMkLst>
            <pc:docMk/>
            <pc:sldMk cId="795658073" sldId="345"/>
            <ac:graphicFrameMk id="4" creationId="{61620B2E-737C-477A-AC35-BCDB0083A010}"/>
          </ac:graphicFrameMkLst>
        </pc:graphicFrameChg>
      </pc:sldChg>
      <pc:sldChg chg="addSp delSp modSp add replId">
        <pc:chgData name="DE IACOVO Silvia (FISMA-EXT)" userId="S::silvia.de-iacovo@ext.ec.europa.eu::02884f0d-8f7a-47d2-af99-3e686682095e" providerId="AD" clId="Web-{6FC07C46-4957-48C1-B78A-C27382A6A6BD}" dt="2021-05-03T17:18:08.964" v="122" actId="20577"/>
        <pc:sldMkLst>
          <pc:docMk/>
          <pc:sldMk cId="954621939" sldId="346"/>
        </pc:sldMkLst>
        <pc:spChg chg="add mod">
          <ac:chgData name="DE IACOVO Silvia (FISMA-EXT)" userId="S::silvia.de-iacovo@ext.ec.europa.eu::02884f0d-8f7a-47d2-af99-3e686682095e" providerId="AD" clId="Web-{6FC07C46-4957-48C1-B78A-C27382A6A6BD}" dt="2021-05-03T17:18:08.964" v="122" actId="20577"/>
          <ac:spMkLst>
            <pc:docMk/>
            <pc:sldMk cId="954621939" sldId="346"/>
            <ac:spMk id="2" creationId="{C457A220-F2FD-4C71-95E4-DF1690020BC6}"/>
          </ac:spMkLst>
        </pc:spChg>
        <pc:spChg chg="mod">
          <ac:chgData name="DE IACOVO Silvia (FISMA-EXT)" userId="S::silvia.de-iacovo@ext.ec.europa.eu::02884f0d-8f7a-47d2-af99-3e686682095e" providerId="AD" clId="Web-{6FC07C46-4957-48C1-B78A-C27382A6A6BD}" dt="2021-05-03T17:16:49.478" v="13" actId="20577"/>
          <ac:spMkLst>
            <pc:docMk/>
            <pc:sldMk cId="954621939" sldId="346"/>
            <ac:spMk id="3" creationId="{4D5FDDF8-B849-4EC8-B016-FEF2714976D8}"/>
          </ac:spMkLst>
        </pc:spChg>
        <pc:spChg chg="add del">
          <ac:chgData name="DE IACOVO Silvia (FISMA-EXT)" userId="S::silvia.de-iacovo@ext.ec.europa.eu::02884f0d-8f7a-47d2-af99-3e686682095e" providerId="AD" clId="Web-{6FC07C46-4957-48C1-B78A-C27382A6A6BD}" dt="2021-05-03T17:16:58.056" v="16"/>
          <ac:spMkLst>
            <pc:docMk/>
            <pc:sldMk cId="954621939" sldId="346"/>
            <ac:spMk id="5" creationId="{91D22DAE-5427-4811-A7E3-1BD1C82582AD}"/>
          </ac:spMkLst>
        </pc:spChg>
        <pc:graphicFrameChg chg="mod modGraphic">
          <ac:chgData name="DE IACOVO Silvia (FISMA-EXT)" userId="S::silvia.de-iacovo@ext.ec.europa.eu::02884f0d-8f7a-47d2-af99-3e686682095e" providerId="AD" clId="Web-{6FC07C46-4957-48C1-B78A-C27382A6A6BD}" dt="2021-05-03T17:16:37.931" v="10"/>
          <ac:graphicFrameMkLst>
            <pc:docMk/>
            <pc:sldMk cId="954621939" sldId="346"/>
            <ac:graphicFrameMk id="4" creationId="{61620B2E-737C-477A-AC35-BCDB0083A010}"/>
          </ac:graphicFrameMkLst>
        </pc:graphicFrameChg>
      </pc:sldChg>
    </pc:docChg>
  </pc:docChgLst>
  <pc:docChgLst>
    <pc:chgData name="DE IACOVO Silvia (FISMA)" userId="S::silvia.de-iacovo@ec.europa.eu::02884f0d-8f7a-47d2-af99-3e686682095e" providerId="AD" clId="Web-{3235C473-94FB-4024-B4F0-EFD6E41A66AB}"/>
    <pc:docChg chg="modSld">
      <pc:chgData name="DE IACOVO Silvia (FISMA)" userId="S::silvia.de-iacovo@ec.europa.eu::02884f0d-8f7a-47d2-af99-3e686682095e" providerId="AD" clId="Web-{3235C473-94FB-4024-B4F0-EFD6E41A66AB}" dt="2021-06-30T13:35:58.656" v="7" actId="14100"/>
      <pc:docMkLst>
        <pc:docMk/>
      </pc:docMkLst>
      <pc:sldChg chg="addSp delSp modSp">
        <pc:chgData name="DE IACOVO Silvia (FISMA)" userId="S::silvia.de-iacovo@ec.europa.eu::02884f0d-8f7a-47d2-af99-3e686682095e" providerId="AD" clId="Web-{3235C473-94FB-4024-B4F0-EFD6E41A66AB}" dt="2021-06-30T13:35:58.656" v="7" actId="14100"/>
        <pc:sldMkLst>
          <pc:docMk/>
          <pc:sldMk cId="579447440" sldId="350"/>
        </pc:sldMkLst>
        <pc:spChg chg="add del">
          <ac:chgData name="DE IACOVO Silvia (FISMA)" userId="S::silvia.de-iacovo@ec.europa.eu::02884f0d-8f7a-47d2-af99-3e686682095e" providerId="AD" clId="Web-{3235C473-94FB-4024-B4F0-EFD6E41A66AB}" dt="2021-06-30T13:35:51.171" v="4"/>
          <ac:spMkLst>
            <pc:docMk/>
            <pc:sldMk cId="579447440" sldId="350"/>
            <ac:spMk id="2" creationId="{C2707D30-3222-4E13-90BF-656B86634484}"/>
          </ac:spMkLst>
        </pc:spChg>
        <pc:picChg chg="mod">
          <ac:chgData name="DE IACOVO Silvia (FISMA)" userId="S::silvia.de-iacovo@ec.europa.eu::02884f0d-8f7a-47d2-af99-3e686682095e" providerId="AD" clId="Web-{3235C473-94FB-4024-B4F0-EFD6E41A66AB}" dt="2021-06-30T13:35:58.656" v="7" actId="14100"/>
          <ac:picMkLst>
            <pc:docMk/>
            <pc:sldMk cId="579447440" sldId="350"/>
            <ac:picMk id="5" creationId="{00000000-0000-0000-0000-000000000000}"/>
          </ac:picMkLst>
        </pc:picChg>
      </pc:sldChg>
    </pc:docChg>
  </pc:docChgLst>
  <pc:docChgLst>
    <pc:chgData name="DE IACOVO Silvia (FISMA)" userId="S::silvia.de-iacovo@ec.europa.eu::02884f0d-8f7a-47d2-af99-3e686682095e" providerId="AD" clId="Web-{DB12B4CE-57D4-462C-8163-DFADD2ED688E}"/>
    <pc:docChg chg="addSld delSld">
      <pc:chgData name="DE IACOVO Silvia (FISMA)" userId="S::silvia.de-iacovo@ec.europa.eu::02884f0d-8f7a-47d2-af99-3e686682095e" providerId="AD" clId="Web-{DB12B4CE-57D4-462C-8163-DFADD2ED688E}" dt="2021-08-24T07:39:55.917" v="9"/>
      <pc:docMkLst>
        <pc:docMk/>
      </pc:docMkLst>
      <pc:sldChg chg="del">
        <pc:chgData name="DE IACOVO Silvia (FISMA)" userId="S::silvia.de-iacovo@ec.europa.eu::02884f0d-8f7a-47d2-af99-3e686682095e" providerId="AD" clId="Web-{DB12B4CE-57D4-462C-8163-DFADD2ED688E}" dt="2021-08-24T07:39:36.197" v="0"/>
        <pc:sldMkLst>
          <pc:docMk/>
          <pc:sldMk cId="3030560957" sldId="390"/>
        </pc:sldMkLst>
      </pc:sldChg>
      <pc:sldChg chg="del">
        <pc:chgData name="DE IACOVO Silvia (FISMA)" userId="S::silvia.de-iacovo@ec.europa.eu::02884f0d-8f7a-47d2-af99-3e686682095e" providerId="AD" clId="Web-{DB12B4CE-57D4-462C-8163-DFADD2ED688E}" dt="2021-08-24T07:39:36.431" v="1"/>
        <pc:sldMkLst>
          <pc:docMk/>
          <pc:sldMk cId="3118000000" sldId="391"/>
        </pc:sldMkLst>
      </pc:sldChg>
      <pc:sldChg chg="add del">
        <pc:chgData name="DE IACOVO Silvia (FISMA)" userId="S::silvia.de-iacovo@ec.europa.eu::02884f0d-8f7a-47d2-af99-3e686682095e" providerId="AD" clId="Web-{DB12B4CE-57D4-462C-8163-DFADD2ED688E}" dt="2021-08-24T07:39:54.073" v="8"/>
        <pc:sldMkLst>
          <pc:docMk/>
          <pc:sldMk cId="2013544769" sldId="392"/>
        </pc:sldMkLst>
      </pc:sldChg>
      <pc:sldChg chg="add del">
        <pc:chgData name="DE IACOVO Silvia (FISMA)" userId="S::silvia.de-iacovo@ec.europa.eu::02884f0d-8f7a-47d2-af99-3e686682095e" providerId="AD" clId="Web-{DB12B4CE-57D4-462C-8163-DFADD2ED688E}" dt="2021-08-24T07:39:55.917" v="9"/>
        <pc:sldMkLst>
          <pc:docMk/>
          <pc:sldMk cId="211959569" sldId="396"/>
        </pc:sldMkLst>
      </pc:sldChg>
      <pc:sldChg chg="del">
        <pc:chgData name="DE IACOVO Silvia (FISMA)" userId="S::silvia.de-iacovo@ec.europa.eu::02884f0d-8f7a-47d2-af99-3e686682095e" providerId="AD" clId="Web-{DB12B4CE-57D4-462C-8163-DFADD2ED688E}" dt="2021-08-24T07:39:52.339" v="7"/>
        <pc:sldMkLst>
          <pc:docMk/>
          <pc:sldMk cId="3348845521" sldId="397"/>
        </pc:sldMkLst>
      </pc:sldChg>
      <pc:sldChg chg="del">
        <pc:chgData name="DE IACOVO Silvia (FISMA)" userId="S::silvia.de-iacovo@ec.europa.eu::02884f0d-8f7a-47d2-af99-3e686682095e" providerId="AD" clId="Web-{DB12B4CE-57D4-462C-8163-DFADD2ED688E}" dt="2021-08-24T07:39:49.276" v="6"/>
        <pc:sldMkLst>
          <pc:docMk/>
          <pc:sldMk cId="346285670" sldId="398"/>
        </pc:sldMkLst>
      </pc:sldChg>
    </pc:docChg>
  </pc:docChgLst>
  <pc:docChgLst>
    <pc:chgData name="DE IACOVO Silvia (FISMA-EXT)" userId="S::silvia.de-iacovo@ext.ec.europa.eu::02884f0d-8f7a-47d2-af99-3e686682095e" providerId="AD" clId="Web-{43D5135F-A27D-4256-B58C-B03C1806F9B8}"/>
    <pc:docChg chg="modSld">
      <pc:chgData name="DE IACOVO Silvia (FISMA-EXT)" userId="S::silvia.de-iacovo@ext.ec.europa.eu::02884f0d-8f7a-47d2-af99-3e686682095e" providerId="AD" clId="Web-{43D5135F-A27D-4256-B58C-B03C1806F9B8}" dt="2021-03-26T17:52:08.680" v="49" actId="14100"/>
      <pc:docMkLst>
        <pc:docMk/>
      </pc:docMkLst>
      <pc:sldChg chg="modSp">
        <pc:chgData name="DE IACOVO Silvia (FISMA-EXT)" userId="S::silvia.de-iacovo@ext.ec.europa.eu::02884f0d-8f7a-47d2-af99-3e686682095e" providerId="AD" clId="Web-{43D5135F-A27D-4256-B58C-B03C1806F9B8}" dt="2021-03-26T17:52:08.680" v="49" actId="14100"/>
        <pc:sldMkLst>
          <pc:docMk/>
          <pc:sldMk cId="1121371840" sldId="258"/>
        </pc:sldMkLst>
        <pc:spChg chg="mod">
          <ac:chgData name="DE IACOVO Silvia (FISMA-EXT)" userId="S::silvia.de-iacovo@ext.ec.europa.eu::02884f0d-8f7a-47d2-af99-3e686682095e" providerId="AD" clId="Web-{43D5135F-A27D-4256-B58C-B03C1806F9B8}" dt="2021-03-26T17:51:45.867" v="10" actId="20577"/>
          <ac:spMkLst>
            <pc:docMk/>
            <pc:sldMk cId="1121371840" sldId="258"/>
            <ac:spMk id="7" creationId="{00000000-0000-0000-0000-000000000000}"/>
          </ac:spMkLst>
        </pc:spChg>
        <pc:spChg chg="mod">
          <ac:chgData name="DE IACOVO Silvia (FISMA-EXT)" userId="S::silvia.de-iacovo@ext.ec.europa.eu::02884f0d-8f7a-47d2-af99-3e686682095e" providerId="AD" clId="Web-{43D5135F-A27D-4256-B58C-B03C1806F9B8}" dt="2021-03-26T17:52:08.680" v="49" actId="14100"/>
          <ac:spMkLst>
            <pc:docMk/>
            <pc:sldMk cId="1121371840" sldId="258"/>
            <ac:spMk id="8" creationId="{00000000-0000-0000-0000-000000000000}"/>
          </ac:spMkLst>
        </pc:spChg>
      </pc:sldChg>
    </pc:docChg>
  </pc:docChgLst>
  <pc:docChgLst>
    <pc:chgData name="RAJCHL Andreas (FISMA)" userId="S::andreas.rajchl@ec.europa.eu::103dd1fb-7e4e-4a6b-870c-fc5a1c1e6057" providerId="AD" clId="Web-{FA43B980-DF33-94B8-1C30-E44F594C25FE}"/>
    <pc:docChg chg="modSld">
      <pc:chgData name="RAJCHL Andreas (FISMA)" userId="S::andreas.rajchl@ec.europa.eu::103dd1fb-7e4e-4a6b-870c-fc5a1c1e6057" providerId="AD" clId="Web-{FA43B980-DF33-94B8-1C30-E44F594C25FE}" dt="2021-06-30T08:29:17.871" v="2"/>
      <pc:docMkLst>
        <pc:docMk/>
      </pc:docMkLst>
      <pc:sldChg chg="addSp delSp modSp">
        <pc:chgData name="RAJCHL Andreas (FISMA)" userId="S::andreas.rajchl@ec.europa.eu::103dd1fb-7e4e-4a6b-870c-fc5a1c1e6057" providerId="AD" clId="Web-{FA43B980-DF33-94B8-1C30-E44F594C25FE}" dt="2021-06-30T08:29:17.871" v="2"/>
        <pc:sldMkLst>
          <pc:docMk/>
          <pc:sldMk cId="1121371840" sldId="258"/>
        </pc:sldMkLst>
        <pc:picChg chg="add del mod">
          <ac:chgData name="RAJCHL Andreas (FISMA)" userId="S::andreas.rajchl@ec.europa.eu::103dd1fb-7e4e-4a6b-870c-fc5a1c1e6057" providerId="AD" clId="Web-{FA43B980-DF33-94B8-1C30-E44F594C25FE}" dt="2021-06-30T08:29:03.511" v="1"/>
          <ac:picMkLst>
            <pc:docMk/>
            <pc:sldMk cId="1121371840" sldId="258"/>
            <ac:picMk id="2" creationId="{A39C30E6-4B8E-44C2-A68F-9A27B0AFAEC7}"/>
          </ac:picMkLst>
        </pc:picChg>
        <pc:picChg chg="add mod">
          <ac:chgData name="RAJCHL Andreas (FISMA)" userId="S::andreas.rajchl@ec.europa.eu::103dd1fb-7e4e-4a6b-870c-fc5a1c1e6057" providerId="AD" clId="Web-{FA43B980-DF33-94B8-1C30-E44F594C25FE}" dt="2021-06-30T08:29:17.871" v="2"/>
          <ac:picMkLst>
            <pc:docMk/>
            <pc:sldMk cId="1121371840" sldId="258"/>
            <ac:picMk id="3" creationId="{A40D206C-8C7C-4891-838A-CC3C08D3BF2E}"/>
          </ac:picMkLst>
        </pc:picChg>
      </pc:sldChg>
    </pc:docChg>
  </pc:docChgLst>
  <pc:docChgLst>
    <pc:chgData name="DE IACOVO Silvia (FISMA-EXT)" userId="S::silvia.de-iacovo@ext.ec.europa.eu::02884f0d-8f7a-47d2-af99-3e686682095e" providerId="AD" clId="Web-{8E87BB04-BA2F-4AC8-AC00-E520404D15D6}"/>
    <pc:docChg chg="modSld">
      <pc:chgData name="DE IACOVO Silvia (FISMA-EXT)" userId="S::silvia.de-iacovo@ext.ec.europa.eu::02884f0d-8f7a-47d2-af99-3e686682095e" providerId="AD" clId="Web-{8E87BB04-BA2F-4AC8-AC00-E520404D15D6}" dt="2021-04-22T13:03:12.157" v="11"/>
      <pc:docMkLst>
        <pc:docMk/>
      </pc:docMkLst>
      <pc:sldChg chg="modSp">
        <pc:chgData name="DE IACOVO Silvia (FISMA-EXT)" userId="S::silvia.de-iacovo@ext.ec.europa.eu::02884f0d-8f7a-47d2-af99-3e686682095e" providerId="AD" clId="Web-{8E87BB04-BA2F-4AC8-AC00-E520404D15D6}" dt="2021-04-22T13:03:12.157" v="11"/>
        <pc:sldMkLst>
          <pc:docMk/>
          <pc:sldMk cId="642931333" sldId="326"/>
        </pc:sldMkLst>
        <pc:graphicFrameChg chg="mod modGraphic">
          <ac:chgData name="DE IACOVO Silvia (FISMA-EXT)" userId="S::silvia.de-iacovo@ext.ec.europa.eu::02884f0d-8f7a-47d2-af99-3e686682095e" providerId="AD" clId="Web-{8E87BB04-BA2F-4AC8-AC00-E520404D15D6}" dt="2021-04-22T13:03:12.157" v="11"/>
          <ac:graphicFrameMkLst>
            <pc:docMk/>
            <pc:sldMk cId="642931333" sldId="326"/>
            <ac:graphicFrameMk id="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71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07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8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9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94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52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7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2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10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349671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5970419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8591167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7897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3618645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623939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886014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026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3" r:id="rId16"/>
    <p:sldLayoutId id="2147483664" r:id="rId17"/>
    <p:sldLayoutId id="2147483666" r:id="rId18"/>
    <p:sldLayoutId id="2147483667" r:id="rId19"/>
    <p:sldLayoutId id="2147483665" r:id="rId20"/>
    <p:sldLayoutId id="2147483668" r:id="rId21"/>
    <p:sldLayoutId id="2147483655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351" y="1953243"/>
            <a:ext cx="10065224" cy="872647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cs typeface="Arial"/>
              </a:rPr>
              <a:t>Strategy for Financing the </a:t>
            </a:r>
            <a:br>
              <a:rPr lang="en-GB" sz="4800" dirty="0">
                <a:cs typeface="Arial"/>
              </a:rPr>
            </a:br>
            <a:r>
              <a:rPr lang="en-GB" sz="4800" dirty="0">
                <a:cs typeface="Arial"/>
              </a:rPr>
              <a:t>Transition to a Sustainable Economy</a:t>
            </a:r>
            <a:endParaRPr lang="en-IE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351" y="3254281"/>
            <a:ext cx="10065224" cy="8977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dirty="0" smtClean="0"/>
              <a:t>European Economic and Social Committee 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 smtClean="0"/>
              <a:t>15 September 2021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1226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Thank you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/>
              <a:t>© European Union 2020</a:t>
            </a:r>
          </a:p>
          <a:p>
            <a:r>
              <a:rPr lang="en-US" sz="1050"/>
              <a:t>Unless otherwise noted the reuse of this presentation is </a:t>
            </a:r>
            <a:r>
              <a:rPr lang="en-US" sz="1050" err="1"/>
              <a:t>authorised</a:t>
            </a:r>
            <a:r>
              <a:rPr lang="en-US" sz="1050"/>
              <a:t> under the </a:t>
            </a:r>
            <a:r>
              <a:rPr lang="en-US" sz="1050">
                <a:hlinkClick r:id="rId3"/>
              </a:rPr>
              <a:t>CC BY 4.0 </a:t>
            </a:r>
            <a:r>
              <a:rPr lang="en-US" sz="105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/>
              <a:t>Slide </a:t>
            </a:r>
            <a:r>
              <a:rPr lang="en-US" sz="1050">
                <a:solidFill>
                  <a:schemeClr val="accent6"/>
                </a:solidFill>
              </a:rPr>
              <a:t>xx</a:t>
            </a:r>
            <a:r>
              <a:rPr lang="en-US" sz="1050"/>
              <a:t>: </a:t>
            </a:r>
            <a:r>
              <a:rPr lang="en-US" sz="1050">
                <a:solidFill>
                  <a:schemeClr val="accent6"/>
                </a:solidFill>
              </a:rPr>
              <a:t>element concerned</a:t>
            </a:r>
            <a:r>
              <a:rPr lang="en-US" sz="1050"/>
              <a:t>, source</a:t>
            </a:r>
            <a:r>
              <a:rPr lang="en-US" sz="1050">
                <a:solidFill>
                  <a:schemeClr val="accent6"/>
                </a:solidFill>
              </a:rPr>
              <a:t>: e.g. Fotolia.com</a:t>
            </a:r>
            <a:r>
              <a:rPr lang="en-US" sz="1050"/>
              <a:t>; Slide </a:t>
            </a:r>
            <a:r>
              <a:rPr lang="en-US" sz="1050">
                <a:solidFill>
                  <a:schemeClr val="accent6"/>
                </a:solidFill>
              </a:rPr>
              <a:t>xx</a:t>
            </a:r>
            <a:r>
              <a:rPr lang="en-US" sz="1050"/>
              <a:t>: </a:t>
            </a:r>
            <a:r>
              <a:rPr lang="en-US" sz="1050">
                <a:solidFill>
                  <a:schemeClr val="accent6"/>
                </a:solidFill>
              </a:rPr>
              <a:t>element concerned</a:t>
            </a:r>
            <a:r>
              <a:rPr lang="en-US" sz="1050"/>
              <a:t>, source: </a:t>
            </a:r>
            <a:r>
              <a:rPr lang="en-US" sz="1050">
                <a:solidFill>
                  <a:schemeClr val="accent6"/>
                </a:solidFill>
              </a:rPr>
              <a:t>e.g. iStock.com</a:t>
            </a:r>
            <a:endParaRPr lang="en-GB" sz="105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2EA3B0F9-BABE-4F73-BEE6-92FA40554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103" r="-194"/>
          <a:stretch/>
        </p:blipFill>
        <p:spPr>
          <a:xfrm>
            <a:off x="970722" y="1617352"/>
            <a:ext cx="9849058" cy="4796895"/>
          </a:xfr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5605CB-5C93-4BD7-9E40-A8B2379D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656649"/>
            <a:ext cx="10515600" cy="782357"/>
          </a:xfrm>
        </p:spPr>
        <p:txBody>
          <a:bodyPr/>
          <a:lstStyle/>
          <a:p>
            <a:r>
              <a:rPr lang="en-US">
                <a:cs typeface="Arial"/>
              </a:rPr>
              <a:t>The foundations of the EU sustainable finance framework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5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4679" y="1438024"/>
            <a:ext cx="5157787" cy="823912"/>
          </a:xfrm>
        </p:spPr>
        <p:txBody>
          <a:bodyPr/>
          <a:lstStyle/>
          <a:p>
            <a:r>
              <a:rPr lang="de-DE" dirty="0"/>
              <a:t>April </a:t>
            </a:r>
            <a:r>
              <a:rPr lang="de-DE" dirty="0" err="1"/>
              <a:t>package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34298" y="1452467"/>
            <a:ext cx="5183188" cy="823912"/>
          </a:xfrm>
        </p:spPr>
        <p:txBody>
          <a:bodyPr/>
          <a:lstStyle/>
          <a:p>
            <a:r>
              <a:rPr lang="de-DE" dirty="0" err="1"/>
              <a:t>July</a:t>
            </a:r>
            <a:r>
              <a:rPr lang="de-DE" dirty="0"/>
              <a:t> </a:t>
            </a:r>
            <a:r>
              <a:rPr lang="de-DE" dirty="0" err="1"/>
              <a:t>package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2120" y="366934"/>
            <a:ext cx="10515600" cy="782357"/>
          </a:xfrm>
        </p:spPr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developments</a:t>
            </a:r>
            <a:r>
              <a:rPr lang="de-DE" dirty="0" smtClean="0"/>
              <a:t> in </a:t>
            </a:r>
            <a:r>
              <a:rPr lang="de-DE" dirty="0" err="1" smtClean="0"/>
              <a:t>Sustainable</a:t>
            </a:r>
            <a:r>
              <a:rPr lang="de-DE" dirty="0" smtClean="0"/>
              <a:t> </a:t>
            </a:r>
            <a:r>
              <a:rPr lang="de-DE" dirty="0" err="1" smtClean="0"/>
              <a:t>Finance</a:t>
            </a:r>
            <a:endParaRPr lang="de-DE" dirty="0"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2355" y="2540630"/>
            <a:ext cx="402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err="1"/>
              <a:t>Taxonomy</a:t>
            </a:r>
            <a:r>
              <a:rPr lang="de-DE"/>
              <a:t> (</a:t>
            </a:r>
            <a:r>
              <a:rPr lang="de-DE" err="1"/>
              <a:t>first</a:t>
            </a:r>
            <a:r>
              <a:rPr lang="de-DE"/>
              <a:t>) </a:t>
            </a:r>
            <a:r>
              <a:rPr lang="de-DE" b="1" err="1"/>
              <a:t>climate</a:t>
            </a:r>
            <a:r>
              <a:rPr lang="de-DE" b="1"/>
              <a:t> </a:t>
            </a:r>
            <a:r>
              <a:rPr lang="de-DE" b="1" err="1"/>
              <a:t>delegated</a:t>
            </a:r>
            <a:r>
              <a:rPr lang="de-DE" b="1"/>
              <a:t> </a:t>
            </a:r>
            <a:r>
              <a:rPr lang="de-DE" b="1" err="1"/>
              <a:t>act</a:t>
            </a:r>
            <a:endParaRPr lang="en-GB" b="1"/>
          </a:p>
        </p:txBody>
      </p:sp>
      <p:sp>
        <p:nvSpPr>
          <p:cNvPr id="9" name="TextBox 8"/>
          <p:cNvSpPr txBox="1"/>
          <p:nvPr/>
        </p:nvSpPr>
        <p:spPr>
          <a:xfrm>
            <a:off x="1562355" y="3630039"/>
            <a:ext cx="4094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</a:t>
            </a:r>
            <a:r>
              <a:rPr lang="de-DE" dirty="0" smtClean="0"/>
              <a:t> </a:t>
            </a:r>
            <a:r>
              <a:rPr lang="de-DE" b="1" dirty="0"/>
              <a:t>Corporate </a:t>
            </a:r>
            <a:r>
              <a:rPr lang="de-DE" b="1" dirty="0" err="1"/>
              <a:t>Sustainability</a:t>
            </a:r>
            <a:r>
              <a:rPr lang="de-DE" b="1" dirty="0"/>
              <a:t> Reporting </a:t>
            </a:r>
            <a:r>
              <a:rPr lang="de-DE" b="1" dirty="0" err="1"/>
              <a:t>Directive</a:t>
            </a:r>
            <a:r>
              <a:rPr lang="de-DE" b="1" dirty="0"/>
              <a:t> (CSRD)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62355" y="4996447"/>
            <a:ext cx="416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err="1"/>
              <a:t>Amending</a:t>
            </a:r>
            <a:r>
              <a:rPr lang="de-DE"/>
              <a:t> </a:t>
            </a:r>
            <a:r>
              <a:rPr lang="de-DE" err="1"/>
              <a:t>delegated</a:t>
            </a:r>
            <a:r>
              <a:rPr lang="de-DE"/>
              <a:t> </a:t>
            </a:r>
            <a:r>
              <a:rPr lang="de-DE" err="1"/>
              <a:t>acts</a:t>
            </a:r>
            <a:r>
              <a:rPr lang="de-DE"/>
              <a:t> on</a:t>
            </a:r>
            <a:r>
              <a:rPr lang="de-DE" b="1"/>
              <a:t> </a:t>
            </a:r>
            <a:r>
              <a:rPr lang="de-DE" b="1" err="1"/>
              <a:t>Sustainability</a:t>
            </a:r>
            <a:r>
              <a:rPr lang="de-DE" b="1"/>
              <a:t> </a:t>
            </a:r>
            <a:r>
              <a:rPr lang="de-DE" b="1" err="1"/>
              <a:t>preferences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b="1" err="1"/>
              <a:t>fiduciary</a:t>
            </a:r>
            <a:r>
              <a:rPr lang="de-DE" b="1"/>
              <a:t> </a:t>
            </a:r>
            <a:r>
              <a:rPr lang="de-DE" b="1" err="1"/>
              <a:t>duties</a:t>
            </a:r>
            <a:endParaRPr lang="en-GB" b="1"/>
          </a:p>
        </p:txBody>
      </p:sp>
      <p:sp>
        <p:nvSpPr>
          <p:cNvPr id="11" name="TextBox 10"/>
          <p:cNvSpPr txBox="1"/>
          <p:nvPr/>
        </p:nvSpPr>
        <p:spPr>
          <a:xfrm>
            <a:off x="6998522" y="2540630"/>
            <a:ext cx="468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err="1"/>
              <a:t>Taxonomy</a:t>
            </a:r>
            <a:r>
              <a:rPr lang="de-DE"/>
              <a:t> </a:t>
            </a:r>
            <a:r>
              <a:rPr lang="de-DE" err="1"/>
              <a:t>delegated</a:t>
            </a:r>
            <a:r>
              <a:rPr lang="de-DE"/>
              <a:t> </a:t>
            </a:r>
            <a:r>
              <a:rPr lang="de-DE" err="1"/>
              <a:t>act</a:t>
            </a:r>
            <a:r>
              <a:rPr lang="de-DE"/>
              <a:t> </a:t>
            </a:r>
            <a:r>
              <a:rPr lang="de-DE" err="1"/>
              <a:t>under</a:t>
            </a:r>
            <a:r>
              <a:rPr lang="de-DE"/>
              <a:t> </a:t>
            </a:r>
            <a:r>
              <a:rPr lang="de-DE" b="1" err="1"/>
              <a:t>Article</a:t>
            </a:r>
            <a:r>
              <a:rPr lang="de-DE" b="1"/>
              <a:t> 8</a:t>
            </a:r>
            <a:r>
              <a:rPr lang="de-DE"/>
              <a:t> (</a:t>
            </a:r>
            <a:r>
              <a:rPr lang="de-DE" err="1"/>
              <a:t>specifying</a:t>
            </a:r>
            <a:r>
              <a:rPr lang="de-DE"/>
              <a:t> </a:t>
            </a:r>
            <a:r>
              <a:rPr lang="de-DE" err="1"/>
              <a:t>disclosure</a:t>
            </a:r>
            <a:r>
              <a:rPr lang="de-DE"/>
              <a:t> </a:t>
            </a:r>
            <a:r>
              <a:rPr lang="de-DE" err="1"/>
              <a:t>requirements</a:t>
            </a:r>
            <a:r>
              <a:rPr lang="de-DE"/>
              <a:t>)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998522" y="3796930"/>
            <a:ext cx="418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smtClean="0"/>
              <a:t>a Regulation on </a:t>
            </a:r>
            <a:r>
              <a:rPr lang="de-DE" b="1" dirty="0" smtClean="0"/>
              <a:t>European </a:t>
            </a:r>
            <a:r>
              <a:rPr lang="de-DE" b="1" dirty="0" err="1" smtClean="0"/>
              <a:t>green</a:t>
            </a:r>
            <a:r>
              <a:rPr lang="de-DE" b="1" dirty="0" smtClean="0"/>
              <a:t> </a:t>
            </a:r>
            <a:r>
              <a:rPr lang="de-DE" b="1" dirty="0" err="1" smtClean="0"/>
              <a:t>bonds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98522" y="5030678"/>
            <a:ext cx="468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Strategy</a:t>
            </a:r>
            <a:r>
              <a:rPr lang="de-DE" b="1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</a:t>
            </a:r>
            <a:r>
              <a:rPr lang="de-DE" dirty="0" err="1" smtClean="0"/>
              <a:t>inancing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Transition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 smtClean="0"/>
              <a:t>Sustainable</a:t>
            </a:r>
            <a:r>
              <a:rPr lang="de-DE" dirty="0" smtClean="0"/>
              <a:t> Economy</a:t>
            </a:r>
            <a:endParaRPr lang="en-GB" dirty="0"/>
          </a:p>
        </p:txBody>
      </p:sp>
      <p:pic>
        <p:nvPicPr>
          <p:cNvPr id="1030" name="Picture 6" descr="Check f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551" y="9422935"/>
            <a:ext cx="335601" cy="3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zzle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20" y="5083805"/>
            <a:ext cx="613368" cy="6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ules Icon 1971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32" y="3823786"/>
            <a:ext cx="610744" cy="6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ules Icon 25601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9" y="2546404"/>
            <a:ext cx="604055" cy="6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dvice Icon 4715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0" y="5083805"/>
            <a:ext cx="667173" cy="66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ist Icon 13270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7" y="3815980"/>
            <a:ext cx="652598" cy="6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numbers Icon 374994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64" y="2540630"/>
            <a:ext cx="633881" cy="63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5940522" y="1678328"/>
            <a:ext cx="10256" cy="4884517"/>
          </a:xfrm>
          <a:prstGeom prst="line">
            <a:avLst/>
          </a:prstGeom>
          <a:ln>
            <a:solidFill>
              <a:srgbClr val="024B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7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51560" y="3322544"/>
            <a:ext cx="10069830" cy="310596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66700" indent="-266700" algn="ctr">
              <a:buFont typeface="+mj-lt"/>
              <a:buAutoNum type="arabicPeriod" startAt="2"/>
            </a:pPr>
            <a:r>
              <a:rPr lang="fr-BE" b="1" dirty="0">
                <a:solidFill>
                  <a:srgbClr val="004494"/>
                </a:solidFill>
                <a:cs typeface="Calibri"/>
              </a:rPr>
              <a:t>An </a:t>
            </a:r>
            <a:r>
              <a:rPr lang="fr-BE" b="1" dirty="0" err="1">
                <a:solidFill>
                  <a:srgbClr val="004494"/>
                </a:solidFill>
                <a:cs typeface="Calibri"/>
              </a:rPr>
              <a:t>evolved</a:t>
            </a:r>
            <a:r>
              <a:rPr lang="fr-BE" b="1" dirty="0">
                <a:solidFill>
                  <a:srgbClr val="004494"/>
                </a:solidFill>
                <a:cs typeface="Calibri"/>
              </a:rPr>
              <a:t> </a:t>
            </a:r>
            <a:r>
              <a:rPr lang="fr-BE" b="1" dirty="0" err="1">
                <a:solidFill>
                  <a:srgbClr val="004494"/>
                </a:solidFill>
                <a:cs typeface="Calibri"/>
              </a:rPr>
              <a:t>context</a:t>
            </a:r>
            <a:r>
              <a:rPr lang="fr-BE" b="1" dirty="0">
                <a:solidFill>
                  <a:srgbClr val="004494"/>
                </a:solidFill>
                <a:cs typeface="Calibri"/>
              </a:rPr>
              <a:t> </a:t>
            </a:r>
            <a:r>
              <a:rPr lang="fr-BE" b="1" dirty="0" err="1">
                <a:solidFill>
                  <a:srgbClr val="004494"/>
                </a:solidFill>
                <a:cs typeface="Calibri"/>
              </a:rPr>
              <a:t>provides</a:t>
            </a:r>
            <a:r>
              <a:rPr lang="fr-BE" b="1" dirty="0">
                <a:solidFill>
                  <a:srgbClr val="004494"/>
                </a:solidFill>
                <a:cs typeface="Calibri"/>
              </a:rPr>
              <a:t> </a:t>
            </a:r>
            <a:r>
              <a:rPr lang="fr-BE" b="1" dirty="0" err="1">
                <a:solidFill>
                  <a:srgbClr val="004494"/>
                </a:solidFill>
                <a:cs typeface="Calibri"/>
              </a:rPr>
              <a:t>need</a:t>
            </a:r>
            <a:r>
              <a:rPr lang="fr-BE" b="1" dirty="0">
                <a:solidFill>
                  <a:srgbClr val="004494"/>
                </a:solidFill>
                <a:cs typeface="Calibri"/>
              </a:rPr>
              <a:t> for </a:t>
            </a:r>
            <a:r>
              <a:rPr lang="fr-BE" b="1" dirty="0" err="1">
                <a:solidFill>
                  <a:srgbClr val="004494"/>
                </a:solidFill>
                <a:cs typeface="Calibri"/>
              </a:rPr>
              <a:t>additional</a:t>
            </a:r>
            <a:r>
              <a:rPr lang="fr-BE" b="1" dirty="0">
                <a:solidFill>
                  <a:srgbClr val="004494"/>
                </a:solidFill>
                <a:cs typeface="Calibri"/>
              </a:rPr>
              <a:t> </a:t>
            </a:r>
            <a:r>
              <a:rPr lang="fr-BE" b="1" dirty="0" err="1">
                <a:solidFill>
                  <a:srgbClr val="004494"/>
                </a:solidFill>
                <a:cs typeface="Calibri"/>
              </a:rPr>
              <a:t>measures</a:t>
            </a:r>
            <a:r>
              <a:rPr lang="fr-BE" b="1" dirty="0">
                <a:solidFill>
                  <a:srgbClr val="004494"/>
                </a:solidFill>
                <a:cs typeface="Calibri"/>
              </a:rPr>
              <a:t> in four key areas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494"/>
                </a:solidFill>
                <a:cs typeface="Calibri"/>
              </a:rPr>
              <a:t>Facilitate the </a:t>
            </a:r>
            <a:r>
              <a:rPr lang="en-US" b="1" dirty="0">
                <a:solidFill>
                  <a:srgbClr val="004494"/>
                </a:solidFill>
                <a:cs typeface="Calibri"/>
              </a:rPr>
              <a:t>financing of credible transition efforts</a:t>
            </a:r>
            <a:endParaRPr lang="en-US" dirty="0">
              <a:solidFill>
                <a:srgbClr val="004494"/>
              </a:solidFill>
              <a:cs typeface="Calibri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494"/>
                </a:solidFill>
                <a:cs typeface="Calibri"/>
              </a:rPr>
              <a:t>Improve </a:t>
            </a:r>
            <a:r>
              <a:rPr lang="en-US" b="1" dirty="0">
                <a:solidFill>
                  <a:srgbClr val="004494"/>
                </a:solidFill>
                <a:cs typeface="Calibri"/>
              </a:rPr>
              <a:t>inclusiveness </a:t>
            </a:r>
            <a:r>
              <a:rPr lang="en-US" dirty="0">
                <a:solidFill>
                  <a:srgbClr val="004494"/>
                </a:solidFill>
                <a:cs typeface="Calibri"/>
              </a:rPr>
              <a:t>for citizens, SMEs and public authorities to take advantage of opportunities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494"/>
                </a:solidFill>
                <a:cs typeface="Calibri"/>
              </a:rPr>
              <a:t>Strengthen </a:t>
            </a:r>
            <a:r>
              <a:rPr lang="en-US" b="1" dirty="0">
                <a:solidFill>
                  <a:srgbClr val="004494"/>
                </a:solidFill>
                <a:cs typeface="Calibri"/>
              </a:rPr>
              <a:t>resilience </a:t>
            </a:r>
            <a:r>
              <a:rPr lang="en-US" dirty="0">
                <a:solidFill>
                  <a:srgbClr val="004494"/>
                </a:solidFill>
                <a:cs typeface="Calibri"/>
              </a:rPr>
              <a:t>of the financial sector to climate and environmental degradation risks, and improve its </a:t>
            </a:r>
            <a:r>
              <a:rPr lang="en-US" b="1" dirty="0">
                <a:solidFill>
                  <a:srgbClr val="004494"/>
                </a:solidFill>
                <a:cs typeface="Calibri"/>
              </a:rPr>
              <a:t>impact </a:t>
            </a:r>
            <a:r>
              <a:rPr lang="en-US" dirty="0">
                <a:solidFill>
                  <a:srgbClr val="004494"/>
                </a:solidFill>
                <a:ea typeface="+mn-lt"/>
                <a:cs typeface="+mn-lt"/>
              </a:rPr>
              <a:t>sustainability</a:t>
            </a:r>
            <a:endParaRPr lang="en-US" dirty="0">
              <a:solidFill>
                <a:srgbClr val="004494"/>
              </a:solidFill>
              <a:cs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494"/>
                </a:solidFill>
                <a:cs typeface="Calibri"/>
              </a:rPr>
              <a:t>Set a high level of ambition and convergence in all </a:t>
            </a:r>
            <a:r>
              <a:rPr lang="en-US" b="1" dirty="0">
                <a:solidFill>
                  <a:srgbClr val="004494"/>
                </a:solidFill>
                <a:cs typeface="Calibri"/>
              </a:rPr>
              <a:t>international forums</a:t>
            </a:r>
          </a:p>
          <a:p>
            <a:pPr marL="457200" indent="-457200" algn="ctr">
              <a:buFont typeface="+mj-lt"/>
              <a:buAutoNum type="arabicPeriod" startAt="2"/>
            </a:pPr>
            <a:endParaRPr lang="fr-BE" b="1" dirty="0">
              <a:solidFill>
                <a:srgbClr val="004494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6893" y="415257"/>
            <a:ext cx="10515600" cy="782357"/>
          </a:xfrm>
        </p:spPr>
        <p:txBody>
          <a:bodyPr/>
          <a:lstStyle/>
          <a:p>
            <a:r>
              <a:rPr lang="fr-BE" dirty="0"/>
              <a:t>Objectives of </a:t>
            </a:r>
            <a:r>
              <a:rPr lang="fr-BE" dirty="0" smtClean="0"/>
              <a:t>the </a:t>
            </a:r>
            <a:r>
              <a:rPr lang="fr-BE" dirty="0" err="1"/>
              <a:t>Strategy</a:t>
            </a:r>
            <a:endParaRPr lang="en-IE" dirty="0"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6893" y="1495816"/>
            <a:ext cx="10069830" cy="62259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The European Green Deal announced a ‘Renewed Sustainable Finance Strategy’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51560" y="2289837"/>
            <a:ext cx="10069830" cy="73450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0975" indent="-180975" algn="ctr">
              <a:buFont typeface="+mj-lt"/>
              <a:buAutoNum type="arabicPeriod"/>
            </a:pPr>
            <a:r>
              <a:rPr lang="fr-BE" b="1" dirty="0">
                <a:solidFill>
                  <a:srgbClr val="004494"/>
                </a:solidFill>
                <a:cs typeface="Calibri"/>
              </a:rPr>
              <a:t> Complete the </a:t>
            </a:r>
            <a:r>
              <a:rPr lang="fr-BE" b="1" dirty="0" err="1">
                <a:solidFill>
                  <a:srgbClr val="004494"/>
                </a:solidFill>
                <a:cs typeface="Calibri"/>
              </a:rPr>
              <a:t>work</a:t>
            </a:r>
            <a:r>
              <a:rPr lang="fr-BE" b="1" dirty="0">
                <a:solidFill>
                  <a:srgbClr val="004494"/>
                </a:solidFill>
                <a:cs typeface="Calibri"/>
              </a:rPr>
              <a:t> </a:t>
            </a:r>
            <a:r>
              <a:rPr lang="fr-BE" b="1" dirty="0" err="1">
                <a:solidFill>
                  <a:srgbClr val="004494"/>
                </a:solidFill>
                <a:cs typeface="Calibri"/>
              </a:rPr>
              <a:t>started</a:t>
            </a:r>
            <a:r>
              <a:rPr lang="fr-BE" b="1" dirty="0">
                <a:solidFill>
                  <a:srgbClr val="004494"/>
                </a:solidFill>
                <a:cs typeface="Calibri"/>
              </a:rPr>
              <a:t> </a:t>
            </a:r>
            <a:r>
              <a:rPr lang="fr-BE" b="1" dirty="0" err="1">
                <a:solidFill>
                  <a:srgbClr val="004494"/>
                </a:solidFill>
                <a:cs typeface="Calibri"/>
              </a:rPr>
              <a:t>under</a:t>
            </a:r>
            <a:r>
              <a:rPr lang="fr-BE" b="1" dirty="0">
                <a:solidFill>
                  <a:srgbClr val="004494"/>
                </a:solidFill>
                <a:cs typeface="Calibri"/>
              </a:rPr>
              <a:t> the 2018 Action Plan on </a:t>
            </a:r>
            <a:r>
              <a:rPr lang="fr-BE" b="1" dirty="0" err="1">
                <a:solidFill>
                  <a:srgbClr val="004494"/>
                </a:solidFill>
                <a:cs typeface="Calibri"/>
              </a:rPr>
              <a:t>Financing</a:t>
            </a:r>
            <a:r>
              <a:rPr lang="fr-BE" b="1" dirty="0">
                <a:solidFill>
                  <a:srgbClr val="004494"/>
                </a:solidFill>
                <a:cs typeface="Calibri"/>
              </a:rPr>
              <a:t> Sustainable </a:t>
            </a:r>
            <a:r>
              <a:rPr lang="fr-BE" b="1" dirty="0" err="1">
                <a:solidFill>
                  <a:srgbClr val="004494"/>
                </a:solidFill>
                <a:cs typeface="Calibri"/>
              </a:rPr>
              <a:t>Growth</a:t>
            </a:r>
            <a:endParaRPr lang="fr-BE" b="1" dirty="0">
              <a:solidFill>
                <a:srgbClr val="00449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56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76112" y="5533465"/>
            <a:ext cx="1270747" cy="1147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9488" y="305879"/>
            <a:ext cx="10515600" cy="782357"/>
          </a:xfrm>
        </p:spPr>
        <p:txBody>
          <a:bodyPr/>
          <a:lstStyle/>
          <a:p>
            <a:r>
              <a:rPr lang="en-IE"/>
              <a:t>Four key policy areas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16" y="1297641"/>
            <a:ext cx="9966960" cy="53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Financing the transition and improving inclusiveness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7275" y="2037777"/>
            <a:ext cx="3298719" cy="184281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i="1" dirty="0"/>
              <a:t>Action 1: Develop a more comprehensive framework and help the financing of intermediary steps towards sustainability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84253" y="2037776"/>
            <a:ext cx="7771840" cy="1842813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>
              <a:spcAft>
                <a:spcPts val="600"/>
              </a:spcAft>
            </a:pPr>
            <a:r>
              <a:rPr lang="en-US" sz="1600" b="1" dirty="0" err="1">
                <a:solidFill>
                  <a:srgbClr val="004494"/>
                </a:solidFill>
              </a:rPr>
              <a:t>Recognise</a:t>
            </a:r>
            <a:r>
              <a:rPr lang="en-US" sz="1600" b="1" dirty="0">
                <a:solidFill>
                  <a:srgbClr val="004494"/>
                </a:solidFill>
              </a:rPr>
              <a:t> transition efforts</a:t>
            </a:r>
          </a:p>
          <a:p>
            <a:pPr lvl="0">
              <a:spcAft>
                <a:spcPts val="600"/>
              </a:spcAft>
            </a:pPr>
            <a:endParaRPr lang="en-US" sz="1600" b="1" dirty="0">
              <a:solidFill>
                <a:srgbClr val="004494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Include additional sustainable activities in the EU Taxonomy</a:t>
            </a:r>
          </a:p>
          <a:p>
            <a:pPr lvl="0">
              <a:spcAft>
                <a:spcPts val="600"/>
              </a:spcAft>
            </a:pPr>
            <a:endParaRPr lang="en-US" sz="1600" b="1" dirty="0">
              <a:solidFill>
                <a:srgbClr val="004494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Extend the framework of SF standards and labels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84252" y="4647071"/>
            <a:ext cx="7771841" cy="1658479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Empower retail investors and SMEs to access sustainable finance</a:t>
            </a:r>
          </a:p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Leverage the opportunities digital technologies offer for sustainable finance </a:t>
            </a:r>
          </a:p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Offer greater protection from climate and environmental risks</a:t>
            </a:r>
          </a:p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Publish a report on a social taxonomy</a:t>
            </a:r>
          </a:p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Support green budgeting and risk-sharing mechanisms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7275" y="1540412"/>
            <a:ext cx="91183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Times New Roman" panose="02020603050405020304" pitchFamily="18" charset="0"/>
              <a:buAutoNum type="romanUcPeriod"/>
            </a:pPr>
            <a:r>
              <a:rPr lang="en-GB" b="1" i="1" kern="0" dirty="0">
                <a:solidFill>
                  <a:srgbClr val="92D050"/>
                </a:solidFill>
                <a:latin typeface="+mj-lt"/>
              </a:rPr>
              <a:t>Financing the transition of the real economy towards sustainability</a:t>
            </a:r>
            <a:endParaRPr lang="en-IE" b="1" i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7275" y="4104774"/>
            <a:ext cx="10900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478CA7"/>
                </a:solidFill>
              </a:rPr>
              <a:t>II. Towards a more inclusive sustainable finance framework </a:t>
            </a:r>
            <a:endParaRPr lang="en-IE" dirty="0"/>
          </a:p>
        </p:txBody>
      </p:sp>
      <p:sp>
        <p:nvSpPr>
          <p:cNvPr id="18" name="Rounded Rectangle 17"/>
          <p:cNvSpPr/>
          <p:nvPr/>
        </p:nvSpPr>
        <p:spPr>
          <a:xfrm>
            <a:off x="497275" y="4647071"/>
            <a:ext cx="3298719" cy="176785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E" b="1" i="1" dirty="0"/>
              <a:t>Action 2: Improve the inclusiveness of sustainable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1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Strengthening financial sector’s resilience and contribution to sustainability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3248" y="2090363"/>
            <a:ext cx="3414580" cy="99567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E" b="1" i="1" dirty="0"/>
              <a:t>Action 3: Enhance economic and financial resilience to sustainability risks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044387" y="2090362"/>
            <a:ext cx="7520084" cy="99568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Reflect sustainability risks in financial reporting standards and accounting</a:t>
            </a:r>
          </a:p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Identify and managing sustainability risks by banks and insurers </a:t>
            </a:r>
          </a:p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Manage sustainability risks at system level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3248" y="3199055"/>
            <a:ext cx="3414580" cy="173838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i="1" dirty="0"/>
              <a:t>Action 4: Increase the contribution of the financial sector to sustainability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044387" y="3199054"/>
            <a:ext cx="7520084" cy="173838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Improve science-based target setting, disclosure and monitoring of the financial sector’s commitments</a:t>
            </a:r>
          </a:p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Clarify the fiduciary duties and stewardship rules of investors to reflect sustainability impacts</a:t>
            </a:r>
          </a:p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Improve the availability, integrity and transparency of ESG market research and ratings 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3248" y="5050447"/>
            <a:ext cx="3414580" cy="159046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E" b="1" i="1" dirty="0"/>
              <a:t>Action 5: Monitor an orderly transition and ensure the integrity of the EU financial system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044387" y="5050447"/>
            <a:ext cx="7520084" cy="159046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Monitor greenwashing risks and assess and review the current supervisory and enforcement toolkit to address </a:t>
            </a:r>
            <a:r>
              <a:rPr lang="en-US" sz="1600" b="1" dirty="0" smtClean="0">
                <a:solidFill>
                  <a:srgbClr val="004494"/>
                </a:solidFill>
              </a:rPr>
              <a:t>greenwashing</a:t>
            </a:r>
            <a:endParaRPr lang="en-US" sz="1600" b="1" dirty="0">
              <a:solidFill>
                <a:srgbClr val="004494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Monitor an orderly transition of the EU financial system and develop a robust monitoring framework to measure capital flows and assist Member States in assessing the investment gap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6012" y="1448394"/>
            <a:ext cx="11118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5773"/>
                </a:solidFill>
              </a:rPr>
              <a:t>III. Improving the financial sector’s resilience and contribution to sustainability: the double materiality perspective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089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0" y="433756"/>
            <a:ext cx="10612000" cy="782357"/>
          </a:xfrm>
        </p:spPr>
        <p:txBody>
          <a:bodyPr/>
          <a:lstStyle/>
          <a:p>
            <a:r>
              <a:rPr lang="en-US" sz="3600"/>
              <a:t>Fostering global ambition </a:t>
            </a:r>
            <a:endParaRPr lang="en-IE" sz="3600"/>
          </a:p>
        </p:txBody>
      </p:sp>
      <p:sp>
        <p:nvSpPr>
          <p:cNvPr id="2" name="Rounded Rectangle 1"/>
          <p:cNvSpPr/>
          <p:nvPr/>
        </p:nvSpPr>
        <p:spPr>
          <a:xfrm>
            <a:off x="782798" y="3092824"/>
            <a:ext cx="10398432" cy="311706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004494"/>
                </a:solidFill>
              </a:rPr>
              <a:t>Seek an ambitious consensus in international forums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494"/>
                </a:solidFill>
              </a:rPr>
              <a:t>Seek an ambitious consensus in international forums, mainstream the concept of double materiality, stress the importance of disclosure frameworks, and agree on objectives and principles for taxonomies.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4494"/>
              </a:solidFill>
            </a:endParaRPr>
          </a:p>
          <a:p>
            <a:r>
              <a:rPr lang="en-US" b="1" dirty="0">
                <a:solidFill>
                  <a:srgbClr val="004494"/>
                </a:solidFill>
              </a:rPr>
              <a:t>Advance and deepen the work of the IPSF</a:t>
            </a:r>
            <a:endParaRPr lang="en-US" b="1" dirty="0">
              <a:solidFill>
                <a:srgbClr val="004494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494"/>
                </a:solidFill>
              </a:rPr>
              <a:t>Propose to expand the work of the IPSF to new topics and strengthen its governance.</a:t>
            </a:r>
          </a:p>
          <a:p>
            <a:endParaRPr lang="en-US" sz="1600" dirty="0">
              <a:solidFill>
                <a:srgbClr val="004494"/>
              </a:solidFill>
            </a:endParaRPr>
          </a:p>
          <a:p>
            <a:r>
              <a:rPr lang="en-US" b="1" dirty="0">
                <a:solidFill>
                  <a:srgbClr val="004494"/>
                </a:solidFill>
              </a:rPr>
              <a:t>Support low- and middle-income countries in scaling up their access to sustainable finance</a:t>
            </a:r>
            <a:endParaRPr lang="en-US" b="1" dirty="0">
              <a:solidFill>
                <a:srgbClr val="004494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494"/>
                </a:solidFill>
              </a:rPr>
              <a:t>Support our low- and middle-income partner countries in scaling up their access to sustainable finance by developing a comprehensive strategy and by promoting sustainability-related financial instruments.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449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2797" y="2078862"/>
            <a:ext cx="10398432" cy="91311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i="1" dirty="0"/>
              <a:t>Action 6: Set a high level of ambition in developing international sustainable finance initiatives and standards and to support EU partner countries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782797" y="1608680"/>
            <a:ext cx="3331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i="1" dirty="0">
                <a:solidFill>
                  <a:srgbClr val="FFAE43"/>
                </a:solidFill>
              </a:rPr>
              <a:t>IV. Fostering global ambition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004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Based on the 2018 action plan on sustainable finance, </a:t>
            </a:r>
            <a:r>
              <a:rPr lang="en-US" sz="2000" b="1" dirty="0">
                <a:solidFill>
                  <a:srgbClr val="004494"/>
                </a:solidFill>
              </a:rPr>
              <a:t>the Commission has taken unprecedented steps to establish the foundations </a:t>
            </a:r>
            <a:r>
              <a:rPr lang="en-US" sz="2000" dirty="0"/>
              <a:t>for sustainable finance. </a:t>
            </a:r>
          </a:p>
          <a:p>
            <a:r>
              <a:rPr lang="en-US" sz="2000" dirty="0"/>
              <a:t>This strategy sets </a:t>
            </a:r>
            <a:r>
              <a:rPr lang="en-US" sz="2000" b="1" dirty="0">
                <a:solidFill>
                  <a:srgbClr val="004494"/>
                </a:solidFill>
              </a:rPr>
              <a:t>how the objectives of the European Green Deal are translated throughout the financial system </a:t>
            </a:r>
            <a:r>
              <a:rPr lang="en-US" sz="2000" dirty="0"/>
              <a:t>and ensures actors across all sectors of the economy are able to finance their transition regardless of their starting point. </a:t>
            </a:r>
          </a:p>
          <a:p>
            <a:r>
              <a:rPr lang="en-IE" sz="2000" b="1" dirty="0">
                <a:solidFill>
                  <a:srgbClr val="004494"/>
                </a:solidFill>
              </a:rPr>
              <a:t>The Commission will report on this strategy’s implementation </a:t>
            </a:r>
            <a:r>
              <a:rPr lang="en-IE" sz="2000" dirty="0"/>
              <a:t>by the end of 2023 and will actively support Member States in their efforts.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and discussion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3669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8F24F2D4E8140A461B5DCD99F9D2E" ma:contentTypeVersion="11" ma:contentTypeDescription="Create a new document." ma:contentTypeScope="" ma:versionID="324c9916df5468fa2464780b7a430a9a">
  <xsd:schema xmlns:xsd="http://www.w3.org/2001/XMLSchema" xmlns:xs="http://www.w3.org/2001/XMLSchema" xmlns:p="http://schemas.microsoft.com/office/2006/metadata/properties" xmlns:ns2="a5835c61-ca2e-49ee-8dca-a76e9f0344a3" xmlns:ns3="ba7bd860-1739-4001-af8a-147771a6eb05" targetNamespace="http://schemas.microsoft.com/office/2006/metadata/properties" ma:root="true" ma:fieldsID="66bc53149b4be89e49f6df9992b83f02" ns2:_="" ns3:_="">
    <xsd:import namespace="a5835c61-ca2e-49ee-8dca-a76e9f0344a3"/>
    <xsd:import namespace="ba7bd860-1739-4001-af8a-147771a6eb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5c61-ca2e-49ee-8dca-a76e9f034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bd860-1739-4001-af8a-147771a6eb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786262-9A3A-4EB5-89A5-2D3A6F1E0D87}">
  <ds:schemaRefs>
    <ds:schemaRef ds:uri="a5835c61-ca2e-49ee-8dca-a76e9f0344a3"/>
    <ds:schemaRef ds:uri="ba7bd860-1739-4001-af8a-147771a6eb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C0BF6C-1458-46AA-96EE-DD2A130193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11EEF1-E47F-43D4-B241-E6347C408B30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a5835c61-ca2e-49ee-8dca-a76e9f0344a3"/>
    <ds:schemaRef ds:uri="http://schemas.microsoft.com/office/2006/documentManagement/types"/>
    <ds:schemaRef ds:uri="http://purl.org/dc/elements/1.1/"/>
    <ds:schemaRef ds:uri="ba7bd860-1739-4001-af8a-147771a6eb05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382</TotalTime>
  <Words>782</Words>
  <Application>Microsoft Office PowerPoint</Application>
  <PresentationFormat>Widescreen</PresentationFormat>
  <Paragraphs>77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Strategy for Financing the  Transition to a Sustainable Economy</vt:lpstr>
      <vt:lpstr>The foundations of the EU sustainable finance framework</vt:lpstr>
      <vt:lpstr>Recent developments in Sustainable Finance</vt:lpstr>
      <vt:lpstr>Objectives of the Strategy</vt:lpstr>
      <vt:lpstr>Four key policy areas</vt:lpstr>
      <vt:lpstr>Financing the transition and improving inclusiveness</vt:lpstr>
      <vt:lpstr>Strengthening financial sector’s resilience and contribution to sustainability</vt:lpstr>
      <vt:lpstr>Fostering global ambition </vt:lpstr>
      <vt:lpstr>Conclusion and discussion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BUTTIN Emmanuel (FISMA)</dc:creator>
  <cp:lastModifiedBy>DE IACOVO Silvia (FISMA)</cp:lastModifiedBy>
  <cp:revision>43</cp:revision>
  <dcterms:created xsi:type="dcterms:W3CDTF">2020-11-09T13:33:39Z</dcterms:created>
  <dcterms:modified xsi:type="dcterms:W3CDTF">2021-09-15T14:15:00Z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0x0101008B18F24F2D4E8140A461B5DCD99F9D2E</vt:lpwstr>
  </property>
</Properties>
</file>