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2" r:id="rId6"/>
    <p:sldMasterId id="2147483731" r:id="rId7"/>
    <p:sldMasterId id="2147483705" r:id="rId8"/>
    <p:sldMasterId id="2147483753" r:id="rId9"/>
    <p:sldMasterId id="2147483735" r:id="rId10"/>
    <p:sldMasterId id="2147483766" r:id="rId11"/>
  </p:sldMasterIdLst>
  <p:notesMasterIdLst>
    <p:notesMasterId r:id="rId31"/>
  </p:notesMasterIdLst>
  <p:handoutMasterIdLst>
    <p:handoutMasterId r:id="rId32"/>
  </p:handoutMasterIdLst>
  <p:sldIdLst>
    <p:sldId id="341" r:id="rId12"/>
    <p:sldId id="540" r:id="rId13"/>
    <p:sldId id="545" r:id="rId14"/>
    <p:sldId id="547" r:id="rId15"/>
    <p:sldId id="550" r:id="rId16"/>
    <p:sldId id="548" r:id="rId17"/>
    <p:sldId id="493" r:id="rId18"/>
    <p:sldId id="549" r:id="rId19"/>
    <p:sldId id="499" r:id="rId20"/>
    <p:sldId id="501" r:id="rId21"/>
    <p:sldId id="544" r:id="rId22"/>
    <p:sldId id="296" r:id="rId23"/>
    <p:sldId id="451" r:id="rId24"/>
    <p:sldId id="2147375857" r:id="rId25"/>
    <p:sldId id="9074" r:id="rId26"/>
    <p:sldId id="456" r:id="rId27"/>
    <p:sldId id="2147375856" r:id="rId28"/>
    <p:sldId id="2147375858" r:id="rId29"/>
    <p:sldId id="21473758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1D"/>
    <a:srgbClr val="23234C"/>
    <a:srgbClr val="F2F2F2"/>
    <a:srgbClr val="F5F5F5"/>
    <a:srgbClr val="CC0000"/>
    <a:srgbClr val="002060"/>
    <a:srgbClr val="660066"/>
    <a:srgbClr val="00ABA0"/>
    <a:srgbClr val="4F4F70"/>
    <a:srgbClr val="334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64881" autoAdjust="0"/>
  </p:normalViewPr>
  <p:slideViewPr>
    <p:cSldViewPr snapToGrid="0" snapToObjects="1">
      <p:cViewPr varScale="1">
        <p:scale>
          <a:sx n="74" d="100"/>
          <a:sy n="74" d="100"/>
        </p:scale>
        <p:origin x="2430"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7" d="100"/>
        <a:sy n="67" d="100"/>
      </p:scale>
      <p:origin x="0" y="-8294"/>
    </p:cViewPr>
  </p:sorterViewPr>
  <p:notesViewPr>
    <p:cSldViewPr snapToGrid="0" snapToObjects="1">
      <p:cViewPr varScale="1">
        <p:scale>
          <a:sx n="75" d="100"/>
          <a:sy n="75" d="100"/>
        </p:scale>
        <p:origin x="293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875463-E413-6B43-A36B-6C152DBF0A4B}" type="datetimeFigureOut">
              <a:rPr lang="en-US" smtClean="0"/>
              <a:t>11/24/2022</a:t>
            </a:fld>
            <a:endParaRPr lang="en-US"/>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A7F4B4-36A7-BD4C-845B-9AB279296343}" type="slidenum">
              <a:rPr lang="en-US" smtClean="0"/>
              <a:t>‹#›</a:t>
            </a:fld>
            <a:endParaRPr lang="en-US"/>
          </a:p>
        </p:txBody>
      </p:sp>
    </p:spTree>
    <p:extLst>
      <p:ext uri="{BB962C8B-B14F-4D97-AF65-F5344CB8AC3E}">
        <p14:creationId xmlns:p14="http://schemas.microsoft.com/office/powerpoint/2010/main" val="90359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883022" y="4866246"/>
            <a:ext cx="5091953" cy="3341595"/>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8" name="Slide Image Placeholder 7"/>
          <p:cNvSpPr>
            <a:spLocks noGrp="1" noRot="1" noChangeAspect="1"/>
          </p:cNvSpPr>
          <p:nvPr>
            <p:ph type="sldImg" idx="2"/>
          </p:nvPr>
        </p:nvSpPr>
        <p:spPr>
          <a:xfrm>
            <a:off x="34925" y="752475"/>
            <a:ext cx="6788150" cy="3819525"/>
          </a:xfrm>
          <a:prstGeom prst="rect">
            <a:avLst/>
          </a:prstGeom>
          <a:noFill/>
          <a:ln w="12700">
            <a:solidFill>
              <a:prstClr val="black"/>
            </a:solidFill>
          </a:ln>
        </p:spPr>
        <p:txBody>
          <a:bodyPr vert="horz" lIns="91440" tIns="45720" rIns="91440" bIns="45720" rtlCol="0" anchor="ctr"/>
          <a:lstStyle/>
          <a:p>
            <a:endParaRPr lang="en-US"/>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59A0B-FC37-E847-A7FA-969B6A0E72EC}" type="datetimeFigureOut">
              <a:rPr lang="en-US" smtClean="0"/>
              <a:t>11/24/2022</a:t>
            </a:fld>
            <a:endParaRPr lang="en-US"/>
          </a:p>
        </p:txBody>
      </p:sp>
      <p:sp>
        <p:nvSpPr>
          <p:cNvPr id="10" name="Header Placeholder 9"/>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1" name="Slide Number Placeholder 10"/>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9106D-9869-F947-B047-A00F61E4CA56}" type="slidenum">
              <a:rPr lang="en-US" smtClean="0"/>
              <a:t>‹#›</a:t>
            </a:fld>
            <a:endParaRPr lang="en-US"/>
          </a:p>
        </p:txBody>
      </p:sp>
    </p:spTree>
    <p:extLst>
      <p:ext uri="{BB962C8B-B14F-4D97-AF65-F5344CB8AC3E}">
        <p14:creationId xmlns:p14="http://schemas.microsoft.com/office/powerpoint/2010/main" val="154204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sem.admin.ch/dam/sem/de/data/asyl/faktenblatt-schutzstatus-s.pdf" TargetMode="External"/><Relationship Id="rId3" Type="http://schemas.openxmlformats.org/officeDocument/2006/relationships/hyperlink" Target="https://eur-lex.europa.eu/legal-content/EN/TXT/HTML/?uri=CELEX:32020H1366&amp;from=en" TargetMode="External"/><Relationship Id="rId7" Type="http://schemas.openxmlformats.org/officeDocument/2006/relationships/hyperlink" Target="https://www.regjeringen.no/en/aktuelt/temporary-collective-protection-for-ukrainian-refugees/id2903930/"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stjornarradid.is/efst-a-baugi/frettir/stok-frett/2022/03/04/Domsmalaradherra-heimilar-timabundna-vernd-vegna-fjoldaflotta/" TargetMode="External"/><Relationship Id="rId5" Type="http://schemas.openxmlformats.org/officeDocument/2006/relationships/hyperlink" Target="https://uim.dk/nyhedsarkiv/2022/marts/et-bredt-folketingsflertal-vedtager-lov-for-fordrevne-ukrainere/" TargetMode="External"/><Relationship Id="rId4" Type="http://schemas.openxmlformats.org/officeDocument/2006/relationships/hyperlink" Target="https://eur-lex.europa.eu/legal-content/EN/TXT/?uri=CELEX%3A32001L0055&amp;qid=164822358733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ids@euaa.europa.e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BD9106D-9869-F947-B047-A00F61E4CA56}" type="slidenum">
              <a:rPr lang="en-US" smtClean="0"/>
              <a:t>1</a:t>
            </a:fld>
            <a:endParaRPr lang="en-US"/>
          </a:p>
        </p:txBody>
      </p:sp>
    </p:spTree>
    <p:extLst>
      <p:ext uri="{BB962C8B-B14F-4D97-AF65-F5344CB8AC3E}">
        <p14:creationId xmlns:p14="http://schemas.microsoft.com/office/powerpoint/2010/main" val="36360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GB" sz="1800" dirty="0">
                <a:effectLst/>
                <a:latin typeface="Proxima Nova" panose="02000506030000020004" pitchFamily="2" charset="0"/>
                <a:ea typeface="Calibri" panose="020F0502020204030204" pitchFamily="34" charset="0"/>
                <a:cs typeface="Times New Roman" panose="02020603050405020304" pitchFamily="18" charset="0"/>
              </a:rPr>
              <a:t>The analysis reflects on Innovative approaches that can enrich the existing toolbox to address future migration crises as envisaged in the </a:t>
            </a:r>
            <a:r>
              <a:rPr lang="en-GB" sz="1800" u="sng" dirty="0">
                <a:solidFill>
                  <a:srgbClr val="0563C1"/>
                </a:solidFill>
                <a:effectLst/>
                <a:latin typeface="Proxima Nova" panose="02000506030000020004" pitchFamily="2" charset="0"/>
                <a:ea typeface="Calibri" panose="020F0502020204030204" pitchFamily="34" charset="0"/>
                <a:cs typeface="Times New Roman" panose="02020603050405020304" pitchFamily="18" charset="0"/>
                <a:hlinkClick r:id="rId3"/>
              </a:rPr>
              <a:t>Migration Preparedness and Crisis Blueprint</a:t>
            </a:r>
            <a:r>
              <a:rPr lang="en-GB" sz="1800" dirty="0">
                <a:solidFill>
                  <a:srgbClr val="000000"/>
                </a:solidFill>
                <a:effectLst/>
                <a:latin typeface="Proxima Nova" panose="02000506030000020004" pitchFamily="2" charset="0"/>
                <a:ea typeface="Calibri" panose="020F0502020204030204" pitchFamily="34" charset="0"/>
                <a:cs typeface="Times New Roman" panose="02020603050405020304" pitchFamily="18" charset="0"/>
              </a:rPr>
              <a:t> and advance effective operational responses</a:t>
            </a:r>
            <a:r>
              <a:rPr lang="en-GB" sz="1800" dirty="0">
                <a:effectLst/>
                <a:latin typeface="Proxima Nova" panose="02000506030000020004" pitchFamily="2"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1200"/>
              </a:spcBef>
              <a:spcAft>
                <a:spcPts val="0"/>
              </a:spcAft>
              <a:buClrTx/>
              <a:buSzTx/>
              <a:buFontTx/>
              <a:buNone/>
              <a:tabLst/>
              <a:defRPr/>
            </a:pPr>
            <a:r>
              <a:rPr lang="en-GB" sz="1800" dirty="0">
                <a:effectLst/>
                <a:latin typeface="Proxima Nova" panose="02000506030000020004" pitchFamily="2" charset="0"/>
                <a:ea typeface="Calibri" panose="020F0502020204030204" pitchFamily="34" charset="0"/>
                <a:cs typeface="Times New Roman" panose="02020603050405020304" pitchFamily="18" charset="0"/>
              </a:rPr>
              <a:t>Disclaimer: While not bound by the </a:t>
            </a:r>
            <a:r>
              <a:rPr lang="en-GB" sz="1800" u="sng" dirty="0">
                <a:solidFill>
                  <a:srgbClr val="0563C1"/>
                </a:solidFill>
                <a:effectLst/>
                <a:latin typeface="Proxima Nova" panose="02000506030000020004" pitchFamily="2" charset="0"/>
                <a:ea typeface="Calibri" panose="020F0502020204030204" pitchFamily="34" charset="0"/>
                <a:cs typeface="Times New Roman" panose="02020603050405020304" pitchFamily="18" charset="0"/>
                <a:hlinkClick r:id="rId4"/>
              </a:rPr>
              <a:t>EU temporary protection framework</a:t>
            </a:r>
            <a:r>
              <a:rPr lang="en-GB" sz="1800" dirty="0">
                <a:effectLst/>
                <a:latin typeface="Proxima Nova" panose="02000506030000020004" pitchFamily="2" charset="0"/>
                <a:ea typeface="Calibri" panose="020F0502020204030204" pitchFamily="34" charset="0"/>
                <a:cs typeface="Times New Roman" panose="02020603050405020304" pitchFamily="18" charset="0"/>
              </a:rPr>
              <a:t>, </a:t>
            </a:r>
            <a:r>
              <a:rPr lang="en-GB" sz="1800" u="sng" dirty="0">
                <a:solidFill>
                  <a:srgbClr val="0563C1"/>
                </a:solidFill>
                <a:effectLst/>
                <a:latin typeface="Proxima Nova" panose="02000506030000020004" pitchFamily="2" charset="0"/>
                <a:ea typeface="Calibri" panose="020F0502020204030204" pitchFamily="34" charset="0"/>
                <a:cs typeface="Times New Roman" panose="02020603050405020304" pitchFamily="18" charset="0"/>
                <a:hlinkClick r:id="rId5"/>
              </a:rPr>
              <a:t>Denmark</a:t>
            </a:r>
            <a:r>
              <a:rPr lang="en-GB" sz="1800" dirty="0">
                <a:effectLst/>
                <a:latin typeface="Proxima Nova" panose="02000506030000020004" pitchFamily="2" charset="0"/>
                <a:ea typeface="Calibri" panose="020F0502020204030204" pitchFamily="34" charset="0"/>
                <a:cs typeface="Times New Roman" panose="02020603050405020304" pitchFamily="18" charset="0"/>
              </a:rPr>
              <a:t>, </a:t>
            </a:r>
            <a:r>
              <a:rPr lang="en-GB" sz="1800" u="sng" dirty="0">
                <a:solidFill>
                  <a:srgbClr val="0563C1"/>
                </a:solidFill>
                <a:effectLst/>
                <a:latin typeface="Proxima Nova" panose="02000506030000020004" pitchFamily="2" charset="0"/>
                <a:ea typeface="Calibri" panose="020F0502020204030204" pitchFamily="34" charset="0"/>
                <a:cs typeface="Times New Roman" panose="02020603050405020304" pitchFamily="18" charset="0"/>
                <a:hlinkClick r:id="rId6"/>
              </a:rPr>
              <a:t>Iceland,</a:t>
            </a:r>
            <a:r>
              <a:rPr lang="en-GB" sz="1800" dirty="0">
                <a:effectLst/>
                <a:latin typeface="Proxima Nova" panose="02000506030000020004" pitchFamily="2" charset="0"/>
                <a:ea typeface="Calibri" panose="020F0502020204030204" pitchFamily="34" charset="0"/>
                <a:cs typeface="Times New Roman" panose="02020603050405020304" pitchFamily="18" charset="0"/>
              </a:rPr>
              <a:t> </a:t>
            </a:r>
            <a:r>
              <a:rPr lang="en-GB" sz="1800" u="sng" dirty="0">
                <a:solidFill>
                  <a:srgbClr val="0563C1"/>
                </a:solidFill>
                <a:effectLst/>
                <a:latin typeface="Proxima Nova" panose="02000506030000020004" pitchFamily="2" charset="0"/>
                <a:ea typeface="Calibri" panose="020F0502020204030204" pitchFamily="34" charset="0"/>
                <a:cs typeface="Times New Roman" panose="02020603050405020304" pitchFamily="18" charset="0"/>
                <a:hlinkClick r:id="rId7"/>
              </a:rPr>
              <a:t>Norway</a:t>
            </a:r>
            <a:r>
              <a:rPr lang="en-GB" sz="1800" dirty="0">
                <a:effectLst/>
                <a:latin typeface="Proxima Nova" panose="02000506030000020004" pitchFamily="2" charset="0"/>
                <a:ea typeface="Calibri" panose="020F0502020204030204" pitchFamily="34" charset="0"/>
                <a:cs typeface="Times New Roman" panose="02020603050405020304" pitchFamily="18" charset="0"/>
              </a:rPr>
              <a:t> and </a:t>
            </a:r>
            <a:r>
              <a:rPr lang="en-GB" sz="1800" u="sng" dirty="0">
                <a:solidFill>
                  <a:srgbClr val="0563C1"/>
                </a:solidFill>
                <a:effectLst/>
                <a:latin typeface="Proxima Nova" panose="02000506030000020004" pitchFamily="2" charset="0"/>
                <a:ea typeface="Calibri" panose="020F0502020204030204" pitchFamily="34" charset="0"/>
                <a:cs typeface="Times New Roman" panose="02020603050405020304" pitchFamily="18" charset="0"/>
                <a:hlinkClick r:id="rId8"/>
              </a:rPr>
              <a:t>Switzerland</a:t>
            </a:r>
            <a:r>
              <a:rPr lang="en-GB" sz="1800" dirty="0">
                <a:effectLst/>
                <a:latin typeface="Proxima Nova" panose="02000506030000020004" pitchFamily="2" charset="0"/>
                <a:ea typeface="Calibri" panose="020F0502020204030204" pitchFamily="34" charset="0"/>
                <a:cs typeface="Times New Roman" panose="02020603050405020304" pitchFamily="18" charset="0"/>
              </a:rPr>
              <a:t> have introduced similar provisions to the directive. References to these countries should be read in conjunction with the respective national legal framework.</a:t>
            </a:r>
          </a:p>
          <a:p>
            <a:pPr>
              <a:spcBef>
                <a:spcPts val="1200"/>
              </a:spcBef>
            </a:pPr>
            <a:endParaRPr lang="en-GB" dirty="0">
              <a:solidFill>
                <a:srgbClr val="212529"/>
              </a:solidFill>
              <a:latin typeface="system-ui"/>
            </a:endParaRPr>
          </a:p>
          <a:p>
            <a:r>
              <a:rPr lang="en-GB" dirty="0">
                <a:solidFill>
                  <a:srgbClr val="212529"/>
                </a:solidFill>
                <a:latin typeface="system-ui"/>
              </a:rPr>
              <a:t>Additional background info:</a:t>
            </a:r>
          </a:p>
          <a:p>
            <a:pPr>
              <a:spcBef>
                <a:spcPts val="1200"/>
              </a:spcBef>
            </a:pPr>
            <a:r>
              <a:rPr lang="en-GB" sz="1800" b="1" dirty="0">
                <a:effectLst/>
                <a:latin typeface="Proxima Nova" panose="02000506030000020004" pitchFamily="2" charset="0"/>
                <a:ea typeface="Calibri" panose="020F0502020204030204" pitchFamily="34" charset="0"/>
                <a:cs typeface="Times New Roman" panose="02020603050405020304" pitchFamily="18" charset="0"/>
              </a:rPr>
              <a:t>one-stop service points </a:t>
            </a:r>
            <a:r>
              <a:rPr lang="en-GB" sz="1800" dirty="0">
                <a:effectLst/>
                <a:latin typeface="Proxima Nova" panose="02000506030000020004" pitchFamily="2" charset="0"/>
                <a:ea typeface="Calibri" panose="020F0502020204030204" pitchFamily="34" charset="0"/>
                <a:cs typeface="Times New Roman" panose="02020603050405020304" pitchFamily="18" charset="0"/>
              </a:rPr>
              <a:t>are points where various authorities operate under one roof. The services which are provided vary between the provision of information, registration, consultation on access to rights, counselling, referrals to accommodation, basic care, documenting biometric data and security screening. In some cases, these points serve as emergency shelters or stays of overnight. One-stop service points ensure immediate support and access to accommodation upon registration and enable comprehensive orientation on rights and relevant procedures. </a:t>
            </a:r>
          </a:p>
          <a:p>
            <a:pPr>
              <a:spcBef>
                <a:spcPts val="1200"/>
              </a:spcBef>
            </a:pPr>
            <a:r>
              <a:rPr lang="en-GB" sz="1800" dirty="0">
                <a:effectLst/>
                <a:latin typeface="Proxima Nova" panose="02000506030000020004" pitchFamily="2" charset="0"/>
                <a:ea typeface="Calibri" panose="020F0502020204030204" pitchFamily="34" charset="0"/>
                <a:cs typeface="Times New Roman" panose="02020603050405020304" pitchFamily="18" charset="0"/>
              </a:rPr>
              <a:t>One-stop service points have been established, for example, in Belgium, Czechia, Estonia, France, Greece, Latvia, Lithuania, Norway, Portugal, Spain and Switzerland.</a:t>
            </a:r>
          </a:p>
          <a:p>
            <a:endParaRPr lang="en-GB" dirty="0">
              <a:solidFill>
                <a:srgbClr val="212529"/>
              </a:solidFill>
              <a:latin typeface="system-ui"/>
            </a:endParaRPr>
          </a:p>
          <a:p>
            <a:pPr>
              <a:spcBef>
                <a:spcPts val="1200"/>
              </a:spcBef>
            </a:pPr>
            <a:r>
              <a:rPr lang="en-GB" sz="1800" b="1" dirty="0">
                <a:solidFill>
                  <a:srgbClr val="000000"/>
                </a:solidFill>
                <a:effectLst/>
                <a:latin typeface="Proxima Nova" panose="02000506030000020004" pitchFamily="2" charset="0"/>
                <a:ea typeface="Calibri" panose="020F0502020204030204" pitchFamily="34" charset="0"/>
                <a:cs typeface="Times New Roman" panose="02020603050405020304" pitchFamily="18" charset="0"/>
              </a:rPr>
              <a:t>Registration for temporary protection </a:t>
            </a:r>
            <a:r>
              <a:rPr lang="en-GB" sz="1800" dirty="0">
                <a:solidFill>
                  <a:srgbClr val="000000"/>
                </a:solidFill>
                <a:effectLst/>
                <a:latin typeface="Proxima Nova" panose="02000506030000020004" pitchFamily="2" charset="0"/>
                <a:ea typeface="Calibri" panose="020F0502020204030204" pitchFamily="34" charset="0"/>
                <a:cs typeface="Times New Roman" panose="02020603050405020304" pitchFamily="18" charset="0"/>
              </a:rPr>
              <a:t>varies across EU+ countries in terms of the responsible authority, the documentation issued and processing times. In 18 EU+ countries, the authority that performs the registration also issues relevant documentation. In 7 countries, multiple authorities oversee the registration procedure. Furthermore, municipalities and local authorities are responsible for registration in France, Netherlands and Slovenia. </a:t>
            </a:r>
            <a:endParaRPr lang="en-GB" sz="1800" dirty="0">
              <a:effectLst/>
              <a:latin typeface="Proxima Nova" panose="02000506030000020004" pitchFamily="2" charset="0"/>
              <a:ea typeface="Calibri" panose="020F0502020204030204" pitchFamily="34" charset="0"/>
              <a:cs typeface="Times New Roman" panose="02020603050405020304" pitchFamily="18" charset="0"/>
            </a:endParaRPr>
          </a:p>
          <a:p>
            <a:pPr algn="just">
              <a:spcBef>
                <a:spcPts val="1200"/>
              </a:spcBef>
            </a:pPr>
            <a:r>
              <a:rPr lang="en-GB" sz="1800" dirty="0">
                <a:solidFill>
                  <a:srgbClr val="000000"/>
                </a:solidFill>
                <a:effectLst/>
                <a:latin typeface="Proxima Nova" panose="02000506030000020004" pitchFamily="2" charset="0"/>
                <a:ea typeface="Calibri" panose="020F0502020204030204" pitchFamily="34" charset="0"/>
                <a:cs typeface="Times New Roman" panose="02020603050405020304" pitchFamily="18" charset="0"/>
              </a:rPr>
              <a:t>The type of documents and the processing times also differ significantly. 17 EU+ countries issue relevant documentation on the same day of the registration. For the remainder, waiting times reportedly range between 24 hours to 2 weeks. In some countries, a decision is issued by the competent authority upon examination of the request. </a:t>
            </a:r>
            <a:r>
              <a:rPr lang="en-GB" sz="1800" i="1" u="sng" dirty="0">
                <a:solidFill>
                  <a:srgbClr val="000000"/>
                </a:solidFill>
                <a:effectLst/>
                <a:highlight>
                  <a:srgbClr val="FFFF00"/>
                </a:highlight>
                <a:latin typeface="Proxima Nova" panose="02000506030000020004" pitchFamily="2" charset="0"/>
                <a:ea typeface="Calibri" panose="020F0502020204030204" pitchFamily="34" charset="0"/>
                <a:cs typeface="Times New Roman" panose="02020603050405020304" pitchFamily="18" charset="0"/>
              </a:rPr>
              <a:t>(Note: This might denote a non compliance in relation to COM guidance on registration)</a:t>
            </a:r>
            <a:endParaRPr lang="en-GB" sz="1800" i="1" u="sng" dirty="0">
              <a:effectLst/>
              <a:highlight>
                <a:srgbClr val="FFFF00"/>
              </a:highlight>
              <a:latin typeface="Proxima Nova" panose="02000506030000020004" pitchFamily="2" charset="0"/>
              <a:ea typeface="Calibri" panose="020F0502020204030204" pitchFamily="34" charset="0"/>
              <a:cs typeface="Times New Roman" panose="02020603050405020304" pitchFamily="18" charset="0"/>
            </a:endParaRPr>
          </a:p>
          <a:p>
            <a:endParaRPr lang="en-GB" dirty="0">
              <a:solidFill>
                <a:srgbClr val="212529"/>
              </a:solidFill>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effectLst/>
                <a:latin typeface="Proxima Nova" panose="02000506030000020004" pitchFamily="2" charset="0"/>
                <a:ea typeface="Calibri" panose="020F0502020204030204" pitchFamily="34" charset="0"/>
                <a:cs typeface="Times New Roman" panose="02020603050405020304" pitchFamily="18" charset="0"/>
              </a:rPr>
              <a:t>Various implications </a:t>
            </a:r>
            <a:r>
              <a:rPr lang="en-GB" b="1" dirty="0">
                <a:latin typeface="Proxima Nova" panose="02000506030000020004" pitchFamily="2" charset="0"/>
                <a:ea typeface="Calibri" panose="020F0502020204030204" pitchFamily="34" charset="0"/>
                <a:cs typeface="Times New Roman" panose="02020603050405020304" pitchFamily="18" charset="0"/>
              </a:rPr>
              <a:t>for international protection procedure</a:t>
            </a:r>
            <a:r>
              <a:rPr lang="en-US" b="1">
                <a:latin typeface="Proxima Nova" panose="02000506030000020004" pitchFamily="2" charset="0"/>
                <a:ea typeface="Calibri" panose="020F0502020204030204" pitchFamily="34" charset="0"/>
                <a:cs typeface="Times New Roman" panose="02020603050405020304" pitchFamily="18" charset="0"/>
              </a:rPr>
              <a:t>s.     </a:t>
            </a:r>
            <a:endParaRPr lang="en-GB" sz="1400" b="1"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Proxima Nova" panose="02000506030000020004" pitchFamily="2" charset="0"/>
                <a:ea typeface="Calibri" panose="020F0502020204030204" pitchFamily="34" charset="0"/>
                <a:cs typeface="Times New Roman" panose="02020603050405020304" pitchFamily="18" charset="0"/>
              </a:rPr>
              <a:t>suspension of asylum applications, removal of Ukraine as safe country of origin,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Proxima Nova" panose="02000506030000020004" pitchFamily="2" charset="0"/>
              <a:ea typeface="Calibri" panose="020F0502020204030204" pitchFamily="34" charset="0"/>
              <a:cs typeface="Times New Roman" panose="02020603050405020304" pitchFamily="18" charset="0"/>
            </a:endParaRPr>
          </a:p>
          <a:p>
            <a:endParaRPr lang="en-GB" dirty="0">
              <a:solidFill>
                <a:srgbClr val="212529"/>
              </a:solidFill>
              <a:latin typeface="system-ui"/>
            </a:endParaRPr>
          </a:p>
        </p:txBody>
      </p:sp>
      <p:sp>
        <p:nvSpPr>
          <p:cNvPr id="4" name="Slide Number Placeholder 3"/>
          <p:cNvSpPr>
            <a:spLocks noGrp="1"/>
          </p:cNvSpPr>
          <p:nvPr>
            <p:ph type="sldNum" sz="quarter" idx="5"/>
          </p:nvPr>
        </p:nvSpPr>
        <p:spPr/>
        <p:txBody>
          <a:bodyPr/>
          <a:lstStyle/>
          <a:p>
            <a:fld id="{83DB31B4-05C0-43C7-B110-FBE72E9EC6E2}" type="slidenum">
              <a:rPr lang="en-GB" smtClean="0"/>
              <a:t>10</a:t>
            </a:fld>
            <a:endParaRPr lang="en-GB"/>
          </a:p>
        </p:txBody>
      </p:sp>
    </p:spTree>
    <p:extLst>
      <p:ext uri="{BB962C8B-B14F-4D97-AF65-F5344CB8AC3E}">
        <p14:creationId xmlns:p14="http://schemas.microsoft.com/office/powerpoint/2010/main" val="193112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i="0" dirty="0">
                <a:solidFill>
                  <a:srgbClr val="212529"/>
                </a:solidFill>
                <a:effectLst/>
                <a:latin typeface="system-ui"/>
              </a:rPr>
              <a:t>Μ</a:t>
            </a:r>
            <a:endParaRPr lang="en-GB" dirty="0"/>
          </a:p>
        </p:txBody>
      </p:sp>
      <p:sp>
        <p:nvSpPr>
          <p:cNvPr id="4" name="Slide Number Placeholder 3"/>
          <p:cNvSpPr>
            <a:spLocks noGrp="1"/>
          </p:cNvSpPr>
          <p:nvPr>
            <p:ph type="sldNum" sz="quarter" idx="5"/>
          </p:nvPr>
        </p:nvSpPr>
        <p:spPr/>
        <p:txBody>
          <a:bodyPr/>
          <a:lstStyle/>
          <a:p>
            <a:fld id="{83DB31B4-05C0-43C7-B110-FBE72E9EC6E2}" type="slidenum">
              <a:rPr lang="en-GB" smtClean="0"/>
              <a:t>11</a:t>
            </a:fld>
            <a:endParaRPr lang="en-GB"/>
          </a:p>
        </p:txBody>
      </p:sp>
    </p:spTree>
    <p:extLst>
      <p:ext uri="{BB962C8B-B14F-4D97-AF65-F5344CB8AC3E}">
        <p14:creationId xmlns:p14="http://schemas.microsoft.com/office/powerpoint/2010/main" val="355780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D9106D-9869-F947-B047-A00F61E4CA56}" type="slidenum">
              <a:rPr lang="en-US" smtClean="0"/>
              <a:t>12</a:t>
            </a:fld>
            <a:endParaRPr lang="en-US"/>
          </a:p>
        </p:txBody>
      </p:sp>
    </p:spTree>
    <p:extLst>
      <p:ext uri="{BB962C8B-B14F-4D97-AF65-F5344CB8AC3E}">
        <p14:creationId xmlns:p14="http://schemas.microsoft.com/office/powerpoint/2010/main" val="1137292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817563"/>
            <a:ext cx="7370763" cy="4146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106D-9869-F947-B047-A00F61E4CA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42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system-ui"/>
              </a:rPr>
              <a:t>On 11 April, the EUAA in partnership with OECD launched the Surveys of Arriving Migrants from Ukraine (SAM - UKR). The goal of this project is to collect data directly from displaced people fleeing the war in Ukraine into the EU, on their journey, vulnerability, needs, future aspirations, registration process, family situation and current situation. The survey is voluntary and anonymous and is available in English, Ukrainian and Russian. Displaced people participate online, using their own mobile phones. Data collected will be used to </a:t>
            </a:r>
            <a:r>
              <a:rPr lang="en-GB" b="0" i="0" dirty="0" err="1">
                <a:solidFill>
                  <a:srgbClr val="212529"/>
                </a:solidFill>
                <a:effectLst/>
                <a:latin typeface="system-ui"/>
              </a:rPr>
              <a:t>providesituational</a:t>
            </a:r>
            <a:r>
              <a:rPr lang="en-GB" b="0" i="0" dirty="0">
                <a:solidFill>
                  <a:srgbClr val="212529"/>
                </a:solidFill>
                <a:effectLst/>
                <a:latin typeface="system-ui"/>
              </a:rPr>
              <a:t> updates to European policymakers and will enable services to be better tailored for refugees from Ukraine.</a:t>
            </a:r>
          </a:p>
          <a:p>
            <a:r>
              <a:rPr lang="en-GB" b="1" dirty="0"/>
              <a:t>Key findings: </a:t>
            </a:r>
            <a:r>
              <a:rPr lang="en-GB" dirty="0"/>
              <a:t>Most respondents are highly educated and were employed before the war started</a:t>
            </a:r>
          </a:p>
          <a:p>
            <a:r>
              <a:rPr lang="en-GB" dirty="0"/>
              <a:t>Most respondents have reached their preferred destination country when they participated in this survey : The main relevant factor in choosing a destination country were work opportunities and family and friends . The majority live in private housing hosted by a national family or by family members or friends .</a:t>
            </a:r>
          </a:p>
          <a:p>
            <a:r>
              <a:rPr lang="en-GB" dirty="0"/>
              <a:t>Some 66 % of respondents registered for Temporary Protection in their preferred destination country .</a:t>
            </a:r>
            <a:endParaRPr lang="en-GB" b="0" i="0" dirty="0">
              <a:solidFill>
                <a:srgbClr val="212529"/>
              </a:solidFill>
              <a:effectLst/>
              <a:latin typeface="system-ui"/>
            </a:endParaRPr>
          </a:p>
          <a:p>
            <a:endParaRPr lang="en-GB" b="0" i="0" dirty="0">
              <a:solidFill>
                <a:srgbClr val="212529"/>
              </a:solidFill>
              <a:effectLst/>
              <a:latin typeface="system-ui"/>
            </a:endParaRPr>
          </a:p>
          <a:p>
            <a:r>
              <a:rPr lang="en-GB" b="0" i="0" dirty="0">
                <a:solidFill>
                  <a:srgbClr val="212529"/>
                </a:solidFill>
                <a:effectLst/>
                <a:latin typeface="system-ui"/>
              </a:rPr>
              <a:t>WHO IS WHO online platform with analytical information per country on the TP implementation </a:t>
            </a:r>
            <a:r>
              <a:rPr lang="en-GB" b="0" i="0" dirty="0" err="1">
                <a:solidFill>
                  <a:srgbClr val="212529"/>
                </a:solidFill>
                <a:effectLst/>
                <a:latin typeface="system-ui"/>
              </a:rPr>
              <a:t>incl</a:t>
            </a:r>
            <a:r>
              <a:rPr lang="en-GB" b="0" i="0" dirty="0">
                <a:solidFill>
                  <a:srgbClr val="212529"/>
                </a:solidFill>
                <a:effectLst/>
                <a:latin typeface="system-ui"/>
              </a:rPr>
              <a:t> info tools/registration/issuance of residence cards/access to TP rights.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Upcoming report to take stock </a:t>
            </a:r>
            <a:r>
              <a:rPr lang="en-GB" sz="1800" dirty="0">
                <a:effectLst/>
                <a:latin typeface="Proxima Nova" panose="02000506030000020004" pitchFamily="2" charset="0"/>
                <a:ea typeface="Calibri" panose="020F0502020204030204" pitchFamily="34" charset="0"/>
                <a:cs typeface="Times New Roman" panose="02020603050405020304" pitchFamily="18" charset="0"/>
              </a:rPr>
              <a:t>of the first 100 days of war in Ukraine and how EU+ countries responded to the protection needs of displaced persons during the period 24 February to 3 June 2022. It presents measures which were implemented at the national level and the activation of the EU Temporary Protection Directive.</a:t>
            </a:r>
          </a:p>
          <a:p>
            <a:endParaRPr lang="en-GB" dirty="0"/>
          </a:p>
        </p:txBody>
      </p:sp>
      <p:sp>
        <p:nvSpPr>
          <p:cNvPr id="4" name="Slide Number Placeholder 3"/>
          <p:cNvSpPr>
            <a:spLocks noGrp="1"/>
          </p:cNvSpPr>
          <p:nvPr>
            <p:ph type="sldNum" sz="quarter" idx="5"/>
          </p:nvPr>
        </p:nvSpPr>
        <p:spPr/>
        <p:txBody>
          <a:bodyPr/>
          <a:lstStyle/>
          <a:p>
            <a:fld id="{2BD9106D-9869-F947-B047-A00F61E4CA56}" type="slidenum">
              <a:rPr lang="en-US" smtClean="0"/>
              <a:t>2</a:t>
            </a:fld>
            <a:endParaRPr lang="en-US"/>
          </a:p>
        </p:txBody>
      </p:sp>
    </p:spTree>
    <p:extLst>
      <p:ext uri="{BB962C8B-B14F-4D97-AF65-F5344CB8AC3E}">
        <p14:creationId xmlns:p14="http://schemas.microsoft.com/office/powerpoint/2010/main" val="256503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Between its launch on 11 April 2022 and 15 August 2022, almost 4000 adult respondents participated in the SAM-UKR survey. Of these, 82 % were female with a mean age of 38 years (median age of 37). The sample is almost exclusively Ukrainian citizens (96 %) with just 4 % (161) being non-Ukrainian residents of Ukraine prior to 24 February 2022 </a:t>
            </a:r>
          </a:p>
          <a:p>
            <a:r>
              <a:rPr lang="en-GB" dirty="0"/>
              <a:t>Importantly, 9 in 10 respondents were travelling with family members (86 %), including 38 % who travelled with children only. In total, the 4 000 or so adult respondents reported travelling with at least 3 400 children, of whom 29 % were very young (0-5 years), a third (32 %) were primary school age (6-10 years) and 39 % were secondary school age (11-17 years).</a:t>
            </a:r>
          </a:p>
        </p:txBody>
      </p:sp>
      <p:sp>
        <p:nvSpPr>
          <p:cNvPr id="4" name="Slide Number Placeholder 3"/>
          <p:cNvSpPr>
            <a:spLocks noGrp="1"/>
          </p:cNvSpPr>
          <p:nvPr>
            <p:ph type="sldNum" sz="quarter" idx="5"/>
          </p:nvPr>
        </p:nvSpPr>
        <p:spPr/>
        <p:txBody>
          <a:bodyPr/>
          <a:lstStyle/>
          <a:p>
            <a:fld id="{83DB31B4-05C0-43C7-B110-FBE72E9EC6E2}" type="slidenum">
              <a:rPr lang="en-GB" smtClean="0"/>
              <a:t>3</a:t>
            </a:fld>
            <a:endParaRPr lang="en-GB"/>
          </a:p>
        </p:txBody>
      </p:sp>
    </p:spTree>
    <p:extLst>
      <p:ext uri="{BB962C8B-B14F-4D97-AF65-F5344CB8AC3E}">
        <p14:creationId xmlns:p14="http://schemas.microsoft.com/office/powerpoint/2010/main" val="352838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map (left) presents the current location of respondents of the SAM-UKR survey (where they were when they participated in the survey). The pie chart (top right) presents whether respondents of SAMUKR are at their preferred destination country, or are undecided, with the bar chart (right) presenting the top 20 intended destinations for those who are not yet at their preferred destination (Source: SAM-UKR Survey) Note: 68 respondents chose a country outside the top 20 intended destinations</a:t>
            </a:r>
          </a:p>
        </p:txBody>
      </p:sp>
      <p:sp>
        <p:nvSpPr>
          <p:cNvPr id="4" name="Slide Number Placeholder 3"/>
          <p:cNvSpPr>
            <a:spLocks noGrp="1"/>
          </p:cNvSpPr>
          <p:nvPr>
            <p:ph type="sldNum" sz="quarter" idx="5"/>
          </p:nvPr>
        </p:nvSpPr>
        <p:spPr/>
        <p:txBody>
          <a:bodyPr/>
          <a:lstStyle/>
          <a:p>
            <a:fld id="{83DB31B4-05C0-43C7-B110-FBE72E9EC6E2}" type="slidenum">
              <a:rPr lang="en-GB" smtClean="0"/>
              <a:t>4</a:t>
            </a:fld>
            <a:endParaRPr lang="en-GB"/>
          </a:p>
        </p:txBody>
      </p:sp>
    </p:spTree>
    <p:extLst>
      <p:ext uri="{BB962C8B-B14F-4D97-AF65-F5344CB8AC3E}">
        <p14:creationId xmlns:p14="http://schemas.microsoft.com/office/powerpoint/2010/main" val="211981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Over a quarter of all respondents were hosted by a private household (27 %). One </a:t>
            </a:r>
            <a:r>
              <a:rPr lang="en-GB" dirty="0" err="1"/>
              <a:t>ffth</a:t>
            </a:r>
            <a:r>
              <a:rPr lang="en-GB" dirty="0"/>
              <a:t> were hosted by family members (19 %) and another </a:t>
            </a:r>
            <a:r>
              <a:rPr lang="en-GB" dirty="0" err="1"/>
              <a:t>ffth</a:t>
            </a:r>
            <a:r>
              <a:rPr lang="en-GB" dirty="0"/>
              <a:t> (18 %) were in their own private rented housing. Just 14 % were housed in a reception centre. Half of all respondents met their living expenses with their personal savings (54 %), followed by a third who received direct support from authorities, and another third who received support from families. A quarter (24 %) received income from employment (local or teleworking), while others were supported by NGOs (15 %) or borrowed money (13 %) (multiple responses were possible). Figure 10 illustrates satisfaction levels with the host country reception conditions in terms of general living conditions and access to services. </a:t>
            </a:r>
          </a:p>
        </p:txBody>
      </p:sp>
      <p:sp>
        <p:nvSpPr>
          <p:cNvPr id="4" name="Slide Number Placeholder 3"/>
          <p:cNvSpPr>
            <a:spLocks noGrp="1"/>
          </p:cNvSpPr>
          <p:nvPr>
            <p:ph type="sldNum" sz="quarter" idx="5"/>
          </p:nvPr>
        </p:nvSpPr>
        <p:spPr/>
        <p:txBody>
          <a:bodyPr/>
          <a:lstStyle/>
          <a:p>
            <a:fld id="{83DB31B4-05C0-43C7-B110-FBE72E9EC6E2}" type="slidenum">
              <a:rPr lang="en-GB" smtClean="0"/>
              <a:t>5</a:t>
            </a:fld>
            <a:endParaRPr lang="en-GB"/>
          </a:p>
        </p:txBody>
      </p:sp>
    </p:spTree>
    <p:extLst>
      <p:ext uri="{BB962C8B-B14F-4D97-AF65-F5344CB8AC3E}">
        <p14:creationId xmlns:p14="http://schemas.microsoft.com/office/powerpoint/2010/main" val="171941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12529"/>
                </a:solidFill>
                <a:effectLst/>
                <a:latin typeface="system-ui"/>
              </a:rPr>
              <a:t> </a:t>
            </a:r>
            <a:endParaRPr lang="en-GB" dirty="0"/>
          </a:p>
        </p:txBody>
      </p:sp>
      <p:sp>
        <p:nvSpPr>
          <p:cNvPr id="4" name="Slide Number Placeholder 3"/>
          <p:cNvSpPr>
            <a:spLocks noGrp="1"/>
          </p:cNvSpPr>
          <p:nvPr>
            <p:ph type="sldNum" sz="quarter" idx="5"/>
          </p:nvPr>
        </p:nvSpPr>
        <p:spPr/>
        <p:txBody>
          <a:bodyPr/>
          <a:lstStyle/>
          <a:p>
            <a:fld id="{83DB31B4-05C0-43C7-B110-FBE72E9EC6E2}" type="slidenum">
              <a:rPr lang="en-GB" smtClean="0"/>
              <a:t>6</a:t>
            </a:fld>
            <a:endParaRPr lang="en-GB"/>
          </a:p>
        </p:txBody>
      </p:sp>
    </p:spTree>
    <p:extLst>
      <p:ext uri="{BB962C8B-B14F-4D97-AF65-F5344CB8AC3E}">
        <p14:creationId xmlns:p14="http://schemas.microsoft.com/office/powerpoint/2010/main" val="53474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EUAA Situational Updates provide key information on immediate measures which are being implemented to accommodate the arrival of displaced persons from Ukraine as well as the implementation of TP in the EU+countries. The updates cover EU Member States bound by the Temporary Protection Directive, as well as Denmark, Iceland, Norway and Switzerland which have introduced similar provisions. Reference is made to key developments by EU, IOM, UNHCR </a:t>
            </a:r>
          </a:p>
        </p:txBody>
      </p:sp>
      <p:sp>
        <p:nvSpPr>
          <p:cNvPr id="4" name="Slide Number Placeholder 3"/>
          <p:cNvSpPr>
            <a:spLocks noGrp="1"/>
          </p:cNvSpPr>
          <p:nvPr>
            <p:ph type="sldNum" sz="quarter" idx="5"/>
          </p:nvPr>
        </p:nvSpPr>
        <p:spPr/>
        <p:txBody>
          <a:bodyPr/>
          <a:lstStyle/>
          <a:p>
            <a:fld id="{83DB31B4-05C0-43C7-B110-FBE72E9EC6E2}" type="slidenum">
              <a:rPr lang="en-GB" smtClean="0"/>
              <a:t>7</a:t>
            </a:fld>
            <a:endParaRPr lang="en-GB"/>
          </a:p>
        </p:txBody>
      </p:sp>
    </p:spTree>
    <p:extLst>
      <p:ext uri="{BB962C8B-B14F-4D97-AF65-F5344CB8AC3E}">
        <p14:creationId xmlns:p14="http://schemas.microsoft.com/office/powerpoint/2010/main" val="2296552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Continuous work and updates on the implementation of TP on Who is Who- Temporary protection platform. </a:t>
            </a:r>
          </a:p>
          <a:p>
            <a:endParaRPr lang="en-GB" dirty="0"/>
          </a:p>
          <a:p>
            <a:endParaRPr lang="en-GB" dirty="0">
              <a:ea typeface="Calibri"/>
              <a:cs typeface="Calibri"/>
            </a:endParaRPr>
          </a:p>
          <a:p>
            <a:r>
              <a:rPr lang="en-GB" dirty="0"/>
              <a:t>The </a:t>
            </a:r>
            <a:r>
              <a:rPr lang="en-GB" b="1" dirty="0"/>
              <a:t>Who is Who in International Protection: Temporary Protection for Displaced Persons from Ukraine </a:t>
            </a:r>
            <a:r>
              <a:rPr lang="en-GB" dirty="0"/>
              <a:t>will serve as a public info EUAA tool </a:t>
            </a:r>
            <a:r>
              <a:rPr lang="en-GB" b="0" i="0" dirty="0">
                <a:effectLst/>
              </a:rPr>
              <a:t>in </a:t>
            </a:r>
            <a:r>
              <a:rPr lang="en-GB" dirty="0"/>
              <a:t>line with </a:t>
            </a:r>
            <a:r>
              <a:rPr lang="en-GB" b="0" i="0" dirty="0">
                <a:effectLst/>
              </a:rPr>
              <a:t>the </a:t>
            </a:r>
            <a:r>
              <a:rPr lang="en-GB" dirty="0"/>
              <a:t>COM 10 points Action plan.</a:t>
            </a:r>
            <a:endParaRPr lang="en-GB" dirty="0">
              <a:ea typeface="Calibri"/>
              <a:cs typeface="Calibri"/>
            </a:endParaRPr>
          </a:p>
          <a:p>
            <a:r>
              <a:rPr lang="en-GB" b="1" i="1" dirty="0"/>
              <a:t>Description:</a:t>
            </a:r>
            <a:endParaRPr lang="en-GB" dirty="0"/>
          </a:p>
          <a:p>
            <a:r>
              <a:rPr lang="en-GB" dirty="0"/>
              <a:t>The </a:t>
            </a:r>
            <a:r>
              <a:rPr lang="en-GB" b="1" dirty="0"/>
              <a:t>Who is Who in International Protection: Temporary Protection for Displaced Persons from Ukraine </a:t>
            </a:r>
            <a:r>
              <a:rPr lang="en-GB" dirty="0"/>
              <a:t>provides a current and comprehensive overview </a:t>
            </a:r>
            <a:r>
              <a:rPr lang="en-GB" b="0" i="0" dirty="0">
                <a:effectLst/>
              </a:rPr>
              <a:t>of </a:t>
            </a:r>
            <a:r>
              <a:rPr lang="en-GB" dirty="0"/>
              <a:t>the measures used by EU+ countries to provide </a:t>
            </a:r>
            <a:r>
              <a:rPr lang="en-GB" b="0" i="0" dirty="0">
                <a:effectLst/>
              </a:rPr>
              <a:t>temporary protection </a:t>
            </a:r>
            <a:r>
              <a:rPr lang="en-GB" dirty="0"/>
              <a:t>to persons fleeing the war. The goal is to:</a:t>
            </a:r>
            <a:endParaRPr lang="en-GB" dirty="0">
              <a:ea typeface="Calibri"/>
              <a:cs typeface="Calibri"/>
            </a:endParaRPr>
          </a:p>
          <a:p>
            <a:pPr marL="171450" indent="-171450">
              <a:buFont typeface="Arial"/>
              <a:buChar char="•"/>
            </a:pPr>
            <a:r>
              <a:rPr lang="en-GB" dirty="0"/>
              <a:t>Enhance the exchange of information between </a:t>
            </a:r>
            <a:r>
              <a:rPr lang="en-GB" b="0" i="0" dirty="0">
                <a:effectLst/>
              </a:rPr>
              <a:t>EU+ countries</a:t>
            </a:r>
            <a:r>
              <a:rPr lang="en-GB" dirty="0"/>
              <a:t> on practical aspects and procedures in place which can serve as a point of reference for national practices.</a:t>
            </a:r>
            <a:endParaRPr lang="en-GB" dirty="0">
              <a:ea typeface="Calibri"/>
              <a:cs typeface="Calibri"/>
            </a:endParaRPr>
          </a:p>
          <a:p>
            <a:pPr marL="171450" indent="-171450">
              <a:buFont typeface="Arial"/>
              <a:buChar char="•"/>
            </a:pPr>
            <a:r>
              <a:rPr lang="en-GB" dirty="0"/>
              <a:t>Present current information in one platform</a:t>
            </a:r>
            <a:r>
              <a:rPr lang="en-GB" b="0" i="0" dirty="0">
                <a:effectLst/>
              </a:rPr>
              <a:t>.</a:t>
            </a:r>
            <a:endParaRPr lang="en-GB" dirty="0">
              <a:ea typeface="Calibri"/>
              <a:cs typeface="Calibri"/>
            </a:endParaRPr>
          </a:p>
          <a:p>
            <a:r>
              <a:rPr lang="en-GB" b="1" i="1" dirty="0"/>
              <a:t>Methodology:</a:t>
            </a:r>
            <a:endParaRPr lang="en-GB" dirty="0"/>
          </a:p>
          <a:p>
            <a:r>
              <a:rPr lang="en-GB" dirty="0"/>
              <a:t>Information is gathered by EUAA (Information</a:t>
            </a:r>
            <a:r>
              <a:rPr lang="en-GB" b="0" i="0" dirty="0">
                <a:effectLst/>
              </a:rPr>
              <a:t> and </a:t>
            </a:r>
            <a:r>
              <a:rPr lang="en-GB" dirty="0"/>
              <a:t>Analysis Sector) through desk research based on publicly-available sources. The information is validated by the IDS Advisory Group. (A disclaimer is included </a:t>
            </a:r>
            <a:r>
              <a:rPr lang="en-GB" b="0" i="0" dirty="0">
                <a:effectLst/>
              </a:rPr>
              <a:t>on </a:t>
            </a:r>
            <a:r>
              <a:rPr lang="en-GB" dirty="0"/>
              <a:t>Who is Who platform regarding countries pending validation – 3 as of 12 May)</a:t>
            </a:r>
            <a:endParaRPr lang="en-GB" dirty="0">
              <a:ea typeface="Calibri"/>
              <a:cs typeface="Calibri"/>
            </a:endParaRPr>
          </a:p>
          <a:p>
            <a:r>
              <a:rPr lang="en-GB" b="1" i="1" dirty="0"/>
              <a:t>Target audience:</a:t>
            </a:r>
            <a:endParaRPr lang="en-GB" dirty="0"/>
          </a:p>
          <a:p>
            <a:r>
              <a:rPr lang="en-GB" dirty="0"/>
              <a:t>EU+ countries, Info providers, beneficiaries of temporary protection, any relevant stakeholders</a:t>
            </a:r>
            <a:endParaRPr lang="en-GB" dirty="0">
              <a:ea typeface="Calibri"/>
              <a:cs typeface="Calibri"/>
            </a:endParaRPr>
          </a:p>
          <a:p>
            <a:r>
              <a:rPr lang="en-GB" b="1" i="1" dirty="0"/>
              <a:t>Scope (info presented in the </a:t>
            </a:r>
            <a:r>
              <a:rPr lang="en-GB" b="1" i="1" dirty="0" err="1"/>
              <a:t>infograph</a:t>
            </a:r>
            <a:r>
              <a:rPr lang="en-GB" b="1" i="1" dirty="0"/>
              <a:t>)</a:t>
            </a:r>
            <a:endParaRPr lang="en-GB" dirty="0"/>
          </a:p>
          <a:p>
            <a:r>
              <a:rPr lang="en-GB" dirty="0"/>
              <a:t>Based on publicly available sources, the mapping includes information on:</a:t>
            </a:r>
            <a:endParaRPr lang="en-US" dirty="0"/>
          </a:p>
          <a:p>
            <a:pPr marL="171450" indent="-171450">
              <a:buFont typeface="Arial,Sans-Serif"/>
              <a:buChar char="•"/>
            </a:pPr>
            <a:r>
              <a:rPr lang="en-GB" dirty="0"/>
              <a:t>Information tools (websites, leaflets, helplines, information points)</a:t>
            </a:r>
            <a:endParaRPr lang="en-US" dirty="0"/>
          </a:p>
          <a:p>
            <a:pPr marL="171450" indent="-171450">
              <a:buFont typeface="Arial,Sans-Serif"/>
              <a:buChar char="•"/>
            </a:pPr>
            <a:r>
              <a:rPr lang="en-GB" dirty="0"/>
              <a:t>National legal frameworks</a:t>
            </a:r>
            <a:endParaRPr lang="en-GB" dirty="0">
              <a:ea typeface="Calibri"/>
              <a:cs typeface="Calibri"/>
            </a:endParaRPr>
          </a:p>
          <a:p>
            <a:pPr marL="171450" indent="-171450">
              <a:buFont typeface="Arial,Sans-Serif"/>
              <a:buChar char="•"/>
            </a:pPr>
            <a:r>
              <a:rPr lang="en-GB" dirty="0"/>
              <a:t>Persons to whom temporary protection applies</a:t>
            </a:r>
            <a:endParaRPr lang="en-US" dirty="0"/>
          </a:p>
          <a:p>
            <a:pPr marL="171450" indent="-171450">
              <a:buFont typeface="Arial,Sans-Serif"/>
              <a:buChar char="•"/>
            </a:pPr>
            <a:r>
              <a:rPr lang="en-GB" dirty="0"/>
              <a:t>Overall organisational structure</a:t>
            </a:r>
            <a:endParaRPr lang="en-GB" dirty="0">
              <a:ea typeface="Calibri"/>
              <a:cs typeface="Calibri"/>
            </a:endParaRPr>
          </a:p>
          <a:p>
            <a:pPr marL="171450" indent="-171450">
              <a:buFont typeface="Arial,Sans-Serif"/>
              <a:buChar char="•"/>
            </a:pPr>
            <a:r>
              <a:rPr lang="en-GB" dirty="0"/>
              <a:t>Procedural steps (registration, issuance of residence permit)</a:t>
            </a:r>
            <a:endParaRPr lang="en-US" dirty="0"/>
          </a:p>
          <a:p>
            <a:pPr marL="171450" indent="-171450">
              <a:buFont typeface="Arial,Sans-Serif"/>
              <a:buChar char="•"/>
            </a:pPr>
            <a:r>
              <a:rPr lang="en-GB" dirty="0"/>
              <a:t>Reception and accommodation</a:t>
            </a:r>
            <a:endParaRPr lang="en-GB" dirty="0">
              <a:ea typeface="Calibri"/>
              <a:cs typeface="Calibri"/>
            </a:endParaRPr>
          </a:p>
          <a:p>
            <a:pPr marL="171450" indent="-171450">
              <a:buFont typeface="Arial,Sans-Serif"/>
              <a:buChar char="•"/>
            </a:pPr>
            <a:r>
              <a:rPr lang="en-GB" dirty="0"/>
              <a:t>Rights (access to the labour market, medical care, education, social welfare, assistance to persons with special needs under temporary protection, etc.).</a:t>
            </a:r>
            <a:endParaRPr lang="en-US" dirty="0"/>
          </a:p>
          <a:p>
            <a:r>
              <a:rPr lang="en-GB" dirty="0">
                <a:solidFill>
                  <a:srgbClr val="000000"/>
                </a:solidFill>
                <a:latin typeface="Calibri" panose="020F0502020204030204"/>
                <a:ea typeface="Calibri" panose="020F0502020204030204"/>
                <a:cs typeface="Calibri" panose="020F0502020204030204"/>
              </a:rPr>
              <a:t>For any queries please contact </a:t>
            </a:r>
            <a:r>
              <a:rPr lang="en-GB" dirty="0">
                <a:solidFill>
                  <a:srgbClr val="000000"/>
                </a:solidFill>
                <a:latin typeface="Calibri" panose="020F0502020204030204"/>
                <a:ea typeface="Calibri" panose="020F0502020204030204"/>
                <a:cs typeface="Calibri" panose="020F0502020204030204"/>
                <a:hlinkClick r:id="rId3"/>
              </a:rPr>
              <a:t>ids@euaa.europa.eu</a:t>
            </a:r>
            <a:r>
              <a:rPr lang="en-GB" dirty="0">
                <a:solidFill>
                  <a:srgbClr val="000000"/>
                </a:solidFill>
                <a:latin typeface="Calibri" panose="020F0502020204030204"/>
                <a:ea typeface="Calibri" panose="020F0502020204030204"/>
                <a:cs typeface="Calibri" panose="020F0502020204030204"/>
              </a:rPr>
              <a:t>. Contact information is available on the platform</a:t>
            </a:r>
          </a:p>
          <a:p>
            <a:endParaRPr lang="en-GB" dirty="0">
              <a:solidFill>
                <a:srgbClr val="212529"/>
              </a:solidFill>
              <a:latin typeface="system-ui"/>
            </a:endParaRPr>
          </a:p>
        </p:txBody>
      </p:sp>
      <p:sp>
        <p:nvSpPr>
          <p:cNvPr id="4" name="Slide Number Placeholder 3"/>
          <p:cNvSpPr>
            <a:spLocks noGrp="1"/>
          </p:cNvSpPr>
          <p:nvPr>
            <p:ph type="sldNum" sz="quarter" idx="5"/>
          </p:nvPr>
        </p:nvSpPr>
        <p:spPr/>
        <p:txBody>
          <a:bodyPr/>
          <a:lstStyle/>
          <a:p>
            <a:fld id="{83DB31B4-05C0-43C7-B110-FBE72E9EC6E2}" type="slidenum">
              <a:rPr lang="en-GB" smtClean="0"/>
              <a:t>8</a:t>
            </a:fld>
            <a:endParaRPr lang="en-GB"/>
          </a:p>
        </p:txBody>
      </p:sp>
    </p:spTree>
    <p:extLst>
      <p:ext uri="{BB962C8B-B14F-4D97-AF65-F5344CB8AC3E}">
        <p14:creationId xmlns:p14="http://schemas.microsoft.com/office/powerpoint/2010/main" val="320703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system-ui"/>
              </a:rPr>
              <a:t>The data visualisation presents national authorities which are actively engaged in the implementation of temporary protection in EU+ countries. If you Hover over a country and “click for more” the following information for each country (info on box)</a:t>
            </a:r>
            <a:endParaRPr lang="en-GB" dirty="0"/>
          </a:p>
        </p:txBody>
      </p:sp>
      <p:sp>
        <p:nvSpPr>
          <p:cNvPr id="4" name="Slide Number Placeholder 3"/>
          <p:cNvSpPr>
            <a:spLocks noGrp="1"/>
          </p:cNvSpPr>
          <p:nvPr>
            <p:ph type="sldNum" sz="quarter" idx="5"/>
          </p:nvPr>
        </p:nvSpPr>
        <p:spPr/>
        <p:txBody>
          <a:bodyPr/>
          <a:lstStyle/>
          <a:p>
            <a:fld id="{83DB31B4-05C0-43C7-B110-FBE72E9EC6E2}" type="slidenum">
              <a:rPr lang="en-GB" smtClean="0"/>
              <a:t>9</a:t>
            </a:fld>
            <a:endParaRPr lang="en-GB"/>
          </a:p>
        </p:txBody>
      </p:sp>
    </p:spTree>
    <p:extLst>
      <p:ext uri="{BB962C8B-B14F-4D97-AF65-F5344CB8AC3E}">
        <p14:creationId xmlns:p14="http://schemas.microsoft.com/office/powerpoint/2010/main" val="320703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For Project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12192000" cy="6090082"/>
          </a:xfrm>
        </p:spPr>
        <p:txBody>
          <a:bodyPr anchor="ctr">
            <a:noAutofit/>
          </a:bodyPr>
          <a:lstStyle>
            <a:lvl1pPr marL="0" indent="0" algn="ctr">
              <a:buNone/>
              <a:defRPr b="1" i="0">
                <a:solidFill>
                  <a:schemeClr val="bg2"/>
                </a:solidFill>
                <a:latin typeface="Proxima Nova" charset="0"/>
                <a:ea typeface="Proxima Nova" charset="0"/>
                <a:cs typeface="Proxima Nova" charset="0"/>
              </a:defRPr>
            </a:lvl1pPr>
          </a:lstStyle>
          <a:p>
            <a:r>
              <a:rPr lang="en-US" dirty="0"/>
              <a:t>Click icon to add picture</a:t>
            </a:r>
          </a:p>
        </p:txBody>
      </p:sp>
      <p:sp>
        <p:nvSpPr>
          <p:cNvPr id="8" name="Slide Number Placeholder 4"/>
          <p:cNvSpPr>
            <a:spLocks noGrp="1"/>
          </p:cNvSpPr>
          <p:nvPr>
            <p:ph type="sldNum" sz="quarter" idx="4"/>
          </p:nvPr>
        </p:nvSpPr>
        <p:spPr>
          <a:xfrm>
            <a:off x="863999" y="6371316"/>
            <a:ext cx="1368552" cy="365124"/>
          </a:xfrm>
          <a:prstGeom prst="rect">
            <a:avLst/>
          </a:prstGeom>
        </p:spPr>
        <p:txBody>
          <a:bodyPr vert="horz" lIns="91440" tIns="45720" rIns="91440" bIns="45720" rtlCol="0" anchor="ctr"/>
          <a:lstStyle>
            <a:lvl1pPr algn="l">
              <a:defRPr sz="1050" b="0" i="0">
                <a:solidFill>
                  <a:schemeClr val="tx1">
                    <a:tint val="75000"/>
                  </a:schemeClr>
                </a:solidFill>
                <a:latin typeface="Proxima Nova "/>
                <a:ea typeface="Proxima Nova "/>
                <a:cs typeface="Proxima Nova "/>
              </a:defRPr>
            </a:lvl1pPr>
          </a:lstStyle>
          <a:p>
            <a:r>
              <a:rPr lang="es-ES_tradnl">
                <a:ea typeface="MS Reference Sans Serif" charset="0"/>
                <a:cs typeface="MS Reference Sans Serif" charset="0"/>
              </a:rPr>
              <a:t>18/1/21</a:t>
            </a:r>
            <a:endParaRPr lang="es-ES_tradnl" dirty="0">
              <a:ea typeface="MS Reference Sans Serif" charset="0"/>
              <a:cs typeface="MS Reference Sans Serif" charset="0"/>
            </a:endParaRPr>
          </a:p>
        </p:txBody>
      </p:sp>
      <p:sp>
        <p:nvSpPr>
          <p:cNvPr id="21" name="Text Placeholder 20"/>
          <p:cNvSpPr>
            <a:spLocks noGrp="1"/>
          </p:cNvSpPr>
          <p:nvPr>
            <p:ph type="body" sz="quarter" idx="16" hasCustomPrompt="1"/>
          </p:nvPr>
        </p:nvSpPr>
        <p:spPr>
          <a:xfrm>
            <a:off x="1270400" y="2478109"/>
            <a:ext cx="5507905" cy="362365"/>
          </a:xfrm>
          <a:solidFill>
            <a:schemeClr val="bg1">
              <a:lumMod val="95000"/>
            </a:schemeClr>
          </a:solidFill>
          <a:ln>
            <a:noFill/>
          </a:ln>
        </p:spPr>
        <p:txBody>
          <a:bodyPr wrap="none">
            <a:noAutofit/>
          </a:bodyPr>
          <a:lstStyle>
            <a:lvl1pPr marL="0" indent="0">
              <a:buNone/>
              <a:defRPr sz="2000" b="0" i="0">
                <a:solidFill>
                  <a:schemeClr val="accent1"/>
                </a:solidFill>
                <a:latin typeface="Proxima Nova "/>
                <a:ea typeface="Proxima Nova "/>
                <a:cs typeface="Proxima Nova "/>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s-ES" dirty="0" err="1"/>
              <a:t>Subheader</a:t>
            </a:r>
            <a:r>
              <a:rPr lang="es-ES" dirty="0"/>
              <a:t> Proxima Nova 20</a:t>
            </a:r>
            <a:r>
              <a:rPr lang="es-ES_tradnl" noProof="0" dirty="0"/>
              <a:t>pt</a:t>
            </a:r>
          </a:p>
        </p:txBody>
      </p:sp>
      <p:sp>
        <p:nvSpPr>
          <p:cNvPr id="15" name="Text Placeholder 14"/>
          <p:cNvSpPr>
            <a:spLocks noGrp="1"/>
          </p:cNvSpPr>
          <p:nvPr>
            <p:ph type="body" sz="quarter" idx="13" hasCustomPrompt="1"/>
          </p:nvPr>
        </p:nvSpPr>
        <p:spPr>
          <a:xfrm>
            <a:off x="864001" y="872191"/>
            <a:ext cx="10203495" cy="1538770"/>
          </a:xfrm>
          <a:noFill/>
          <a:ln>
            <a:noFill/>
          </a:ln>
        </p:spPr>
        <p:txBody>
          <a:bodyPr wrap="none">
            <a:noAutofit/>
          </a:bodyPr>
          <a:lstStyle>
            <a:lvl1pPr marL="0" indent="0">
              <a:buNone/>
              <a:defRPr sz="3600" b="1" i="0">
                <a:solidFill>
                  <a:schemeClr val="bg1"/>
                </a:solidFill>
                <a:latin typeface="Proxima Nova "/>
                <a:ea typeface="Proxima Nova "/>
                <a:cs typeface="Proxima Nova "/>
              </a:defRPr>
            </a:lvl1pPr>
            <a:lvl2pPr marL="457200" indent="0">
              <a:buNone/>
              <a:defRPr/>
            </a:lvl2pPr>
            <a:lvl3pPr marL="914400" indent="0">
              <a:buNone/>
              <a:defRPr/>
            </a:lvl3pPr>
            <a:lvl4pPr marL="1371600" indent="0">
              <a:buNone/>
              <a:defRPr/>
            </a:lvl4pPr>
            <a:lvl5pPr marL="1828800" indent="0">
              <a:buNone/>
              <a:defRPr/>
            </a:lvl5pPr>
          </a:lstStyle>
          <a:p>
            <a:r>
              <a:rPr lang="es-ES_tradnl" noProof="0" dirty="0" err="1"/>
              <a:t>Click</a:t>
            </a:r>
            <a:r>
              <a:rPr lang="es-ES_tradnl" noProof="0" dirty="0"/>
              <a:t> </a:t>
            </a:r>
            <a:r>
              <a:rPr lang="es-ES_tradnl" noProof="0" dirty="0" err="1"/>
              <a:t>to</a:t>
            </a:r>
            <a:r>
              <a:rPr lang="es-ES_tradnl" noProof="0" dirty="0"/>
              <a:t> </a:t>
            </a:r>
            <a:r>
              <a:rPr lang="es-ES_tradnl" noProof="0" dirty="0" err="1"/>
              <a:t>add</a:t>
            </a:r>
            <a:r>
              <a:rPr lang="es-ES_tradnl" noProof="0" dirty="0"/>
              <a:t> </a:t>
            </a:r>
            <a:r>
              <a:rPr lang="es-ES_tradnl" noProof="0" dirty="0" err="1"/>
              <a:t>title</a:t>
            </a:r>
            <a:endParaRPr lang="es-ES_tradnl" noProof="0" dirty="0"/>
          </a:p>
          <a:p>
            <a:r>
              <a:rPr lang="es-ES_tradnl" noProof="0" dirty="0" err="1"/>
              <a:t>Header</a:t>
            </a:r>
            <a:r>
              <a:rPr lang="es-ES_tradnl" noProof="0" dirty="0"/>
              <a:t>, Proxima Nova 36pt</a:t>
            </a:r>
          </a:p>
        </p:txBody>
      </p:sp>
    </p:spTree>
    <p:extLst>
      <p:ext uri="{BB962C8B-B14F-4D97-AF65-F5344CB8AC3E}">
        <p14:creationId xmlns:p14="http://schemas.microsoft.com/office/powerpoint/2010/main" val="90514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2 Photos Vertical">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543556" y="2056653"/>
            <a:ext cx="5648445" cy="2543186"/>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latin typeface="+mn-lt"/>
              </a:defRPr>
            </a:lvl1pPr>
          </a:lstStyle>
          <a:p>
            <a:r>
              <a:rPr lang="en-US" dirty="0"/>
              <a:t>Select a placeholder and drug a picture here</a:t>
            </a:r>
          </a:p>
        </p:txBody>
      </p:sp>
      <p:sp>
        <p:nvSpPr>
          <p:cNvPr id="2" name="Title 1"/>
          <p:cNvSpPr>
            <a:spLocks noGrp="1"/>
          </p:cNvSpPr>
          <p:nvPr>
            <p:ph type="title" hasCustomPrompt="1"/>
          </p:nvPr>
        </p:nvSpPr>
        <p:spPr>
          <a:xfrm>
            <a:off x="489393" y="624253"/>
            <a:ext cx="11208755" cy="835569"/>
          </a:xfrm>
          <a:noFill/>
        </p:spPr>
        <p:txBody>
          <a:bodyPr>
            <a:noAutofit/>
          </a:bodyPr>
          <a:lstStyle>
            <a:lvl1pPr>
              <a:defRPr sz="2000" b="1" baseline="0">
                <a:latin typeface="+mn-lt"/>
              </a:defRPr>
            </a:lvl1pPr>
          </a:lstStyle>
          <a:p>
            <a:pPr lvl="0"/>
            <a:r>
              <a:rPr lang="es-ES" dirty="0"/>
              <a:t>Simple Text, </a:t>
            </a:r>
            <a:r>
              <a:rPr lang="es-ES" dirty="0" err="1"/>
              <a:t>Header</a:t>
            </a:r>
            <a:r>
              <a:rPr lang="es-ES" dirty="0"/>
              <a:t>, Font</a:t>
            </a:r>
            <a:r>
              <a:rPr lang="ru-RU" dirty="0"/>
              <a:t>: </a:t>
            </a:r>
            <a:r>
              <a:rPr lang="es-ES" dirty="0"/>
              <a:t>Proxima Nova, 24pt</a:t>
            </a:r>
          </a:p>
        </p:txBody>
      </p:sp>
      <p:sp>
        <p:nvSpPr>
          <p:cNvPr id="6" name="Picture Placeholder 3">
            <a:extLst>
              <a:ext uri="{FF2B5EF4-FFF2-40B4-BE49-F238E27FC236}">
                <a16:creationId xmlns:a16="http://schemas.microsoft.com/office/drawing/2014/main" id="{1B026918-BACF-46C3-B8A5-25385D553A3A}"/>
              </a:ext>
            </a:extLst>
          </p:cNvPr>
          <p:cNvSpPr>
            <a:spLocks noGrp="1"/>
          </p:cNvSpPr>
          <p:nvPr>
            <p:ph type="pic" sz="quarter" idx="11" hasCustomPrompt="1"/>
          </p:nvPr>
        </p:nvSpPr>
        <p:spPr>
          <a:xfrm>
            <a:off x="0" y="2056653"/>
            <a:ext cx="5673481" cy="2543186"/>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latin typeface="+mn-lt"/>
              </a:defRPr>
            </a:lvl1pPr>
          </a:lstStyle>
          <a:p>
            <a:r>
              <a:rPr lang="en-US" dirty="0"/>
              <a:t>Select a placeholder and drug a picture here</a:t>
            </a:r>
          </a:p>
        </p:txBody>
      </p:sp>
      <p:sp>
        <p:nvSpPr>
          <p:cNvPr id="8" name="Slide Number Placeholder 4">
            <a:extLst>
              <a:ext uri="{FF2B5EF4-FFF2-40B4-BE49-F238E27FC236}">
                <a16:creationId xmlns:a16="http://schemas.microsoft.com/office/drawing/2014/main" id="{A3D79DA2-1920-4C05-B24B-3E9E1C8F05AF}"/>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spTree>
    <p:extLst>
      <p:ext uri="{BB962C8B-B14F-4D97-AF65-F5344CB8AC3E}">
        <p14:creationId xmlns:p14="http://schemas.microsoft.com/office/powerpoint/2010/main" val="29242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1/2 Vertical Yellow">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096000"/>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defRPr>
            </a:lvl1pPr>
          </a:lstStyle>
          <a:p>
            <a:r>
              <a:rPr lang="en-US" dirty="0"/>
              <a:t>Select a placeholder and drug a picture here</a:t>
            </a:r>
          </a:p>
        </p:txBody>
      </p:sp>
      <p:sp>
        <p:nvSpPr>
          <p:cNvPr id="11" name="Slide Number Placeholder 4">
            <a:extLst>
              <a:ext uri="{FF2B5EF4-FFF2-40B4-BE49-F238E27FC236}">
                <a16:creationId xmlns:a16="http://schemas.microsoft.com/office/drawing/2014/main" id="{51D62814-103F-44C2-AA8E-A7AC1848620B}"/>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6" name="Picture 5">
            <a:extLst>
              <a:ext uri="{FF2B5EF4-FFF2-40B4-BE49-F238E27FC236}">
                <a16:creationId xmlns:a16="http://schemas.microsoft.com/office/drawing/2014/main" id="{BC60F845-E8DA-400D-BC34-67BB3BD9657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03876" y="419498"/>
            <a:ext cx="4650954" cy="4548285"/>
          </a:xfrm>
          <a:prstGeom prst="rect">
            <a:avLst/>
          </a:prstGeom>
        </p:spPr>
      </p:pic>
      <p:sp>
        <p:nvSpPr>
          <p:cNvPr id="7" name="Title 1">
            <a:extLst>
              <a:ext uri="{FF2B5EF4-FFF2-40B4-BE49-F238E27FC236}">
                <a16:creationId xmlns:a16="http://schemas.microsoft.com/office/drawing/2014/main" id="{B0A8B7AF-6F8C-4DB2-A5D4-CF9341AC5CBF}"/>
              </a:ext>
            </a:extLst>
          </p:cNvPr>
          <p:cNvSpPr>
            <a:spLocks noGrp="1"/>
          </p:cNvSpPr>
          <p:nvPr>
            <p:ph type="title" hasCustomPrompt="1"/>
          </p:nvPr>
        </p:nvSpPr>
        <p:spPr>
          <a:xfrm>
            <a:off x="895059" y="900145"/>
            <a:ext cx="3910863" cy="3433410"/>
          </a:xfrm>
        </p:spPr>
        <p:txBody>
          <a:bodyPr>
            <a:noAutofit/>
          </a:bodyPr>
          <a:lstStyle>
            <a:lvl1pPr>
              <a:defRPr sz="3600">
                <a:solidFill>
                  <a:srgbClr val="002060"/>
                </a:solidFill>
                <a:latin typeface="+mn-lt"/>
              </a:defRPr>
            </a:lvl1pPr>
          </a:lstStyle>
          <a:p>
            <a:r>
              <a:rPr lang="es-ES" dirty="0"/>
              <a:t>Text 1</a:t>
            </a:r>
            <a:r>
              <a:rPr lang="ru-RU" dirty="0"/>
              <a:t>/2</a:t>
            </a:r>
            <a:r>
              <a:rPr lang="es-ES" dirty="0"/>
              <a:t> </a:t>
            </a:r>
            <a:r>
              <a:rPr lang="ru-RU" dirty="0"/>
              <a:t>+ </a:t>
            </a:r>
            <a:r>
              <a:rPr lang="es-ES" dirty="0" err="1"/>
              <a:t>Photo</a:t>
            </a:r>
            <a:r>
              <a:rPr lang="es-ES" dirty="0"/>
              <a:t> Vertical Font</a:t>
            </a:r>
            <a:r>
              <a:rPr lang="ru-RU" dirty="0"/>
              <a:t>: </a:t>
            </a:r>
            <a:br>
              <a:rPr lang="es-ES" dirty="0"/>
            </a:br>
            <a:r>
              <a:rPr lang="es-ES" dirty="0"/>
              <a:t>Proxima Nova, 32-36px</a:t>
            </a:r>
            <a:br>
              <a:rPr lang="es-ES" dirty="0"/>
            </a:br>
            <a:endParaRPr lang="en-US" dirty="0"/>
          </a:p>
        </p:txBody>
      </p:sp>
    </p:spTree>
    <p:extLst>
      <p:ext uri="{BB962C8B-B14F-4D97-AF65-F5344CB8AC3E}">
        <p14:creationId xmlns:p14="http://schemas.microsoft.com/office/powerpoint/2010/main" val="99459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1/2 Vertical Black">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0" y="3"/>
            <a:ext cx="12192000" cy="6107723"/>
          </a:xfrm>
          <a:solidFill>
            <a:schemeClr val="bg1">
              <a:lumMod val="95000"/>
            </a:schemeClr>
          </a:solidFill>
        </p:spPr>
        <p:txBody>
          <a:bodyPr anchor="ctr">
            <a:normAutofit/>
          </a:bodyPr>
          <a:lstStyle>
            <a:lvl1pPr marL="0" indent="0" algn="ctr">
              <a:spcBef>
                <a:spcPts val="0"/>
              </a:spcBef>
              <a:buNone/>
              <a:defRPr sz="3200">
                <a:solidFill>
                  <a:schemeClr val="bg1">
                    <a:lumMod val="85000"/>
                  </a:schemeClr>
                </a:solidFill>
              </a:defRPr>
            </a:lvl1pPr>
          </a:lstStyle>
          <a:p>
            <a:r>
              <a:rPr lang="en-US" dirty="0"/>
              <a:t>Select a placeholder and drug a picture here</a:t>
            </a:r>
          </a:p>
        </p:txBody>
      </p:sp>
      <p:sp>
        <p:nvSpPr>
          <p:cNvPr id="8" name="Slide Number Placeholder 4">
            <a:extLst>
              <a:ext uri="{FF2B5EF4-FFF2-40B4-BE49-F238E27FC236}">
                <a16:creationId xmlns:a16="http://schemas.microsoft.com/office/drawing/2014/main" id="{F680F2CC-89E7-4D14-9ECF-B4E6F869F913}"/>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6" name="Picture 5">
            <a:extLst>
              <a:ext uri="{FF2B5EF4-FFF2-40B4-BE49-F238E27FC236}">
                <a16:creationId xmlns:a16="http://schemas.microsoft.com/office/drawing/2014/main" id="{F43A62EF-0217-49CC-ABA4-C1CFFF354B4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4913" y="410778"/>
            <a:ext cx="4638486" cy="4686024"/>
          </a:xfrm>
          <a:prstGeom prst="rect">
            <a:avLst/>
          </a:prstGeom>
        </p:spPr>
      </p:pic>
      <p:sp>
        <p:nvSpPr>
          <p:cNvPr id="7" name="Title 1">
            <a:extLst>
              <a:ext uri="{FF2B5EF4-FFF2-40B4-BE49-F238E27FC236}">
                <a16:creationId xmlns:a16="http://schemas.microsoft.com/office/drawing/2014/main" id="{BC6AB438-8C1E-4544-AC19-7BE6B0FEDFE1}"/>
              </a:ext>
            </a:extLst>
          </p:cNvPr>
          <p:cNvSpPr>
            <a:spLocks noGrp="1"/>
          </p:cNvSpPr>
          <p:nvPr>
            <p:ph type="title" hasCustomPrompt="1"/>
          </p:nvPr>
        </p:nvSpPr>
        <p:spPr>
          <a:xfrm>
            <a:off x="854056" y="996932"/>
            <a:ext cx="3888067" cy="3836057"/>
          </a:xfrm>
        </p:spPr>
        <p:txBody>
          <a:bodyPr>
            <a:noAutofit/>
          </a:bodyPr>
          <a:lstStyle>
            <a:lvl1pPr>
              <a:defRPr sz="3600">
                <a:solidFill>
                  <a:schemeClr val="bg1"/>
                </a:solidFill>
                <a:latin typeface="+mn-lt"/>
              </a:defRPr>
            </a:lvl1pPr>
          </a:lstStyle>
          <a:p>
            <a:r>
              <a:rPr lang="es-ES" dirty="0"/>
              <a:t>Text 1</a:t>
            </a:r>
            <a:r>
              <a:rPr lang="ru-RU" dirty="0"/>
              <a:t>/2</a:t>
            </a:r>
            <a:r>
              <a:rPr lang="es-ES" dirty="0"/>
              <a:t> </a:t>
            </a:r>
            <a:r>
              <a:rPr lang="ru-RU" dirty="0"/>
              <a:t>+ </a:t>
            </a:r>
            <a:r>
              <a:rPr lang="es-ES" dirty="0" err="1"/>
              <a:t>Photo</a:t>
            </a:r>
            <a:r>
              <a:rPr lang="es-ES" dirty="0"/>
              <a:t> Vertical Font</a:t>
            </a:r>
            <a:r>
              <a:rPr lang="ru-RU" dirty="0"/>
              <a:t>: </a:t>
            </a:r>
            <a:br>
              <a:rPr lang="es-ES" dirty="0"/>
            </a:br>
            <a:r>
              <a:rPr lang="es-ES" dirty="0"/>
              <a:t>Proxima Nova, 32-36px</a:t>
            </a:r>
            <a:br>
              <a:rPr lang="es-ES" dirty="0"/>
            </a:br>
            <a:endParaRPr lang="en-US" dirty="0"/>
          </a:p>
        </p:txBody>
      </p:sp>
    </p:spTree>
    <p:extLst>
      <p:ext uri="{BB962C8B-B14F-4D97-AF65-F5344CB8AC3E}">
        <p14:creationId xmlns:p14="http://schemas.microsoft.com/office/powerpoint/2010/main" val="1211026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78256D-349F-4079-8178-780C2119B5EA}"/>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spTree>
    <p:extLst>
      <p:ext uri="{BB962C8B-B14F-4D97-AF65-F5344CB8AC3E}">
        <p14:creationId xmlns:p14="http://schemas.microsoft.com/office/powerpoint/2010/main" val="173686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7999" y="550500"/>
            <a:ext cx="10944000" cy="496098"/>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Simple Text, </a:t>
            </a:r>
            <a:r>
              <a:rPr lang="es-ES" dirty="0" err="1"/>
              <a:t>Header</a:t>
            </a:r>
            <a:r>
              <a:rPr lang="es-ES" dirty="0"/>
              <a:t>, Font</a:t>
            </a:r>
            <a:r>
              <a:rPr lang="ru-RU" dirty="0"/>
              <a:t>: </a:t>
            </a:r>
            <a:r>
              <a:rPr lang="es-ES" dirty="0"/>
              <a:t>Proxima Nova, 24pt</a:t>
            </a:r>
          </a:p>
        </p:txBody>
      </p:sp>
      <p:sp>
        <p:nvSpPr>
          <p:cNvPr id="9" name="Text Placeholder 8"/>
          <p:cNvSpPr>
            <a:spLocks noGrp="1"/>
          </p:cNvSpPr>
          <p:nvPr>
            <p:ph type="body" sz="quarter" idx="11" hasCustomPrompt="1"/>
          </p:nvPr>
        </p:nvSpPr>
        <p:spPr>
          <a:xfrm>
            <a:off x="527051" y="1242003"/>
            <a:ext cx="10944000" cy="5027039"/>
          </a:xfrm>
        </p:spPr>
        <p:txBody>
          <a:bodyPr>
            <a:noAutofit/>
          </a:bodyPr>
          <a:lstStyle>
            <a:lvl1pPr marL="0" indent="0">
              <a:buNone/>
              <a:defRPr sz="2000" baseline="0">
                <a:latin typeface="+mn-lt"/>
              </a:defRPr>
            </a:lvl1pPr>
            <a:lvl2pPr marL="457200" indent="0">
              <a:buNone/>
              <a:defRPr sz="1600">
                <a:latin typeface="+mn-lt"/>
              </a:defRPr>
            </a:lvl2pPr>
            <a:lvl3pPr marL="914400" indent="0">
              <a:buNone/>
              <a:defRPr/>
            </a:lvl3pPr>
            <a:lvl4pPr marL="1371600" indent="0">
              <a:buNone/>
              <a:defRPr/>
            </a:lvl4pPr>
            <a:lvl5pPr marL="1828800" indent="0">
              <a:buNone/>
              <a:defRPr/>
            </a:lvl5pPr>
          </a:lstStyle>
          <a:p>
            <a:pPr lvl="0"/>
            <a:r>
              <a:rPr lang="es-ES" dirty="0"/>
              <a:t>Simple Text, Font</a:t>
            </a:r>
            <a:r>
              <a:rPr lang="ru-RU" dirty="0"/>
              <a:t>: </a:t>
            </a:r>
            <a:r>
              <a:rPr lang="es-ES" dirty="0"/>
              <a:t>Proxima Nova, 16-20pt</a:t>
            </a:r>
          </a:p>
          <a:p>
            <a:pPr lvl="1"/>
            <a:r>
              <a:rPr lang="es-ES" dirty="0" err="1"/>
              <a:t>Second</a:t>
            </a:r>
            <a:r>
              <a:rPr lang="es-ES" dirty="0"/>
              <a:t> </a:t>
            </a:r>
            <a:r>
              <a:rPr lang="es-ES" dirty="0" err="1"/>
              <a:t>level</a:t>
            </a:r>
            <a:r>
              <a:rPr lang="es-ES" dirty="0"/>
              <a:t>, Font</a:t>
            </a:r>
            <a:r>
              <a:rPr lang="ru-RU" dirty="0"/>
              <a:t>: </a:t>
            </a:r>
            <a:r>
              <a:rPr lang="es-ES" dirty="0"/>
              <a:t>Proxima Nova, 14-16pt</a:t>
            </a:r>
          </a:p>
        </p:txBody>
      </p:sp>
      <p:sp>
        <p:nvSpPr>
          <p:cNvPr id="8" name="Slide Number Placeholder 4">
            <a:extLst>
              <a:ext uri="{FF2B5EF4-FFF2-40B4-BE49-F238E27FC236}">
                <a16:creationId xmlns:a16="http://schemas.microsoft.com/office/drawing/2014/main" id="{80BD1097-FBDB-488D-81EC-75C7B42DFA35}"/>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10" name="Picture 9">
            <a:extLst>
              <a:ext uri="{FF2B5EF4-FFF2-40B4-BE49-F238E27FC236}">
                <a16:creationId xmlns:a16="http://schemas.microsoft.com/office/drawing/2014/main" id="{9AF8F614-6EED-4B0E-B125-01A5373972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Tree>
    <p:extLst>
      <p:ext uri="{BB962C8B-B14F-4D97-AF65-F5344CB8AC3E}">
        <p14:creationId xmlns:p14="http://schemas.microsoft.com/office/powerpoint/2010/main" val="1365184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Text with bullet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7999" y="541557"/>
            <a:ext cx="10944000" cy="496098"/>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Header</a:t>
            </a:r>
            <a:r>
              <a:rPr lang="es-ES" dirty="0"/>
              <a:t>, Font</a:t>
            </a:r>
            <a:r>
              <a:rPr lang="ru-RU" dirty="0"/>
              <a:t>: </a:t>
            </a:r>
            <a:r>
              <a:rPr lang="es-ES" dirty="0"/>
              <a:t>Proxima Nova, 24pt</a:t>
            </a:r>
            <a:endParaRPr lang="ru-RU" dirty="0"/>
          </a:p>
        </p:txBody>
      </p:sp>
      <p:sp>
        <p:nvSpPr>
          <p:cNvPr id="3" name="Text Placeholder 2"/>
          <p:cNvSpPr>
            <a:spLocks noGrp="1"/>
          </p:cNvSpPr>
          <p:nvPr>
            <p:ph type="body" sz="quarter" idx="13" hasCustomPrompt="1"/>
          </p:nvPr>
        </p:nvSpPr>
        <p:spPr>
          <a:xfrm>
            <a:off x="528002" y="1242000"/>
            <a:ext cx="10943167" cy="5028623"/>
          </a:xfrm>
        </p:spPr>
        <p:txBody>
          <a:bodyPr/>
          <a:lstStyle>
            <a:lvl1pPr>
              <a:defRPr>
                <a:solidFill>
                  <a:schemeClr val="bg2">
                    <a:lumMod val="50000"/>
                  </a:schemeClr>
                </a:solidFill>
                <a:latin typeface="+mn-lt"/>
              </a:defRPr>
            </a:lvl1pPr>
            <a:lvl2pPr>
              <a:defRPr>
                <a:solidFill>
                  <a:schemeClr val="bg2">
                    <a:lumMod val="50000"/>
                  </a:schemeClr>
                </a:solidFill>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3pPr>
            <a:lvl4pPr>
              <a:defRPr>
                <a:solidFill>
                  <a:schemeClr val="bg2">
                    <a:lumMod val="50000"/>
                  </a:schemeClr>
                </a:solidFill>
                <a:latin typeface="+mn-lt"/>
              </a:defRPr>
            </a:lvl4pPr>
            <a:lvl5pPr>
              <a:defRPr>
                <a:solidFill>
                  <a:schemeClr val="bg2">
                    <a:lumMod val="50000"/>
                  </a:schemeClr>
                </a:solidFill>
                <a:latin typeface="+mn-lt"/>
              </a:defRPr>
            </a:lvl5pPr>
          </a:lstStyle>
          <a:p>
            <a:pPr lvl="0"/>
            <a:r>
              <a:rPr lang="es-ES" dirty="0"/>
              <a:t>Simple Text, Font</a:t>
            </a:r>
            <a:r>
              <a:rPr lang="ru-RU" dirty="0"/>
              <a:t>: </a:t>
            </a:r>
            <a:r>
              <a:rPr lang="es-ES" dirty="0"/>
              <a:t>Proxima Nova, 16-20pt</a:t>
            </a:r>
          </a:p>
          <a:p>
            <a:pPr lvl="1"/>
            <a:r>
              <a:rPr lang="es-ES" dirty="0" err="1"/>
              <a:t>Second</a:t>
            </a:r>
            <a:r>
              <a:rPr lang="es-ES" dirty="0"/>
              <a:t> </a:t>
            </a:r>
            <a:r>
              <a:rPr lang="es-ES" dirty="0" err="1"/>
              <a:t>level</a:t>
            </a:r>
            <a:r>
              <a:rPr lang="es-ES" dirty="0"/>
              <a:t>, Font</a:t>
            </a:r>
            <a:r>
              <a:rPr lang="ru-RU" dirty="0"/>
              <a:t>: </a:t>
            </a:r>
            <a:r>
              <a:rPr lang="es-ES" dirty="0"/>
              <a:t>Proxima Nova, 14-16pt</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lang="es-ES" dirty="0" err="1"/>
              <a:t>Third</a:t>
            </a:r>
            <a:r>
              <a:rPr lang="es-ES" dirty="0"/>
              <a:t> </a:t>
            </a:r>
            <a:r>
              <a:rPr lang="es-ES" dirty="0" err="1"/>
              <a:t>level</a:t>
            </a:r>
            <a:r>
              <a:rPr lang="es-ES" dirty="0"/>
              <a:t>, Font</a:t>
            </a:r>
            <a:r>
              <a:rPr lang="ru-RU" dirty="0"/>
              <a:t>: </a:t>
            </a:r>
            <a:r>
              <a:rPr lang="es-ES" dirty="0"/>
              <a:t>Proxima Nova, 12-14pt</a:t>
            </a:r>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_tradnl" dirty="0"/>
          </a:p>
        </p:txBody>
      </p:sp>
      <p:sp>
        <p:nvSpPr>
          <p:cNvPr id="8" name="Slide Number Placeholder 4">
            <a:extLst>
              <a:ext uri="{FF2B5EF4-FFF2-40B4-BE49-F238E27FC236}">
                <a16:creationId xmlns:a16="http://schemas.microsoft.com/office/drawing/2014/main" id="{921A73B0-B1AA-4133-A076-9B35928DB3C5}"/>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9" name="Picture 8">
            <a:extLst>
              <a:ext uri="{FF2B5EF4-FFF2-40B4-BE49-F238E27FC236}">
                <a16:creationId xmlns:a16="http://schemas.microsoft.com/office/drawing/2014/main" id="{BFB6E928-DD5B-4F4A-BA69-B45D255DBB9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Tree>
    <p:extLst>
      <p:ext uri="{BB962C8B-B14F-4D97-AF65-F5344CB8AC3E}">
        <p14:creationId xmlns:p14="http://schemas.microsoft.com/office/powerpoint/2010/main" val="206655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 Text. 1 line Header &amp; Subheader">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8000" y="543231"/>
            <a:ext cx="10944001" cy="496098"/>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Header</a:t>
            </a:r>
            <a:r>
              <a:rPr lang="es-ES" dirty="0"/>
              <a:t> in </a:t>
            </a:r>
            <a:r>
              <a:rPr lang="es-ES" dirty="0" err="1"/>
              <a:t>one</a:t>
            </a:r>
            <a:r>
              <a:rPr lang="es-ES" dirty="0"/>
              <a:t> line, Font</a:t>
            </a:r>
            <a:r>
              <a:rPr lang="ru-RU" dirty="0"/>
              <a:t>: </a:t>
            </a:r>
            <a:r>
              <a:rPr lang="es-ES" dirty="0"/>
              <a:t>Proxima Nova, 24pt</a:t>
            </a:r>
            <a:endParaRPr lang="ru-RU" dirty="0"/>
          </a:p>
        </p:txBody>
      </p:sp>
      <p:sp>
        <p:nvSpPr>
          <p:cNvPr id="3" name="Text Placeholder 2"/>
          <p:cNvSpPr>
            <a:spLocks noGrp="1"/>
          </p:cNvSpPr>
          <p:nvPr>
            <p:ph type="body" sz="quarter" idx="13" hasCustomPrompt="1"/>
          </p:nvPr>
        </p:nvSpPr>
        <p:spPr>
          <a:xfrm>
            <a:off x="528002" y="1802248"/>
            <a:ext cx="10943167" cy="4182627"/>
          </a:xfrm>
        </p:spPr>
        <p:txBody>
          <a:bodyPr/>
          <a:lstStyle>
            <a:lvl1pPr>
              <a:defRPr>
                <a:solidFill>
                  <a:schemeClr val="bg2">
                    <a:lumMod val="50000"/>
                  </a:schemeClr>
                </a:solidFill>
                <a:latin typeface="+mn-lt"/>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3pPr>
            <a:lvl4pPr>
              <a:defRPr>
                <a:solidFill>
                  <a:schemeClr val="bg2">
                    <a:lumMod val="50000"/>
                  </a:schemeClr>
                </a:solidFill>
                <a:latin typeface="+mn-lt"/>
              </a:defRPr>
            </a:lvl4pPr>
            <a:lvl5pPr>
              <a:defRPr>
                <a:solidFill>
                  <a:schemeClr val="bg2">
                    <a:lumMod val="50000"/>
                  </a:schemeClr>
                </a:solidFill>
                <a:latin typeface="+mn-lt"/>
              </a:defRPr>
            </a:lvl5pPr>
          </a:lstStyle>
          <a:p>
            <a:pPr lvl="0"/>
            <a:r>
              <a:rPr lang="es-ES" dirty="0"/>
              <a:t>Simple Text, Font</a:t>
            </a:r>
            <a:r>
              <a:rPr lang="ru-RU" dirty="0"/>
              <a:t>: </a:t>
            </a:r>
            <a:r>
              <a:rPr lang="es-ES" dirty="0"/>
              <a:t>Proxima Nova, 16-20pt</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s-ES" dirty="0" err="1"/>
              <a:t>Second</a:t>
            </a:r>
            <a:r>
              <a:rPr lang="es-ES" dirty="0"/>
              <a:t> </a:t>
            </a:r>
            <a:r>
              <a:rPr lang="es-ES" dirty="0" err="1"/>
              <a:t>level</a:t>
            </a:r>
            <a:r>
              <a:rPr lang="es-ES" dirty="0"/>
              <a:t>, Font</a:t>
            </a:r>
            <a:r>
              <a:rPr lang="ru-RU" dirty="0"/>
              <a:t>: </a:t>
            </a:r>
            <a:r>
              <a:rPr lang="es-ES" dirty="0"/>
              <a:t>Proxima Nova, 14-16pt</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lang="es-ES" dirty="0" err="1"/>
              <a:t>Third</a:t>
            </a:r>
            <a:r>
              <a:rPr lang="es-ES" dirty="0"/>
              <a:t> </a:t>
            </a:r>
            <a:r>
              <a:rPr lang="es-ES" dirty="0" err="1"/>
              <a:t>level</a:t>
            </a:r>
            <a:r>
              <a:rPr lang="es-ES" dirty="0"/>
              <a:t>, Font</a:t>
            </a:r>
            <a:r>
              <a:rPr lang="ru-RU" dirty="0"/>
              <a:t>: </a:t>
            </a:r>
            <a:r>
              <a:rPr lang="es-ES" dirty="0"/>
              <a:t>Proxima Nova, 12-14pt</a:t>
            </a:r>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_tradnl" dirty="0"/>
          </a:p>
        </p:txBody>
      </p:sp>
      <p:sp>
        <p:nvSpPr>
          <p:cNvPr id="7" name="Text Placeholder 5"/>
          <p:cNvSpPr>
            <a:spLocks noGrp="1"/>
          </p:cNvSpPr>
          <p:nvPr>
            <p:ph type="body" sz="quarter" idx="14" hasCustomPrompt="1"/>
          </p:nvPr>
        </p:nvSpPr>
        <p:spPr>
          <a:xfrm>
            <a:off x="527999" y="1039329"/>
            <a:ext cx="10944000" cy="496098"/>
          </a:xfrm>
        </p:spPr>
        <p:txBody>
          <a:bodyPr>
            <a:noAutofit/>
          </a:bodyPr>
          <a:lstStyle>
            <a:lvl1pPr marL="0" indent="0">
              <a:buNone/>
              <a:defRPr sz="2000" baseline="0">
                <a:solidFill>
                  <a:schemeClr val="accent5"/>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Subheader</a:t>
            </a:r>
            <a:r>
              <a:rPr lang="es-ES" dirty="0"/>
              <a:t>, Font</a:t>
            </a:r>
            <a:r>
              <a:rPr lang="ru-RU" dirty="0"/>
              <a:t>: </a:t>
            </a:r>
            <a:r>
              <a:rPr lang="es-ES" dirty="0"/>
              <a:t>Proxima Nova, 20pt</a:t>
            </a:r>
            <a:endParaRPr lang="ru-RU" dirty="0"/>
          </a:p>
        </p:txBody>
      </p:sp>
      <p:sp>
        <p:nvSpPr>
          <p:cNvPr id="9" name="Slide Number Placeholder 4">
            <a:extLst>
              <a:ext uri="{FF2B5EF4-FFF2-40B4-BE49-F238E27FC236}">
                <a16:creationId xmlns:a16="http://schemas.microsoft.com/office/drawing/2014/main" id="{4043D511-BB32-4030-8DDB-4D43C4D536BE}"/>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11" name="Picture 10">
            <a:extLst>
              <a:ext uri="{FF2B5EF4-FFF2-40B4-BE49-F238E27FC236}">
                <a16:creationId xmlns:a16="http://schemas.microsoft.com/office/drawing/2014/main" id="{1981D252-67F7-427F-A728-FE52390A1D7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Tree>
    <p:extLst>
      <p:ext uri="{BB962C8B-B14F-4D97-AF65-F5344CB8AC3E}">
        <p14:creationId xmlns:p14="http://schemas.microsoft.com/office/powerpoint/2010/main" val="589563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imple Text. 1 line Header &amp; Subheader">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8000" y="543231"/>
            <a:ext cx="10944001" cy="496098"/>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Header</a:t>
            </a:r>
            <a:r>
              <a:rPr lang="es-ES" dirty="0"/>
              <a:t> in </a:t>
            </a:r>
            <a:r>
              <a:rPr lang="es-ES" dirty="0" err="1"/>
              <a:t>one</a:t>
            </a:r>
            <a:r>
              <a:rPr lang="es-ES" dirty="0"/>
              <a:t> line, Font</a:t>
            </a:r>
            <a:r>
              <a:rPr lang="ru-RU" dirty="0"/>
              <a:t>: </a:t>
            </a:r>
            <a:r>
              <a:rPr lang="es-ES" dirty="0"/>
              <a:t>Proxima Nova, 24pt</a:t>
            </a:r>
            <a:endParaRPr lang="ru-RU" dirty="0"/>
          </a:p>
        </p:txBody>
      </p:sp>
      <p:sp>
        <p:nvSpPr>
          <p:cNvPr id="3" name="Text Placeholder 2"/>
          <p:cNvSpPr>
            <a:spLocks noGrp="1"/>
          </p:cNvSpPr>
          <p:nvPr>
            <p:ph type="body" sz="quarter" idx="13" hasCustomPrompt="1"/>
          </p:nvPr>
        </p:nvSpPr>
        <p:spPr>
          <a:xfrm>
            <a:off x="528002" y="1802248"/>
            <a:ext cx="10943167" cy="4182627"/>
          </a:xfrm>
        </p:spPr>
        <p:txBody>
          <a:bodyPr/>
          <a:lstStyle>
            <a:lvl1pPr>
              <a:defRPr>
                <a:solidFill>
                  <a:schemeClr val="bg2">
                    <a:lumMod val="50000"/>
                  </a:schemeClr>
                </a:solidFill>
                <a:latin typeface="+mn-lt"/>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3pPr>
            <a:lvl4pPr>
              <a:defRPr>
                <a:solidFill>
                  <a:schemeClr val="bg2">
                    <a:lumMod val="50000"/>
                  </a:schemeClr>
                </a:solidFill>
                <a:latin typeface="+mn-lt"/>
              </a:defRPr>
            </a:lvl4pPr>
            <a:lvl5pPr>
              <a:defRPr>
                <a:solidFill>
                  <a:schemeClr val="bg2">
                    <a:lumMod val="50000"/>
                  </a:schemeClr>
                </a:solidFill>
                <a:latin typeface="+mn-lt"/>
              </a:defRPr>
            </a:lvl5pPr>
          </a:lstStyle>
          <a:p>
            <a:pPr lvl="0"/>
            <a:r>
              <a:rPr lang="es-ES" dirty="0"/>
              <a:t>Simple Text, Font</a:t>
            </a:r>
            <a:r>
              <a:rPr lang="ru-RU" dirty="0"/>
              <a:t>: </a:t>
            </a:r>
            <a:r>
              <a:rPr lang="es-ES" dirty="0"/>
              <a:t>Proxima Nova, 16-20pt</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s-ES" dirty="0" err="1"/>
              <a:t>Second</a:t>
            </a:r>
            <a:r>
              <a:rPr lang="es-ES" dirty="0"/>
              <a:t> </a:t>
            </a:r>
            <a:r>
              <a:rPr lang="es-ES" dirty="0" err="1"/>
              <a:t>level</a:t>
            </a:r>
            <a:r>
              <a:rPr lang="es-ES" dirty="0"/>
              <a:t>, Font</a:t>
            </a:r>
            <a:r>
              <a:rPr lang="ru-RU" dirty="0"/>
              <a:t>: </a:t>
            </a:r>
            <a:r>
              <a:rPr lang="es-ES" dirty="0"/>
              <a:t>Proxima Nova, 14-16pt</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lang="es-ES" dirty="0" err="1"/>
              <a:t>Third</a:t>
            </a:r>
            <a:r>
              <a:rPr lang="es-ES" dirty="0"/>
              <a:t> </a:t>
            </a:r>
            <a:r>
              <a:rPr lang="es-ES" dirty="0" err="1"/>
              <a:t>level</a:t>
            </a:r>
            <a:r>
              <a:rPr lang="es-ES" dirty="0"/>
              <a:t>, Font</a:t>
            </a:r>
            <a:r>
              <a:rPr lang="ru-RU" dirty="0"/>
              <a:t>: </a:t>
            </a:r>
            <a:r>
              <a:rPr lang="es-ES" dirty="0"/>
              <a:t>Proxima Nova, 12-14pt</a:t>
            </a:r>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_tradnl" dirty="0"/>
          </a:p>
        </p:txBody>
      </p:sp>
      <p:sp>
        <p:nvSpPr>
          <p:cNvPr id="7" name="Text Placeholder 5"/>
          <p:cNvSpPr>
            <a:spLocks noGrp="1"/>
          </p:cNvSpPr>
          <p:nvPr>
            <p:ph type="body" sz="quarter" idx="14" hasCustomPrompt="1"/>
          </p:nvPr>
        </p:nvSpPr>
        <p:spPr>
          <a:xfrm>
            <a:off x="527999" y="1039329"/>
            <a:ext cx="10944000" cy="496098"/>
          </a:xfrm>
        </p:spPr>
        <p:txBody>
          <a:bodyPr>
            <a:noAutofit/>
          </a:bodyPr>
          <a:lstStyle>
            <a:lvl1pPr marL="0" indent="0">
              <a:buNone/>
              <a:defRPr sz="2000" baseline="0">
                <a:solidFill>
                  <a:schemeClr val="accent5"/>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Subheader</a:t>
            </a:r>
            <a:r>
              <a:rPr lang="es-ES" dirty="0"/>
              <a:t>, Font</a:t>
            </a:r>
            <a:r>
              <a:rPr lang="ru-RU" dirty="0"/>
              <a:t>: </a:t>
            </a:r>
            <a:r>
              <a:rPr lang="es-ES" dirty="0"/>
              <a:t>Proxima Nova, 20pt</a:t>
            </a:r>
            <a:endParaRPr lang="ru-RU" dirty="0"/>
          </a:p>
        </p:txBody>
      </p:sp>
      <p:sp>
        <p:nvSpPr>
          <p:cNvPr id="9" name="Slide Number Placeholder 4">
            <a:extLst>
              <a:ext uri="{FF2B5EF4-FFF2-40B4-BE49-F238E27FC236}">
                <a16:creationId xmlns:a16="http://schemas.microsoft.com/office/drawing/2014/main" id="{4043D511-BB32-4030-8DDB-4D43C4D536BE}"/>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spTree>
    <p:extLst>
      <p:ext uri="{BB962C8B-B14F-4D97-AF65-F5344CB8AC3E}">
        <p14:creationId xmlns:p14="http://schemas.microsoft.com/office/powerpoint/2010/main" val="2422018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mple Text. 2 lines Header &amp; Subheader">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7999" y="558729"/>
            <a:ext cx="10944000" cy="845996"/>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Header</a:t>
            </a:r>
            <a:r>
              <a:rPr lang="ru-RU" dirty="0"/>
              <a:t> </a:t>
            </a:r>
            <a:r>
              <a:rPr lang="es-ES" dirty="0"/>
              <a:t>in </a:t>
            </a:r>
            <a:r>
              <a:rPr lang="es-ES" dirty="0" err="1"/>
              <a:t>two</a:t>
            </a:r>
            <a:r>
              <a:rPr lang="es-ES" dirty="0"/>
              <a:t> </a:t>
            </a:r>
            <a:r>
              <a:rPr lang="es-ES" dirty="0" err="1"/>
              <a:t>lines</a:t>
            </a:r>
            <a:r>
              <a:rPr lang="es-ES" dirty="0"/>
              <a:t>, </a:t>
            </a:r>
          </a:p>
          <a:p>
            <a:pPr lvl="0"/>
            <a:r>
              <a:rPr lang="es-ES" dirty="0"/>
              <a:t>Font</a:t>
            </a:r>
            <a:r>
              <a:rPr lang="ru-RU" dirty="0"/>
              <a:t>: </a:t>
            </a:r>
            <a:r>
              <a:rPr lang="es-ES" dirty="0"/>
              <a:t>Proxima Nova, 24pt</a:t>
            </a:r>
          </a:p>
        </p:txBody>
      </p:sp>
      <p:sp>
        <p:nvSpPr>
          <p:cNvPr id="3" name="Text Placeholder 2"/>
          <p:cNvSpPr>
            <a:spLocks noGrp="1"/>
          </p:cNvSpPr>
          <p:nvPr>
            <p:ph type="body" sz="quarter" idx="13" hasCustomPrompt="1"/>
          </p:nvPr>
        </p:nvSpPr>
        <p:spPr>
          <a:xfrm>
            <a:off x="528002" y="2087996"/>
            <a:ext cx="10943167" cy="4182627"/>
          </a:xfrm>
        </p:spPr>
        <p:txBody>
          <a:bodyPr/>
          <a:lstStyle>
            <a:lvl1pPr>
              <a:defRPr>
                <a:solidFill>
                  <a:schemeClr val="bg2">
                    <a:lumMod val="50000"/>
                  </a:schemeClr>
                </a:solidFill>
                <a:latin typeface="+mn-lt"/>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3pPr>
            <a:lvl4pPr>
              <a:defRPr>
                <a:solidFill>
                  <a:schemeClr val="bg2">
                    <a:lumMod val="50000"/>
                  </a:schemeClr>
                </a:solidFill>
                <a:latin typeface="+mn-lt"/>
              </a:defRPr>
            </a:lvl4pPr>
            <a:lvl5pPr>
              <a:defRPr>
                <a:solidFill>
                  <a:schemeClr val="bg2">
                    <a:lumMod val="50000"/>
                  </a:schemeClr>
                </a:solidFill>
                <a:latin typeface="+mn-lt"/>
              </a:defRPr>
            </a:lvl5pPr>
          </a:lstStyle>
          <a:p>
            <a:pPr lvl="0"/>
            <a:r>
              <a:rPr lang="es-ES" dirty="0"/>
              <a:t>Simple Text, Font</a:t>
            </a:r>
            <a:r>
              <a:rPr lang="ru-RU" dirty="0"/>
              <a:t>: </a:t>
            </a:r>
            <a:r>
              <a:rPr lang="es-ES" dirty="0"/>
              <a:t>Proxima Nova, 16-20pt</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s-ES" dirty="0" err="1"/>
              <a:t>Second</a:t>
            </a:r>
            <a:r>
              <a:rPr lang="es-ES" dirty="0"/>
              <a:t> </a:t>
            </a:r>
            <a:r>
              <a:rPr lang="es-ES" dirty="0" err="1"/>
              <a:t>level</a:t>
            </a:r>
            <a:r>
              <a:rPr lang="es-ES" dirty="0"/>
              <a:t>, Font</a:t>
            </a:r>
            <a:r>
              <a:rPr lang="ru-RU" dirty="0"/>
              <a:t>: </a:t>
            </a:r>
            <a:r>
              <a:rPr lang="es-ES" dirty="0"/>
              <a:t>Proxima Nova, 14-16pt</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lang="es-ES" dirty="0" err="1"/>
              <a:t>Third</a:t>
            </a:r>
            <a:r>
              <a:rPr lang="es-ES" dirty="0"/>
              <a:t> </a:t>
            </a:r>
            <a:r>
              <a:rPr lang="es-ES" dirty="0" err="1"/>
              <a:t>level</a:t>
            </a:r>
            <a:r>
              <a:rPr lang="es-ES" dirty="0"/>
              <a:t>, Font</a:t>
            </a:r>
            <a:r>
              <a:rPr lang="ru-RU" dirty="0"/>
              <a:t>: </a:t>
            </a:r>
            <a:r>
              <a:rPr lang="es-ES" dirty="0"/>
              <a:t>Proxima Nova, 12-14pt</a:t>
            </a:r>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ES_tradnl" dirty="0"/>
          </a:p>
        </p:txBody>
      </p:sp>
      <p:sp>
        <p:nvSpPr>
          <p:cNvPr id="7" name="Text Placeholder 5"/>
          <p:cNvSpPr>
            <a:spLocks noGrp="1"/>
          </p:cNvSpPr>
          <p:nvPr>
            <p:ph type="body" sz="quarter" idx="14" hasCustomPrompt="1"/>
          </p:nvPr>
        </p:nvSpPr>
        <p:spPr>
          <a:xfrm>
            <a:off x="527999" y="1404727"/>
            <a:ext cx="10944000" cy="496098"/>
          </a:xfrm>
        </p:spPr>
        <p:txBody>
          <a:bodyPr>
            <a:noAutofit/>
          </a:bodyPr>
          <a:lstStyle>
            <a:lvl1pPr marL="0" indent="0">
              <a:buNone/>
              <a:defRPr sz="2000"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Subheader</a:t>
            </a:r>
            <a:r>
              <a:rPr lang="es-ES" dirty="0"/>
              <a:t>, Font</a:t>
            </a:r>
            <a:r>
              <a:rPr lang="ru-RU" dirty="0"/>
              <a:t>: </a:t>
            </a:r>
            <a:r>
              <a:rPr lang="es-ES" dirty="0"/>
              <a:t>Proxima Nova, 20pt</a:t>
            </a:r>
            <a:endParaRPr lang="ru-RU" dirty="0"/>
          </a:p>
        </p:txBody>
      </p:sp>
      <p:sp>
        <p:nvSpPr>
          <p:cNvPr id="9" name="Slide Number Placeholder 4">
            <a:extLst>
              <a:ext uri="{FF2B5EF4-FFF2-40B4-BE49-F238E27FC236}">
                <a16:creationId xmlns:a16="http://schemas.microsoft.com/office/drawing/2014/main" id="{0C6C2ABA-0EF5-4E7C-BBBF-B91243673947}"/>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11" name="Picture 10">
            <a:extLst>
              <a:ext uri="{FF2B5EF4-FFF2-40B4-BE49-F238E27FC236}">
                <a16:creationId xmlns:a16="http://schemas.microsoft.com/office/drawing/2014/main" id="{94B92205-6D2A-4B96-93AE-DC46549BFF6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Tree>
    <p:extLst>
      <p:ext uri="{BB962C8B-B14F-4D97-AF65-F5344CB8AC3E}">
        <p14:creationId xmlns:p14="http://schemas.microsoft.com/office/powerpoint/2010/main" val="1146420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Squar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0" y="519748"/>
            <a:ext cx="10944000" cy="591425"/>
          </a:xfrm>
        </p:spPr>
        <p:txBody>
          <a:bodyPr anchor="t">
            <a:noAutofit/>
          </a:bodyPr>
          <a:lstStyle>
            <a:lvl1pPr>
              <a:defRPr sz="2400" b="1">
                <a:solidFill>
                  <a:srgbClr val="002060"/>
                </a:solidFill>
                <a:latin typeface="+mn-lt"/>
              </a:defRPr>
            </a:lvl1pPr>
          </a:lstStyle>
          <a:p>
            <a:pPr lvl="0"/>
            <a:r>
              <a:rPr lang="es-ES" dirty="0"/>
              <a:t>Text and </a:t>
            </a:r>
            <a:r>
              <a:rPr lang="es-ES" dirty="0" err="1"/>
              <a:t>Several</a:t>
            </a:r>
            <a:r>
              <a:rPr lang="es-ES" dirty="0"/>
              <a:t> </a:t>
            </a:r>
            <a:r>
              <a:rPr lang="es-ES" dirty="0" err="1"/>
              <a:t>Images</a:t>
            </a:r>
            <a:r>
              <a:rPr lang="es-ES" dirty="0"/>
              <a:t>, Font</a:t>
            </a:r>
            <a:r>
              <a:rPr lang="ru-RU" dirty="0"/>
              <a:t>: </a:t>
            </a:r>
            <a:r>
              <a:rPr lang="es-ES" dirty="0"/>
              <a:t>Proxima Nova, 24pt</a:t>
            </a:r>
            <a:endParaRPr lang="ru-RU" dirty="0"/>
          </a:p>
        </p:txBody>
      </p:sp>
      <p:sp>
        <p:nvSpPr>
          <p:cNvPr id="4" name="Text Placeholder 3"/>
          <p:cNvSpPr>
            <a:spLocks noGrp="1"/>
          </p:cNvSpPr>
          <p:nvPr>
            <p:ph type="body" sz="half" idx="2" hasCustomPrompt="1"/>
          </p:nvPr>
        </p:nvSpPr>
        <p:spPr>
          <a:xfrm>
            <a:off x="528000" y="4752862"/>
            <a:ext cx="3360000" cy="454761"/>
          </a:xfrm>
        </p:spPr>
        <p:txBody>
          <a:bodyPr>
            <a:noAutofit/>
          </a:bodyPr>
          <a:lstStyle>
            <a:lvl1pPr marL="0" indent="0">
              <a:buNone/>
              <a:defRPr sz="1600" baseline="0">
                <a:solidFill>
                  <a:schemeClr val="bg1">
                    <a:lumMod val="50000"/>
                  </a:schemeClr>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Description</a:t>
            </a:r>
            <a:r>
              <a:rPr lang="es-ES" dirty="0"/>
              <a:t>, Font</a:t>
            </a:r>
            <a:r>
              <a:rPr lang="ru-RU" dirty="0"/>
              <a:t>:</a:t>
            </a:r>
            <a:r>
              <a:rPr lang="es-ES" dirty="0"/>
              <a:t> </a:t>
            </a:r>
            <a:br>
              <a:rPr lang="es-ES" dirty="0"/>
            </a:br>
            <a:r>
              <a:rPr lang="es-ES" dirty="0"/>
              <a:t>Proxima Nova, 16pt </a:t>
            </a:r>
          </a:p>
        </p:txBody>
      </p:sp>
      <p:sp>
        <p:nvSpPr>
          <p:cNvPr id="9" name="Picture Placeholder 8"/>
          <p:cNvSpPr>
            <a:spLocks noGrp="1"/>
          </p:cNvSpPr>
          <p:nvPr>
            <p:ph type="pic" sz="quarter" idx="10"/>
          </p:nvPr>
        </p:nvSpPr>
        <p:spPr>
          <a:xfrm>
            <a:off x="528000" y="1316038"/>
            <a:ext cx="3360000" cy="3255962"/>
          </a:xfrm>
        </p:spPr>
        <p:txBody>
          <a:bodyPr/>
          <a:lstStyle>
            <a:lvl1pPr marL="0" indent="0" algn="ctr">
              <a:buNone/>
              <a:defRPr b="1" i="0">
                <a:solidFill>
                  <a:schemeClr val="bg2">
                    <a:lumMod val="90000"/>
                  </a:schemeClr>
                </a:solidFill>
                <a:latin typeface="+mn-lt"/>
                <a:ea typeface="Proxima Nova" charset="0"/>
                <a:cs typeface="Proxima Nova" charset="0"/>
              </a:defRPr>
            </a:lvl1pPr>
          </a:lstStyle>
          <a:p>
            <a:endParaRPr lang="en-US" dirty="0"/>
          </a:p>
        </p:txBody>
      </p:sp>
      <p:sp>
        <p:nvSpPr>
          <p:cNvPr id="10" name="Picture Placeholder 8"/>
          <p:cNvSpPr>
            <a:spLocks noGrp="1"/>
          </p:cNvSpPr>
          <p:nvPr>
            <p:ph type="pic" sz="quarter" idx="11"/>
          </p:nvPr>
        </p:nvSpPr>
        <p:spPr>
          <a:xfrm>
            <a:off x="4312137" y="1316038"/>
            <a:ext cx="3360000" cy="3255962"/>
          </a:xfrm>
        </p:spPr>
        <p:txBody>
          <a:bodyPr/>
          <a:lstStyle>
            <a:lvl1pPr marL="0" indent="0" algn="ctr">
              <a:buNone/>
              <a:defRPr b="1" i="0">
                <a:solidFill>
                  <a:schemeClr val="bg2">
                    <a:lumMod val="90000"/>
                  </a:schemeClr>
                </a:solidFill>
                <a:latin typeface="+mn-lt"/>
                <a:ea typeface="Proxima Nova" charset="0"/>
                <a:cs typeface="Proxima Nova" charset="0"/>
              </a:defRPr>
            </a:lvl1pPr>
          </a:lstStyle>
          <a:p>
            <a:endParaRPr lang="en-US"/>
          </a:p>
        </p:txBody>
      </p:sp>
      <p:sp>
        <p:nvSpPr>
          <p:cNvPr id="11" name="Picture Placeholder 8"/>
          <p:cNvSpPr>
            <a:spLocks noGrp="1"/>
          </p:cNvSpPr>
          <p:nvPr>
            <p:ph type="pic" sz="quarter" idx="12"/>
          </p:nvPr>
        </p:nvSpPr>
        <p:spPr>
          <a:xfrm>
            <a:off x="8096275" y="1316038"/>
            <a:ext cx="3360000" cy="3255962"/>
          </a:xfrm>
        </p:spPr>
        <p:txBody>
          <a:bodyPr/>
          <a:lstStyle>
            <a:lvl1pPr marL="0" indent="0" algn="ctr">
              <a:buNone/>
              <a:defRPr b="1" i="0">
                <a:solidFill>
                  <a:schemeClr val="bg2">
                    <a:lumMod val="90000"/>
                  </a:schemeClr>
                </a:solidFill>
                <a:latin typeface="+mn-lt"/>
                <a:ea typeface="Proxima Nova" charset="0"/>
                <a:cs typeface="Proxima Nova" charset="0"/>
              </a:defRPr>
            </a:lvl1pPr>
          </a:lstStyle>
          <a:p>
            <a:endParaRPr lang="en-US"/>
          </a:p>
        </p:txBody>
      </p:sp>
      <p:sp>
        <p:nvSpPr>
          <p:cNvPr id="13" name="Text Placeholder 12"/>
          <p:cNvSpPr>
            <a:spLocks noGrp="1"/>
          </p:cNvSpPr>
          <p:nvPr>
            <p:ph type="body" sz="quarter" idx="13" hasCustomPrompt="1"/>
          </p:nvPr>
        </p:nvSpPr>
        <p:spPr>
          <a:xfrm>
            <a:off x="4312137" y="4752859"/>
            <a:ext cx="3360000" cy="457200"/>
          </a:xfrm>
        </p:spPr>
        <p:txBody>
          <a:bodyPr lIns="0" rIns="0">
            <a:noAutofit/>
          </a:bodyPr>
          <a:lstStyle>
            <a:lvl1pPr marL="0" indent="0">
              <a:buNone/>
              <a:defRPr sz="1600">
                <a:solidFill>
                  <a:schemeClr val="bg1">
                    <a:lumMod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Description</a:t>
            </a:r>
            <a:r>
              <a:rPr lang="es-ES" dirty="0"/>
              <a:t>, Font</a:t>
            </a:r>
            <a:r>
              <a:rPr lang="ru-RU" dirty="0"/>
              <a:t>: </a:t>
            </a:r>
            <a:br>
              <a:rPr lang="es-ES" dirty="0"/>
            </a:br>
            <a:r>
              <a:rPr lang="es-ES" dirty="0"/>
              <a:t>Proxima Nova, 16pt </a:t>
            </a:r>
          </a:p>
        </p:txBody>
      </p:sp>
      <p:sp>
        <p:nvSpPr>
          <p:cNvPr id="15" name="Text Placeholder 14"/>
          <p:cNvSpPr>
            <a:spLocks noGrp="1"/>
          </p:cNvSpPr>
          <p:nvPr>
            <p:ph type="body" sz="quarter" idx="14" hasCustomPrompt="1"/>
          </p:nvPr>
        </p:nvSpPr>
        <p:spPr>
          <a:xfrm>
            <a:off x="8096275" y="4752978"/>
            <a:ext cx="3360000" cy="454025"/>
          </a:xfrm>
        </p:spPr>
        <p:txBody>
          <a:bodyPr lIns="0" rIns="0">
            <a:noAutofit/>
          </a:bodyPr>
          <a:lstStyle>
            <a:lvl1pPr marL="0" indent="0">
              <a:buNone/>
              <a:defRPr sz="1600">
                <a:solidFill>
                  <a:schemeClr val="bg1">
                    <a:lumMod val="50000"/>
                  </a:schemeClr>
                </a:solidFill>
                <a:latin typeface="+mn-lt"/>
              </a:defRPr>
            </a:lvl1pPr>
          </a:lstStyle>
          <a:p>
            <a:pPr lvl="0"/>
            <a:r>
              <a:rPr lang="es-ES" dirty="0" err="1"/>
              <a:t>Description</a:t>
            </a:r>
            <a:r>
              <a:rPr lang="es-ES" dirty="0"/>
              <a:t>, Font</a:t>
            </a:r>
            <a:r>
              <a:rPr lang="ru-RU" dirty="0"/>
              <a:t>: </a:t>
            </a:r>
            <a:br>
              <a:rPr lang="es-ES" dirty="0"/>
            </a:br>
            <a:r>
              <a:rPr lang="es-ES" dirty="0"/>
              <a:t>Proxima Nova, 16pt </a:t>
            </a:r>
          </a:p>
        </p:txBody>
      </p:sp>
      <p:sp>
        <p:nvSpPr>
          <p:cNvPr id="17" name="Slide Number Placeholder 4">
            <a:extLst>
              <a:ext uri="{FF2B5EF4-FFF2-40B4-BE49-F238E27FC236}">
                <a16:creationId xmlns:a16="http://schemas.microsoft.com/office/drawing/2014/main" id="{0E8A03C3-DEB5-42F8-8B3F-75048053DD48}"/>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16" name="Picture 15">
            <a:extLst>
              <a:ext uri="{FF2B5EF4-FFF2-40B4-BE49-F238E27FC236}">
                <a16:creationId xmlns:a16="http://schemas.microsoft.com/office/drawing/2014/main" id="{14775361-95B9-4458-91AF-76B200CA696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Tree>
    <p:extLst>
      <p:ext uri="{BB962C8B-B14F-4D97-AF65-F5344CB8AC3E}">
        <p14:creationId xmlns:p14="http://schemas.microsoft.com/office/powerpoint/2010/main" val="94314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 For Proposals">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2"/>
          </p:nvPr>
        </p:nvSpPr>
        <p:spPr>
          <a:xfrm>
            <a:off x="864000" y="648184"/>
            <a:ext cx="10560000" cy="4269355"/>
          </a:xfrm>
        </p:spPr>
        <p:txBody>
          <a:bodyPr/>
          <a:lstStyle>
            <a:lvl1pPr marL="0" indent="0">
              <a:buNone/>
              <a:defRPr>
                <a:latin typeface="Proxima Nova "/>
              </a:defRPr>
            </a:lvl1pPr>
          </a:lstStyle>
          <a:p>
            <a:r>
              <a:rPr lang="en-US" dirty="0"/>
              <a:t>Click icon to add picture</a:t>
            </a:r>
          </a:p>
        </p:txBody>
      </p:sp>
      <p:sp>
        <p:nvSpPr>
          <p:cNvPr id="2" name="Title 1"/>
          <p:cNvSpPr>
            <a:spLocks noGrp="1"/>
          </p:cNvSpPr>
          <p:nvPr>
            <p:ph type="title" hasCustomPrompt="1"/>
          </p:nvPr>
        </p:nvSpPr>
        <p:spPr>
          <a:xfrm>
            <a:off x="864003" y="4376500"/>
            <a:ext cx="7111132" cy="541036"/>
          </a:xfrm>
          <a:solidFill>
            <a:schemeClr val="tx1"/>
          </a:solidFill>
          <a:ln>
            <a:solidFill>
              <a:schemeClr val="tx1"/>
            </a:solidFill>
          </a:ln>
        </p:spPr>
        <p:txBody>
          <a:bodyPr wrap="none">
            <a:noAutofit/>
          </a:bodyPr>
          <a:lstStyle>
            <a:lvl1pPr>
              <a:defRPr sz="3600" baseline="0">
                <a:solidFill>
                  <a:schemeClr val="bg1"/>
                </a:solidFill>
                <a:latin typeface="Proxima Nova "/>
              </a:defRPr>
            </a:lvl1pPr>
          </a:lstStyle>
          <a:p>
            <a:r>
              <a:rPr lang="es-ES_tradnl" noProof="0" dirty="0" err="1"/>
              <a:t>Header</a:t>
            </a:r>
            <a:r>
              <a:rPr lang="es-ES" dirty="0"/>
              <a:t> Proxima Nova</a:t>
            </a:r>
            <a:endParaRPr lang="en-US" dirty="0"/>
          </a:p>
        </p:txBody>
      </p:sp>
      <p:sp>
        <p:nvSpPr>
          <p:cNvPr id="15" name="Text Placeholder 14"/>
          <p:cNvSpPr>
            <a:spLocks noGrp="1"/>
          </p:cNvSpPr>
          <p:nvPr>
            <p:ph type="body" sz="quarter" idx="13" hasCustomPrompt="1"/>
          </p:nvPr>
        </p:nvSpPr>
        <p:spPr>
          <a:xfrm>
            <a:off x="864002" y="4927695"/>
            <a:ext cx="3912132" cy="540000"/>
          </a:xfrm>
          <a:solidFill>
            <a:schemeClr val="tx1"/>
          </a:solidFill>
          <a:ln>
            <a:solidFill>
              <a:schemeClr val="tx1"/>
            </a:solidFill>
          </a:ln>
        </p:spPr>
        <p:txBody>
          <a:bodyPr wrap="none">
            <a:noAutofit/>
          </a:bodyPr>
          <a:lstStyle>
            <a:lvl1pPr marL="0" indent="0">
              <a:buNone/>
              <a:defRPr lang="es-ES" sz="3600" b="1" i="0" kern="1200" baseline="0" dirty="0" smtClean="0">
                <a:solidFill>
                  <a:schemeClr val="bg1"/>
                </a:solidFill>
                <a:latin typeface="Proxima Nova "/>
                <a:ea typeface="Proxima Nova "/>
                <a:cs typeface="Proxima Nova "/>
              </a:defRPr>
            </a:lvl1pPr>
          </a:lstStyle>
          <a:p>
            <a:pPr lvl="0"/>
            <a:r>
              <a:rPr lang="es-ES" dirty="0"/>
              <a:t>(Bold) 40pt</a:t>
            </a:r>
            <a:endParaRPr lang="ru-RU" dirty="0"/>
          </a:p>
        </p:txBody>
      </p:sp>
      <p:sp>
        <p:nvSpPr>
          <p:cNvPr id="17" name="Text Placeholder 16"/>
          <p:cNvSpPr>
            <a:spLocks noGrp="1"/>
          </p:cNvSpPr>
          <p:nvPr>
            <p:ph type="body" sz="quarter" idx="14" hasCustomPrompt="1"/>
          </p:nvPr>
        </p:nvSpPr>
        <p:spPr>
          <a:xfrm>
            <a:off x="864000" y="5467695"/>
            <a:ext cx="4900168" cy="360000"/>
          </a:xfrm>
          <a:solidFill>
            <a:schemeClr val="bg1">
              <a:lumMod val="95000"/>
            </a:schemeClr>
          </a:solidFill>
          <a:ln>
            <a:noFill/>
          </a:ln>
        </p:spPr>
        <p:txBody>
          <a:bodyPr>
            <a:noAutofit/>
          </a:bodyPr>
          <a:lstStyle>
            <a:lvl1pPr marL="0" indent="0">
              <a:buNone/>
              <a:defRPr sz="2000">
                <a:solidFill>
                  <a:schemeClr val="accent1"/>
                </a:solidFill>
                <a:latin typeface="Proxima Nova "/>
              </a:defRPr>
            </a:lvl1pPr>
          </a:lstStyle>
          <a:p>
            <a:pPr lvl="0"/>
            <a:r>
              <a:rPr lang="es-ES" dirty="0" err="1"/>
              <a:t>Subheader</a:t>
            </a:r>
            <a:r>
              <a:rPr lang="es-ES" dirty="0"/>
              <a:t> Proxima Nova 20pt</a:t>
            </a:r>
            <a:endParaRPr lang="en-US" dirty="0"/>
          </a:p>
        </p:txBody>
      </p:sp>
      <p:sp>
        <p:nvSpPr>
          <p:cNvPr id="7" name="Slide Number Placeholder 4">
            <a:extLst>
              <a:ext uri="{FF2B5EF4-FFF2-40B4-BE49-F238E27FC236}">
                <a16:creationId xmlns:a16="http://schemas.microsoft.com/office/drawing/2014/main" id="{7E4C0035-802E-4E0D-BF01-A3BBF825F119}"/>
              </a:ext>
            </a:extLst>
          </p:cNvPr>
          <p:cNvSpPr>
            <a:spLocks noGrp="1"/>
          </p:cNvSpPr>
          <p:nvPr>
            <p:ph type="sldNum" sz="quarter" idx="4"/>
          </p:nvPr>
        </p:nvSpPr>
        <p:spPr>
          <a:xfrm>
            <a:off x="838200" y="6383785"/>
            <a:ext cx="2743200" cy="365125"/>
          </a:xfrm>
          <a:prstGeom prst="rect">
            <a:avLst/>
          </a:prstGeom>
        </p:spPr>
        <p:txBody>
          <a:bodyPr vert="horz" lIns="91440" tIns="45720" rIns="91440" bIns="45720" rtlCol="0" anchor="ctr"/>
          <a:lstStyle>
            <a:lvl1pPr algn="l">
              <a:defRPr sz="1000" b="0" i="0">
                <a:solidFill>
                  <a:srgbClr val="828282"/>
                </a:solidFill>
                <a:latin typeface="Proxima Nova "/>
                <a:ea typeface="Proxima Nova "/>
                <a:cs typeface="Proxima Nova "/>
              </a:defRPr>
            </a:lvl1pPr>
          </a:lstStyle>
          <a:p>
            <a:fld id="{929A3692-A771-3F40-9093-86E79178C57B}" type="slidenum">
              <a:rPr lang="en-US" smtClean="0"/>
              <a:pPr/>
              <a:t>‹#›</a:t>
            </a:fld>
            <a:endParaRPr lang="en-US" dirty="0"/>
          </a:p>
        </p:txBody>
      </p:sp>
    </p:spTree>
    <p:extLst>
      <p:ext uri="{BB962C8B-B14F-4D97-AF65-F5344CB8AC3E}">
        <p14:creationId xmlns:p14="http://schemas.microsoft.com/office/powerpoint/2010/main" val="2132469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Squar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0" y="529237"/>
            <a:ext cx="4660464" cy="591425"/>
          </a:xfrm>
        </p:spPr>
        <p:txBody>
          <a:bodyPr anchor="t">
            <a:noAutofit/>
          </a:bodyPr>
          <a:lstStyle>
            <a:lvl1pPr>
              <a:defRPr sz="2400" b="1">
                <a:solidFill>
                  <a:srgbClr val="002060"/>
                </a:solidFill>
                <a:latin typeface="+mn-lt"/>
              </a:defRPr>
            </a:lvl1pPr>
          </a:lstStyle>
          <a:p>
            <a:pPr lvl="0"/>
            <a:r>
              <a:rPr lang="es-ES" dirty="0"/>
              <a:t>Text and </a:t>
            </a:r>
            <a:r>
              <a:rPr lang="es-ES" dirty="0" err="1"/>
              <a:t>Several</a:t>
            </a:r>
            <a:r>
              <a:rPr lang="es-ES" dirty="0"/>
              <a:t> </a:t>
            </a:r>
            <a:r>
              <a:rPr lang="es-ES" dirty="0" err="1"/>
              <a:t>Images</a:t>
            </a:r>
            <a:r>
              <a:rPr lang="es-ES" dirty="0"/>
              <a:t>, Font</a:t>
            </a:r>
            <a:r>
              <a:rPr lang="ru-RU" dirty="0"/>
              <a:t>: </a:t>
            </a:r>
            <a:r>
              <a:rPr lang="es-ES" dirty="0"/>
              <a:t>Proxima Nova, 24pt</a:t>
            </a:r>
            <a:endParaRPr lang="ru-RU" dirty="0"/>
          </a:p>
        </p:txBody>
      </p:sp>
      <p:sp>
        <p:nvSpPr>
          <p:cNvPr id="4" name="Text Placeholder 3"/>
          <p:cNvSpPr>
            <a:spLocks noGrp="1"/>
          </p:cNvSpPr>
          <p:nvPr>
            <p:ph type="body" sz="half" idx="2" hasCustomPrompt="1"/>
          </p:nvPr>
        </p:nvSpPr>
        <p:spPr>
          <a:xfrm>
            <a:off x="528000" y="1638630"/>
            <a:ext cx="4660464" cy="454761"/>
          </a:xfrm>
        </p:spPr>
        <p:txBody>
          <a:bodyPr>
            <a:noAutofit/>
          </a:bodyPr>
          <a:lstStyle>
            <a:lvl1pPr marL="0" indent="0">
              <a:buNone/>
              <a:defRPr sz="1600" baseline="0">
                <a:solidFill>
                  <a:schemeClr val="bg1">
                    <a:lumMod val="50000"/>
                  </a:schemeClr>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Description</a:t>
            </a:r>
            <a:r>
              <a:rPr lang="es-ES" dirty="0"/>
              <a:t>, Font</a:t>
            </a:r>
            <a:r>
              <a:rPr lang="ru-RU" dirty="0"/>
              <a:t>:</a:t>
            </a:r>
            <a:r>
              <a:rPr lang="es-ES" dirty="0"/>
              <a:t> </a:t>
            </a:r>
            <a:br>
              <a:rPr lang="es-ES" dirty="0"/>
            </a:br>
            <a:r>
              <a:rPr lang="es-ES" dirty="0"/>
              <a:t>Proxima Nova, 16pt </a:t>
            </a:r>
          </a:p>
        </p:txBody>
      </p:sp>
      <p:sp>
        <p:nvSpPr>
          <p:cNvPr id="10" name="Picture Placeholder 8"/>
          <p:cNvSpPr>
            <a:spLocks noGrp="1"/>
          </p:cNvSpPr>
          <p:nvPr>
            <p:ph type="pic" sz="quarter" idx="11"/>
          </p:nvPr>
        </p:nvSpPr>
        <p:spPr>
          <a:xfrm>
            <a:off x="5330232" y="3"/>
            <a:ext cx="3360000" cy="6107723"/>
          </a:xfrm>
        </p:spPr>
        <p:txBody>
          <a:bodyPr/>
          <a:lstStyle>
            <a:lvl1pPr marL="0" indent="0" algn="ctr">
              <a:buNone/>
              <a:defRPr b="1" i="0">
                <a:solidFill>
                  <a:schemeClr val="bg2">
                    <a:lumMod val="90000"/>
                  </a:schemeClr>
                </a:solidFill>
                <a:latin typeface="+mn-lt"/>
                <a:ea typeface="Proxima Nova" charset="0"/>
                <a:cs typeface="Proxima Nova" charset="0"/>
              </a:defRPr>
            </a:lvl1pPr>
          </a:lstStyle>
          <a:p>
            <a:endParaRPr lang="en-US"/>
          </a:p>
        </p:txBody>
      </p:sp>
      <p:sp>
        <p:nvSpPr>
          <p:cNvPr id="11" name="Picture Placeholder 8"/>
          <p:cNvSpPr>
            <a:spLocks noGrp="1"/>
          </p:cNvSpPr>
          <p:nvPr>
            <p:ph type="pic" sz="quarter" idx="12"/>
          </p:nvPr>
        </p:nvSpPr>
        <p:spPr>
          <a:xfrm>
            <a:off x="8832000" y="3"/>
            <a:ext cx="3360000" cy="6107723"/>
          </a:xfrm>
        </p:spPr>
        <p:txBody>
          <a:bodyPr/>
          <a:lstStyle>
            <a:lvl1pPr marL="0" indent="0" algn="ctr">
              <a:buNone/>
              <a:defRPr b="1" i="0">
                <a:solidFill>
                  <a:schemeClr val="bg2">
                    <a:lumMod val="90000"/>
                  </a:schemeClr>
                </a:solidFill>
                <a:latin typeface="+mn-lt"/>
                <a:ea typeface="Proxima Nova" charset="0"/>
                <a:cs typeface="Proxima Nova" charset="0"/>
              </a:defRPr>
            </a:lvl1pPr>
          </a:lstStyle>
          <a:p>
            <a:endParaRPr lang="en-US"/>
          </a:p>
        </p:txBody>
      </p:sp>
      <p:sp>
        <p:nvSpPr>
          <p:cNvPr id="9" name="Slide Number Placeholder 4">
            <a:extLst>
              <a:ext uri="{FF2B5EF4-FFF2-40B4-BE49-F238E27FC236}">
                <a16:creationId xmlns:a16="http://schemas.microsoft.com/office/drawing/2014/main" id="{BCF87412-E902-443C-8B08-D524C033531F}"/>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8" name="Picture 7">
            <a:extLst>
              <a:ext uri="{FF2B5EF4-FFF2-40B4-BE49-F238E27FC236}">
                <a16:creationId xmlns:a16="http://schemas.microsoft.com/office/drawing/2014/main" id="{C8260A25-5475-4DD5-8708-D90518FE736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Tree>
    <p:extLst>
      <p:ext uri="{BB962C8B-B14F-4D97-AF65-F5344CB8AC3E}">
        <p14:creationId xmlns:p14="http://schemas.microsoft.com/office/powerpoint/2010/main" val="214283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Circular Photo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0" y="579671"/>
            <a:ext cx="10944000" cy="591425"/>
          </a:xfrm>
        </p:spPr>
        <p:txBody>
          <a:bodyPr anchor="t">
            <a:noAutofit/>
          </a:bodyPr>
          <a:lstStyle>
            <a:lvl1pPr>
              <a:defRPr sz="2400" b="1">
                <a:solidFill>
                  <a:srgbClr val="002060"/>
                </a:solidFill>
                <a:latin typeface="+mn-lt"/>
              </a:defRPr>
            </a:lvl1pPr>
          </a:lstStyle>
          <a:p>
            <a:pPr lvl="0"/>
            <a:r>
              <a:rPr lang="es-ES" dirty="0"/>
              <a:t>Text and </a:t>
            </a:r>
            <a:r>
              <a:rPr lang="es-ES" dirty="0" err="1"/>
              <a:t>Several</a:t>
            </a:r>
            <a:r>
              <a:rPr lang="es-ES" dirty="0"/>
              <a:t> </a:t>
            </a:r>
            <a:r>
              <a:rPr lang="es-ES" dirty="0" err="1"/>
              <a:t>Images</a:t>
            </a:r>
            <a:r>
              <a:rPr lang="es-ES" dirty="0"/>
              <a:t>, Font</a:t>
            </a:r>
            <a:r>
              <a:rPr lang="ru-RU" dirty="0"/>
              <a:t>: </a:t>
            </a:r>
            <a:r>
              <a:rPr lang="es-ES" dirty="0"/>
              <a:t>Proxima Nova, 24pt</a:t>
            </a:r>
            <a:endParaRPr lang="ru-RU" dirty="0"/>
          </a:p>
        </p:txBody>
      </p:sp>
      <p:sp>
        <p:nvSpPr>
          <p:cNvPr id="4" name="Text Placeholder 3"/>
          <p:cNvSpPr>
            <a:spLocks noGrp="1"/>
          </p:cNvSpPr>
          <p:nvPr>
            <p:ph type="body" sz="half" idx="2" hasCustomPrompt="1"/>
          </p:nvPr>
        </p:nvSpPr>
        <p:spPr>
          <a:xfrm>
            <a:off x="528000" y="4752862"/>
            <a:ext cx="3360000" cy="454761"/>
          </a:xfrm>
        </p:spPr>
        <p:txBody>
          <a:bodyPr>
            <a:noAutofit/>
          </a:bodyPr>
          <a:lstStyle>
            <a:lvl1pPr marL="0" indent="0">
              <a:buNone/>
              <a:defRPr sz="1600" baseline="0">
                <a:solidFill>
                  <a:schemeClr val="bg1">
                    <a:lumMod val="50000"/>
                  </a:schemeClr>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Description</a:t>
            </a:r>
            <a:r>
              <a:rPr lang="es-ES" dirty="0"/>
              <a:t>, Font</a:t>
            </a:r>
            <a:r>
              <a:rPr lang="ru-RU" dirty="0"/>
              <a:t>:</a:t>
            </a:r>
            <a:r>
              <a:rPr lang="es-ES" dirty="0"/>
              <a:t> </a:t>
            </a:r>
            <a:br>
              <a:rPr lang="es-ES" dirty="0"/>
            </a:br>
            <a:r>
              <a:rPr lang="es-ES" dirty="0"/>
              <a:t>Proxima Nova, 16pt </a:t>
            </a:r>
          </a:p>
        </p:txBody>
      </p:sp>
      <p:sp>
        <p:nvSpPr>
          <p:cNvPr id="13" name="Text Placeholder 12"/>
          <p:cNvSpPr>
            <a:spLocks noGrp="1"/>
          </p:cNvSpPr>
          <p:nvPr>
            <p:ph type="body" sz="quarter" idx="13" hasCustomPrompt="1"/>
          </p:nvPr>
        </p:nvSpPr>
        <p:spPr>
          <a:xfrm>
            <a:off x="4312137" y="4752859"/>
            <a:ext cx="3360000" cy="457200"/>
          </a:xfrm>
        </p:spPr>
        <p:txBody>
          <a:bodyPr lIns="0" rIns="0">
            <a:noAutofit/>
          </a:bodyPr>
          <a:lstStyle>
            <a:lvl1pPr marL="0" indent="0">
              <a:buNone/>
              <a:defRPr sz="1600">
                <a:solidFill>
                  <a:schemeClr val="bg1">
                    <a:lumMod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Description</a:t>
            </a:r>
            <a:r>
              <a:rPr lang="es-ES" dirty="0"/>
              <a:t>, Font</a:t>
            </a:r>
            <a:r>
              <a:rPr lang="ru-RU" dirty="0"/>
              <a:t>: </a:t>
            </a:r>
            <a:br>
              <a:rPr lang="es-ES" dirty="0"/>
            </a:br>
            <a:r>
              <a:rPr lang="es-ES" dirty="0"/>
              <a:t>Proxima Nova, 16pt </a:t>
            </a:r>
          </a:p>
        </p:txBody>
      </p:sp>
      <p:sp>
        <p:nvSpPr>
          <p:cNvPr id="15" name="Text Placeholder 14"/>
          <p:cNvSpPr>
            <a:spLocks noGrp="1"/>
          </p:cNvSpPr>
          <p:nvPr>
            <p:ph type="body" sz="quarter" idx="14" hasCustomPrompt="1"/>
          </p:nvPr>
        </p:nvSpPr>
        <p:spPr>
          <a:xfrm>
            <a:off x="8096275" y="4752978"/>
            <a:ext cx="3360000" cy="454025"/>
          </a:xfrm>
        </p:spPr>
        <p:txBody>
          <a:bodyPr lIns="0" rIns="0">
            <a:noAutofit/>
          </a:bodyPr>
          <a:lstStyle>
            <a:lvl1pPr marL="0" indent="0">
              <a:buNone/>
              <a:defRPr sz="1600">
                <a:solidFill>
                  <a:schemeClr val="bg1">
                    <a:lumMod val="50000"/>
                  </a:schemeClr>
                </a:solidFill>
                <a:latin typeface="+mn-lt"/>
              </a:defRPr>
            </a:lvl1pPr>
          </a:lstStyle>
          <a:p>
            <a:pPr lvl="0"/>
            <a:r>
              <a:rPr lang="es-ES" dirty="0" err="1"/>
              <a:t>Description</a:t>
            </a:r>
            <a:r>
              <a:rPr lang="es-ES" dirty="0"/>
              <a:t>, Font</a:t>
            </a:r>
            <a:r>
              <a:rPr lang="ru-RU" dirty="0"/>
              <a:t>: </a:t>
            </a:r>
            <a:br>
              <a:rPr lang="es-ES" dirty="0"/>
            </a:br>
            <a:r>
              <a:rPr lang="es-ES" dirty="0"/>
              <a:t>Proxima Nova, 16pt </a:t>
            </a:r>
          </a:p>
        </p:txBody>
      </p:sp>
      <p:sp>
        <p:nvSpPr>
          <p:cNvPr id="16" name="Picture Placeholder 21">
            <a:extLst>
              <a:ext uri="{FF2B5EF4-FFF2-40B4-BE49-F238E27FC236}">
                <a16:creationId xmlns:a16="http://schemas.microsoft.com/office/drawing/2014/main" id="{E38DC16A-5BCB-4494-8483-3D93A6EF758A}"/>
              </a:ext>
            </a:extLst>
          </p:cNvPr>
          <p:cNvSpPr>
            <a:spLocks noGrp="1"/>
          </p:cNvSpPr>
          <p:nvPr>
            <p:ph type="pic" sz="quarter" idx="16"/>
          </p:nvPr>
        </p:nvSpPr>
        <p:spPr>
          <a:xfrm>
            <a:off x="586565" y="1504534"/>
            <a:ext cx="3130548" cy="2963595"/>
          </a:xfrm>
          <a:custGeom>
            <a:avLst/>
            <a:gdLst>
              <a:gd name="connsiteX0" fmla="*/ 938855 w 1877710"/>
              <a:gd name="connsiteY0" fmla="*/ 0 h 1877710"/>
              <a:gd name="connsiteX1" fmla="*/ 1877710 w 1877710"/>
              <a:gd name="connsiteY1" fmla="*/ 938855 h 1877710"/>
              <a:gd name="connsiteX2" fmla="*/ 938855 w 1877710"/>
              <a:gd name="connsiteY2" fmla="*/ 1877710 h 1877710"/>
              <a:gd name="connsiteX3" fmla="*/ 0 w 1877710"/>
              <a:gd name="connsiteY3" fmla="*/ 938855 h 1877710"/>
              <a:gd name="connsiteX4" fmla="*/ 938855 w 1877710"/>
              <a:gd name="connsiteY4" fmla="*/ 0 h 187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10" h="1877710">
                <a:moveTo>
                  <a:pt x="938855" y="0"/>
                </a:moveTo>
                <a:cubicBezTo>
                  <a:pt x="1457370" y="0"/>
                  <a:pt x="1877710" y="420340"/>
                  <a:pt x="1877710" y="938855"/>
                </a:cubicBezTo>
                <a:cubicBezTo>
                  <a:pt x="1877710" y="1457370"/>
                  <a:pt x="1457370" y="1877710"/>
                  <a:pt x="938855" y="1877710"/>
                </a:cubicBezTo>
                <a:cubicBezTo>
                  <a:pt x="420340" y="1877710"/>
                  <a:pt x="0" y="1457370"/>
                  <a:pt x="0" y="938855"/>
                </a:cubicBezTo>
                <a:cubicBezTo>
                  <a:pt x="0" y="420340"/>
                  <a:pt x="420340" y="0"/>
                  <a:pt x="938855" y="0"/>
                </a:cubicBezTo>
                <a:close/>
              </a:path>
            </a:pathLst>
          </a:custGeom>
          <a:solidFill>
            <a:schemeClr val="tx1">
              <a:lumMod val="10000"/>
              <a:lumOff val="90000"/>
            </a:schemeClr>
          </a:solidFill>
          <a:ln w="28575">
            <a:solidFill>
              <a:schemeClr val="bg1"/>
            </a:solidFill>
          </a:ln>
        </p:spPr>
        <p:txBody>
          <a:bodyPr wrap="square" tIns="792000" anchor="ctr">
            <a:noAutofit/>
          </a:bodyPr>
          <a:lstStyle>
            <a:lvl1pPr marL="0" indent="0" algn="ctr">
              <a:buNone/>
              <a:defRPr sz="800">
                <a:solidFill>
                  <a:schemeClr val="bg1">
                    <a:lumMod val="65000"/>
                  </a:schemeClr>
                </a:solidFill>
                <a:latin typeface="+mn-lt"/>
              </a:defRPr>
            </a:lvl1pPr>
          </a:lstStyle>
          <a:p>
            <a:endParaRPr lang="en-US" dirty="0"/>
          </a:p>
        </p:txBody>
      </p:sp>
      <p:sp>
        <p:nvSpPr>
          <p:cNvPr id="19" name="Slide Number Placeholder 4">
            <a:extLst>
              <a:ext uri="{FF2B5EF4-FFF2-40B4-BE49-F238E27FC236}">
                <a16:creationId xmlns:a16="http://schemas.microsoft.com/office/drawing/2014/main" id="{7596A87F-08D9-43EB-AB7A-0AB6E88D5BF1}"/>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12" name="Picture 11">
            <a:extLst>
              <a:ext uri="{FF2B5EF4-FFF2-40B4-BE49-F238E27FC236}">
                <a16:creationId xmlns:a16="http://schemas.microsoft.com/office/drawing/2014/main" id="{B20EAFA7-30AD-44B8-8385-44AFAFE48FF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
        <p:nvSpPr>
          <p:cNvPr id="14" name="Picture Placeholder 21">
            <a:extLst>
              <a:ext uri="{FF2B5EF4-FFF2-40B4-BE49-F238E27FC236}">
                <a16:creationId xmlns:a16="http://schemas.microsoft.com/office/drawing/2014/main" id="{4314F047-3C26-4F25-B723-34FB510F1E49}"/>
              </a:ext>
            </a:extLst>
          </p:cNvPr>
          <p:cNvSpPr>
            <a:spLocks noGrp="1"/>
          </p:cNvSpPr>
          <p:nvPr>
            <p:ph type="pic" sz="quarter" idx="17"/>
          </p:nvPr>
        </p:nvSpPr>
        <p:spPr>
          <a:xfrm>
            <a:off x="4354669" y="1480180"/>
            <a:ext cx="3130548" cy="2963595"/>
          </a:xfrm>
          <a:custGeom>
            <a:avLst/>
            <a:gdLst>
              <a:gd name="connsiteX0" fmla="*/ 938855 w 1877710"/>
              <a:gd name="connsiteY0" fmla="*/ 0 h 1877710"/>
              <a:gd name="connsiteX1" fmla="*/ 1877710 w 1877710"/>
              <a:gd name="connsiteY1" fmla="*/ 938855 h 1877710"/>
              <a:gd name="connsiteX2" fmla="*/ 938855 w 1877710"/>
              <a:gd name="connsiteY2" fmla="*/ 1877710 h 1877710"/>
              <a:gd name="connsiteX3" fmla="*/ 0 w 1877710"/>
              <a:gd name="connsiteY3" fmla="*/ 938855 h 1877710"/>
              <a:gd name="connsiteX4" fmla="*/ 938855 w 1877710"/>
              <a:gd name="connsiteY4" fmla="*/ 0 h 187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10" h="1877710">
                <a:moveTo>
                  <a:pt x="938855" y="0"/>
                </a:moveTo>
                <a:cubicBezTo>
                  <a:pt x="1457370" y="0"/>
                  <a:pt x="1877710" y="420340"/>
                  <a:pt x="1877710" y="938855"/>
                </a:cubicBezTo>
                <a:cubicBezTo>
                  <a:pt x="1877710" y="1457370"/>
                  <a:pt x="1457370" y="1877710"/>
                  <a:pt x="938855" y="1877710"/>
                </a:cubicBezTo>
                <a:cubicBezTo>
                  <a:pt x="420340" y="1877710"/>
                  <a:pt x="0" y="1457370"/>
                  <a:pt x="0" y="938855"/>
                </a:cubicBezTo>
                <a:cubicBezTo>
                  <a:pt x="0" y="420340"/>
                  <a:pt x="420340" y="0"/>
                  <a:pt x="938855" y="0"/>
                </a:cubicBezTo>
                <a:close/>
              </a:path>
            </a:pathLst>
          </a:custGeom>
          <a:solidFill>
            <a:schemeClr val="tx1">
              <a:lumMod val="10000"/>
              <a:lumOff val="90000"/>
            </a:schemeClr>
          </a:solidFill>
          <a:ln w="28575">
            <a:solidFill>
              <a:schemeClr val="bg1"/>
            </a:solidFill>
          </a:ln>
        </p:spPr>
        <p:txBody>
          <a:bodyPr wrap="square" tIns="792000" anchor="ctr">
            <a:noAutofit/>
          </a:bodyPr>
          <a:lstStyle>
            <a:lvl1pPr marL="0" indent="0" algn="ctr">
              <a:buNone/>
              <a:defRPr sz="800">
                <a:solidFill>
                  <a:schemeClr val="bg1">
                    <a:lumMod val="65000"/>
                  </a:schemeClr>
                </a:solidFill>
                <a:latin typeface="+mn-lt"/>
              </a:defRPr>
            </a:lvl1pPr>
          </a:lstStyle>
          <a:p>
            <a:endParaRPr lang="en-US" dirty="0"/>
          </a:p>
        </p:txBody>
      </p:sp>
      <p:sp>
        <p:nvSpPr>
          <p:cNvPr id="20" name="Picture Placeholder 21">
            <a:extLst>
              <a:ext uri="{FF2B5EF4-FFF2-40B4-BE49-F238E27FC236}">
                <a16:creationId xmlns:a16="http://schemas.microsoft.com/office/drawing/2014/main" id="{A4C8DD9A-D280-4DDB-886B-51A5BCE19B5B}"/>
              </a:ext>
            </a:extLst>
          </p:cNvPr>
          <p:cNvSpPr>
            <a:spLocks noGrp="1"/>
          </p:cNvSpPr>
          <p:nvPr>
            <p:ph type="pic" sz="quarter" idx="18"/>
          </p:nvPr>
        </p:nvSpPr>
        <p:spPr>
          <a:xfrm>
            <a:off x="8170706" y="1480180"/>
            <a:ext cx="3130548" cy="2963595"/>
          </a:xfrm>
          <a:custGeom>
            <a:avLst/>
            <a:gdLst>
              <a:gd name="connsiteX0" fmla="*/ 938855 w 1877710"/>
              <a:gd name="connsiteY0" fmla="*/ 0 h 1877710"/>
              <a:gd name="connsiteX1" fmla="*/ 1877710 w 1877710"/>
              <a:gd name="connsiteY1" fmla="*/ 938855 h 1877710"/>
              <a:gd name="connsiteX2" fmla="*/ 938855 w 1877710"/>
              <a:gd name="connsiteY2" fmla="*/ 1877710 h 1877710"/>
              <a:gd name="connsiteX3" fmla="*/ 0 w 1877710"/>
              <a:gd name="connsiteY3" fmla="*/ 938855 h 1877710"/>
              <a:gd name="connsiteX4" fmla="*/ 938855 w 1877710"/>
              <a:gd name="connsiteY4" fmla="*/ 0 h 187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10" h="1877710">
                <a:moveTo>
                  <a:pt x="938855" y="0"/>
                </a:moveTo>
                <a:cubicBezTo>
                  <a:pt x="1457370" y="0"/>
                  <a:pt x="1877710" y="420340"/>
                  <a:pt x="1877710" y="938855"/>
                </a:cubicBezTo>
                <a:cubicBezTo>
                  <a:pt x="1877710" y="1457370"/>
                  <a:pt x="1457370" y="1877710"/>
                  <a:pt x="938855" y="1877710"/>
                </a:cubicBezTo>
                <a:cubicBezTo>
                  <a:pt x="420340" y="1877710"/>
                  <a:pt x="0" y="1457370"/>
                  <a:pt x="0" y="938855"/>
                </a:cubicBezTo>
                <a:cubicBezTo>
                  <a:pt x="0" y="420340"/>
                  <a:pt x="420340" y="0"/>
                  <a:pt x="938855" y="0"/>
                </a:cubicBezTo>
                <a:close/>
              </a:path>
            </a:pathLst>
          </a:custGeom>
          <a:solidFill>
            <a:schemeClr val="tx1">
              <a:lumMod val="10000"/>
              <a:lumOff val="90000"/>
            </a:schemeClr>
          </a:solidFill>
          <a:ln w="28575">
            <a:solidFill>
              <a:schemeClr val="bg1"/>
            </a:solidFill>
          </a:ln>
        </p:spPr>
        <p:txBody>
          <a:bodyPr wrap="square" tIns="792000" anchor="ctr">
            <a:noAutofit/>
          </a:bodyPr>
          <a:lstStyle>
            <a:lvl1pPr marL="0" indent="0" algn="ctr">
              <a:buNone/>
              <a:defRPr sz="80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1443117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0" y="539275"/>
            <a:ext cx="10944000" cy="532098"/>
          </a:xfrm>
        </p:spPr>
        <p:txBody>
          <a:bodyPr anchor="t">
            <a:noAutofit/>
          </a:bodyPr>
          <a:lstStyle>
            <a:lvl1pPr>
              <a:defRPr sz="2400" b="1">
                <a:solidFill>
                  <a:srgbClr val="002060"/>
                </a:solidFill>
                <a:latin typeface="+mn-lt"/>
              </a:defRPr>
            </a:lvl1pPr>
          </a:lstStyle>
          <a:p>
            <a:r>
              <a:rPr lang="es-ES" dirty="0"/>
              <a:t>Text and Chart, Font</a:t>
            </a:r>
            <a:r>
              <a:rPr lang="ru-RU" dirty="0"/>
              <a:t>: </a:t>
            </a:r>
            <a:r>
              <a:rPr lang="es-ES" dirty="0"/>
              <a:t>Proxima Nova, 24pt</a:t>
            </a:r>
            <a:endParaRPr lang="en-US" dirty="0"/>
          </a:p>
        </p:txBody>
      </p:sp>
      <p:sp>
        <p:nvSpPr>
          <p:cNvPr id="7" name="Content Placeholder 3"/>
          <p:cNvSpPr>
            <a:spLocks noGrp="1"/>
          </p:cNvSpPr>
          <p:nvPr>
            <p:ph sz="quarter" idx="13" hasCustomPrompt="1"/>
          </p:nvPr>
        </p:nvSpPr>
        <p:spPr>
          <a:xfrm>
            <a:off x="528001" y="1242000"/>
            <a:ext cx="10943051" cy="4680000"/>
          </a:xfrm>
        </p:spPr>
        <p:txBody>
          <a:bodyPr/>
          <a:lstStyle>
            <a:lvl1pPr marL="0" indent="0">
              <a:buNone/>
              <a:defRPr b="0" i="0">
                <a:solidFill>
                  <a:schemeClr val="bg2">
                    <a:lumMod val="50000"/>
                  </a:schemeClr>
                </a:solidFill>
                <a:latin typeface="+mn-lt"/>
                <a:ea typeface="Montserrat Medium" panose="00000600000000000000" pitchFamily="50" charset="0"/>
                <a:cs typeface="Montserrat Medium" panose="00000600000000000000" pitchFamily="50" charset="0"/>
              </a:defRPr>
            </a:lvl1pPr>
          </a:lstStyle>
          <a:p>
            <a:pPr lvl="0"/>
            <a:r>
              <a:rPr lang="es-ES" dirty="0"/>
              <a:t>Simple Text, Font</a:t>
            </a:r>
            <a:r>
              <a:rPr lang="ru-RU" dirty="0"/>
              <a:t>: </a:t>
            </a:r>
            <a:r>
              <a:rPr lang="es-ES" dirty="0"/>
              <a:t>Proxima Nova, 16-20pt</a:t>
            </a:r>
          </a:p>
        </p:txBody>
      </p:sp>
      <p:sp>
        <p:nvSpPr>
          <p:cNvPr id="9" name="Slide Number Placeholder 4">
            <a:extLst>
              <a:ext uri="{FF2B5EF4-FFF2-40B4-BE49-F238E27FC236}">
                <a16:creationId xmlns:a16="http://schemas.microsoft.com/office/drawing/2014/main" id="{68101278-B587-4D51-96A0-65D73A04D643}"/>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8" name="Picture 7">
            <a:extLst>
              <a:ext uri="{FF2B5EF4-FFF2-40B4-BE49-F238E27FC236}">
                <a16:creationId xmlns:a16="http://schemas.microsoft.com/office/drawing/2014/main" id="{1A37DA2C-E1BE-4A51-BB13-4DE9EE81CBB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Tree>
    <p:extLst>
      <p:ext uri="{BB962C8B-B14F-4D97-AF65-F5344CB8AC3E}">
        <p14:creationId xmlns:p14="http://schemas.microsoft.com/office/powerpoint/2010/main" val="858006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0" y="529234"/>
            <a:ext cx="10944000" cy="532098"/>
          </a:xfrm>
        </p:spPr>
        <p:txBody>
          <a:bodyPr anchor="t">
            <a:noAutofit/>
          </a:bodyPr>
          <a:lstStyle>
            <a:lvl1pPr>
              <a:defRPr sz="2400" b="1">
                <a:solidFill>
                  <a:srgbClr val="002060"/>
                </a:solidFill>
                <a:latin typeface="+mn-lt"/>
              </a:defRPr>
            </a:lvl1pPr>
          </a:lstStyle>
          <a:p>
            <a:r>
              <a:rPr lang="es-ES" dirty="0"/>
              <a:t>Text and Chart, Font</a:t>
            </a:r>
            <a:r>
              <a:rPr lang="ru-RU" dirty="0"/>
              <a:t>: </a:t>
            </a:r>
            <a:r>
              <a:rPr lang="es-ES" dirty="0"/>
              <a:t>Proxima Nova, 24pt</a:t>
            </a:r>
            <a:endParaRPr lang="en-US" dirty="0"/>
          </a:p>
        </p:txBody>
      </p:sp>
      <p:sp>
        <p:nvSpPr>
          <p:cNvPr id="4" name="Content Placeholder 3"/>
          <p:cNvSpPr>
            <a:spLocks noGrp="1"/>
          </p:cNvSpPr>
          <p:nvPr>
            <p:ph sz="quarter" idx="13" hasCustomPrompt="1"/>
          </p:nvPr>
        </p:nvSpPr>
        <p:spPr>
          <a:xfrm>
            <a:off x="528000" y="1242000"/>
            <a:ext cx="5184000" cy="4680000"/>
          </a:xfrm>
        </p:spPr>
        <p:txBody>
          <a:bodyPr/>
          <a:lstStyle>
            <a:lvl1pPr marL="0" indent="0">
              <a:buNone/>
              <a:defRPr b="0" i="0">
                <a:solidFill>
                  <a:schemeClr val="bg2">
                    <a:lumMod val="50000"/>
                  </a:schemeClr>
                </a:solidFill>
                <a:latin typeface="+mn-lt"/>
                <a:ea typeface="Montserrat Medium" panose="00000600000000000000" pitchFamily="50" charset="0"/>
                <a:cs typeface="Montserrat Medium" panose="00000600000000000000" pitchFamily="50" charset="0"/>
              </a:defRPr>
            </a:lvl1pPr>
          </a:lstStyle>
          <a:p>
            <a:pPr lvl="0"/>
            <a:r>
              <a:rPr lang="es-ES" dirty="0"/>
              <a:t>Simple Text, Font</a:t>
            </a:r>
            <a:r>
              <a:rPr lang="ru-RU" dirty="0"/>
              <a:t>: </a:t>
            </a:r>
            <a:br>
              <a:rPr lang="es-ES" dirty="0"/>
            </a:br>
            <a:r>
              <a:rPr lang="es-ES" dirty="0"/>
              <a:t>Proxima Nova, 16-20pt</a:t>
            </a:r>
          </a:p>
        </p:txBody>
      </p:sp>
      <p:sp>
        <p:nvSpPr>
          <p:cNvPr id="7" name="Content Placeholder 3"/>
          <p:cNvSpPr>
            <a:spLocks noGrp="1"/>
          </p:cNvSpPr>
          <p:nvPr>
            <p:ph sz="quarter" idx="14" hasCustomPrompt="1"/>
          </p:nvPr>
        </p:nvSpPr>
        <p:spPr>
          <a:xfrm>
            <a:off x="6287051" y="1242000"/>
            <a:ext cx="5184000" cy="4680000"/>
          </a:xfrm>
        </p:spPr>
        <p:txBody>
          <a:bodyPr/>
          <a:lstStyle>
            <a:lvl1pPr marL="0" indent="0">
              <a:buNone/>
              <a:defRPr b="0" i="0">
                <a:solidFill>
                  <a:schemeClr val="bg2">
                    <a:lumMod val="50000"/>
                  </a:schemeClr>
                </a:solidFill>
                <a:latin typeface="+mn-lt"/>
                <a:ea typeface="Montserrat Medium" panose="00000600000000000000" pitchFamily="50" charset="0"/>
                <a:cs typeface="Montserrat Medium" panose="00000600000000000000" pitchFamily="50" charset="0"/>
              </a:defRPr>
            </a:lvl1pPr>
          </a:lstStyle>
          <a:p>
            <a:pPr lvl="0"/>
            <a:r>
              <a:rPr lang="es-ES" dirty="0"/>
              <a:t>Simple Text, Font</a:t>
            </a:r>
            <a:r>
              <a:rPr lang="ru-RU" dirty="0"/>
              <a:t>: </a:t>
            </a:r>
            <a:br>
              <a:rPr lang="es-ES" dirty="0"/>
            </a:br>
            <a:r>
              <a:rPr lang="es-ES" dirty="0"/>
              <a:t>Proxima Nova, 16-20pt</a:t>
            </a:r>
          </a:p>
        </p:txBody>
      </p:sp>
      <p:sp>
        <p:nvSpPr>
          <p:cNvPr id="9" name="Slide Number Placeholder 4">
            <a:extLst>
              <a:ext uri="{FF2B5EF4-FFF2-40B4-BE49-F238E27FC236}">
                <a16:creationId xmlns:a16="http://schemas.microsoft.com/office/drawing/2014/main" id="{47EFCBAB-FCCA-4214-A4B4-DBC8F35DEB3E}"/>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10" name="Picture 9">
            <a:extLst>
              <a:ext uri="{FF2B5EF4-FFF2-40B4-BE49-F238E27FC236}">
                <a16:creationId xmlns:a16="http://schemas.microsoft.com/office/drawing/2014/main" id="{950DA281-5CA9-4B02-96EA-2A17221A973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Tree>
    <p:extLst>
      <p:ext uri="{BB962C8B-B14F-4D97-AF65-F5344CB8AC3E}">
        <p14:creationId xmlns:p14="http://schemas.microsoft.com/office/powerpoint/2010/main" val="789617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N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999" y="581832"/>
            <a:ext cx="10944000" cy="451493"/>
          </a:xfrm>
        </p:spPr>
        <p:txBody>
          <a:bodyPr>
            <a:noAutofit/>
          </a:bodyPr>
          <a:lstStyle>
            <a:lvl1pPr>
              <a:defRPr sz="2400" b="1" baseline="0">
                <a:solidFill>
                  <a:srgbClr val="002060"/>
                </a:solidFill>
                <a:latin typeface="+mn-lt"/>
              </a:defRPr>
            </a:lvl1pPr>
          </a:lstStyle>
          <a:p>
            <a:r>
              <a:rPr lang="es-ES" dirty="0"/>
              <a:t>Text and Notes, </a:t>
            </a:r>
            <a:r>
              <a:rPr lang="es-ES" dirty="0" err="1"/>
              <a:t>Header</a:t>
            </a:r>
            <a:r>
              <a:rPr lang="es-ES" dirty="0"/>
              <a:t>, Font</a:t>
            </a:r>
            <a:r>
              <a:rPr lang="ru-RU" dirty="0"/>
              <a:t>: </a:t>
            </a:r>
            <a:r>
              <a:rPr lang="es-ES" dirty="0"/>
              <a:t>Proxima Nova, </a:t>
            </a:r>
            <a:endParaRPr lang="en-US" dirty="0"/>
          </a:p>
        </p:txBody>
      </p:sp>
      <p:sp>
        <p:nvSpPr>
          <p:cNvPr id="8" name="Text Placeholder 7"/>
          <p:cNvSpPr>
            <a:spLocks noGrp="1"/>
          </p:cNvSpPr>
          <p:nvPr>
            <p:ph type="body" sz="quarter" idx="13" hasCustomPrompt="1"/>
          </p:nvPr>
        </p:nvSpPr>
        <p:spPr>
          <a:xfrm>
            <a:off x="527999" y="1121362"/>
            <a:ext cx="10944000" cy="523875"/>
          </a:xfrm>
        </p:spPr>
        <p:txBody>
          <a:bodyPr>
            <a:noAutofit/>
          </a:bodyPr>
          <a:lstStyle>
            <a:lvl1pPr marL="0" indent="0">
              <a:buNone/>
              <a:defRPr sz="1600" baseline="0">
                <a:latin typeface="+mn-lt"/>
              </a:defRPr>
            </a:lvl1pPr>
          </a:lstStyle>
          <a:p>
            <a:pPr lvl="0"/>
            <a:r>
              <a:rPr lang="es-ES" dirty="0"/>
              <a:t>Text, Font</a:t>
            </a:r>
            <a:r>
              <a:rPr lang="ru-RU" dirty="0"/>
              <a:t>: </a:t>
            </a:r>
            <a:r>
              <a:rPr lang="es-ES" dirty="0"/>
              <a:t>Proxima Nova, 16pt</a:t>
            </a:r>
            <a:endParaRPr lang="en-US" dirty="0"/>
          </a:p>
        </p:txBody>
      </p:sp>
      <p:sp>
        <p:nvSpPr>
          <p:cNvPr id="13" name="Text Placeholder 12"/>
          <p:cNvSpPr>
            <a:spLocks noGrp="1"/>
          </p:cNvSpPr>
          <p:nvPr>
            <p:ph type="body" sz="quarter" idx="14" hasCustomPrompt="1"/>
          </p:nvPr>
        </p:nvSpPr>
        <p:spPr>
          <a:xfrm>
            <a:off x="588435" y="2319533"/>
            <a:ext cx="3365500" cy="2475493"/>
          </a:xfrm>
          <a:ln w="76200">
            <a:solidFill>
              <a:srgbClr val="002060"/>
            </a:solidFill>
          </a:ln>
        </p:spPr>
        <p:txBody>
          <a:bodyPr lIns="180000" tIns="180000" rIns="90000" bIns="180000">
            <a:noAutofit/>
          </a:bodyPr>
          <a:lstStyle>
            <a:lvl1pPr marL="0" indent="0">
              <a:buNone/>
              <a:defRPr sz="1800">
                <a:solidFill>
                  <a:srgbClr val="82828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Note 1, </a:t>
            </a:r>
          </a:p>
          <a:p>
            <a:pPr lvl="0"/>
            <a:r>
              <a:rPr lang="es-ES" dirty="0"/>
              <a:t>Font</a:t>
            </a:r>
            <a:r>
              <a:rPr lang="ru-RU" dirty="0"/>
              <a:t>: </a:t>
            </a:r>
            <a:br>
              <a:rPr lang="es-ES" dirty="0"/>
            </a:br>
            <a:r>
              <a:rPr lang="es-ES" dirty="0"/>
              <a:t>Proxima Nova, 18pt</a:t>
            </a:r>
            <a:endParaRPr lang="en-US" dirty="0"/>
          </a:p>
        </p:txBody>
      </p:sp>
      <p:sp>
        <p:nvSpPr>
          <p:cNvPr id="15" name="Text Placeholder 14"/>
          <p:cNvSpPr>
            <a:spLocks noGrp="1"/>
          </p:cNvSpPr>
          <p:nvPr>
            <p:ph type="body" sz="quarter" idx="15" hasCustomPrompt="1"/>
          </p:nvPr>
        </p:nvSpPr>
        <p:spPr>
          <a:xfrm>
            <a:off x="4317250" y="2319533"/>
            <a:ext cx="3365500" cy="2475493"/>
          </a:xfrm>
          <a:ln w="76200">
            <a:solidFill>
              <a:schemeClr val="accent1"/>
            </a:solidFill>
          </a:ln>
        </p:spPr>
        <p:txBody>
          <a:bodyPr lIns="180000" tIns="180000" rIns="90000" bIns="180000">
            <a:noAutofit/>
          </a:bodyPr>
          <a:lstStyle>
            <a:lvl1pPr marL="0" indent="0">
              <a:buNone/>
              <a:defRPr sz="1800">
                <a:solidFill>
                  <a:srgbClr val="828282"/>
                </a:solidFill>
                <a:latin typeface="+mn-lt"/>
              </a:defRPr>
            </a:lvl1pPr>
          </a:lstStyle>
          <a:p>
            <a:pPr lvl="0"/>
            <a:r>
              <a:rPr lang="es-ES" dirty="0"/>
              <a:t>Note 2, </a:t>
            </a:r>
          </a:p>
          <a:p>
            <a:pPr lvl="0"/>
            <a:r>
              <a:rPr lang="es-ES" dirty="0"/>
              <a:t>Font</a:t>
            </a:r>
            <a:r>
              <a:rPr lang="ru-RU" dirty="0"/>
              <a:t>: </a:t>
            </a:r>
            <a:br>
              <a:rPr lang="es-ES" dirty="0"/>
            </a:br>
            <a:r>
              <a:rPr lang="es-ES" dirty="0"/>
              <a:t>Proxima Nova, 18pt</a:t>
            </a:r>
            <a:endParaRPr lang="en-US" dirty="0"/>
          </a:p>
        </p:txBody>
      </p:sp>
      <p:sp>
        <p:nvSpPr>
          <p:cNvPr id="19" name="Text Placeholder 18"/>
          <p:cNvSpPr>
            <a:spLocks noGrp="1"/>
          </p:cNvSpPr>
          <p:nvPr>
            <p:ph type="body" sz="quarter" idx="16" hasCustomPrompt="1"/>
          </p:nvPr>
        </p:nvSpPr>
        <p:spPr>
          <a:xfrm>
            <a:off x="8046063" y="2319339"/>
            <a:ext cx="3365500" cy="2475686"/>
          </a:xfrm>
          <a:ln w="76200">
            <a:solidFill>
              <a:schemeClr val="bg2">
                <a:lumMod val="50000"/>
              </a:schemeClr>
            </a:solidFill>
          </a:ln>
        </p:spPr>
        <p:txBody>
          <a:bodyPr lIns="180000" tIns="180000" rIns="90000" bIns="180000">
            <a:noAutofit/>
          </a:bodyPr>
          <a:lstStyle>
            <a:lvl1pPr marL="0" indent="0">
              <a:buNone/>
              <a:defRPr sz="1800">
                <a:solidFill>
                  <a:srgbClr val="82828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Note 3, </a:t>
            </a:r>
          </a:p>
          <a:p>
            <a:pPr lvl="0"/>
            <a:r>
              <a:rPr lang="es-ES" dirty="0"/>
              <a:t>Font</a:t>
            </a:r>
            <a:r>
              <a:rPr lang="ru-RU" dirty="0"/>
              <a:t>: </a:t>
            </a:r>
            <a:br>
              <a:rPr lang="es-ES" dirty="0"/>
            </a:br>
            <a:r>
              <a:rPr lang="es-ES" dirty="0"/>
              <a:t>Proxima Nova, 18pt</a:t>
            </a:r>
            <a:endParaRPr lang="en-US" dirty="0"/>
          </a:p>
        </p:txBody>
      </p:sp>
      <p:sp>
        <p:nvSpPr>
          <p:cNvPr id="21" name="Text Placeholder 20"/>
          <p:cNvSpPr>
            <a:spLocks noGrp="1"/>
          </p:cNvSpPr>
          <p:nvPr>
            <p:ph type="body" sz="quarter" idx="17" hasCustomPrompt="1"/>
          </p:nvPr>
        </p:nvSpPr>
        <p:spPr>
          <a:xfrm>
            <a:off x="581331" y="5130875"/>
            <a:ext cx="3365500" cy="512182"/>
          </a:xfrm>
        </p:spPr>
        <p:txBody>
          <a:bodyPr>
            <a:noAutofit/>
          </a:bodyPr>
          <a:lstStyle>
            <a:lvl1pPr marL="0" indent="0">
              <a:buNone/>
              <a:defRPr sz="1600">
                <a:solidFill>
                  <a:srgbClr val="828282"/>
                </a:solidFill>
                <a:latin typeface="+mn-lt"/>
              </a:defRPr>
            </a:lvl1pPr>
          </a:lstStyle>
          <a:p>
            <a:pPr lvl="0"/>
            <a:r>
              <a:rPr lang="es-ES" dirty="0" err="1"/>
              <a:t>Description</a:t>
            </a:r>
            <a:r>
              <a:rPr lang="es-ES" dirty="0"/>
              <a:t>, Font</a:t>
            </a:r>
            <a:r>
              <a:rPr lang="ru-RU" dirty="0"/>
              <a:t>: </a:t>
            </a:r>
            <a:r>
              <a:rPr lang="es-ES" dirty="0"/>
              <a:t>Proxima Nova, 16pt </a:t>
            </a:r>
          </a:p>
        </p:txBody>
      </p:sp>
      <p:sp>
        <p:nvSpPr>
          <p:cNvPr id="12" name="Slide Number Placeholder 4">
            <a:extLst>
              <a:ext uri="{FF2B5EF4-FFF2-40B4-BE49-F238E27FC236}">
                <a16:creationId xmlns:a16="http://schemas.microsoft.com/office/drawing/2014/main" id="{F445282E-9F3E-4514-BEA9-B40E82FBCF53}"/>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11" name="Picture 10">
            <a:extLst>
              <a:ext uri="{FF2B5EF4-FFF2-40B4-BE49-F238E27FC236}">
                <a16:creationId xmlns:a16="http://schemas.microsoft.com/office/drawing/2014/main" id="{C263293D-AD6A-4699-A916-C208450DAE4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Tree>
    <p:extLst>
      <p:ext uri="{BB962C8B-B14F-4D97-AF65-F5344CB8AC3E}">
        <p14:creationId xmlns:p14="http://schemas.microsoft.com/office/powerpoint/2010/main" val="160135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st Leve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318A22-6860-4343-86F4-F0936A177E06}" type="slidenum">
              <a:t>‹#›</a:t>
            </a:fld>
            <a:endParaRPr lang="en-US"/>
          </a:p>
        </p:txBody>
      </p:sp>
      <p:sp>
        <p:nvSpPr>
          <p:cNvPr id="7" name="Rectangle 6"/>
          <p:cNvSpPr/>
          <p:nvPr userDrawn="1"/>
        </p:nvSpPr>
        <p:spPr>
          <a:xfrm>
            <a:off x="0" y="-86497"/>
            <a:ext cx="12192000" cy="6952886"/>
          </a:xfrm>
          <a:prstGeom prst="rect">
            <a:avLst/>
          </a:prstGeom>
          <a:solidFill>
            <a:srgbClr val="23234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descr="Icon&#10;&#10;Description automatically generated">
            <a:extLst>
              <a:ext uri="{FF2B5EF4-FFF2-40B4-BE49-F238E27FC236}">
                <a16:creationId xmlns:a16="http://schemas.microsoft.com/office/drawing/2014/main" id="{A6520E86-F5BD-4054-A04B-4C2A422BB4E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34188" y="292603"/>
            <a:ext cx="11244861" cy="2778369"/>
          </a:xfrm>
          <a:prstGeom prst="rect">
            <a:avLst/>
          </a:prstGeom>
        </p:spPr>
      </p:pic>
      <p:sp>
        <p:nvSpPr>
          <p:cNvPr id="8" name="Text Placeholder 9"/>
          <p:cNvSpPr>
            <a:spLocks noGrp="1"/>
          </p:cNvSpPr>
          <p:nvPr>
            <p:ph type="body" sz="quarter" idx="11" hasCustomPrompt="1"/>
          </p:nvPr>
        </p:nvSpPr>
        <p:spPr>
          <a:xfrm>
            <a:off x="720001" y="540000"/>
            <a:ext cx="7001601" cy="720000"/>
          </a:xfrm>
          <a:noFill/>
          <a:ln>
            <a:noFill/>
          </a:ln>
        </p:spPr>
        <p:txBody>
          <a:bodyPr wrap="none">
            <a:noAutofit/>
          </a:bodyPr>
          <a:lstStyle>
            <a:lvl1pPr marL="0" indent="0">
              <a:buFontTx/>
              <a:buNone/>
              <a:defRPr sz="4800">
                <a:solidFill>
                  <a:schemeClr val="tx1"/>
                </a:solidFill>
                <a:latin typeface="Proxima Nova "/>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Divider 1st Level</a:t>
            </a:r>
          </a:p>
        </p:txBody>
      </p:sp>
      <p:sp>
        <p:nvSpPr>
          <p:cNvPr id="9" name="Text Placeholder 11"/>
          <p:cNvSpPr>
            <a:spLocks noGrp="1"/>
          </p:cNvSpPr>
          <p:nvPr>
            <p:ph type="body" sz="quarter" idx="13" hasCustomPrompt="1"/>
          </p:nvPr>
        </p:nvSpPr>
        <p:spPr>
          <a:xfrm>
            <a:off x="720002" y="1260000"/>
            <a:ext cx="10371169" cy="720000"/>
          </a:xfrm>
          <a:noFill/>
          <a:ln>
            <a:noFill/>
          </a:ln>
        </p:spPr>
        <p:txBody>
          <a:bodyPr wrap="none">
            <a:noAutofit/>
          </a:bodyPr>
          <a:lstStyle>
            <a:lvl1pPr marL="0" indent="0">
              <a:buNone/>
              <a:defRPr sz="4800">
                <a:solidFill>
                  <a:schemeClr val="tx1"/>
                </a:solidFill>
                <a:latin typeface="Proxima Nova "/>
              </a:defRPr>
            </a:lvl1pPr>
          </a:lstStyle>
          <a:p>
            <a:r>
              <a:rPr lang="es-ES" dirty="0" err="1"/>
              <a:t>Header</a:t>
            </a:r>
            <a:r>
              <a:rPr lang="es-ES" dirty="0"/>
              <a:t> Proxima Nova 48pt</a:t>
            </a:r>
            <a:endParaRPr lang="en-US" dirty="0"/>
          </a:p>
        </p:txBody>
      </p:sp>
      <p:pic>
        <p:nvPicPr>
          <p:cNvPr id="13" name="Graphic 12">
            <a:extLst>
              <a:ext uri="{FF2B5EF4-FFF2-40B4-BE49-F238E27FC236}">
                <a16:creationId xmlns:a16="http://schemas.microsoft.com/office/drawing/2014/main" id="{B119F570-3DB4-4FA3-B82F-20CD4904D6E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8100000">
            <a:off x="9740619" y="4344319"/>
            <a:ext cx="1608739" cy="1598869"/>
          </a:xfrm>
          <a:prstGeom prst="rect">
            <a:avLst/>
          </a:prstGeom>
        </p:spPr>
      </p:pic>
      <p:pic>
        <p:nvPicPr>
          <p:cNvPr id="14" name="Picture 13">
            <a:extLst>
              <a:ext uri="{FF2B5EF4-FFF2-40B4-BE49-F238E27FC236}">
                <a16:creationId xmlns:a16="http://schemas.microsoft.com/office/drawing/2014/main" id="{66FA85E2-8406-4B6E-9C8B-BB0BFD59C3D8}"/>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rot="8144454">
            <a:off x="8735341" y="4611265"/>
            <a:ext cx="1155508" cy="1126568"/>
          </a:xfrm>
          <a:prstGeom prst="rect">
            <a:avLst/>
          </a:prstGeom>
        </p:spPr>
      </p:pic>
    </p:spTree>
    <p:extLst>
      <p:ext uri="{BB962C8B-B14F-4D97-AF65-F5344CB8AC3E}">
        <p14:creationId xmlns:p14="http://schemas.microsoft.com/office/powerpoint/2010/main" val="1152547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ed Level">
    <p:spTree>
      <p:nvGrpSpPr>
        <p:cNvPr id="1" name=""/>
        <p:cNvGrpSpPr/>
        <p:nvPr/>
      </p:nvGrpSpPr>
      <p:grpSpPr>
        <a:xfrm>
          <a:off x="0" y="0"/>
          <a:ext cx="0" cy="0"/>
          <a:chOff x="0" y="0"/>
          <a:chExt cx="0" cy="0"/>
        </a:xfrm>
      </p:grpSpPr>
      <p:sp>
        <p:nvSpPr>
          <p:cNvPr id="7" name="Rectangle 6"/>
          <p:cNvSpPr/>
          <p:nvPr userDrawn="1"/>
        </p:nvSpPr>
        <p:spPr>
          <a:xfrm>
            <a:off x="0" y="0"/>
            <a:ext cx="12192000" cy="6134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720000" y="540001"/>
            <a:ext cx="10406165" cy="1749976"/>
          </a:xfrm>
        </p:spPr>
        <p:txBody>
          <a:bodyPr lIns="0" tIns="0" rIns="0" bIns="0" anchor="t">
            <a:noAutofit/>
          </a:bodyPr>
          <a:lstStyle>
            <a:lvl1pPr algn="l">
              <a:defRPr sz="4400">
                <a:solidFill>
                  <a:schemeClr val="bg1"/>
                </a:solidFill>
                <a:latin typeface="Proxima Nova Bold"/>
              </a:defRPr>
            </a:lvl1pPr>
          </a:lstStyle>
          <a:p>
            <a:r>
              <a:rPr lang="en-US" dirty="0"/>
              <a:t>Divider 2st Level </a:t>
            </a:r>
            <a:br>
              <a:rPr lang="es-ES" dirty="0"/>
            </a:br>
            <a:r>
              <a:rPr lang="es-ES" dirty="0"/>
              <a:t>Font</a:t>
            </a:r>
            <a:r>
              <a:rPr lang="ru-RU" dirty="0"/>
              <a:t>: </a:t>
            </a:r>
            <a:r>
              <a:rPr lang="es-ES" dirty="0"/>
              <a:t>Proxima Nova, 44</a:t>
            </a:r>
            <a:r>
              <a:rPr lang="ru-RU" dirty="0"/>
              <a:t>-54</a:t>
            </a:r>
            <a:r>
              <a:rPr lang="es-ES" dirty="0"/>
              <a:t>pt</a:t>
            </a:r>
            <a:endParaRPr lang="en-US" dirty="0"/>
          </a:p>
        </p:txBody>
      </p:sp>
      <p:sp>
        <p:nvSpPr>
          <p:cNvPr id="6" name="Slide Number Placeholder 4">
            <a:extLst>
              <a:ext uri="{FF2B5EF4-FFF2-40B4-BE49-F238E27FC236}">
                <a16:creationId xmlns:a16="http://schemas.microsoft.com/office/drawing/2014/main" id="{AA24A8A1-A4A4-453E-868D-72784ED032F3}"/>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Proxima Nova" panose="02000506030000020004" pitchFamily="50" charset="0"/>
                <a:ea typeface="Proxima Nova" panose="02000506030000020004" pitchFamily="50" charset="0"/>
                <a:cs typeface="Proxima Nova" panose="02000506030000020004" pitchFamily="50" charset="0"/>
              </a:defRPr>
            </a:lvl1pPr>
          </a:lstStyle>
          <a:p>
            <a:fld id="{E27994B9-B7C9-D549-A209-5DBF8D9DB672}" type="slidenum">
              <a:rPr lang="en-US" smtClean="0"/>
              <a:pPr/>
              <a:t>‹#›</a:t>
            </a:fld>
            <a:endParaRPr lang="en-US" dirty="0"/>
          </a:p>
        </p:txBody>
      </p:sp>
      <p:pic>
        <p:nvPicPr>
          <p:cNvPr id="9" name="Graphic 8">
            <a:extLst>
              <a:ext uri="{FF2B5EF4-FFF2-40B4-BE49-F238E27FC236}">
                <a16:creationId xmlns:a16="http://schemas.microsoft.com/office/drawing/2014/main" id="{A651809F-EEA1-4644-880D-D67C75FF6B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100000">
            <a:off x="9839445" y="3907993"/>
            <a:ext cx="1608739" cy="1598869"/>
          </a:xfrm>
          <a:prstGeom prst="rect">
            <a:avLst/>
          </a:prstGeom>
        </p:spPr>
      </p:pic>
      <p:pic>
        <p:nvPicPr>
          <p:cNvPr id="11" name="Picture 10" descr="Icon&#10;&#10;Description automatically generated">
            <a:extLst>
              <a:ext uri="{FF2B5EF4-FFF2-40B4-BE49-F238E27FC236}">
                <a16:creationId xmlns:a16="http://schemas.microsoft.com/office/drawing/2014/main" id="{78CD0FCB-4AA4-4E8A-BC1D-4749A5B6EB7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335039" y="4711485"/>
            <a:ext cx="1093822" cy="1149184"/>
          </a:xfrm>
          <a:prstGeom prst="rect">
            <a:avLst/>
          </a:prstGeom>
        </p:spPr>
      </p:pic>
    </p:spTree>
    <p:extLst>
      <p:ext uri="{BB962C8B-B14F-4D97-AF65-F5344CB8AC3E}">
        <p14:creationId xmlns:p14="http://schemas.microsoft.com/office/powerpoint/2010/main" val="557269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2ed Level">
    <p:spTree>
      <p:nvGrpSpPr>
        <p:cNvPr id="1" name=""/>
        <p:cNvGrpSpPr/>
        <p:nvPr/>
      </p:nvGrpSpPr>
      <p:grpSpPr>
        <a:xfrm>
          <a:off x="0" y="0"/>
          <a:ext cx="0" cy="0"/>
          <a:chOff x="0" y="0"/>
          <a:chExt cx="0" cy="0"/>
        </a:xfrm>
      </p:grpSpPr>
      <p:sp>
        <p:nvSpPr>
          <p:cNvPr id="7" name="Rectangle 6"/>
          <p:cNvSpPr/>
          <p:nvPr userDrawn="1"/>
        </p:nvSpPr>
        <p:spPr>
          <a:xfrm>
            <a:off x="0" y="0"/>
            <a:ext cx="12192000" cy="61344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533401" y="2495684"/>
            <a:ext cx="9271863" cy="933316"/>
          </a:xfrm>
        </p:spPr>
        <p:txBody>
          <a:bodyPr lIns="0" tIns="0" rIns="0" bIns="0" anchor="t">
            <a:noAutofit/>
          </a:bodyPr>
          <a:lstStyle>
            <a:lvl1pPr algn="l">
              <a:defRPr sz="4400" b="1">
                <a:solidFill>
                  <a:srgbClr val="23234C"/>
                </a:solidFill>
                <a:latin typeface="Proxima Nova Bold"/>
              </a:defRPr>
            </a:lvl1pPr>
          </a:lstStyle>
          <a:p>
            <a:r>
              <a:rPr lang="en-US" dirty="0"/>
              <a:t>Divider </a:t>
            </a:r>
            <a:r>
              <a:rPr lang="es-ES" dirty="0"/>
              <a:t>Font</a:t>
            </a:r>
            <a:r>
              <a:rPr lang="ru-RU" dirty="0"/>
              <a:t>: </a:t>
            </a:r>
            <a:r>
              <a:rPr lang="es-ES" dirty="0"/>
              <a:t>Proxima Nova</a:t>
            </a:r>
            <a:endParaRPr lang="en-US" dirty="0"/>
          </a:p>
        </p:txBody>
      </p:sp>
      <p:sp>
        <p:nvSpPr>
          <p:cNvPr id="6" name="Slide Number Placeholder 4">
            <a:extLst>
              <a:ext uri="{FF2B5EF4-FFF2-40B4-BE49-F238E27FC236}">
                <a16:creationId xmlns:a16="http://schemas.microsoft.com/office/drawing/2014/main" id="{AA24A8A1-A4A4-453E-868D-72784ED032F3}"/>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Proxima Nova" panose="02000506030000020004" pitchFamily="50" charset="0"/>
                <a:ea typeface="Proxima Nova" panose="02000506030000020004" pitchFamily="50" charset="0"/>
                <a:cs typeface="Proxima Nova" panose="02000506030000020004" pitchFamily="50" charset="0"/>
              </a:defRPr>
            </a:lvl1pPr>
          </a:lstStyle>
          <a:p>
            <a:fld id="{E27994B9-B7C9-D549-A209-5DBF8D9DB672}" type="slidenum">
              <a:rPr lang="en-US" smtClean="0"/>
              <a:pPr/>
              <a:t>‹#›</a:t>
            </a:fld>
            <a:endParaRPr lang="en-US" dirty="0"/>
          </a:p>
        </p:txBody>
      </p:sp>
    </p:spTree>
    <p:extLst>
      <p:ext uri="{BB962C8B-B14F-4D97-AF65-F5344CB8AC3E}">
        <p14:creationId xmlns:p14="http://schemas.microsoft.com/office/powerpoint/2010/main" val="912931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Click</a:t>
            </a:r>
            <a:r>
              <a:rPr lang="es-ES" dirty="0"/>
              <a:t> to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3"/>
            <a:ext cx="2743200" cy="365125"/>
          </a:xfrm>
          <a:prstGeom prst="rect">
            <a:avLst/>
          </a:prstGeom>
        </p:spPr>
        <p:txBody>
          <a:bodyPr/>
          <a:lstStyle>
            <a:lvl1pPr>
              <a:defRPr>
                <a:latin typeface="Proxima Nova "/>
              </a:defRPr>
            </a:lvl1pPr>
          </a:lstStyle>
          <a:p>
            <a:endParaRPr lang="en-US"/>
          </a:p>
        </p:txBody>
      </p:sp>
      <p:sp>
        <p:nvSpPr>
          <p:cNvPr id="4" name="Footer Placeholder 3"/>
          <p:cNvSpPr>
            <a:spLocks noGrp="1"/>
          </p:cNvSpPr>
          <p:nvPr>
            <p:ph type="ftr" sz="quarter" idx="11"/>
          </p:nvPr>
        </p:nvSpPr>
        <p:spPr>
          <a:xfrm>
            <a:off x="4038600" y="6356353"/>
            <a:ext cx="4114800" cy="365125"/>
          </a:xfrm>
          <a:prstGeom prst="rect">
            <a:avLst/>
          </a:prstGeom>
        </p:spPr>
        <p:txBody>
          <a:bodyPr/>
          <a:lstStyle>
            <a:lvl1pPr>
              <a:defRPr>
                <a:latin typeface="Proxima Nova "/>
              </a:defRPr>
            </a:lvl1pPr>
          </a:lstStyle>
          <a:p>
            <a:endParaRPr lang="en-US"/>
          </a:p>
        </p:txBody>
      </p:sp>
      <p:sp>
        <p:nvSpPr>
          <p:cNvPr id="5" name="Slide Number Placeholder 4"/>
          <p:cNvSpPr>
            <a:spLocks noGrp="1"/>
          </p:cNvSpPr>
          <p:nvPr>
            <p:ph type="sldNum" sz="quarter" idx="12"/>
          </p:nvPr>
        </p:nvSpPr>
        <p:spPr>
          <a:xfrm>
            <a:off x="8610600" y="6369655"/>
            <a:ext cx="2743200" cy="365125"/>
          </a:xfrm>
          <a:prstGeom prst="rect">
            <a:avLst/>
          </a:prstGeom>
        </p:spPr>
        <p:txBody>
          <a:bodyPr/>
          <a:lstStyle/>
          <a:p>
            <a:fld id="{A4246BBD-0BF4-E24B-9F77-20EDB02E16E7}" type="slidenum">
              <a:rPr lang="en-US" smtClean="0"/>
              <a:t>‹#›</a:t>
            </a:fld>
            <a:endParaRPr lang="en-US"/>
          </a:p>
        </p:txBody>
      </p:sp>
      <p:sp>
        <p:nvSpPr>
          <p:cNvPr id="6" name="Rectangle 5"/>
          <p:cNvSpPr/>
          <p:nvPr userDrawn="1"/>
        </p:nvSpPr>
        <p:spPr>
          <a:xfrm>
            <a:off x="0" y="0"/>
            <a:ext cx="12192000" cy="6858000"/>
          </a:xfrm>
          <a:prstGeom prst="rect">
            <a:avLst/>
          </a:prstGeom>
          <a:solidFill>
            <a:srgbClr val="23234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630168" y="5461505"/>
            <a:ext cx="4506277" cy="954107"/>
          </a:xfrm>
          <a:prstGeom prst="rect">
            <a:avLst/>
          </a:prstGeom>
          <a:noFill/>
        </p:spPr>
        <p:txBody>
          <a:bodyPr wrap="square" rtlCol="0" anchor="b">
            <a:spAutoFit/>
          </a:bodyPr>
          <a:lstStyle/>
          <a:p>
            <a:r>
              <a:rPr lang="en-US" sz="2000" b="1" i="0" kern="1200" dirty="0">
                <a:solidFill>
                  <a:srgbClr val="FFC31D"/>
                </a:solidFill>
                <a:effectLst/>
                <a:latin typeface="Proxima Nova "/>
                <a:ea typeface="MS Reference Sans Serif" charset="0"/>
                <a:cs typeface="MS Reference Sans Serif" charset="0"/>
              </a:rPr>
              <a:t>Support is our mission</a:t>
            </a:r>
          </a:p>
          <a:p>
            <a:endParaRPr lang="ru-RU" sz="1800" b="1" i="0" dirty="0">
              <a:solidFill>
                <a:schemeClr val="bg1"/>
              </a:solidFill>
              <a:latin typeface="Proxima Nova "/>
              <a:ea typeface="MS Reference Sans Serif" charset="0"/>
              <a:cs typeface="MS Reference Sans Serif" charset="0"/>
            </a:endParaRPr>
          </a:p>
          <a:p>
            <a:r>
              <a:rPr lang="es-ES" sz="1600" b="1" i="1" dirty="0">
                <a:solidFill>
                  <a:schemeClr val="bg1"/>
                </a:solidFill>
                <a:latin typeface="Proxima Nova "/>
                <a:ea typeface="MS Reference Sans Serif" charset="0"/>
                <a:cs typeface="MS Reference Sans Serif" charset="0"/>
              </a:rPr>
              <a:t>www.euaa.europa.eu</a:t>
            </a:r>
            <a:endParaRPr lang="en-US" sz="1600" b="1" i="1" dirty="0">
              <a:solidFill>
                <a:schemeClr val="bg1"/>
              </a:solidFill>
              <a:latin typeface="Proxima Nova "/>
              <a:ea typeface="MS Reference Sans Serif" charset="0"/>
              <a:cs typeface="MS Reference Sans Serif" charset="0"/>
            </a:endParaRPr>
          </a:p>
        </p:txBody>
      </p:sp>
      <p:grpSp>
        <p:nvGrpSpPr>
          <p:cNvPr id="13" name="Group 12">
            <a:extLst>
              <a:ext uri="{FF2B5EF4-FFF2-40B4-BE49-F238E27FC236}">
                <a16:creationId xmlns:a16="http://schemas.microsoft.com/office/drawing/2014/main" id="{41B555C8-1F5E-45BC-B919-FCF46653E563}"/>
              </a:ext>
            </a:extLst>
          </p:cNvPr>
          <p:cNvGrpSpPr/>
          <p:nvPr userDrawn="1"/>
        </p:nvGrpSpPr>
        <p:grpSpPr>
          <a:xfrm>
            <a:off x="4726336" y="1670292"/>
            <a:ext cx="2923625" cy="2978318"/>
            <a:chOff x="1860750" y="2725361"/>
            <a:chExt cx="2623331" cy="2672406"/>
          </a:xfrm>
        </p:grpSpPr>
        <p:pic>
          <p:nvPicPr>
            <p:cNvPr id="14" name="Graphic 13">
              <a:extLst>
                <a:ext uri="{FF2B5EF4-FFF2-40B4-BE49-F238E27FC236}">
                  <a16:creationId xmlns:a16="http://schemas.microsoft.com/office/drawing/2014/main" id="{1A8DA302-DE99-4010-A14E-C209D75522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880277" y="2730296"/>
              <a:ext cx="1608739" cy="1598869"/>
            </a:xfrm>
            <a:prstGeom prst="rect">
              <a:avLst/>
            </a:prstGeom>
          </p:spPr>
        </p:pic>
        <p:pic>
          <p:nvPicPr>
            <p:cNvPr id="15" name="Picture 14">
              <a:extLst>
                <a:ext uri="{FF2B5EF4-FFF2-40B4-BE49-F238E27FC236}">
                  <a16:creationId xmlns:a16="http://schemas.microsoft.com/office/drawing/2014/main" id="{4203D09E-7E96-4FE2-BCA3-66D441F78106}"/>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rot="5400000">
              <a:off x="1847053" y="4317642"/>
              <a:ext cx="1093822" cy="1066428"/>
            </a:xfrm>
            <a:prstGeom prst="rect">
              <a:avLst/>
            </a:prstGeom>
          </p:spPr>
        </p:pic>
      </p:grpSp>
      <p:pic>
        <p:nvPicPr>
          <p:cNvPr id="16" name="Picture 15" descr="Logo&#10;&#10;Description automatically generated">
            <a:extLst>
              <a:ext uri="{FF2B5EF4-FFF2-40B4-BE49-F238E27FC236}">
                <a16:creationId xmlns:a16="http://schemas.microsoft.com/office/drawing/2014/main" id="{3AD57D8D-D967-452B-917E-4BD510F9AC1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791700" y="5198587"/>
            <a:ext cx="2400300" cy="1697106"/>
          </a:xfrm>
          <a:prstGeom prst="rect">
            <a:avLst/>
          </a:prstGeom>
        </p:spPr>
      </p:pic>
    </p:spTree>
    <p:extLst>
      <p:ext uri="{BB962C8B-B14F-4D97-AF65-F5344CB8AC3E}">
        <p14:creationId xmlns:p14="http://schemas.microsoft.com/office/powerpoint/2010/main" val="518131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5C20-410B-4BC6-8077-69F6415D9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12D3AE-2EBF-413B-BCBB-924B230D9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0C02F0-B4BE-49A5-ABC5-0E160B4C009A}"/>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5" name="Footer Placeholder 4">
            <a:extLst>
              <a:ext uri="{FF2B5EF4-FFF2-40B4-BE49-F238E27FC236}">
                <a16:creationId xmlns:a16="http://schemas.microsoft.com/office/drawing/2014/main" id="{909A1D73-A848-4E2F-8270-CEC612CDA6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69B00F-D7BA-4ACE-85CF-38A01DE4C7AF}"/>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303896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7999" y="550500"/>
            <a:ext cx="10944000" cy="496098"/>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Simple Text, </a:t>
            </a:r>
            <a:r>
              <a:rPr lang="es-ES" dirty="0" err="1"/>
              <a:t>Header</a:t>
            </a:r>
            <a:r>
              <a:rPr lang="es-ES" dirty="0"/>
              <a:t>, Font</a:t>
            </a:r>
            <a:r>
              <a:rPr lang="ru-RU" dirty="0"/>
              <a:t>: </a:t>
            </a:r>
            <a:r>
              <a:rPr lang="es-ES" dirty="0"/>
              <a:t>Proxima Nova, 24pt</a:t>
            </a:r>
          </a:p>
        </p:txBody>
      </p:sp>
      <p:sp>
        <p:nvSpPr>
          <p:cNvPr id="9" name="Text Placeholder 8"/>
          <p:cNvSpPr>
            <a:spLocks noGrp="1"/>
          </p:cNvSpPr>
          <p:nvPr>
            <p:ph type="body" sz="quarter" idx="11" hasCustomPrompt="1"/>
          </p:nvPr>
        </p:nvSpPr>
        <p:spPr>
          <a:xfrm>
            <a:off x="527051" y="1242003"/>
            <a:ext cx="10944000" cy="5027039"/>
          </a:xfrm>
        </p:spPr>
        <p:txBody>
          <a:bodyPr>
            <a:noAutofit/>
          </a:bodyPr>
          <a:lstStyle>
            <a:lvl1pPr marL="0" indent="0">
              <a:buNone/>
              <a:defRPr sz="2000" baseline="0">
                <a:latin typeface="+mn-lt"/>
              </a:defRPr>
            </a:lvl1pPr>
            <a:lvl2pPr marL="457200" indent="0">
              <a:buNone/>
              <a:defRPr sz="1600">
                <a:latin typeface="+mn-lt"/>
              </a:defRPr>
            </a:lvl2pPr>
            <a:lvl3pPr marL="914400" indent="0">
              <a:buNone/>
              <a:defRPr/>
            </a:lvl3pPr>
            <a:lvl4pPr marL="1371600" indent="0">
              <a:buNone/>
              <a:defRPr/>
            </a:lvl4pPr>
            <a:lvl5pPr marL="1828800" indent="0">
              <a:buNone/>
              <a:defRPr/>
            </a:lvl5pPr>
          </a:lstStyle>
          <a:p>
            <a:pPr lvl="0"/>
            <a:r>
              <a:rPr lang="es-ES" dirty="0"/>
              <a:t>Simple Text, Font</a:t>
            </a:r>
            <a:r>
              <a:rPr lang="ru-RU" dirty="0"/>
              <a:t>: </a:t>
            </a:r>
            <a:r>
              <a:rPr lang="es-ES" dirty="0"/>
              <a:t>Proxima Nova, 16-20pt</a:t>
            </a:r>
          </a:p>
          <a:p>
            <a:pPr lvl="1"/>
            <a:r>
              <a:rPr lang="es-ES" dirty="0" err="1"/>
              <a:t>Second</a:t>
            </a:r>
            <a:r>
              <a:rPr lang="es-ES" dirty="0"/>
              <a:t> </a:t>
            </a:r>
            <a:r>
              <a:rPr lang="es-ES" dirty="0" err="1"/>
              <a:t>level</a:t>
            </a:r>
            <a:r>
              <a:rPr lang="es-ES" dirty="0"/>
              <a:t>, Font</a:t>
            </a:r>
            <a:r>
              <a:rPr lang="ru-RU" dirty="0"/>
              <a:t>: </a:t>
            </a:r>
            <a:r>
              <a:rPr lang="es-ES" dirty="0"/>
              <a:t>Proxima Nova, 14-16pt</a:t>
            </a:r>
          </a:p>
        </p:txBody>
      </p:sp>
      <p:sp>
        <p:nvSpPr>
          <p:cNvPr id="8" name="Slide Number Placeholder 4">
            <a:extLst>
              <a:ext uri="{FF2B5EF4-FFF2-40B4-BE49-F238E27FC236}">
                <a16:creationId xmlns:a16="http://schemas.microsoft.com/office/drawing/2014/main" id="{80BD1097-FBDB-488D-81EC-75C7B42DFA35}"/>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10" name="Picture 9">
            <a:extLst>
              <a:ext uri="{FF2B5EF4-FFF2-40B4-BE49-F238E27FC236}">
                <a16:creationId xmlns:a16="http://schemas.microsoft.com/office/drawing/2014/main" id="{9AF8F614-6EED-4B0E-B125-01A5373972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62098" y="164109"/>
            <a:ext cx="374504" cy="365125"/>
          </a:xfrm>
          <a:prstGeom prst="rect">
            <a:avLst/>
          </a:prstGeom>
        </p:spPr>
      </p:pic>
    </p:spTree>
    <p:extLst>
      <p:ext uri="{BB962C8B-B14F-4D97-AF65-F5344CB8AC3E}">
        <p14:creationId xmlns:p14="http://schemas.microsoft.com/office/powerpoint/2010/main" val="3471610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1FD6-99AB-4B7F-8FD0-6C8DE84E3D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4E4AFB-3D5E-4BD6-BA3A-A24038B71B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95902B-9F08-4835-841B-377C5881ECB2}"/>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5" name="Footer Placeholder 4">
            <a:extLst>
              <a:ext uri="{FF2B5EF4-FFF2-40B4-BE49-F238E27FC236}">
                <a16:creationId xmlns:a16="http://schemas.microsoft.com/office/drawing/2014/main" id="{8231AFF7-7C9A-4BD6-995D-C1BC151370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9707C5-6483-42B5-BA5E-6514C075EAFA}"/>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1760079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63A7-1DE1-495C-B675-EF62DA76E20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C84A37-DFAB-4F3D-9D62-19C9E2DAC92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BA7878-B31B-4269-AEF4-FC13DB02AD47}"/>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5" name="Footer Placeholder 4">
            <a:extLst>
              <a:ext uri="{FF2B5EF4-FFF2-40B4-BE49-F238E27FC236}">
                <a16:creationId xmlns:a16="http://schemas.microsoft.com/office/drawing/2014/main" id="{A02BBE45-F3C6-49F8-99DF-4896674B9D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C44294-41FE-4D4E-857E-7ABB37A02980}"/>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3223826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E09E-A1AA-4FD2-98A5-4471050EF8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24B41-8109-41A5-8C40-CDFA97C50E5D}"/>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DF5012-89BC-4FF3-BA04-3F3F0EE7EE42}"/>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B36D12-C3DC-4DE0-A9F4-94005BE0BA2A}"/>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6" name="Footer Placeholder 5">
            <a:extLst>
              <a:ext uri="{FF2B5EF4-FFF2-40B4-BE49-F238E27FC236}">
                <a16:creationId xmlns:a16="http://schemas.microsoft.com/office/drawing/2014/main" id="{BDBCBAF0-B11F-452D-B19E-45CE9545F1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9AA35-10D8-4C2B-BF63-29CD55A926F5}"/>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3998499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1A52-97B4-4E33-BD1E-59A6C2166668}"/>
              </a:ext>
            </a:extLst>
          </p:cNvPr>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D6EDAB-D384-4490-9EB2-1F2B7B270ED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FC3E62-CEF6-4074-BBA7-5B1B468B0BE0}"/>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D969B6-68F6-4ECC-863F-78306E3D2A5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AC6460-00D9-4E10-83B9-9C0FF7DBAE4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F724C8-7AFC-4C02-A50C-32F294D13B8B}"/>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8" name="Footer Placeholder 7">
            <a:extLst>
              <a:ext uri="{FF2B5EF4-FFF2-40B4-BE49-F238E27FC236}">
                <a16:creationId xmlns:a16="http://schemas.microsoft.com/office/drawing/2014/main" id="{993CE38D-9DA4-430F-9DA0-8A50E7EAD9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7CB5F1-DA75-48E3-96F2-18B3B86C75E4}"/>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290953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7E22-4BC9-4FCF-8459-645F6E5474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EDB0D9-643B-419C-AB58-EB2609548023}"/>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4" name="Footer Placeholder 3">
            <a:extLst>
              <a:ext uri="{FF2B5EF4-FFF2-40B4-BE49-F238E27FC236}">
                <a16:creationId xmlns:a16="http://schemas.microsoft.com/office/drawing/2014/main" id="{6FBAD32D-F0E5-4A92-960D-845B37CCD3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0D20FB-20D7-43ED-8403-A86BC16A54CB}"/>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3003168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81752-4B8C-4140-9D26-E1B54FFB3C80}"/>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3" name="Footer Placeholder 2">
            <a:extLst>
              <a:ext uri="{FF2B5EF4-FFF2-40B4-BE49-F238E27FC236}">
                <a16:creationId xmlns:a16="http://schemas.microsoft.com/office/drawing/2014/main" id="{CFB37F4F-B384-45B9-9ABE-16F6E9DF31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D71083-4185-4F48-9201-A8CF8BBBED98}"/>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411295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CCFF-6175-4C93-AD82-47C126663E2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06B33D-40C8-43B4-8734-E42730D57C1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BD0563-D7AD-466C-94BA-4DEAB5DC16F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816BC-D85E-4D03-9F2B-6024AEC64896}"/>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6" name="Footer Placeholder 5">
            <a:extLst>
              <a:ext uri="{FF2B5EF4-FFF2-40B4-BE49-F238E27FC236}">
                <a16:creationId xmlns:a16="http://schemas.microsoft.com/office/drawing/2014/main" id="{2359F76B-CC5B-49C2-B31E-6E5854051E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B0CDC1-569D-4D90-AFF9-40D298234D46}"/>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368294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25A7-FDF4-46D1-B06A-26A0670F646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90173A-A500-440D-949D-A91A0AF1787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1D4776-5F30-4C3D-81D3-EB5DC289F12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E45D6-0ACA-4B32-BD19-A622B52F5E66}"/>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6" name="Footer Placeholder 5">
            <a:extLst>
              <a:ext uri="{FF2B5EF4-FFF2-40B4-BE49-F238E27FC236}">
                <a16:creationId xmlns:a16="http://schemas.microsoft.com/office/drawing/2014/main" id="{BE802A5F-7F24-4357-B1E4-8C8D2244D6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222589-2644-42FF-AB03-35F724C5DFA4}"/>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1883218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9985-C223-4891-8831-465556AC8D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418232-9D2E-4253-9883-C8A87635AF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E7BC30-5759-4EE5-B743-D40566B4ABB9}"/>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5" name="Footer Placeholder 4">
            <a:extLst>
              <a:ext uri="{FF2B5EF4-FFF2-40B4-BE49-F238E27FC236}">
                <a16:creationId xmlns:a16="http://schemas.microsoft.com/office/drawing/2014/main" id="{F04D756E-BBDD-4604-B400-022923302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4DF35-A745-4F46-8264-2A500DD49935}"/>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495528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9BCBF5-4045-46E2-95A9-8F1FDCEA73E4}"/>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4065AF-8671-47B2-9C87-462F3B9ED0A9}"/>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21122D-C233-4F99-94E2-C2C047F40392}"/>
              </a:ext>
            </a:extLst>
          </p:cNvPr>
          <p:cNvSpPr>
            <a:spLocks noGrp="1"/>
          </p:cNvSpPr>
          <p:nvPr>
            <p:ph type="dt" sz="half" idx="10"/>
          </p:nvPr>
        </p:nvSpPr>
        <p:spPr/>
        <p:txBody>
          <a:bodyPr/>
          <a:lstStyle/>
          <a:p>
            <a:fld id="{22CCFEF4-E361-4D64-B38E-10064F56FE3A}" type="datetimeFigureOut">
              <a:rPr lang="en-GB" smtClean="0"/>
              <a:t>24/11/2022</a:t>
            </a:fld>
            <a:endParaRPr lang="en-GB"/>
          </a:p>
        </p:txBody>
      </p:sp>
      <p:sp>
        <p:nvSpPr>
          <p:cNvPr id="5" name="Footer Placeholder 4">
            <a:extLst>
              <a:ext uri="{FF2B5EF4-FFF2-40B4-BE49-F238E27FC236}">
                <a16:creationId xmlns:a16="http://schemas.microsoft.com/office/drawing/2014/main" id="{BFFAF2EE-FCCE-4E75-AF3E-AF974FBD0C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839362-CDD1-4709-A883-28FA6441B11D}"/>
              </a:ext>
            </a:extLst>
          </p:cNvPr>
          <p:cNvSpPr>
            <a:spLocks noGrp="1"/>
          </p:cNvSpPr>
          <p:nvPr>
            <p:ph type="sldNum" sz="quarter" idx="12"/>
          </p:nvPr>
        </p:nvSpPr>
        <p:spPr/>
        <p:txBody>
          <a:bodyPr/>
          <a:lstStyle/>
          <a:p>
            <a:fld id="{5DA72EED-E45B-4C28-B072-7DA810891E96}" type="slidenum">
              <a:rPr lang="en-GB" smtClean="0"/>
              <a:t>‹#›</a:t>
            </a:fld>
            <a:endParaRPr lang="en-GB"/>
          </a:p>
        </p:txBody>
      </p:sp>
    </p:spTree>
    <p:extLst>
      <p:ext uri="{BB962C8B-B14F-4D97-AF65-F5344CB8AC3E}">
        <p14:creationId xmlns:p14="http://schemas.microsoft.com/office/powerpoint/2010/main" val="258591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3400" y="996062"/>
            <a:ext cx="8557333" cy="5046930"/>
          </a:xfrm>
        </p:spPr>
        <p:txBody>
          <a:bodyPr/>
          <a:lstStyle>
            <a:lvl1pPr marL="346075" indent="-346075">
              <a:buFont typeface="+mj-lt"/>
              <a:buAutoNum type="arabicPeriod"/>
              <a:tabLst/>
              <a:defRPr baseline="0">
                <a:latin typeface="+mn-lt"/>
              </a:defRPr>
            </a:lvl1pPr>
            <a:lvl2pPr marL="757238" indent="-392113">
              <a:buFont typeface="+mj-lt"/>
              <a:buAutoNum type="alphaLcPeriod"/>
              <a:tabLst/>
              <a:defRPr>
                <a:latin typeface="+mn-lt"/>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s-ES" dirty="0"/>
              <a:t>Table of </a:t>
            </a:r>
            <a:r>
              <a:rPr lang="es-ES" dirty="0" err="1"/>
              <a:t>contents</a:t>
            </a:r>
            <a:r>
              <a:rPr lang="es-ES" dirty="0"/>
              <a:t> Montserrat Medium , 20pt</a:t>
            </a:r>
          </a:p>
          <a:p>
            <a:pPr lvl="1"/>
            <a:r>
              <a:rPr lang="es-ES" dirty="0" err="1"/>
              <a:t>Second</a:t>
            </a:r>
            <a:r>
              <a:rPr lang="es-ES" dirty="0"/>
              <a:t> </a:t>
            </a:r>
            <a:r>
              <a:rPr lang="es-ES" dirty="0" err="1"/>
              <a:t>level</a:t>
            </a:r>
            <a:endParaRPr lang="es-ES" dirty="0"/>
          </a:p>
        </p:txBody>
      </p:sp>
      <p:sp>
        <p:nvSpPr>
          <p:cNvPr id="3" name="Text Placeholder 16"/>
          <p:cNvSpPr>
            <a:spLocks noGrp="1"/>
          </p:cNvSpPr>
          <p:nvPr>
            <p:ph type="body" sz="quarter" idx="14" hasCustomPrompt="1"/>
          </p:nvPr>
        </p:nvSpPr>
        <p:spPr>
          <a:xfrm>
            <a:off x="559201" y="377149"/>
            <a:ext cx="7513561" cy="360000"/>
          </a:xfrm>
          <a:solidFill>
            <a:srgbClr val="002060"/>
          </a:solidFill>
          <a:ln>
            <a:solidFill>
              <a:srgbClr val="002060"/>
            </a:solidFill>
          </a:ln>
        </p:spPr>
        <p:txBody>
          <a:bodyPr>
            <a:noAutofit/>
          </a:bodyPr>
          <a:lstStyle>
            <a:lvl1pPr marL="0" indent="0">
              <a:buNone/>
              <a:defRPr sz="2000">
                <a:solidFill>
                  <a:schemeClr val="bg1"/>
                </a:solidFill>
                <a:latin typeface="+mn-lt"/>
              </a:defRPr>
            </a:lvl1pPr>
          </a:lstStyle>
          <a:p>
            <a:pPr lvl="0"/>
            <a:r>
              <a:rPr lang="es-ES" dirty="0"/>
              <a:t>Content, Font</a:t>
            </a:r>
            <a:r>
              <a:rPr lang="ru-RU" dirty="0"/>
              <a:t>: </a:t>
            </a:r>
            <a:r>
              <a:rPr lang="es-ES" dirty="0"/>
              <a:t>Proxima Nova, 20pt</a:t>
            </a:r>
            <a:endParaRPr lang="en-US" dirty="0"/>
          </a:p>
        </p:txBody>
      </p:sp>
      <p:sp>
        <p:nvSpPr>
          <p:cNvPr id="7" name="Slide Number Placeholder 4"/>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sp>
        <p:nvSpPr>
          <p:cNvPr id="8" name="Text Placeholder 3"/>
          <p:cNvSpPr>
            <a:spLocks noGrp="1"/>
          </p:cNvSpPr>
          <p:nvPr>
            <p:ph type="body" sz="quarter" idx="15" hasCustomPrompt="1"/>
          </p:nvPr>
        </p:nvSpPr>
        <p:spPr>
          <a:xfrm>
            <a:off x="9412224" y="996062"/>
            <a:ext cx="2051304" cy="5046930"/>
          </a:xfrm>
        </p:spPr>
        <p:txBody>
          <a:bodyPr>
            <a:normAutofit/>
          </a:bodyPr>
          <a:lstStyle>
            <a:lvl1pPr marL="7938" indent="0" algn="r">
              <a:buFont typeface="+mj-lt"/>
              <a:buNone/>
              <a:tabLst/>
              <a:defRPr sz="1800" baseline="0">
                <a:latin typeface="+mn-lt"/>
              </a:defRPr>
            </a:lvl1pPr>
            <a:lvl2pPr marL="7938" indent="0">
              <a:buFont typeface="+mj-lt"/>
              <a:buNone/>
              <a:tabLst/>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s-ES" dirty="0" err="1"/>
              <a:t>Page number</a:t>
            </a:r>
          </a:p>
          <a:p>
            <a:pPr lvl="0"/>
            <a:r>
              <a:rPr lang="es-ES" dirty="0"/>
              <a:t>Proxima Nova, 18pt</a:t>
            </a:r>
          </a:p>
        </p:txBody>
      </p:sp>
    </p:spTree>
    <p:extLst>
      <p:ext uri="{BB962C8B-B14F-4D97-AF65-F5344CB8AC3E}">
        <p14:creationId xmlns:p14="http://schemas.microsoft.com/office/powerpoint/2010/main" val="1330706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mn-lt"/>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p:txBody>
          <a:bodyPr/>
          <a:lstStyle>
            <a:lvl1pPr>
              <a:defRPr>
                <a:latin typeface="+mn-lt"/>
              </a:defRPr>
            </a:lvl1pPr>
          </a:lstStyle>
          <a:p>
            <a:endParaRPr lang="en-US" dirty="0"/>
          </a:p>
        </p:txBody>
      </p:sp>
      <p:sp>
        <p:nvSpPr>
          <p:cNvPr id="5" name="Footer Placeholder 4"/>
          <p:cNvSpPr>
            <a:spLocks noGrp="1"/>
          </p:cNvSpPr>
          <p:nvPr>
            <p:ph type="ftr" sz="quarter" idx="11"/>
          </p:nvPr>
        </p:nvSpPr>
        <p:spPr/>
        <p:txBody>
          <a:bodyPr/>
          <a:lstStyle>
            <a:lvl1pPr>
              <a:defRPr>
                <a:latin typeface="+mn-lt"/>
              </a:defRPr>
            </a:lvl1pPr>
          </a:lstStyle>
          <a:p>
            <a:endParaRPr lang="en-US" dirty="0"/>
          </a:p>
        </p:txBody>
      </p:sp>
      <p:sp>
        <p:nvSpPr>
          <p:cNvPr id="6" name="Slide Number Placeholder 5"/>
          <p:cNvSpPr>
            <a:spLocks noGrp="1"/>
          </p:cNvSpPr>
          <p:nvPr>
            <p:ph type="sldNum" sz="quarter" idx="12"/>
          </p:nvPr>
        </p:nvSpPr>
        <p:spPr/>
        <p:txBody>
          <a:bodyPr/>
          <a:lstStyle>
            <a:lvl1pPr>
              <a:defRPr>
                <a:latin typeface="+mn-lt"/>
              </a:defRPr>
            </a:lvl1pPr>
          </a:lstStyle>
          <a:p>
            <a:fld id="{3FC99B4B-719C-7440-B8C3-F9382A5F99BB}" type="slidenum">
              <a:rPr lang="en-GB" smtClean="0"/>
              <a:pPr/>
              <a:t>‹#›</a:t>
            </a:fld>
            <a:endParaRPr lang="en-GB" dirty="0"/>
          </a:p>
        </p:txBody>
      </p:sp>
    </p:spTree>
    <p:extLst>
      <p:ext uri="{BB962C8B-B14F-4D97-AF65-F5344CB8AC3E}">
        <p14:creationId xmlns:p14="http://schemas.microsoft.com/office/powerpoint/2010/main" val="1070300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99B4B-719C-7440-B8C3-F9382A5F99BB}" type="slidenum">
              <a:t>‹#›</a:t>
            </a:fld>
            <a:endParaRPr lang="en-US"/>
          </a:p>
        </p:txBody>
      </p:sp>
    </p:spTree>
    <p:extLst>
      <p:ext uri="{BB962C8B-B14F-4D97-AF65-F5344CB8AC3E}">
        <p14:creationId xmlns:p14="http://schemas.microsoft.com/office/powerpoint/2010/main" val="1212299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C99B4B-719C-7440-B8C3-F9382A5F99BB}" type="slidenum">
              <a:t>‹#›</a:t>
            </a:fld>
            <a:endParaRPr lang="en-US" dirty="0"/>
          </a:p>
        </p:txBody>
      </p:sp>
    </p:spTree>
    <p:extLst>
      <p:ext uri="{BB962C8B-B14F-4D97-AF65-F5344CB8AC3E}">
        <p14:creationId xmlns:p14="http://schemas.microsoft.com/office/powerpoint/2010/main" val="1943228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sz="half" idx="1"/>
          </p:nvPr>
        </p:nvSpPr>
        <p:spPr>
          <a:xfrm>
            <a:off x="838200" y="1825625"/>
            <a:ext cx="5156200" cy="4351338"/>
          </a:xfrm>
        </p:spPr>
        <p:txBody>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Content Placeholder 3"/>
          <p:cNvSpPr>
            <a:spLocks noGrp="1"/>
          </p:cNvSpPr>
          <p:nvPr>
            <p:ph sz="half" idx="2"/>
          </p:nvPr>
        </p:nvSpPr>
        <p:spPr>
          <a:xfrm>
            <a:off x="6197600" y="1825625"/>
            <a:ext cx="5156200" cy="4351338"/>
          </a:xfrm>
        </p:spPr>
        <p:txBody>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99B4B-719C-7440-B8C3-F9382A5F99BB}" type="slidenum">
              <a:t>‹#›</a:t>
            </a:fld>
            <a:endParaRPr lang="en-US"/>
          </a:p>
        </p:txBody>
      </p:sp>
    </p:spTree>
    <p:extLst>
      <p:ext uri="{BB962C8B-B14F-4D97-AF65-F5344CB8AC3E}">
        <p14:creationId xmlns:p14="http://schemas.microsoft.com/office/powerpoint/2010/main" val="905305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s-ES"/>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99B4B-719C-7440-B8C3-F9382A5F99BB}" type="slidenum">
              <a:t>‹#›</a:t>
            </a:fld>
            <a:endParaRPr lang="en-US"/>
          </a:p>
        </p:txBody>
      </p:sp>
    </p:spTree>
    <p:extLst>
      <p:ext uri="{BB962C8B-B14F-4D97-AF65-F5344CB8AC3E}">
        <p14:creationId xmlns:p14="http://schemas.microsoft.com/office/powerpoint/2010/main" val="555109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99B4B-719C-7440-B8C3-F9382A5F99BB}" type="slidenum">
              <a:t>‹#›</a:t>
            </a:fld>
            <a:endParaRPr lang="en-US"/>
          </a:p>
        </p:txBody>
      </p:sp>
    </p:spTree>
    <p:extLst>
      <p:ext uri="{BB962C8B-B14F-4D97-AF65-F5344CB8AC3E}">
        <p14:creationId xmlns:p14="http://schemas.microsoft.com/office/powerpoint/2010/main" val="1059899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99B4B-719C-7440-B8C3-F9382A5F99BB}" type="slidenum">
              <a:t>‹#›</a:t>
            </a:fld>
            <a:endParaRPr lang="en-US"/>
          </a:p>
        </p:txBody>
      </p:sp>
    </p:spTree>
    <p:extLst>
      <p:ext uri="{BB962C8B-B14F-4D97-AF65-F5344CB8AC3E}">
        <p14:creationId xmlns:p14="http://schemas.microsoft.com/office/powerpoint/2010/main" val="358885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99B4B-719C-7440-B8C3-F9382A5F99BB}" type="slidenum">
              <a:t>‹#›</a:t>
            </a:fld>
            <a:endParaRPr lang="en-US"/>
          </a:p>
        </p:txBody>
      </p:sp>
    </p:spTree>
    <p:extLst>
      <p:ext uri="{BB962C8B-B14F-4D97-AF65-F5344CB8AC3E}">
        <p14:creationId xmlns:p14="http://schemas.microsoft.com/office/powerpoint/2010/main" val="1646971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99B4B-719C-7440-B8C3-F9382A5F99BB}" type="slidenum">
              <a:t>‹#›</a:t>
            </a:fld>
            <a:endParaRPr lang="en-US"/>
          </a:p>
        </p:txBody>
      </p:sp>
    </p:spTree>
    <p:extLst>
      <p:ext uri="{BB962C8B-B14F-4D97-AF65-F5344CB8AC3E}">
        <p14:creationId xmlns:p14="http://schemas.microsoft.com/office/powerpoint/2010/main" val="1731274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Vertical Text Placeholder 2"/>
          <p:cNvSpPr>
            <a:spLocks noGrp="1"/>
          </p:cNvSpPr>
          <p:nvPr>
            <p:ph type="body" orient="vert" idx="1"/>
          </p:nvPr>
        </p:nvSpPr>
        <p:spPr/>
        <p:txBody>
          <a:bodyPr vert="eaVert"/>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99B4B-719C-7440-B8C3-F9382A5F99BB}" type="slidenum">
              <a:t>‹#›</a:t>
            </a:fld>
            <a:endParaRPr lang="en-US"/>
          </a:p>
        </p:txBody>
      </p:sp>
    </p:spTree>
    <p:extLst>
      <p:ext uri="{BB962C8B-B14F-4D97-AF65-F5344CB8AC3E}">
        <p14:creationId xmlns:p14="http://schemas.microsoft.com/office/powerpoint/2010/main" val="127095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hoto Horizontal">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090082"/>
          </a:xfrm>
          <a:solidFill>
            <a:schemeClr val="bg1">
              <a:lumMod val="95000"/>
            </a:schemeClr>
          </a:solidFill>
        </p:spPr>
        <p:txBody>
          <a:bodyPr anchor="ctr">
            <a:normAutofit/>
          </a:bodyPr>
          <a:lstStyle>
            <a:lvl1pPr marL="0" indent="0" algn="ctr">
              <a:spcBef>
                <a:spcPts val="0"/>
              </a:spcBef>
              <a:buNone/>
              <a:defRPr sz="3200">
                <a:solidFill>
                  <a:schemeClr val="bg1">
                    <a:lumMod val="85000"/>
                  </a:schemeClr>
                </a:solidFill>
              </a:defRPr>
            </a:lvl1pPr>
          </a:lstStyle>
          <a:p>
            <a:r>
              <a:rPr lang="en-US" dirty="0"/>
              <a:t>Select a placeholder and drug a picture here</a:t>
            </a:r>
          </a:p>
        </p:txBody>
      </p:sp>
      <p:pic>
        <p:nvPicPr>
          <p:cNvPr id="8" name="Picture 7" descr="Icon&#10;&#10;Description automatically generated">
            <a:extLst>
              <a:ext uri="{FF2B5EF4-FFF2-40B4-BE49-F238E27FC236}">
                <a16:creationId xmlns:a16="http://schemas.microsoft.com/office/drawing/2014/main" id="{24BB03B5-E3CE-4A17-9A49-42A5D1B370C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28003" y="407352"/>
            <a:ext cx="11244861" cy="2778369"/>
          </a:xfrm>
          <a:prstGeom prst="rect">
            <a:avLst/>
          </a:prstGeom>
        </p:spPr>
      </p:pic>
      <p:sp>
        <p:nvSpPr>
          <p:cNvPr id="2" name="Title 1"/>
          <p:cNvSpPr>
            <a:spLocks noGrp="1"/>
          </p:cNvSpPr>
          <p:nvPr>
            <p:ph type="title" hasCustomPrompt="1"/>
          </p:nvPr>
        </p:nvSpPr>
        <p:spPr>
          <a:xfrm>
            <a:off x="828865" y="680677"/>
            <a:ext cx="9895961" cy="1413928"/>
          </a:xfrm>
          <a:noFill/>
        </p:spPr>
        <p:txBody>
          <a:bodyPr>
            <a:noAutofit/>
          </a:bodyPr>
          <a:lstStyle>
            <a:lvl1pPr>
              <a:defRPr sz="3600" baseline="0">
                <a:solidFill>
                  <a:srgbClr val="002060"/>
                </a:solidFill>
                <a:latin typeface="+mn-lt"/>
              </a:defRPr>
            </a:lvl1pPr>
          </a:lstStyle>
          <a:p>
            <a:r>
              <a:rPr lang="es-ES" dirty="0"/>
              <a:t>Text </a:t>
            </a:r>
            <a:r>
              <a:rPr lang="ru-RU" dirty="0"/>
              <a:t>+ </a:t>
            </a:r>
            <a:r>
              <a:rPr lang="es-ES" dirty="0" err="1"/>
              <a:t>Photo</a:t>
            </a:r>
            <a:br>
              <a:rPr lang="es-ES" dirty="0"/>
            </a:br>
            <a:r>
              <a:rPr lang="es-ES" dirty="0"/>
              <a:t>Font</a:t>
            </a:r>
            <a:r>
              <a:rPr lang="ru-RU" dirty="0"/>
              <a:t>: </a:t>
            </a:r>
            <a:r>
              <a:rPr lang="es-ES" dirty="0"/>
              <a:t>Proxima Nova, </a:t>
            </a:r>
            <a:br>
              <a:rPr lang="es-ES" dirty="0"/>
            </a:br>
            <a:r>
              <a:rPr lang="es-ES" dirty="0"/>
              <a:t>32-36px</a:t>
            </a:r>
            <a:br>
              <a:rPr lang="es-ES" dirty="0"/>
            </a:br>
            <a:endParaRPr lang="en-US" dirty="0"/>
          </a:p>
        </p:txBody>
      </p:sp>
      <p:sp>
        <p:nvSpPr>
          <p:cNvPr id="10" name="Slide Number Placeholder 4">
            <a:extLst>
              <a:ext uri="{FF2B5EF4-FFF2-40B4-BE49-F238E27FC236}">
                <a16:creationId xmlns:a16="http://schemas.microsoft.com/office/drawing/2014/main" id="{139D3545-8680-4404-9D48-E34F96C9717F}"/>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spTree>
    <p:extLst>
      <p:ext uri="{BB962C8B-B14F-4D97-AF65-F5344CB8AC3E}">
        <p14:creationId xmlns:p14="http://schemas.microsoft.com/office/powerpoint/2010/main" val="20157619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99B4B-719C-7440-B8C3-F9382A5F99BB}" type="slidenum">
              <a:t>‹#›</a:t>
            </a:fld>
            <a:endParaRPr lang="en-US"/>
          </a:p>
        </p:txBody>
      </p:sp>
    </p:spTree>
    <p:extLst>
      <p:ext uri="{BB962C8B-B14F-4D97-AF65-F5344CB8AC3E}">
        <p14:creationId xmlns:p14="http://schemas.microsoft.com/office/powerpoint/2010/main" val="2118500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3400" y="996062"/>
            <a:ext cx="8557333" cy="5046930"/>
          </a:xfrm>
        </p:spPr>
        <p:txBody>
          <a:bodyPr/>
          <a:lstStyle>
            <a:lvl1pPr marL="346075" indent="-346075">
              <a:buFont typeface="+mj-lt"/>
              <a:buAutoNum type="arabicPeriod"/>
              <a:tabLst/>
              <a:defRPr baseline="0">
                <a:latin typeface="+mn-lt"/>
              </a:defRPr>
            </a:lvl1pPr>
            <a:lvl2pPr marL="757238" indent="-392113">
              <a:buFont typeface="+mj-lt"/>
              <a:buAutoNum type="alphaLcPeriod"/>
              <a:tabLst/>
              <a:defRPr>
                <a:latin typeface="+mn-lt"/>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s-ES"/>
              <a:t>Table of </a:t>
            </a:r>
            <a:r>
              <a:rPr lang="es-ES" err="1"/>
              <a:t>contents</a:t>
            </a:r>
            <a:r>
              <a:rPr lang="es-ES"/>
              <a:t> Montserrat Medium , 20pt</a:t>
            </a:r>
          </a:p>
          <a:p>
            <a:pPr lvl="1"/>
            <a:r>
              <a:rPr lang="es-ES" err="1"/>
              <a:t>Second</a:t>
            </a:r>
            <a:r>
              <a:rPr lang="es-ES"/>
              <a:t> </a:t>
            </a:r>
            <a:r>
              <a:rPr lang="es-ES" err="1"/>
              <a:t>level</a:t>
            </a:r>
            <a:endParaRPr lang="es-ES"/>
          </a:p>
        </p:txBody>
      </p:sp>
      <p:sp>
        <p:nvSpPr>
          <p:cNvPr id="3" name="Text Placeholder 16"/>
          <p:cNvSpPr>
            <a:spLocks noGrp="1"/>
          </p:cNvSpPr>
          <p:nvPr>
            <p:ph type="body" sz="quarter" idx="14" hasCustomPrompt="1"/>
          </p:nvPr>
        </p:nvSpPr>
        <p:spPr>
          <a:xfrm>
            <a:off x="559200" y="377149"/>
            <a:ext cx="7513561" cy="360000"/>
          </a:xfrm>
          <a:solidFill>
            <a:srgbClr val="002060"/>
          </a:solidFill>
          <a:ln>
            <a:solidFill>
              <a:srgbClr val="002060"/>
            </a:solidFill>
          </a:ln>
        </p:spPr>
        <p:txBody>
          <a:bodyPr>
            <a:noAutofit/>
          </a:bodyPr>
          <a:lstStyle>
            <a:lvl1pPr marL="0" indent="0">
              <a:buNone/>
              <a:defRPr sz="2000">
                <a:solidFill>
                  <a:schemeClr val="bg1"/>
                </a:solidFill>
                <a:latin typeface="+mn-lt"/>
              </a:defRPr>
            </a:lvl1pPr>
          </a:lstStyle>
          <a:p>
            <a:pPr lvl="0"/>
            <a:r>
              <a:rPr lang="es-ES"/>
              <a:t>Content, Font</a:t>
            </a:r>
            <a:r>
              <a:rPr lang="ru-RU"/>
              <a:t>: </a:t>
            </a:r>
            <a:r>
              <a:rPr lang="es-ES"/>
              <a:t>Proxima Nova, 20pt</a:t>
            </a:r>
            <a:endParaRPr lang="en-US"/>
          </a:p>
        </p:txBody>
      </p:sp>
      <p:sp>
        <p:nvSpPr>
          <p:cNvPr id="7" name="Slide Number Placeholder 4"/>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sp>
        <p:nvSpPr>
          <p:cNvPr id="8" name="Text Placeholder 3"/>
          <p:cNvSpPr>
            <a:spLocks noGrp="1"/>
          </p:cNvSpPr>
          <p:nvPr>
            <p:ph type="body" sz="quarter" idx="15" hasCustomPrompt="1"/>
          </p:nvPr>
        </p:nvSpPr>
        <p:spPr>
          <a:xfrm>
            <a:off x="9412224" y="996062"/>
            <a:ext cx="2051304" cy="5046930"/>
          </a:xfrm>
        </p:spPr>
        <p:txBody>
          <a:bodyPr>
            <a:normAutofit/>
          </a:bodyPr>
          <a:lstStyle>
            <a:lvl1pPr marL="7938" indent="0" algn="r">
              <a:buFont typeface="+mj-lt"/>
              <a:buNone/>
              <a:tabLst/>
              <a:defRPr sz="1800" baseline="0">
                <a:latin typeface="+mn-lt"/>
              </a:defRPr>
            </a:lvl1pPr>
            <a:lvl2pPr marL="7938" indent="0">
              <a:buFont typeface="+mj-lt"/>
              <a:buNone/>
              <a:tabLst/>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s-ES" err="1"/>
              <a:t>Page number</a:t>
            </a:r>
          </a:p>
          <a:p>
            <a:pPr lvl="0"/>
            <a:r>
              <a:rPr lang="es-ES"/>
              <a:t>Proxima Nova, 18pt</a:t>
            </a:r>
          </a:p>
        </p:txBody>
      </p:sp>
    </p:spTree>
    <p:extLst>
      <p:ext uri="{BB962C8B-B14F-4D97-AF65-F5344CB8AC3E}">
        <p14:creationId xmlns:p14="http://schemas.microsoft.com/office/powerpoint/2010/main" val="379748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Photo Horizontal">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090082"/>
          </a:xfrm>
          <a:solidFill>
            <a:schemeClr val="bg1">
              <a:lumMod val="95000"/>
            </a:schemeClr>
          </a:solidFill>
        </p:spPr>
        <p:txBody>
          <a:bodyPr anchor="ctr">
            <a:normAutofit/>
          </a:bodyPr>
          <a:lstStyle>
            <a:lvl1pPr marL="0" indent="0" algn="ctr">
              <a:spcBef>
                <a:spcPts val="0"/>
              </a:spcBef>
              <a:buNone/>
              <a:defRPr sz="3200">
                <a:solidFill>
                  <a:schemeClr val="bg1">
                    <a:lumMod val="85000"/>
                  </a:schemeClr>
                </a:solidFill>
              </a:defRPr>
            </a:lvl1pPr>
          </a:lstStyle>
          <a:p>
            <a:r>
              <a:rPr lang="en-US"/>
              <a:t>Select a placeholder and drug a picture here</a:t>
            </a:r>
          </a:p>
        </p:txBody>
      </p:sp>
      <p:pic>
        <p:nvPicPr>
          <p:cNvPr id="8" name="Picture 7" descr="Icon&#10;&#10;Description automatically generated">
            <a:extLst>
              <a:ext uri="{FF2B5EF4-FFF2-40B4-BE49-F238E27FC236}">
                <a16:creationId xmlns:a16="http://schemas.microsoft.com/office/drawing/2014/main" id="{24BB03B5-E3CE-4A17-9A49-42A5D1B370C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28002" y="407350"/>
            <a:ext cx="11244861" cy="2778369"/>
          </a:xfrm>
          <a:prstGeom prst="rect">
            <a:avLst/>
          </a:prstGeom>
        </p:spPr>
      </p:pic>
      <p:sp>
        <p:nvSpPr>
          <p:cNvPr id="2" name="Title 1"/>
          <p:cNvSpPr>
            <a:spLocks noGrp="1"/>
          </p:cNvSpPr>
          <p:nvPr>
            <p:ph type="title" hasCustomPrompt="1"/>
          </p:nvPr>
        </p:nvSpPr>
        <p:spPr>
          <a:xfrm>
            <a:off x="828864" y="680677"/>
            <a:ext cx="9895961" cy="1413928"/>
          </a:xfrm>
          <a:noFill/>
        </p:spPr>
        <p:txBody>
          <a:bodyPr>
            <a:noAutofit/>
          </a:bodyPr>
          <a:lstStyle>
            <a:lvl1pPr>
              <a:defRPr sz="3600" baseline="0">
                <a:solidFill>
                  <a:srgbClr val="002060"/>
                </a:solidFill>
                <a:latin typeface="+mn-lt"/>
              </a:defRPr>
            </a:lvl1pPr>
          </a:lstStyle>
          <a:p>
            <a:r>
              <a:rPr lang="es-ES"/>
              <a:t>Text </a:t>
            </a:r>
            <a:r>
              <a:rPr lang="ru-RU"/>
              <a:t>+ </a:t>
            </a:r>
            <a:r>
              <a:rPr lang="es-ES" err="1"/>
              <a:t>Photo</a:t>
            </a:r>
            <a:br>
              <a:rPr lang="es-ES"/>
            </a:br>
            <a:r>
              <a:rPr lang="es-ES"/>
              <a:t>Font</a:t>
            </a:r>
            <a:r>
              <a:rPr lang="ru-RU"/>
              <a:t>: </a:t>
            </a:r>
            <a:r>
              <a:rPr lang="es-ES"/>
              <a:t>Proxima Nova, </a:t>
            </a:r>
            <a:br>
              <a:rPr lang="es-ES"/>
            </a:br>
            <a:r>
              <a:rPr lang="es-ES"/>
              <a:t>32-36px</a:t>
            </a:r>
            <a:br>
              <a:rPr lang="es-ES"/>
            </a:br>
            <a:endParaRPr lang="en-US"/>
          </a:p>
        </p:txBody>
      </p:sp>
      <p:sp>
        <p:nvSpPr>
          <p:cNvPr id="10" name="Slide Number Placeholder 4">
            <a:extLst>
              <a:ext uri="{FF2B5EF4-FFF2-40B4-BE49-F238E27FC236}">
                <a16:creationId xmlns:a16="http://schemas.microsoft.com/office/drawing/2014/main" id="{139D3545-8680-4404-9D48-E34F96C9717F}"/>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spTree>
    <p:extLst>
      <p:ext uri="{BB962C8B-B14F-4D97-AF65-F5344CB8AC3E}">
        <p14:creationId xmlns:p14="http://schemas.microsoft.com/office/powerpoint/2010/main" val="128216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Skreen Photo">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107723"/>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defRPr>
            </a:lvl1pPr>
          </a:lstStyle>
          <a:p>
            <a:r>
              <a:rPr lang="en-US"/>
              <a:t>Select a placeholder and drug a picture here</a:t>
            </a:r>
          </a:p>
        </p:txBody>
      </p:sp>
      <p:sp>
        <p:nvSpPr>
          <p:cNvPr id="5" name="Title 1">
            <a:extLst>
              <a:ext uri="{FF2B5EF4-FFF2-40B4-BE49-F238E27FC236}">
                <a16:creationId xmlns:a16="http://schemas.microsoft.com/office/drawing/2014/main" id="{B7B9B712-16D7-4308-86D3-BF397F7434FC}"/>
              </a:ext>
            </a:extLst>
          </p:cNvPr>
          <p:cNvSpPr>
            <a:spLocks noGrp="1"/>
          </p:cNvSpPr>
          <p:nvPr>
            <p:ph type="title" hasCustomPrompt="1"/>
          </p:nvPr>
        </p:nvSpPr>
        <p:spPr>
          <a:xfrm>
            <a:off x="828864" y="680677"/>
            <a:ext cx="9895961" cy="1413928"/>
          </a:xfrm>
          <a:noFill/>
        </p:spPr>
        <p:txBody>
          <a:bodyPr>
            <a:noAutofit/>
          </a:bodyPr>
          <a:lstStyle>
            <a:lvl1pPr>
              <a:defRPr sz="3600" baseline="0">
                <a:solidFill>
                  <a:schemeClr val="bg1"/>
                </a:solidFill>
                <a:latin typeface="+mn-lt"/>
              </a:defRPr>
            </a:lvl1pPr>
          </a:lstStyle>
          <a:p>
            <a:r>
              <a:rPr lang="es-ES"/>
              <a:t>Text </a:t>
            </a:r>
            <a:r>
              <a:rPr lang="ru-RU"/>
              <a:t>+ </a:t>
            </a:r>
            <a:r>
              <a:rPr lang="es-ES" err="1"/>
              <a:t>Photo</a:t>
            </a:r>
            <a:br>
              <a:rPr lang="es-ES"/>
            </a:br>
            <a:r>
              <a:rPr lang="es-ES"/>
              <a:t>Font</a:t>
            </a:r>
            <a:r>
              <a:rPr lang="ru-RU"/>
              <a:t>: </a:t>
            </a:r>
            <a:r>
              <a:rPr lang="es-ES"/>
              <a:t>Proxima Nova, </a:t>
            </a:r>
            <a:br>
              <a:rPr lang="es-ES"/>
            </a:br>
            <a:r>
              <a:rPr lang="es-ES"/>
              <a:t>32-36px</a:t>
            </a:r>
            <a:br>
              <a:rPr lang="es-ES"/>
            </a:br>
            <a:endParaRPr lang="en-US"/>
          </a:p>
        </p:txBody>
      </p:sp>
      <p:sp>
        <p:nvSpPr>
          <p:cNvPr id="7" name="Slide Number Placeholder 4">
            <a:extLst>
              <a:ext uri="{FF2B5EF4-FFF2-40B4-BE49-F238E27FC236}">
                <a16:creationId xmlns:a16="http://schemas.microsoft.com/office/drawing/2014/main" id="{8ED0768A-C375-447A-8474-E6D9C0485E2B}"/>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spTree>
    <p:extLst>
      <p:ext uri="{BB962C8B-B14F-4D97-AF65-F5344CB8AC3E}">
        <p14:creationId xmlns:p14="http://schemas.microsoft.com/office/powerpoint/2010/main" val="3377869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rase on white photo ">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061811"/>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solidFill>
                  <a:schemeClr val="bg1">
                    <a:lumMod val="85000"/>
                  </a:schemeClr>
                </a:solidFill>
                <a:latin typeface="+mn-lt"/>
              </a:defRPr>
            </a:lvl1pPr>
          </a:lstStyle>
          <a:p>
            <a:r>
              <a:rPr lang="en-US"/>
              <a:t>Select a placeholder and drug a picture here</a:t>
            </a:r>
          </a:p>
          <a:p>
            <a:endParaRPr lang="en-US"/>
          </a:p>
        </p:txBody>
      </p:sp>
      <p:sp>
        <p:nvSpPr>
          <p:cNvPr id="2" name="Title 1"/>
          <p:cNvSpPr>
            <a:spLocks noGrp="1"/>
          </p:cNvSpPr>
          <p:nvPr>
            <p:ph type="title" hasCustomPrompt="1"/>
          </p:nvPr>
        </p:nvSpPr>
        <p:spPr>
          <a:xfrm>
            <a:off x="778055" y="796189"/>
            <a:ext cx="10242093" cy="576000"/>
          </a:xfrm>
          <a:solidFill>
            <a:srgbClr val="002060"/>
          </a:solidFill>
        </p:spPr>
        <p:txBody>
          <a:bodyPr wrap="none">
            <a:noAutofit/>
          </a:bodyPr>
          <a:lstStyle>
            <a:lvl1pPr>
              <a:defRPr sz="3200">
                <a:solidFill>
                  <a:schemeClr val="bg1"/>
                </a:solidFill>
                <a:latin typeface="+mn-lt"/>
              </a:defRPr>
            </a:lvl1pPr>
          </a:lstStyle>
          <a:p>
            <a:r>
              <a:rPr lang="es-ES"/>
              <a:t>Font</a:t>
            </a:r>
            <a:r>
              <a:rPr lang="ru-RU"/>
              <a:t>: </a:t>
            </a:r>
            <a:r>
              <a:rPr lang="es-ES"/>
              <a:t>Proxima Nova, 32-</a:t>
            </a:r>
            <a:r>
              <a:rPr lang="ru-RU"/>
              <a:t>40</a:t>
            </a:r>
            <a:r>
              <a:rPr lang="es-ES" err="1"/>
              <a:t>px</a:t>
            </a:r>
            <a:br>
              <a:rPr lang="es-ES"/>
            </a:br>
            <a:endParaRPr lang="en-US"/>
          </a:p>
        </p:txBody>
      </p:sp>
      <p:sp>
        <p:nvSpPr>
          <p:cNvPr id="6" name="Slide Number Placeholder 4">
            <a:extLst>
              <a:ext uri="{FF2B5EF4-FFF2-40B4-BE49-F238E27FC236}">
                <a16:creationId xmlns:a16="http://schemas.microsoft.com/office/drawing/2014/main" id="{34455AF4-FE2D-4CD0-8E4D-410764CC87C4}"/>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spTree>
    <p:extLst>
      <p:ext uri="{BB962C8B-B14F-4D97-AF65-F5344CB8AC3E}">
        <p14:creationId xmlns:p14="http://schemas.microsoft.com/office/powerpoint/2010/main" val="984136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and Photo 1/2 Vertical">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089780"/>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defRPr>
            </a:lvl1pPr>
          </a:lstStyle>
          <a:p>
            <a:r>
              <a:rPr lang="en-US"/>
              <a:t>Select a placeholder and drug a picture here</a:t>
            </a:r>
          </a:p>
        </p:txBody>
      </p:sp>
      <p:pic>
        <p:nvPicPr>
          <p:cNvPr id="6" name="Picture 5" descr="Icon&#10;&#10;Description automatically generated">
            <a:extLst>
              <a:ext uri="{FF2B5EF4-FFF2-40B4-BE49-F238E27FC236}">
                <a16:creationId xmlns:a16="http://schemas.microsoft.com/office/drawing/2014/main" id="{2CB81959-1819-4F89-B4CA-DD19CC20F82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42544" y="152405"/>
            <a:ext cx="6128595" cy="4496516"/>
          </a:xfrm>
          <a:prstGeom prst="rect">
            <a:avLst/>
          </a:prstGeom>
        </p:spPr>
      </p:pic>
      <p:sp>
        <p:nvSpPr>
          <p:cNvPr id="2" name="Title 1"/>
          <p:cNvSpPr>
            <a:spLocks noGrp="1"/>
          </p:cNvSpPr>
          <p:nvPr>
            <p:ph type="title" hasCustomPrompt="1"/>
          </p:nvPr>
        </p:nvSpPr>
        <p:spPr>
          <a:xfrm>
            <a:off x="911912" y="856523"/>
            <a:ext cx="5184089" cy="3190692"/>
          </a:xfrm>
          <a:noFill/>
        </p:spPr>
        <p:txBody>
          <a:bodyPr>
            <a:noAutofit/>
          </a:bodyPr>
          <a:lstStyle>
            <a:lvl1pPr>
              <a:defRPr sz="3200" baseline="0">
                <a:latin typeface="+mn-lt"/>
              </a:defRPr>
            </a:lvl1pPr>
          </a:lstStyle>
          <a:p>
            <a:r>
              <a:rPr lang="es-ES"/>
              <a:t>Text 1</a:t>
            </a:r>
            <a:r>
              <a:rPr lang="ru-RU"/>
              <a:t>/2</a:t>
            </a:r>
            <a:r>
              <a:rPr lang="es-ES"/>
              <a:t> </a:t>
            </a:r>
            <a:r>
              <a:rPr lang="ru-RU"/>
              <a:t>+ </a:t>
            </a:r>
            <a:r>
              <a:rPr lang="es-ES" err="1"/>
              <a:t>Photo</a:t>
            </a:r>
            <a:r>
              <a:rPr lang="es-ES"/>
              <a:t> </a:t>
            </a:r>
            <a:br>
              <a:rPr lang="ru-RU"/>
            </a:br>
            <a:r>
              <a:rPr lang="es-ES"/>
              <a:t>Font</a:t>
            </a:r>
            <a:r>
              <a:rPr lang="ru-RU"/>
              <a:t>: </a:t>
            </a:r>
            <a:br>
              <a:rPr lang="es-ES"/>
            </a:br>
            <a:r>
              <a:rPr lang="es-ES"/>
              <a:t>Proxima Nova, 32-36px</a:t>
            </a:r>
            <a:br>
              <a:rPr lang="es-ES"/>
            </a:br>
            <a:endParaRPr lang="en-US"/>
          </a:p>
        </p:txBody>
      </p:sp>
      <p:sp>
        <p:nvSpPr>
          <p:cNvPr id="10" name="Slide Number Placeholder 4">
            <a:extLst>
              <a:ext uri="{FF2B5EF4-FFF2-40B4-BE49-F238E27FC236}">
                <a16:creationId xmlns:a16="http://schemas.microsoft.com/office/drawing/2014/main" id="{53804313-9410-42E2-B7CF-0014CB509C7E}"/>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spTree>
    <p:extLst>
      <p:ext uri="{BB962C8B-B14F-4D97-AF65-F5344CB8AC3E}">
        <p14:creationId xmlns:p14="http://schemas.microsoft.com/office/powerpoint/2010/main" val="479039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ext and Photo 1/2 Vertical">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6089780"/>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latin typeface="+mn-lt"/>
              </a:defRPr>
            </a:lvl1pPr>
          </a:lstStyle>
          <a:p>
            <a:r>
              <a:rPr lang="en-US"/>
              <a:t>Select a placeholder and drug a picture here</a:t>
            </a:r>
          </a:p>
        </p:txBody>
      </p:sp>
      <p:sp>
        <p:nvSpPr>
          <p:cNvPr id="2" name="Title 1"/>
          <p:cNvSpPr>
            <a:spLocks noGrp="1"/>
          </p:cNvSpPr>
          <p:nvPr>
            <p:ph type="title" hasCustomPrompt="1"/>
          </p:nvPr>
        </p:nvSpPr>
        <p:spPr>
          <a:xfrm>
            <a:off x="6384765" y="647792"/>
            <a:ext cx="5184089" cy="835569"/>
          </a:xfrm>
          <a:noFill/>
        </p:spPr>
        <p:txBody>
          <a:bodyPr>
            <a:noAutofit/>
          </a:bodyPr>
          <a:lstStyle>
            <a:lvl1pPr>
              <a:defRPr sz="2000" b="1" baseline="0">
                <a:latin typeface="+mn-lt"/>
              </a:defRPr>
            </a:lvl1pPr>
          </a:lstStyle>
          <a:p>
            <a:r>
              <a:rPr lang="es-ES"/>
              <a:t>Text 1</a:t>
            </a:r>
            <a:r>
              <a:rPr lang="ru-RU"/>
              <a:t>/2</a:t>
            </a:r>
            <a:r>
              <a:rPr lang="es-ES"/>
              <a:t> </a:t>
            </a:r>
            <a:r>
              <a:rPr lang="ru-RU"/>
              <a:t>+ </a:t>
            </a:r>
            <a:r>
              <a:rPr lang="es-ES" err="1"/>
              <a:t>Photo</a:t>
            </a:r>
            <a:r>
              <a:rPr lang="es-ES"/>
              <a:t> </a:t>
            </a:r>
            <a:br>
              <a:rPr lang="ru-RU"/>
            </a:br>
            <a:r>
              <a:rPr lang="es-ES"/>
              <a:t>Font</a:t>
            </a:r>
            <a:r>
              <a:rPr lang="ru-RU"/>
              <a:t>: </a:t>
            </a:r>
            <a:r>
              <a:rPr lang="es-ES"/>
              <a:t>Proxima Nova</a:t>
            </a:r>
            <a:br>
              <a:rPr lang="es-ES"/>
            </a:br>
            <a:endParaRPr lang="en-US"/>
          </a:p>
        </p:txBody>
      </p:sp>
      <p:sp>
        <p:nvSpPr>
          <p:cNvPr id="7" name="Slide Number Placeholder 4">
            <a:extLst>
              <a:ext uri="{FF2B5EF4-FFF2-40B4-BE49-F238E27FC236}">
                <a16:creationId xmlns:a16="http://schemas.microsoft.com/office/drawing/2014/main" id="{8F9F9AAE-A28C-49B0-9116-37437643C877}"/>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spTree>
    <p:extLst>
      <p:ext uri="{BB962C8B-B14F-4D97-AF65-F5344CB8AC3E}">
        <p14:creationId xmlns:p14="http://schemas.microsoft.com/office/powerpoint/2010/main" val="3360572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2 Photos Vertical">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543555" y="2056653"/>
            <a:ext cx="5648445" cy="2543186"/>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latin typeface="+mn-lt"/>
              </a:defRPr>
            </a:lvl1pPr>
          </a:lstStyle>
          <a:p>
            <a:r>
              <a:rPr lang="en-US"/>
              <a:t>Select a placeholder and drug a picture here</a:t>
            </a:r>
          </a:p>
        </p:txBody>
      </p:sp>
      <p:sp>
        <p:nvSpPr>
          <p:cNvPr id="2" name="Title 1"/>
          <p:cNvSpPr>
            <a:spLocks noGrp="1"/>
          </p:cNvSpPr>
          <p:nvPr>
            <p:ph type="title" hasCustomPrompt="1"/>
          </p:nvPr>
        </p:nvSpPr>
        <p:spPr>
          <a:xfrm>
            <a:off x="489392" y="624251"/>
            <a:ext cx="11208755" cy="835569"/>
          </a:xfrm>
          <a:noFill/>
        </p:spPr>
        <p:txBody>
          <a:bodyPr>
            <a:noAutofit/>
          </a:bodyPr>
          <a:lstStyle>
            <a:lvl1pPr>
              <a:defRPr sz="2000" b="1" baseline="0">
                <a:latin typeface="+mn-lt"/>
              </a:defRPr>
            </a:lvl1pPr>
          </a:lstStyle>
          <a:p>
            <a:pPr lvl="0"/>
            <a:r>
              <a:rPr lang="es-ES"/>
              <a:t>Simple Text, </a:t>
            </a:r>
            <a:r>
              <a:rPr lang="es-ES" err="1"/>
              <a:t>Header</a:t>
            </a:r>
            <a:r>
              <a:rPr lang="es-ES"/>
              <a:t>, Font</a:t>
            </a:r>
            <a:r>
              <a:rPr lang="ru-RU"/>
              <a:t>: </a:t>
            </a:r>
            <a:r>
              <a:rPr lang="es-ES"/>
              <a:t>Proxima Nova, 24pt</a:t>
            </a:r>
          </a:p>
        </p:txBody>
      </p:sp>
      <p:sp>
        <p:nvSpPr>
          <p:cNvPr id="6" name="Picture Placeholder 3">
            <a:extLst>
              <a:ext uri="{FF2B5EF4-FFF2-40B4-BE49-F238E27FC236}">
                <a16:creationId xmlns:a16="http://schemas.microsoft.com/office/drawing/2014/main" id="{1B026918-BACF-46C3-B8A5-25385D553A3A}"/>
              </a:ext>
            </a:extLst>
          </p:cNvPr>
          <p:cNvSpPr>
            <a:spLocks noGrp="1"/>
          </p:cNvSpPr>
          <p:nvPr>
            <p:ph type="pic" sz="quarter" idx="11" hasCustomPrompt="1"/>
          </p:nvPr>
        </p:nvSpPr>
        <p:spPr>
          <a:xfrm>
            <a:off x="1" y="2056653"/>
            <a:ext cx="5673481" cy="2543186"/>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latin typeface="+mn-lt"/>
              </a:defRPr>
            </a:lvl1pPr>
          </a:lstStyle>
          <a:p>
            <a:r>
              <a:rPr lang="en-US"/>
              <a:t>Select a placeholder and drug a picture here</a:t>
            </a:r>
          </a:p>
        </p:txBody>
      </p:sp>
      <p:sp>
        <p:nvSpPr>
          <p:cNvPr id="8" name="Slide Number Placeholder 4">
            <a:extLst>
              <a:ext uri="{FF2B5EF4-FFF2-40B4-BE49-F238E27FC236}">
                <a16:creationId xmlns:a16="http://schemas.microsoft.com/office/drawing/2014/main" id="{A3D79DA2-1920-4C05-B24B-3E9E1C8F05AF}"/>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spTree>
    <p:extLst>
      <p:ext uri="{BB962C8B-B14F-4D97-AF65-F5344CB8AC3E}">
        <p14:creationId xmlns:p14="http://schemas.microsoft.com/office/powerpoint/2010/main" val="38236290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Photo 1/2 Vertical Yellow">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096000"/>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defRPr>
            </a:lvl1pPr>
          </a:lstStyle>
          <a:p>
            <a:r>
              <a:rPr lang="en-US"/>
              <a:t>Select a placeholder and drug a picture here</a:t>
            </a:r>
          </a:p>
        </p:txBody>
      </p:sp>
      <p:pic>
        <p:nvPicPr>
          <p:cNvPr id="5" name="Picture 4">
            <a:extLst>
              <a:ext uri="{FF2B5EF4-FFF2-40B4-BE49-F238E27FC236}">
                <a16:creationId xmlns:a16="http://schemas.microsoft.com/office/drawing/2014/main" id="{109E5080-78A7-4EF0-B326-8B465B2D4DB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26605" y="387600"/>
            <a:ext cx="6201272" cy="4548285"/>
          </a:xfrm>
          <a:prstGeom prst="rect">
            <a:avLst/>
          </a:prstGeom>
        </p:spPr>
      </p:pic>
      <p:sp>
        <p:nvSpPr>
          <p:cNvPr id="2" name="Title 1"/>
          <p:cNvSpPr>
            <a:spLocks noGrp="1"/>
          </p:cNvSpPr>
          <p:nvPr>
            <p:ph type="title" hasCustomPrompt="1"/>
          </p:nvPr>
        </p:nvSpPr>
        <p:spPr>
          <a:xfrm>
            <a:off x="881517" y="868246"/>
            <a:ext cx="5214484" cy="3433410"/>
          </a:xfrm>
        </p:spPr>
        <p:txBody>
          <a:bodyPr>
            <a:noAutofit/>
          </a:bodyPr>
          <a:lstStyle>
            <a:lvl1pPr>
              <a:defRPr sz="3600">
                <a:solidFill>
                  <a:srgbClr val="002060"/>
                </a:solidFill>
                <a:latin typeface="+mn-lt"/>
              </a:defRPr>
            </a:lvl1pPr>
          </a:lstStyle>
          <a:p>
            <a:r>
              <a:rPr lang="es-ES"/>
              <a:t>Text 1</a:t>
            </a:r>
            <a:r>
              <a:rPr lang="ru-RU"/>
              <a:t>/2</a:t>
            </a:r>
            <a:r>
              <a:rPr lang="es-ES"/>
              <a:t> </a:t>
            </a:r>
            <a:r>
              <a:rPr lang="ru-RU"/>
              <a:t>+ </a:t>
            </a:r>
            <a:r>
              <a:rPr lang="es-ES" err="1"/>
              <a:t>Photo</a:t>
            </a:r>
            <a:r>
              <a:rPr lang="es-ES"/>
              <a:t> Vertical Font</a:t>
            </a:r>
            <a:r>
              <a:rPr lang="ru-RU"/>
              <a:t>: </a:t>
            </a:r>
            <a:br>
              <a:rPr lang="es-ES"/>
            </a:br>
            <a:r>
              <a:rPr lang="es-ES"/>
              <a:t>Proxima Nova, 32-36px</a:t>
            </a:r>
            <a:br>
              <a:rPr lang="es-ES"/>
            </a:br>
            <a:endParaRPr lang="en-US"/>
          </a:p>
        </p:txBody>
      </p:sp>
      <p:sp>
        <p:nvSpPr>
          <p:cNvPr id="11" name="Slide Number Placeholder 4">
            <a:extLst>
              <a:ext uri="{FF2B5EF4-FFF2-40B4-BE49-F238E27FC236}">
                <a16:creationId xmlns:a16="http://schemas.microsoft.com/office/drawing/2014/main" id="{51D62814-103F-44C2-AA8E-A7AC1848620B}"/>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spTree>
    <p:extLst>
      <p:ext uri="{BB962C8B-B14F-4D97-AF65-F5344CB8AC3E}">
        <p14:creationId xmlns:p14="http://schemas.microsoft.com/office/powerpoint/2010/main" val="40778522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Photo 1/2 Vertical Black">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0" y="1"/>
            <a:ext cx="12192000" cy="6107723"/>
          </a:xfrm>
          <a:solidFill>
            <a:schemeClr val="bg1">
              <a:lumMod val="95000"/>
            </a:schemeClr>
          </a:solidFill>
        </p:spPr>
        <p:txBody>
          <a:bodyPr anchor="ctr">
            <a:normAutofit/>
          </a:bodyPr>
          <a:lstStyle>
            <a:lvl1pPr marL="0" indent="0" algn="ctr">
              <a:spcBef>
                <a:spcPts val="0"/>
              </a:spcBef>
              <a:buNone/>
              <a:defRPr sz="3200">
                <a:solidFill>
                  <a:schemeClr val="bg1">
                    <a:lumMod val="85000"/>
                  </a:schemeClr>
                </a:solidFill>
              </a:defRPr>
            </a:lvl1pPr>
          </a:lstStyle>
          <a:p>
            <a:r>
              <a:rPr lang="en-US"/>
              <a:t>Select a placeholder and drug a picture here</a:t>
            </a:r>
          </a:p>
        </p:txBody>
      </p:sp>
      <p:pic>
        <p:nvPicPr>
          <p:cNvPr id="3" name="Picture 2">
            <a:extLst>
              <a:ext uri="{FF2B5EF4-FFF2-40B4-BE49-F238E27FC236}">
                <a16:creationId xmlns:a16="http://schemas.microsoft.com/office/drawing/2014/main" id="{2920C18B-25D8-4315-8651-3C885022DE8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19720" y="293815"/>
            <a:ext cx="6184648" cy="4686024"/>
          </a:xfrm>
          <a:prstGeom prst="rect">
            <a:avLst/>
          </a:prstGeom>
        </p:spPr>
      </p:pic>
      <p:sp>
        <p:nvSpPr>
          <p:cNvPr id="16" name="Title 1"/>
          <p:cNvSpPr>
            <a:spLocks noGrp="1"/>
          </p:cNvSpPr>
          <p:nvPr>
            <p:ph type="title" hasCustomPrompt="1"/>
          </p:nvPr>
        </p:nvSpPr>
        <p:spPr>
          <a:xfrm>
            <a:off x="911912" y="879970"/>
            <a:ext cx="5184089" cy="3836057"/>
          </a:xfrm>
        </p:spPr>
        <p:txBody>
          <a:bodyPr>
            <a:noAutofit/>
          </a:bodyPr>
          <a:lstStyle>
            <a:lvl1pPr>
              <a:defRPr sz="3600">
                <a:solidFill>
                  <a:schemeClr val="bg1"/>
                </a:solidFill>
                <a:latin typeface="+mn-lt"/>
              </a:defRPr>
            </a:lvl1pPr>
          </a:lstStyle>
          <a:p>
            <a:r>
              <a:rPr lang="es-ES"/>
              <a:t>Text 1</a:t>
            </a:r>
            <a:r>
              <a:rPr lang="ru-RU"/>
              <a:t>/2</a:t>
            </a:r>
            <a:r>
              <a:rPr lang="es-ES"/>
              <a:t> </a:t>
            </a:r>
            <a:r>
              <a:rPr lang="ru-RU"/>
              <a:t>+ </a:t>
            </a:r>
            <a:r>
              <a:rPr lang="es-ES" err="1"/>
              <a:t>Photo</a:t>
            </a:r>
            <a:r>
              <a:rPr lang="es-ES"/>
              <a:t> Vertical Font</a:t>
            </a:r>
            <a:r>
              <a:rPr lang="ru-RU"/>
              <a:t>: </a:t>
            </a:r>
            <a:br>
              <a:rPr lang="es-ES"/>
            </a:br>
            <a:r>
              <a:rPr lang="es-ES"/>
              <a:t>Proxima Nova, 32-36px</a:t>
            </a:r>
            <a:br>
              <a:rPr lang="es-ES"/>
            </a:br>
            <a:endParaRPr lang="en-US"/>
          </a:p>
        </p:txBody>
      </p:sp>
      <p:sp>
        <p:nvSpPr>
          <p:cNvPr id="8" name="Slide Number Placeholder 4">
            <a:extLst>
              <a:ext uri="{FF2B5EF4-FFF2-40B4-BE49-F238E27FC236}">
                <a16:creationId xmlns:a16="http://schemas.microsoft.com/office/drawing/2014/main" id="{F680F2CC-89E7-4D14-9ECF-B4E6F869F913}"/>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spTree>
    <p:extLst>
      <p:ext uri="{BB962C8B-B14F-4D97-AF65-F5344CB8AC3E}">
        <p14:creationId xmlns:p14="http://schemas.microsoft.com/office/powerpoint/2010/main" val="429051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kreen Photo">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3"/>
            <a:ext cx="12192000" cy="6107723"/>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defRPr>
            </a:lvl1pPr>
          </a:lstStyle>
          <a:p>
            <a:r>
              <a:rPr lang="en-US" dirty="0"/>
              <a:t>Select a placeholder and drug a picture here</a:t>
            </a:r>
          </a:p>
        </p:txBody>
      </p:sp>
      <p:sp>
        <p:nvSpPr>
          <p:cNvPr id="5" name="Title 1">
            <a:extLst>
              <a:ext uri="{FF2B5EF4-FFF2-40B4-BE49-F238E27FC236}">
                <a16:creationId xmlns:a16="http://schemas.microsoft.com/office/drawing/2014/main" id="{B7B9B712-16D7-4308-86D3-BF397F7434FC}"/>
              </a:ext>
            </a:extLst>
          </p:cNvPr>
          <p:cNvSpPr>
            <a:spLocks noGrp="1"/>
          </p:cNvSpPr>
          <p:nvPr>
            <p:ph type="title" hasCustomPrompt="1"/>
          </p:nvPr>
        </p:nvSpPr>
        <p:spPr>
          <a:xfrm>
            <a:off x="828865" y="680677"/>
            <a:ext cx="9895961" cy="1413928"/>
          </a:xfrm>
          <a:noFill/>
        </p:spPr>
        <p:txBody>
          <a:bodyPr>
            <a:noAutofit/>
          </a:bodyPr>
          <a:lstStyle>
            <a:lvl1pPr>
              <a:defRPr sz="3600" baseline="0">
                <a:solidFill>
                  <a:schemeClr val="bg1"/>
                </a:solidFill>
                <a:latin typeface="+mn-lt"/>
              </a:defRPr>
            </a:lvl1pPr>
          </a:lstStyle>
          <a:p>
            <a:r>
              <a:rPr lang="es-ES" dirty="0"/>
              <a:t>Text </a:t>
            </a:r>
            <a:r>
              <a:rPr lang="ru-RU" dirty="0"/>
              <a:t>+ </a:t>
            </a:r>
            <a:r>
              <a:rPr lang="es-ES" dirty="0" err="1"/>
              <a:t>Photo</a:t>
            </a:r>
            <a:br>
              <a:rPr lang="es-ES" dirty="0"/>
            </a:br>
            <a:r>
              <a:rPr lang="es-ES" dirty="0"/>
              <a:t>Font</a:t>
            </a:r>
            <a:r>
              <a:rPr lang="ru-RU" dirty="0"/>
              <a:t>: </a:t>
            </a:r>
            <a:r>
              <a:rPr lang="es-ES" dirty="0"/>
              <a:t>Proxima Nova, </a:t>
            </a:r>
            <a:br>
              <a:rPr lang="es-ES" dirty="0"/>
            </a:br>
            <a:r>
              <a:rPr lang="es-ES" dirty="0"/>
              <a:t>32-36px</a:t>
            </a:r>
            <a:br>
              <a:rPr lang="es-ES" dirty="0"/>
            </a:br>
            <a:endParaRPr lang="en-US" dirty="0"/>
          </a:p>
        </p:txBody>
      </p:sp>
      <p:sp>
        <p:nvSpPr>
          <p:cNvPr id="7" name="Slide Number Placeholder 4">
            <a:extLst>
              <a:ext uri="{FF2B5EF4-FFF2-40B4-BE49-F238E27FC236}">
                <a16:creationId xmlns:a16="http://schemas.microsoft.com/office/drawing/2014/main" id="{8ED0768A-C375-447A-8474-E6D9C0485E2B}"/>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spTree>
    <p:extLst>
      <p:ext uri="{BB962C8B-B14F-4D97-AF65-F5344CB8AC3E}">
        <p14:creationId xmlns:p14="http://schemas.microsoft.com/office/powerpoint/2010/main" val="651288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78256D-349F-4079-8178-780C2119B5EA}"/>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spTree>
    <p:extLst>
      <p:ext uri="{BB962C8B-B14F-4D97-AF65-F5344CB8AC3E}">
        <p14:creationId xmlns:p14="http://schemas.microsoft.com/office/powerpoint/2010/main" val="3283022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7999" y="529234"/>
            <a:ext cx="10944000" cy="496098"/>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a:t>Simple Text, </a:t>
            </a:r>
            <a:r>
              <a:rPr lang="es-ES" err="1"/>
              <a:t>Header</a:t>
            </a:r>
            <a:r>
              <a:rPr lang="es-ES"/>
              <a:t>, Font</a:t>
            </a:r>
            <a:r>
              <a:rPr lang="ru-RU"/>
              <a:t>: </a:t>
            </a:r>
            <a:r>
              <a:rPr lang="es-ES"/>
              <a:t>Proxima Nova, 24pt</a:t>
            </a:r>
          </a:p>
        </p:txBody>
      </p:sp>
      <p:sp>
        <p:nvSpPr>
          <p:cNvPr id="9" name="Text Placeholder 8"/>
          <p:cNvSpPr>
            <a:spLocks noGrp="1"/>
          </p:cNvSpPr>
          <p:nvPr>
            <p:ph type="body" sz="quarter" idx="11" hasCustomPrompt="1"/>
          </p:nvPr>
        </p:nvSpPr>
        <p:spPr>
          <a:xfrm>
            <a:off x="527051" y="1242001"/>
            <a:ext cx="10944000" cy="5027039"/>
          </a:xfrm>
        </p:spPr>
        <p:txBody>
          <a:bodyPr>
            <a:noAutofit/>
          </a:bodyPr>
          <a:lstStyle>
            <a:lvl1pPr marL="0" indent="0">
              <a:buNone/>
              <a:defRPr sz="2000" baseline="0">
                <a:latin typeface="+mn-lt"/>
              </a:defRPr>
            </a:lvl1pPr>
            <a:lvl2pPr marL="457200" indent="0">
              <a:buNone/>
              <a:defRPr sz="1600">
                <a:latin typeface="+mn-lt"/>
              </a:defRPr>
            </a:lvl2pPr>
            <a:lvl3pPr marL="914400" indent="0">
              <a:buNone/>
              <a:defRPr/>
            </a:lvl3pPr>
            <a:lvl4pPr marL="1371600" indent="0">
              <a:buNone/>
              <a:defRPr/>
            </a:lvl4pPr>
            <a:lvl5pPr marL="1828800" indent="0">
              <a:buNone/>
              <a:defRPr/>
            </a:lvl5pPr>
          </a:lstStyle>
          <a:p>
            <a:pPr lvl="0"/>
            <a:r>
              <a:rPr lang="es-ES"/>
              <a:t>Simple Text, Font</a:t>
            </a:r>
            <a:r>
              <a:rPr lang="ru-RU"/>
              <a:t>: </a:t>
            </a:r>
            <a:r>
              <a:rPr lang="es-ES"/>
              <a:t>Proxima Nova, 16-20pt</a:t>
            </a:r>
          </a:p>
          <a:p>
            <a:pPr lvl="1"/>
            <a:r>
              <a:rPr lang="es-ES" err="1"/>
              <a:t>Second</a:t>
            </a:r>
            <a:r>
              <a:rPr lang="es-ES"/>
              <a:t> </a:t>
            </a:r>
            <a:r>
              <a:rPr lang="es-ES" err="1"/>
              <a:t>level</a:t>
            </a:r>
            <a:r>
              <a:rPr lang="es-ES"/>
              <a:t>, Font</a:t>
            </a:r>
            <a:r>
              <a:rPr lang="ru-RU"/>
              <a:t>: </a:t>
            </a:r>
            <a:r>
              <a:rPr lang="es-ES"/>
              <a:t>Proxima Nova, 14-16pt</a:t>
            </a:r>
          </a:p>
        </p:txBody>
      </p:sp>
      <p:sp>
        <p:nvSpPr>
          <p:cNvPr id="8" name="Slide Number Placeholder 4">
            <a:extLst>
              <a:ext uri="{FF2B5EF4-FFF2-40B4-BE49-F238E27FC236}">
                <a16:creationId xmlns:a16="http://schemas.microsoft.com/office/drawing/2014/main" id="{80BD1097-FBDB-488D-81EC-75C7B42DFA35}"/>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5" name="Graphic 4">
            <a:extLst>
              <a:ext uri="{FF2B5EF4-FFF2-40B4-BE49-F238E27FC236}">
                <a16:creationId xmlns:a16="http://schemas.microsoft.com/office/drawing/2014/main" id="{E631DADD-EB46-4934-BFED-600F65B25BFF}"/>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10185" y="124048"/>
            <a:ext cx="391904" cy="519336"/>
          </a:xfrm>
          <a:prstGeom prst="rect">
            <a:avLst/>
          </a:prstGeom>
        </p:spPr>
      </p:pic>
      <p:pic>
        <p:nvPicPr>
          <p:cNvPr id="7" name="Picture 6">
            <a:extLst>
              <a:ext uri="{FF2B5EF4-FFF2-40B4-BE49-F238E27FC236}">
                <a16:creationId xmlns:a16="http://schemas.microsoft.com/office/drawing/2014/main" id="{B45491B2-8BC5-4D1B-B891-C70819A5F2C6}"/>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36053" y="164110"/>
            <a:ext cx="499339" cy="365125"/>
          </a:xfrm>
          <a:prstGeom prst="rect">
            <a:avLst/>
          </a:prstGeom>
        </p:spPr>
      </p:pic>
    </p:spTree>
    <p:extLst>
      <p:ext uri="{BB962C8B-B14F-4D97-AF65-F5344CB8AC3E}">
        <p14:creationId xmlns:p14="http://schemas.microsoft.com/office/powerpoint/2010/main" val="4185652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mple Text with bullet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7999" y="541557"/>
            <a:ext cx="10944000" cy="496098"/>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Header</a:t>
            </a:r>
            <a:r>
              <a:rPr lang="es-ES"/>
              <a:t>, Font</a:t>
            </a:r>
            <a:r>
              <a:rPr lang="ru-RU"/>
              <a:t>: </a:t>
            </a:r>
            <a:r>
              <a:rPr lang="es-ES"/>
              <a:t>Proxima Nova, 24pt</a:t>
            </a:r>
            <a:endParaRPr lang="ru-RU"/>
          </a:p>
        </p:txBody>
      </p:sp>
      <p:sp>
        <p:nvSpPr>
          <p:cNvPr id="3" name="Text Placeholder 2"/>
          <p:cNvSpPr>
            <a:spLocks noGrp="1"/>
          </p:cNvSpPr>
          <p:nvPr>
            <p:ph type="body" sz="quarter" idx="13" hasCustomPrompt="1"/>
          </p:nvPr>
        </p:nvSpPr>
        <p:spPr>
          <a:xfrm>
            <a:off x="528001" y="1242000"/>
            <a:ext cx="10943167" cy="5028623"/>
          </a:xfrm>
        </p:spPr>
        <p:txBody>
          <a:bodyPr/>
          <a:lstStyle>
            <a:lvl1pPr>
              <a:defRPr>
                <a:solidFill>
                  <a:schemeClr val="bg2">
                    <a:lumMod val="50000"/>
                  </a:schemeClr>
                </a:solidFill>
                <a:latin typeface="+mn-lt"/>
              </a:defRPr>
            </a:lvl1pPr>
            <a:lvl2pPr>
              <a:defRPr>
                <a:solidFill>
                  <a:schemeClr val="bg2">
                    <a:lumMod val="50000"/>
                  </a:schemeClr>
                </a:solidFill>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3pPr>
            <a:lvl4pPr>
              <a:defRPr>
                <a:solidFill>
                  <a:schemeClr val="bg2">
                    <a:lumMod val="50000"/>
                  </a:schemeClr>
                </a:solidFill>
                <a:latin typeface="+mn-lt"/>
              </a:defRPr>
            </a:lvl4pPr>
            <a:lvl5pPr>
              <a:defRPr>
                <a:solidFill>
                  <a:schemeClr val="bg2">
                    <a:lumMod val="50000"/>
                  </a:schemeClr>
                </a:solidFill>
                <a:latin typeface="+mn-lt"/>
              </a:defRPr>
            </a:lvl5pPr>
          </a:lstStyle>
          <a:p>
            <a:pPr lvl="0"/>
            <a:r>
              <a:rPr lang="es-ES"/>
              <a:t>Simple Text, Font</a:t>
            </a:r>
            <a:r>
              <a:rPr lang="ru-RU"/>
              <a:t>: </a:t>
            </a:r>
            <a:r>
              <a:rPr lang="es-ES"/>
              <a:t>Proxima Nova, 16-20pt</a:t>
            </a:r>
          </a:p>
          <a:p>
            <a:pPr lvl="1"/>
            <a:r>
              <a:rPr lang="es-ES" err="1"/>
              <a:t>Second</a:t>
            </a:r>
            <a:r>
              <a:rPr lang="es-ES"/>
              <a:t> </a:t>
            </a:r>
            <a:r>
              <a:rPr lang="es-ES" err="1"/>
              <a:t>level</a:t>
            </a:r>
            <a:r>
              <a:rPr lang="es-ES"/>
              <a:t>, Font</a:t>
            </a:r>
            <a:r>
              <a:rPr lang="ru-RU"/>
              <a:t>: </a:t>
            </a:r>
            <a:r>
              <a:rPr lang="es-ES"/>
              <a:t>Proxima Nova, 14-16pt</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lang="es-ES" err="1"/>
              <a:t>Third</a:t>
            </a:r>
            <a:r>
              <a:rPr lang="es-ES"/>
              <a:t> </a:t>
            </a:r>
            <a:r>
              <a:rPr lang="es-ES" err="1"/>
              <a:t>level</a:t>
            </a:r>
            <a:r>
              <a:rPr lang="es-ES"/>
              <a:t>, Font</a:t>
            </a:r>
            <a:r>
              <a:rPr lang="ru-RU"/>
              <a:t>: </a:t>
            </a:r>
            <a:r>
              <a:rPr lang="es-ES"/>
              <a:t>Proxima Nova, 12-14pt</a:t>
            </a:r>
          </a:p>
          <a:p>
            <a:pPr lvl="3"/>
            <a:r>
              <a:rPr lang="es-ES" err="1"/>
              <a:t>Fourth</a:t>
            </a:r>
            <a:r>
              <a:rPr lang="es-ES"/>
              <a:t> </a:t>
            </a:r>
            <a:r>
              <a:rPr lang="es-ES" err="1"/>
              <a:t>level</a:t>
            </a:r>
            <a:endParaRPr lang="es-ES"/>
          </a:p>
          <a:p>
            <a:pPr lvl="4"/>
            <a:r>
              <a:rPr lang="es-ES" err="1"/>
              <a:t>Fifth</a:t>
            </a:r>
            <a:r>
              <a:rPr lang="es-ES"/>
              <a:t> </a:t>
            </a:r>
            <a:r>
              <a:rPr lang="es-ES" err="1"/>
              <a:t>level</a:t>
            </a:r>
            <a:endParaRPr lang="es-ES_tradnl"/>
          </a:p>
        </p:txBody>
      </p:sp>
      <p:sp>
        <p:nvSpPr>
          <p:cNvPr id="8" name="Slide Number Placeholder 4">
            <a:extLst>
              <a:ext uri="{FF2B5EF4-FFF2-40B4-BE49-F238E27FC236}">
                <a16:creationId xmlns:a16="http://schemas.microsoft.com/office/drawing/2014/main" id="{921A73B0-B1AA-4133-A076-9B35928DB3C5}"/>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5" name="Graphic 4">
            <a:extLst>
              <a:ext uri="{FF2B5EF4-FFF2-40B4-BE49-F238E27FC236}">
                <a16:creationId xmlns:a16="http://schemas.microsoft.com/office/drawing/2014/main" id="{5A1DAA28-9785-4E3B-A33C-17518CDDA345}"/>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10185" y="124048"/>
            <a:ext cx="391904" cy="519336"/>
          </a:xfrm>
          <a:prstGeom prst="rect">
            <a:avLst/>
          </a:prstGeom>
        </p:spPr>
      </p:pic>
      <p:pic>
        <p:nvPicPr>
          <p:cNvPr id="7" name="Picture 6">
            <a:extLst>
              <a:ext uri="{FF2B5EF4-FFF2-40B4-BE49-F238E27FC236}">
                <a16:creationId xmlns:a16="http://schemas.microsoft.com/office/drawing/2014/main" id="{DF9634CF-1241-4289-8114-0039E59F5522}"/>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36053" y="164110"/>
            <a:ext cx="499339" cy="365125"/>
          </a:xfrm>
          <a:prstGeom prst="rect">
            <a:avLst/>
          </a:prstGeom>
        </p:spPr>
      </p:pic>
    </p:spTree>
    <p:extLst>
      <p:ext uri="{BB962C8B-B14F-4D97-AF65-F5344CB8AC3E}">
        <p14:creationId xmlns:p14="http://schemas.microsoft.com/office/powerpoint/2010/main" val="3457342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mple Text. 1 line Header &amp; Subheader">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7998" y="543231"/>
            <a:ext cx="10944001" cy="496098"/>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Header</a:t>
            </a:r>
            <a:r>
              <a:rPr lang="es-ES"/>
              <a:t> in </a:t>
            </a:r>
            <a:r>
              <a:rPr lang="es-ES" err="1"/>
              <a:t>one</a:t>
            </a:r>
            <a:r>
              <a:rPr lang="es-ES"/>
              <a:t> line, Font</a:t>
            </a:r>
            <a:r>
              <a:rPr lang="ru-RU"/>
              <a:t>: </a:t>
            </a:r>
            <a:r>
              <a:rPr lang="es-ES"/>
              <a:t>Proxima Nova, 24pt</a:t>
            </a:r>
            <a:endParaRPr lang="ru-RU"/>
          </a:p>
        </p:txBody>
      </p:sp>
      <p:sp>
        <p:nvSpPr>
          <p:cNvPr id="3" name="Text Placeholder 2"/>
          <p:cNvSpPr>
            <a:spLocks noGrp="1"/>
          </p:cNvSpPr>
          <p:nvPr>
            <p:ph type="body" sz="quarter" idx="13" hasCustomPrompt="1"/>
          </p:nvPr>
        </p:nvSpPr>
        <p:spPr>
          <a:xfrm>
            <a:off x="528001" y="1802248"/>
            <a:ext cx="10943167" cy="4182627"/>
          </a:xfrm>
        </p:spPr>
        <p:txBody>
          <a:bodyPr/>
          <a:lstStyle>
            <a:lvl1pPr>
              <a:defRPr>
                <a:solidFill>
                  <a:schemeClr val="bg2">
                    <a:lumMod val="50000"/>
                  </a:schemeClr>
                </a:solidFill>
                <a:latin typeface="+mn-lt"/>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3pPr>
            <a:lvl4pPr>
              <a:defRPr>
                <a:solidFill>
                  <a:schemeClr val="bg2">
                    <a:lumMod val="50000"/>
                  </a:schemeClr>
                </a:solidFill>
                <a:latin typeface="+mn-lt"/>
              </a:defRPr>
            </a:lvl4pPr>
            <a:lvl5pPr>
              <a:defRPr>
                <a:solidFill>
                  <a:schemeClr val="bg2">
                    <a:lumMod val="50000"/>
                  </a:schemeClr>
                </a:solidFill>
                <a:latin typeface="+mn-lt"/>
              </a:defRPr>
            </a:lvl5pPr>
          </a:lstStyle>
          <a:p>
            <a:pPr lvl="0"/>
            <a:r>
              <a:rPr lang="es-ES"/>
              <a:t>Simple Text, Font</a:t>
            </a:r>
            <a:r>
              <a:rPr lang="ru-RU"/>
              <a:t>: </a:t>
            </a:r>
            <a:r>
              <a:rPr lang="es-ES"/>
              <a:t>Proxima Nova, 16-20pt</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s-ES" err="1"/>
              <a:t>Second</a:t>
            </a:r>
            <a:r>
              <a:rPr lang="es-ES"/>
              <a:t> </a:t>
            </a:r>
            <a:r>
              <a:rPr lang="es-ES" err="1"/>
              <a:t>level</a:t>
            </a:r>
            <a:r>
              <a:rPr lang="es-ES"/>
              <a:t>, Font</a:t>
            </a:r>
            <a:r>
              <a:rPr lang="ru-RU"/>
              <a:t>: </a:t>
            </a:r>
            <a:r>
              <a:rPr lang="es-ES"/>
              <a:t>Proxima Nova, 14-16pt</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lang="es-ES" err="1"/>
              <a:t>Third</a:t>
            </a:r>
            <a:r>
              <a:rPr lang="es-ES"/>
              <a:t> </a:t>
            </a:r>
            <a:r>
              <a:rPr lang="es-ES" err="1"/>
              <a:t>level</a:t>
            </a:r>
            <a:r>
              <a:rPr lang="es-ES"/>
              <a:t>, Font</a:t>
            </a:r>
            <a:r>
              <a:rPr lang="ru-RU"/>
              <a:t>: </a:t>
            </a:r>
            <a:r>
              <a:rPr lang="es-ES"/>
              <a:t>Proxima Nova, 12-14pt</a:t>
            </a:r>
          </a:p>
          <a:p>
            <a:pPr lvl="3"/>
            <a:r>
              <a:rPr lang="es-ES" err="1"/>
              <a:t>Fourth</a:t>
            </a:r>
            <a:r>
              <a:rPr lang="es-ES"/>
              <a:t> </a:t>
            </a:r>
            <a:r>
              <a:rPr lang="es-ES" err="1"/>
              <a:t>level</a:t>
            </a:r>
            <a:endParaRPr lang="es-ES"/>
          </a:p>
          <a:p>
            <a:pPr lvl="4"/>
            <a:r>
              <a:rPr lang="es-ES" err="1"/>
              <a:t>Fifth</a:t>
            </a:r>
            <a:r>
              <a:rPr lang="es-ES"/>
              <a:t> </a:t>
            </a:r>
            <a:r>
              <a:rPr lang="es-ES" err="1"/>
              <a:t>level</a:t>
            </a:r>
            <a:endParaRPr lang="es-ES_tradnl"/>
          </a:p>
        </p:txBody>
      </p:sp>
      <p:sp>
        <p:nvSpPr>
          <p:cNvPr id="7" name="Text Placeholder 5"/>
          <p:cNvSpPr>
            <a:spLocks noGrp="1"/>
          </p:cNvSpPr>
          <p:nvPr>
            <p:ph type="body" sz="quarter" idx="14" hasCustomPrompt="1"/>
          </p:nvPr>
        </p:nvSpPr>
        <p:spPr>
          <a:xfrm>
            <a:off x="527999" y="1039329"/>
            <a:ext cx="10944000" cy="496098"/>
          </a:xfrm>
        </p:spPr>
        <p:txBody>
          <a:bodyPr>
            <a:noAutofit/>
          </a:bodyPr>
          <a:lstStyle>
            <a:lvl1pPr marL="0" indent="0">
              <a:buNone/>
              <a:defRPr sz="2000" baseline="0">
                <a:solidFill>
                  <a:schemeClr val="accent5"/>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Subheader</a:t>
            </a:r>
            <a:r>
              <a:rPr lang="es-ES"/>
              <a:t>, Font</a:t>
            </a:r>
            <a:r>
              <a:rPr lang="ru-RU"/>
              <a:t>: </a:t>
            </a:r>
            <a:r>
              <a:rPr lang="es-ES"/>
              <a:t>Proxima Nova, 20pt</a:t>
            </a:r>
            <a:endParaRPr lang="ru-RU"/>
          </a:p>
        </p:txBody>
      </p:sp>
      <p:sp>
        <p:nvSpPr>
          <p:cNvPr id="9" name="Slide Number Placeholder 4">
            <a:extLst>
              <a:ext uri="{FF2B5EF4-FFF2-40B4-BE49-F238E27FC236}">
                <a16:creationId xmlns:a16="http://schemas.microsoft.com/office/drawing/2014/main" id="{4043D511-BB32-4030-8DDB-4D43C4D536BE}"/>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8" name="Graphic 7">
            <a:extLst>
              <a:ext uri="{FF2B5EF4-FFF2-40B4-BE49-F238E27FC236}">
                <a16:creationId xmlns:a16="http://schemas.microsoft.com/office/drawing/2014/main" id="{DC5B9B13-B13F-46BC-BB22-07839F343289}"/>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10185" y="124048"/>
            <a:ext cx="391904" cy="519336"/>
          </a:xfrm>
          <a:prstGeom prst="rect">
            <a:avLst/>
          </a:prstGeom>
        </p:spPr>
      </p:pic>
      <p:pic>
        <p:nvPicPr>
          <p:cNvPr id="10" name="Picture 9">
            <a:extLst>
              <a:ext uri="{FF2B5EF4-FFF2-40B4-BE49-F238E27FC236}">
                <a16:creationId xmlns:a16="http://schemas.microsoft.com/office/drawing/2014/main" id="{AE5140F3-E56F-4A49-AA3D-BB9BD5525BF7}"/>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36053" y="164110"/>
            <a:ext cx="499339" cy="365125"/>
          </a:xfrm>
          <a:prstGeom prst="rect">
            <a:avLst/>
          </a:prstGeom>
        </p:spPr>
      </p:pic>
    </p:spTree>
    <p:extLst>
      <p:ext uri="{BB962C8B-B14F-4D97-AF65-F5344CB8AC3E}">
        <p14:creationId xmlns:p14="http://schemas.microsoft.com/office/powerpoint/2010/main" val="493844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imple Text. 1 line Header &amp; Subheader">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7998" y="543231"/>
            <a:ext cx="10944001" cy="496098"/>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Header</a:t>
            </a:r>
            <a:r>
              <a:rPr lang="es-ES"/>
              <a:t> in </a:t>
            </a:r>
            <a:r>
              <a:rPr lang="es-ES" err="1"/>
              <a:t>one</a:t>
            </a:r>
            <a:r>
              <a:rPr lang="es-ES"/>
              <a:t> line, Font</a:t>
            </a:r>
            <a:r>
              <a:rPr lang="ru-RU"/>
              <a:t>: </a:t>
            </a:r>
            <a:r>
              <a:rPr lang="es-ES"/>
              <a:t>Proxima Nova, 24pt</a:t>
            </a:r>
            <a:endParaRPr lang="ru-RU"/>
          </a:p>
        </p:txBody>
      </p:sp>
      <p:sp>
        <p:nvSpPr>
          <p:cNvPr id="3" name="Text Placeholder 2"/>
          <p:cNvSpPr>
            <a:spLocks noGrp="1"/>
          </p:cNvSpPr>
          <p:nvPr>
            <p:ph type="body" sz="quarter" idx="13" hasCustomPrompt="1"/>
          </p:nvPr>
        </p:nvSpPr>
        <p:spPr>
          <a:xfrm>
            <a:off x="528001" y="1802248"/>
            <a:ext cx="10943167" cy="4182627"/>
          </a:xfrm>
        </p:spPr>
        <p:txBody>
          <a:bodyPr/>
          <a:lstStyle>
            <a:lvl1pPr>
              <a:defRPr>
                <a:solidFill>
                  <a:schemeClr val="bg2">
                    <a:lumMod val="50000"/>
                  </a:schemeClr>
                </a:solidFill>
                <a:latin typeface="+mn-lt"/>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3pPr>
            <a:lvl4pPr>
              <a:defRPr>
                <a:solidFill>
                  <a:schemeClr val="bg2">
                    <a:lumMod val="50000"/>
                  </a:schemeClr>
                </a:solidFill>
                <a:latin typeface="+mn-lt"/>
              </a:defRPr>
            </a:lvl4pPr>
            <a:lvl5pPr>
              <a:defRPr>
                <a:solidFill>
                  <a:schemeClr val="bg2">
                    <a:lumMod val="50000"/>
                  </a:schemeClr>
                </a:solidFill>
                <a:latin typeface="+mn-lt"/>
              </a:defRPr>
            </a:lvl5pPr>
          </a:lstStyle>
          <a:p>
            <a:pPr lvl="0"/>
            <a:r>
              <a:rPr lang="es-ES"/>
              <a:t>Simple Text, Font</a:t>
            </a:r>
            <a:r>
              <a:rPr lang="ru-RU"/>
              <a:t>: </a:t>
            </a:r>
            <a:r>
              <a:rPr lang="es-ES"/>
              <a:t>Proxima Nova, 16-20pt</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s-ES" err="1"/>
              <a:t>Second</a:t>
            </a:r>
            <a:r>
              <a:rPr lang="es-ES"/>
              <a:t> </a:t>
            </a:r>
            <a:r>
              <a:rPr lang="es-ES" err="1"/>
              <a:t>level</a:t>
            </a:r>
            <a:r>
              <a:rPr lang="es-ES"/>
              <a:t>, Font</a:t>
            </a:r>
            <a:r>
              <a:rPr lang="ru-RU"/>
              <a:t>: </a:t>
            </a:r>
            <a:r>
              <a:rPr lang="es-ES"/>
              <a:t>Proxima Nova, 14-16pt</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lang="es-ES" err="1"/>
              <a:t>Third</a:t>
            </a:r>
            <a:r>
              <a:rPr lang="es-ES"/>
              <a:t> </a:t>
            </a:r>
            <a:r>
              <a:rPr lang="es-ES" err="1"/>
              <a:t>level</a:t>
            </a:r>
            <a:r>
              <a:rPr lang="es-ES"/>
              <a:t>, Font</a:t>
            </a:r>
            <a:r>
              <a:rPr lang="ru-RU"/>
              <a:t>: </a:t>
            </a:r>
            <a:r>
              <a:rPr lang="es-ES"/>
              <a:t>Proxima Nova, 12-14pt</a:t>
            </a:r>
          </a:p>
          <a:p>
            <a:pPr lvl="3"/>
            <a:r>
              <a:rPr lang="es-ES" err="1"/>
              <a:t>Fourth</a:t>
            </a:r>
            <a:r>
              <a:rPr lang="es-ES"/>
              <a:t> </a:t>
            </a:r>
            <a:r>
              <a:rPr lang="es-ES" err="1"/>
              <a:t>level</a:t>
            </a:r>
            <a:endParaRPr lang="es-ES"/>
          </a:p>
          <a:p>
            <a:pPr lvl="4"/>
            <a:r>
              <a:rPr lang="es-ES" err="1"/>
              <a:t>Fifth</a:t>
            </a:r>
            <a:r>
              <a:rPr lang="es-ES"/>
              <a:t> </a:t>
            </a:r>
            <a:r>
              <a:rPr lang="es-ES" err="1"/>
              <a:t>level</a:t>
            </a:r>
            <a:endParaRPr lang="es-ES_tradnl"/>
          </a:p>
        </p:txBody>
      </p:sp>
      <p:sp>
        <p:nvSpPr>
          <p:cNvPr id="7" name="Text Placeholder 5"/>
          <p:cNvSpPr>
            <a:spLocks noGrp="1"/>
          </p:cNvSpPr>
          <p:nvPr>
            <p:ph type="body" sz="quarter" idx="14" hasCustomPrompt="1"/>
          </p:nvPr>
        </p:nvSpPr>
        <p:spPr>
          <a:xfrm>
            <a:off x="527999" y="1039329"/>
            <a:ext cx="10944000" cy="496098"/>
          </a:xfrm>
        </p:spPr>
        <p:txBody>
          <a:bodyPr>
            <a:noAutofit/>
          </a:bodyPr>
          <a:lstStyle>
            <a:lvl1pPr marL="0" indent="0">
              <a:buNone/>
              <a:defRPr sz="2000" baseline="0">
                <a:solidFill>
                  <a:schemeClr val="accent5"/>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Subheader</a:t>
            </a:r>
            <a:r>
              <a:rPr lang="es-ES"/>
              <a:t>, Font</a:t>
            </a:r>
            <a:r>
              <a:rPr lang="ru-RU"/>
              <a:t>: </a:t>
            </a:r>
            <a:r>
              <a:rPr lang="es-ES"/>
              <a:t>Proxima Nova, 20pt</a:t>
            </a:r>
            <a:endParaRPr lang="ru-RU"/>
          </a:p>
        </p:txBody>
      </p:sp>
      <p:sp>
        <p:nvSpPr>
          <p:cNvPr id="9" name="Slide Number Placeholder 4">
            <a:extLst>
              <a:ext uri="{FF2B5EF4-FFF2-40B4-BE49-F238E27FC236}">
                <a16:creationId xmlns:a16="http://schemas.microsoft.com/office/drawing/2014/main" id="{4043D511-BB32-4030-8DDB-4D43C4D536BE}"/>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8" name="Graphic 7">
            <a:extLst>
              <a:ext uri="{FF2B5EF4-FFF2-40B4-BE49-F238E27FC236}">
                <a16:creationId xmlns:a16="http://schemas.microsoft.com/office/drawing/2014/main" id="{DC5B9B13-B13F-46BC-BB22-07839F343289}"/>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10185" y="124048"/>
            <a:ext cx="391904" cy="519336"/>
          </a:xfrm>
          <a:prstGeom prst="rect">
            <a:avLst/>
          </a:prstGeom>
        </p:spPr>
      </p:pic>
    </p:spTree>
    <p:extLst>
      <p:ext uri="{BB962C8B-B14F-4D97-AF65-F5344CB8AC3E}">
        <p14:creationId xmlns:p14="http://schemas.microsoft.com/office/powerpoint/2010/main" val="2759590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mple Text. 2 lines Header &amp; Subheader">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7999" y="558729"/>
            <a:ext cx="10944000" cy="845996"/>
          </a:xfrm>
        </p:spPr>
        <p:txBody>
          <a:bodyPr>
            <a:noAutofit/>
          </a:bodyPr>
          <a:lstStyle>
            <a:lvl1pPr marL="0" indent="0">
              <a:buNone/>
              <a:defRPr sz="2400" b="1" baseline="0">
                <a:solidFill>
                  <a:srgbClr val="002060"/>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Header</a:t>
            </a:r>
            <a:r>
              <a:rPr lang="ru-RU"/>
              <a:t> </a:t>
            </a:r>
            <a:r>
              <a:rPr lang="es-ES"/>
              <a:t>in </a:t>
            </a:r>
            <a:r>
              <a:rPr lang="es-ES" err="1"/>
              <a:t>two</a:t>
            </a:r>
            <a:r>
              <a:rPr lang="es-ES"/>
              <a:t> </a:t>
            </a:r>
            <a:r>
              <a:rPr lang="es-ES" err="1"/>
              <a:t>lines</a:t>
            </a:r>
            <a:r>
              <a:rPr lang="es-ES"/>
              <a:t>, </a:t>
            </a:r>
          </a:p>
          <a:p>
            <a:pPr lvl="0"/>
            <a:r>
              <a:rPr lang="es-ES"/>
              <a:t>Font</a:t>
            </a:r>
            <a:r>
              <a:rPr lang="ru-RU"/>
              <a:t>: </a:t>
            </a:r>
            <a:r>
              <a:rPr lang="es-ES"/>
              <a:t>Proxima Nova, 24pt</a:t>
            </a:r>
          </a:p>
        </p:txBody>
      </p:sp>
      <p:sp>
        <p:nvSpPr>
          <p:cNvPr id="3" name="Text Placeholder 2"/>
          <p:cNvSpPr>
            <a:spLocks noGrp="1"/>
          </p:cNvSpPr>
          <p:nvPr>
            <p:ph type="body" sz="quarter" idx="13" hasCustomPrompt="1"/>
          </p:nvPr>
        </p:nvSpPr>
        <p:spPr>
          <a:xfrm>
            <a:off x="528001" y="2087996"/>
            <a:ext cx="10943167" cy="4182627"/>
          </a:xfrm>
        </p:spPr>
        <p:txBody>
          <a:bodyPr/>
          <a:lstStyle>
            <a:lvl1pPr>
              <a:defRPr>
                <a:solidFill>
                  <a:schemeClr val="bg2">
                    <a:lumMod val="50000"/>
                  </a:schemeClr>
                </a:solidFill>
                <a:latin typeface="+mn-lt"/>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a:buChar char="•"/>
              <a:tabLst/>
              <a:defRPr>
                <a:solidFill>
                  <a:schemeClr val="bg2">
                    <a:lumMod val="50000"/>
                  </a:schemeClr>
                </a:solidFill>
                <a:latin typeface="+mn-lt"/>
              </a:defRPr>
            </a:lvl3pPr>
            <a:lvl4pPr>
              <a:defRPr>
                <a:solidFill>
                  <a:schemeClr val="bg2">
                    <a:lumMod val="50000"/>
                  </a:schemeClr>
                </a:solidFill>
                <a:latin typeface="+mn-lt"/>
              </a:defRPr>
            </a:lvl4pPr>
            <a:lvl5pPr>
              <a:defRPr>
                <a:solidFill>
                  <a:schemeClr val="bg2">
                    <a:lumMod val="50000"/>
                  </a:schemeClr>
                </a:solidFill>
                <a:latin typeface="+mn-lt"/>
              </a:defRPr>
            </a:lvl5pPr>
          </a:lstStyle>
          <a:p>
            <a:pPr lvl="0"/>
            <a:r>
              <a:rPr lang="es-ES"/>
              <a:t>Simple Text, Font</a:t>
            </a:r>
            <a:r>
              <a:rPr lang="ru-RU"/>
              <a:t>: </a:t>
            </a:r>
            <a:r>
              <a:rPr lang="es-ES"/>
              <a:t>Proxima Nova, 16-20pt</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s-ES" err="1"/>
              <a:t>Second</a:t>
            </a:r>
            <a:r>
              <a:rPr lang="es-ES"/>
              <a:t> </a:t>
            </a:r>
            <a:r>
              <a:rPr lang="es-ES" err="1"/>
              <a:t>level</a:t>
            </a:r>
            <a:r>
              <a:rPr lang="es-ES"/>
              <a:t>, Font</a:t>
            </a:r>
            <a:r>
              <a:rPr lang="ru-RU"/>
              <a:t>: </a:t>
            </a:r>
            <a:r>
              <a:rPr lang="es-ES"/>
              <a:t>Proxima Nova, 14-16pt</a:t>
            </a:r>
          </a:p>
          <a:p>
            <a:pPr marL="1143000" marR="0" lvl="2" indent="-228600" algn="l" defTabSz="914400" rtl="0" eaLnBrk="1" fontAlgn="auto" latinLnBrk="0" hangingPunct="1">
              <a:lnSpc>
                <a:spcPct val="90000"/>
              </a:lnSpc>
              <a:spcBef>
                <a:spcPts val="500"/>
              </a:spcBef>
              <a:spcAft>
                <a:spcPts val="0"/>
              </a:spcAft>
              <a:buClrTx/>
              <a:buSzTx/>
              <a:buFont typeface="Arial"/>
              <a:buChar char="•"/>
              <a:tabLst/>
              <a:defRPr/>
            </a:pPr>
            <a:r>
              <a:rPr lang="es-ES" err="1"/>
              <a:t>Third</a:t>
            </a:r>
            <a:r>
              <a:rPr lang="es-ES"/>
              <a:t> </a:t>
            </a:r>
            <a:r>
              <a:rPr lang="es-ES" err="1"/>
              <a:t>level</a:t>
            </a:r>
            <a:r>
              <a:rPr lang="es-ES"/>
              <a:t>, Font</a:t>
            </a:r>
            <a:r>
              <a:rPr lang="ru-RU"/>
              <a:t>: </a:t>
            </a:r>
            <a:r>
              <a:rPr lang="es-ES"/>
              <a:t>Proxima Nova, 12-14pt</a:t>
            </a:r>
          </a:p>
          <a:p>
            <a:pPr lvl="3"/>
            <a:r>
              <a:rPr lang="es-ES" err="1"/>
              <a:t>Fourth</a:t>
            </a:r>
            <a:r>
              <a:rPr lang="es-ES"/>
              <a:t> </a:t>
            </a:r>
            <a:r>
              <a:rPr lang="es-ES" err="1"/>
              <a:t>level</a:t>
            </a:r>
            <a:endParaRPr lang="es-ES"/>
          </a:p>
          <a:p>
            <a:pPr lvl="4"/>
            <a:r>
              <a:rPr lang="es-ES" err="1"/>
              <a:t>Fifth</a:t>
            </a:r>
            <a:r>
              <a:rPr lang="es-ES"/>
              <a:t> </a:t>
            </a:r>
            <a:r>
              <a:rPr lang="es-ES" err="1"/>
              <a:t>level</a:t>
            </a:r>
            <a:endParaRPr lang="es-ES_tradnl"/>
          </a:p>
        </p:txBody>
      </p:sp>
      <p:sp>
        <p:nvSpPr>
          <p:cNvPr id="7" name="Text Placeholder 5"/>
          <p:cNvSpPr>
            <a:spLocks noGrp="1"/>
          </p:cNvSpPr>
          <p:nvPr>
            <p:ph type="body" sz="quarter" idx="14" hasCustomPrompt="1"/>
          </p:nvPr>
        </p:nvSpPr>
        <p:spPr>
          <a:xfrm>
            <a:off x="527999" y="1404727"/>
            <a:ext cx="10944000" cy="496098"/>
          </a:xfrm>
        </p:spPr>
        <p:txBody>
          <a:bodyPr>
            <a:noAutofit/>
          </a:bodyPr>
          <a:lstStyle>
            <a:lvl1pPr marL="0" indent="0">
              <a:buNone/>
              <a:defRPr sz="2000"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Subheader</a:t>
            </a:r>
            <a:r>
              <a:rPr lang="es-ES"/>
              <a:t>, Font</a:t>
            </a:r>
            <a:r>
              <a:rPr lang="ru-RU"/>
              <a:t>: </a:t>
            </a:r>
            <a:r>
              <a:rPr lang="es-ES"/>
              <a:t>Proxima Nova, 20pt</a:t>
            </a:r>
            <a:endParaRPr lang="ru-RU"/>
          </a:p>
        </p:txBody>
      </p:sp>
      <p:sp>
        <p:nvSpPr>
          <p:cNvPr id="9" name="Slide Number Placeholder 4">
            <a:extLst>
              <a:ext uri="{FF2B5EF4-FFF2-40B4-BE49-F238E27FC236}">
                <a16:creationId xmlns:a16="http://schemas.microsoft.com/office/drawing/2014/main" id="{0C6C2ABA-0EF5-4E7C-BBBF-B91243673947}"/>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8" name="Graphic 7">
            <a:extLst>
              <a:ext uri="{FF2B5EF4-FFF2-40B4-BE49-F238E27FC236}">
                <a16:creationId xmlns:a16="http://schemas.microsoft.com/office/drawing/2014/main" id="{7C4A7DC3-50B3-462D-86B6-071D3C0CA5ED}"/>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10185" y="124048"/>
            <a:ext cx="391904" cy="519336"/>
          </a:xfrm>
          <a:prstGeom prst="rect">
            <a:avLst/>
          </a:prstGeom>
        </p:spPr>
      </p:pic>
      <p:pic>
        <p:nvPicPr>
          <p:cNvPr id="10" name="Picture 9">
            <a:extLst>
              <a:ext uri="{FF2B5EF4-FFF2-40B4-BE49-F238E27FC236}">
                <a16:creationId xmlns:a16="http://schemas.microsoft.com/office/drawing/2014/main" id="{DD15F64A-78BB-46DC-9A0B-BA683FB08EF1}"/>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36053" y="164110"/>
            <a:ext cx="499339" cy="365125"/>
          </a:xfrm>
          <a:prstGeom prst="rect">
            <a:avLst/>
          </a:prstGeom>
        </p:spPr>
      </p:pic>
    </p:spTree>
    <p:extLst>
      <p:ext uri="{BB962C8B-B14F-4D97-AF65-F5344CB8AC3E}">
        <p14:creationId xmlns:p14="http://schemas.microsoft.com/office/powerpoint/2010/main" val="2184810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Squar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0" y="519746"/>
            <a:ext cx="10944000" cy="591425"/>
          </a:xfrm>
        </p:spPr>
        <p:txBody>
          <a:bodyPr anchor="t">
            <a:noAutofit/>
          </a:bodyPr>
          <a:lstStyle>
            <a:lvl1pPr>
              <a:defRPr sz="2400" b="1">
                <a:solidFill>
                  <a:srgbClr val="002060"/>
                </a:solidFill>
                <a:latin typeface="+mn-lt"/>
              </a:defRPr>
            </a:lvl1pPr>
          </a:lstStyle>
          <a:p>
            <a:pPr lvl="0"/>
            <a:r>
              <a:rPr lang="es-ES"/>
              <a:t>Text and </a:t>
            </a:r>
            <a:r>
              <a:rPr lang="es-ES" err="1"/>
              <a:t>Several</a:t>
            </a:r>
            <a:r>
              <a:rPr lang="es-ES"/>
              <a:t> </a:t>
            </a:r>
            <a:r>
              <a:rPr lang="es-ES" err="1"/>
              <a:t>Images</a:t>
            </a:r>
            <a:r>
              <a:rPr lang="es-ES"/>
              <a:t>, Font</a:t>
            </a:r>
            <a:r>
              <a:rPr lang="ru-RU"/>
              <a:t>: </a:t>
            </a:r>
            <a:r>
              <a:rPr lang="es-ES"/>
              <a:t>Proxima Nova, 24pt</a:t>
            </a:r>
            <a:endParaRPr lang="ru-RU"/>
          </a:p>
        </p:txBody>
      </p:sp>
      <p:sp>
        <p:nvSpPr>
          <p:cNvPr id="4" name="Text Placeholder 3"/>
          <p:cNvSpPr>
            <a:spLocks noGrp="1"/>
          </p:cNvSpPr>
          <p:nvPr>
            <p:ph type="body" sz="half" idx="2" hasCustomPrompt="1"/>
          </p:nvPr>
        </p:nvSpPr>
        <p:spPr>
          <a:xfrm>
            <a:off x="528000" y="4752860"/>
            <a:ext cx="3360000" cy="454761"/>
          </a:xfrm>
        </p:spPr>
        <p:txBody>
          <a:bodyPr>
            <a:noAutofit/>
          </a:bodyPr>
          <a:lstStyle>
            <a:lvl1pPr marL="0" indent="0">
              <a:buNone/>
              <a:defRPr sz="1600" baseline="0">
                <a:solidFill>
                  <a:schemeClr val="bg1">
                    <a:lumMod val="50000"/>
                  </a:schemeClr>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err="1"/>
              <a:t>Description</a:t>
            </a:r>
            <a:r>
              <a:rPr lang="es-ES"/>
              <a:t>, Font</a:t>
            </a:r>
            <a:r>
              <a:rPr lang="ru-RU"/>
              <a:t>:</a:t>
            </a:r>
            <a:r>
              <a:rPr lang="es-ES"/>
              <a:t> </a:t>
            </a:r>
            <a:br>
              <a:rPr lang="es-ES"/>
            </a:br>
            <a:r>
              <a:rPr lang="es-ES"/>
              <a:t>Proxima Nova, 16pt </a:t>
            </a:r>
          </a:p>
        </p:txBody>
      </p:sp>
      <p:sp>
        <p:nvSpPr>
          <p:cNvPr id="9" name="Picture Placeholder 8"/>
          <p:cNvSpPr>
            <a:spLocks noGrp="1"/>
          </p:cNvSpPr>
          <p:nvPr>
            <p:ph type="pic" sz="quarter" idx="10"/>
          </p:nvPr>
        </p:nvSpPr>
        <p:spPr>
          <a:xfrm>
            <a:off x="528000" y="1316038"/>
            <a:ext cx="3360000" cy="3255962"/>
          </a:xfrm>
        </p:spPr>
        <p:txBody>
          <a:bodyPr/>
          <a:lstStyle>
            <a:lvl1pPr marL="0" indent="0" algn="ctr">
              <a:buNone/>
              <a:defRPr b="1" i="0">
                <a:solidFill>
                  <a:schemeClr val="bg2">
                    <a:lumMod val="90000"/>
                  </a:schemeClr>
                </a:solidFill>
                <a:latin typeface="+mn-lt"/>
                <a:ea typeface="Proxima Nova" charset="0"/>
                <a:cs typeface="Proxima Nova" charset="0"/>
              </a:defRPr>
            </a:lvl1pPr>
          </a:lstStyle>
          <a:p>
            <a:endParaRPr lang="en-US"/>
          </a:p>
        </p:txBody>
      </p:sp>
      <p:sp>
        <p:nvSpPr>
          <p:cNvPr id="10" name="Picture Placeholder 8"/>
          <p:cNvSpPr>
            <a:spLocks noGrp="1"/>
          </p:cNvSpPr>
          <p:nvPr>
            <p:ph type="pic" sz="quarter" idx="11"/>
          </p:nvPr>
        </p:nvSpPr>
        <p:spPr>
          <a:xfrm>
            <a:off x="4312137" y="1316038"/>
            <a:ext cx="3360000" cy="3255962"/>
          </a:xfrm>
        </p:spPr>
        <p:txBody>
          <a:bodyPr/>
          <a:lstStyle>
            <a:lvl1pPr marL="0" indent="0" algn="ctr">
              <a:buNone/>
              <a:defRPr b="1" i="0">
                <a:solidFill>
                  <a:schemeClr val="bg2">
                    <a:lumMod val="90000"/>
                  </a:schemeClr>
                </a:solidFill>
                <a:latin typeface="+mn-lt"/>
                <a:ea typeface="Proxima Nova" charset="0"/>
                <a:cs typeface="Proxima Nova" charset="0"/>
              </a:defRPr>
            </a:lvl1pPr>
          </a:lstStyle>
          <a:p>
            <a:endParaRPr lang="en-US"/>
          </a:p>
        </p:txBody>
      </p:sp>
      <p:sp>
        <p:nvSpPr>
          <p:cNvPr id="11" name="Picture Placeholder 8"/>
          <p:cNvSpPr>
            <a:spLocks noGrp="1"/>
          </p:cNvSpPr>
          <p:nvPr>
            <p:ph type="pic" sz="quarter" idx="12"/>
          </p:nvPr>
        </p:nvSpPr>
        <p:spPr>
          <a:xfrm>
            <a:off x="8096275" y="1316038"/>
            <a:ext cx="3360000" cy="3255962"/>
          </a:xfrm>
        </p:spPr>
        <p:txBody>
          <a:bodyPr/>
          <a:lstStyle>
            <a:lvl1pPr marL="0" indent="0" algn="ctr">
              <a:buNone/>
              <a:defRPr b="1" i="0">
                <a:solidFill>
                  <a:schemeClr val="bg2">
                    <a:lumMod val="90000"/>
                  </a:schemeClr>
                </a:solidFill>
                <a:latin typeface="+mn-lt"/>
                <a:ea typeface="Proxima Nova" charset="0"/>
                <a:cs typeface="Proxima Nova" charset="0"/>
              </a:defRPr>
            </a:lvl1pPr>
          </a:lstStyle>
          <a:p>
            <a:endParaRPr lang="en-US"/>
          </a:p>
        </p:txBody>
      </p:sp>
      <p:sp>
        <p:nvSpPr>
          <p:cNvPr id="13" name="Text Placeholder 12"/>
          <p:cNvSpPr>
            <a:spLocks noGrp="1"/>
          </p:cNvSpPr>
          <p:nvPr>
            <p:ph type="body" sz="quarter" idx="13" hasCustomPrompt="1"/>
          </p:nvPr>
        </p:nvSpPr>
        <p:spPr>
          <a:xfrm>
            <a:off x="4312137" y="4752859"/>
            <a:ext cx="3360000" cy="457200"/>
          </a:xfrm>
        </p:spPr>
        <p:txBody>
          <a:bodyPr lIns="0" rIns="0">
            <a:noAutofit/>
          </a:bodyPr>
          <a:lstStyle>
            <a:lvl1pPr marL="0" indent="0">
              <a:buNone/>
              <a:defRPr sz="1600">
                <a:solidFill>
                  <a:schemeClr val="bg1">
                    <a:lumMod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Description</a:t>
            </a:r>
            <a:r>
              <a:rPr lang="es-ES"/>
              <a:t>, Font</a:t>
            </a:r>
            <a:r>
              <a:rPr lang="ru-RU"/>
              <a:t>: </a:t>
            </a:r>
            <a:br>
              <a:rPr lang="es-ES"/>
            </a:br>
            <a:r>
              <a:rPr lang="es-ES"/>
              <a:t>Proxima Nova, 16pt </a:t>
            </a:r>
          </a:p>
        </p:txBody>
      </p:sp>
      <p:sp>
        <p:nvSpPr>
          <p:cNvPr id="15" name="Text Placeholder 14"/>
          <p:cNvSpPr>
            <a:spLocks noGrp="1"/>
          </p:cNvSpPr>
          <p:nvPr>
            <p:ph type="body" sz="quarter" idx="14" hasCustomPrompt="1"/>
          </p:nvPr>
        </p:nvSpPr>
        <p:spPr>
          <a:xfrm>
            <a:off x="8096275" y="4752976"/>
            <a:ext cx="3360000" cy="454025"/>
          </a:xfrm>
        </p:spPr>
        <p:txBody>
          <a:bodyPr lIns="0" rIns="0">
            <a:noAutofit/>
          </a:bodyPr>
          <a:lstStyle>
            <a:lvl1pPr marL="0" indent="0">
              <a:buNone/>
              <a:defRPr sz="1600">
                <a:solidFill>
                  <a:schemeClr val="bg1">
                    <a:lumMod val="50000"/>
                  </a:schemeClr>
                </a:solidFill>
                <a:latin typeface="+mn-lt"/>
              </a:defRPr>
            </a:lvl1pPr>
          </a:lstStyle>
          <a:p>
            <a:pPr lvl="0"/>
            <a:r>
              <a:rPr lang="es-ES" err="1"/>
              <a:t>Description</a:t>
            </a:r>
            <a:r>
              <a:rPr lang="es-ES"/>
              <a:t>, Font</a:t>
            </a:r>
            <a:r>
              <a:rPr lang="ru-RU"/>
              <a:t>: </a:t>
            </a:r>
            <a:br>
              <a:rPr lang="es-ES"/>
            </a:br>
            <a:r>
              <a:rPr lang="es-ES"/>
              <a:t>Proxima Nova, 16pt </a:t>
            </a:r>
          </a:p>
        </p:txBody>
      </p:sp>
      <p:sp>
        <p:nvSpPr>
          <p:cNvPr id="17" name="Slide Number Placeholder 4">
            <a:extLst>
              <a:ext uri="{FF2B5EF4-FFF2-40B4-BE49-F238E27FC236}">
                <a16:creationId xmlns:a16="http://schemas.microsoft.com/office/drawing/2014/main" id="{0E8A03C3-DEB5-42F8-8B3F-75048053DD48}"/>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12" name="Graphic 11">
            <a:extLst>
              <a:ext uri="{FF2B5EF4-FFF2-40B4-BE49-F238E27FC236}">
                <a16:creationId xmlns:a16="http://schemas.microsoft.com/office/drawing/2014/main" id="{49BEB905-88C9-4D73-A243-497BBD21E059}"/>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10185" y="124048"/>
            <a:ext cx="391904" cy="519336"/>
          </a:xfrm>
          <a:prstGeom prst="rect">
            <a:avLst/>
          </a:prstGeom>
        </p:spPr>
      </p:pic>
      <p:pic>
        <p:nvPicPr>
          <p:cNvPr id="14" name="Picture 13">
            <a:extLst>
              <a:ext uri="{FF2B5EF4-FFF2-40B4-BE49-F238E27FC236}">
                <a16:creationId xmlns:a16="http://schemas.microsoft.com/office/drawing/2014/main" id="{ED585CC9-DB96-4BE6-B330-9491BEC7D185}"/>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36053" y="164110"/>
            <a:ext cx="499339" cy="365125"/>
          </a:xfrm>
          <a:prstGeom prst="rect">
            <a:avLst/>
          </a:prstGeom>
        </p:spPr>
      </p:pic>
    </p:spTree>
    <p:extLst>
      <p:ext uri="{BB962C8B-B14F-4D97-AF65-F5344CB8AC3E}">
        <p14:creationId xmlns:p14="http://schemas.microsoft.com/office/powerpoint/2010/main" val="26622034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3-Squar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0" y="529235"/>
            <a:ext cx="4660464" cy="591425"/>
          </a:xfrm>
        </p:spPr>
        <p:txBody>
          <a:bodyPr anchor="t">
            <a:noAutofit/>
          </a:bodyPr>
          <a:lstStyle>
            <a:lvl1pPr>
              <a:defRPr sz="2400" b="1">
                <a:solidFill>
                  <a:srgbClr val="002060"/>
                </a:solidFill>
                <a:latin typeface="+mn-lt"/>
              </a:defRPr>
            </a:lvl1pPr>
          </a:lstStyle>
          <a:p>
            <a:pPr lvl="0"/>
            <a:r>
              <a:rPr lang="es-ES"/>
              <a:t>Text and </a:t>
            </a:r>
            <a:r>
              <a:rPr lang="es-ES" err="1"/>
              <a:t>Several</a:t>
            </a:r>
            <a:r>
              <a:rPr lang="es-ES"/>
              <a:t> </a:t>
            </a:r>
            <a:r>
              <a:rPr lang="es-ES" err="1"/>
              <a:t>Images</a:t>
            </a:r>
            <a:r>
              <a:rPr lang="es-ES"/>
              <a:t>, Font</a:t>
            </a:r>
            <a:r>
              <a:rPr lang="ru-RU"/>
              <a:t>: </a:t>
            </a:r>
            <a:r>
              <a:rPr lang="es-ES"/>
              <a:t>Proxima Nova, 24pt</a:t>
            </a:r>
            <a:endParaRPr lang="ru-RU"/>
          </a:p>
        </p:txBody>
      </p:sp>
      <p:sp>
        <p:nvSpPr>
          <p:cNvPr id="4" name="Text Placeholder 3"/>
          <p:cNvSpPr>
            <a:spLocks noGrp="1"/>
          </p:cNvSpPr>
          <p:nvPr>
            <p:ph type="body" sz="half" idx="2" hasCustomPrompt="1"/>
          </p:nvPr>
        </p:nvSpPr>
        <p:spPr>
          <a:xfrm>
            <a:off x="528000" y="1907102"/>
            <a:ext cx="4660464" cy="454761"/>
          </a:xfrm>
        </p:spPr>
        <p:txBody>
          <a:bodyPr>
            <a:noAutofit/>
          </a:bodyPr>
          <a:lstStyle>
            <a:lvl1pPr marL="0" indent="0">
              <a:buNone/>
              <a:defRPr sz="1600" baseline="0">
                <a:solidFill>
                  <a:schemeClr val="bg1">
                    <a:lumMod val="50000"/>
                  </a:schemeClr>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err="1"/>
              <a:t>Description</a:t>
            </a:r>
            <a:r>
              <a:rPr lang="es-ES"/>
              <a:t>, Font</a:t>
            </a:r>
            <a:r>
              <a:rPr lang="ru-RU"/>
              <a:t>:</a:t>
            </a:r>
            <a:r>
              <a:rPr lang="es-ES"/>
              <a:t> </a:t>
            </a:r>
            <a:br>
              <a:rPr lang="es-ES"/>
            </a:br>
            <a:r>
              <a:rPr lang="es-ES"/>
              <a:t>Proxima Nova, 16pt </a:t>
            </a:r>
          </a:p>
        </p:txBody>
      </p:sp>
      <p:sp>
        <p:nvSpPr>
          <p:cNvPr id="10" name="Picture Placeholder 8"/>
          <p:cNvSpPr>
            <a:spLocks noGrp="1"/>
          </p:cNvSpPr>
          <p:nvPr>
            <p:ph type="pic" sz="quarter" idx="11"/>
          </p:nvPr>
        </p:nvSpPr>
        <p:spPr>
          <a:xfrm>
            <a:off x="5330232" y="1"/>
            <a:ext cx="3360000" cy="6107723"/>
          </a:xfrm>
        </p:spPr>
        <p:txBody>
          <a:bodyPr/>
          <a:lstStyle>
            <a:lvl1pPr marL="0" indent="0" algn="ctr">
              <a:buNone/>
              <a:defRPr b="1" i="0">
                <a:solidFill>
                  <a:schemeClr val="bg2">
                    <a:lumMod val="90000"/>
                  </a:schemeClr>
                </a:solidFill>
                <a:latin typeface="+mn-lt"/>
                <a:ea typeface="Proxima Nova" charset="0"/>
                <a:cs typeface="Proxima Nova" charset="0"/>
              </a:defRPr>
            </a:lvl1pPr>
          </a:lstStyle>
          <a:p>
            <a:endParaRPr lang="en-US"/>
          </a:p>
        </p:txBody>
      </p:sp>
      <p:sp>
        <p:nvSpPr>
          <p:cNvPr id="11" name="Picture Placeholder 8"/>
          <p:cNvSpPr>
            <a:spLocks noGrp="1"/>
          </p:cNvSpPr>
          <p:nvPr>
            <p:ph type="pic" sz="quarter" idx="12"/>
          </p:nvPr>
        </p:nvSpPr>
        <p:spPr>
          <a:xfrm>
            <a:off x="8832000" y="1"/>
            <a:ext cx="3360000" cy="6107723"/>
          </a:xfrm>
        </p:spPr>
        <p:txBody>
          <a:bodyPr/>
          <a:lstStyle>
            <a:lvl1pPr marL="0" indent="0" algn="ctr">
              <a:buNone/>
              <a:defRPr b="1" i="0">
                <a:solidFill>
                  <a:schemeClr val="bg2">
                    <a:lumMod val="90000"/>
                  </a:schemeClr>
                </a:solidFill>
                <a:latin typeface="+mn-lt"/>
                <a:ea typeface="Proxima Nova" charset="0"/>
                <a:cs typeface="Proxima Nova" charset="0"/>
              </a:defRPr>
            </a:lvl1pPr>
          </a:lstStyle>
          <a:p>
            <a:endParaRPr lang="en-US"/>
          </a:p>
        </p:txBody>
      </p:sp>
      <p:sp>
        <p:nvSpPr>
          <p:cNvPr id="9" name="Slide Number Placeholder 4">
            <a:extLst>
              <a:ext uri="{FF2B5EF4-FFF2-40B4-BE49-F238E27FC236}">
                <a16:creationId xmlns:a16="http://schemas.microsoft.com/office/drawing/2014/main" id="{BCF87412-E902-443C-8B08-D524C033531F}"/>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7" name="Picture 6">
            <a:extLst>
              <a:ext uri="{FF2B5EF4-FFF2-40B4-BE49-F238E27FC236}">
                <a16:creationId xmlns:a16="http://schemas.microsoft.com/office/drawing/2014/main" id="{4D60449E-D0C6-438F-9E4B-1FE9F4F44A4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36053" y="164110"/>
            <a:ext cx="499339" cy="365125"/>
          </a:xfrm>
          <a:prstGeom prst="rect">
            <a:avLst/>
          </a:prstGeom>
        </p:spPr>
      </p:pic>
    </p:spTree>
    <p:extLst>
      <p:ext uri="{BB962C8B-B14F-4D97-AF65-F5344CB8AC3E}">
        <p14:creationId xmlns:p14="http://schemas.microsoft.com/office/powerpoint/2010/main" val="30724179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Circular Photo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0" y="579669"/>
            <a:ext cx="10944000" cy="591425"/>
          </a:xfrm>
        </p:spPr>
        <p:txBody>
          <a:bodyPr anchor="t">
            <a:noAutofit/>
          </a:bodyPr>
          <a:lstStyle>
            <a:lvl1pPr>
              <a:defRPr sz="2400" b="1">
                <a:solidFill>
                  <a:srgbClr val="002060"/>
                </a:solidFill>
                <a:latin typeface="+mn-lt"/>
              </a:defRPr>
            </a:lvl1pPr>
          </a:lstStyle>
          <a:p>
            <a:pPr lvl="0"/>
            <a:r>
              <a:rPr lang="es-ES"/>
              <a:t>Text and </a:t>
            </a:r>
            <a:r>
              <a:rPr lang="es-ES" err="1"/>
              <a:t>Several</a:t>
            </a:r>
            <a:r>
              <a:rPr lang="es-ES"/>
              <a:t> </a:t>
            </a:r>
            <a:r>
              <a:rPr lang="es-ES" err="1"/>
              <a:t>Images</a:t>
            </a:r>
            <a:r>
              <a:rPr lang="es-ES"/>
              <a:t>, Font</a:t>
            </a:r>
            <a:r>
              <a:rPr lang="ru-RU"/>
              <a:t>: </a:t>
            </a:r>
            <a:r>
              <a:rPr lang="es-ES"/>
              <a:t>Proxima Nova, 24pt</a:t>
            </a:r>
            <a:endParaRPr lang="ru-RU"/>
          </a:p>
        </p:txBody>
      </p:sp>
      <p:sp>
        <p:nvSpPr>
          <p:cNvPr id="4" name="Text Placeholder 3"/>
          <p:cNvSpPr>
            <a:spLocks noGrp="1"/>
          </p:cNvSpPr>
          <p:nvPr>
            <p:ph type="body" sz="half" idx="2" hasCustomPrompt="1"/>
          </p:nvPr>
        </p:nvSpPr>
        <p:spPr>
          <a:xfrm>
            <a:off x="528000" y="4752860"/>
            <a:ext cx="3360000" cy="454761"/>
          </a:xfrm>
        </p:spPr>
        <p:txBody>
          <a:bodyPr>
            <a:noAutofit/>
          </a:bodyPr>
          <a:lstStyle>
            <a:lvl1pPr marL="0" indent="0">
              <a:buNone/>
              <a:defRPr sz="1600" baseline="0">
                <a:solidFill>
                  <a:schemeClr val="bg1">
                    <a:lumMod val="50000"/>
                  </a:schemeClr>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err="1"/>
              <a:t>Description</a:t>
            </a:r>
            <a:r>
              <a:rPr lang="es-ES"/>
              <a:t>, Font</a:t>
            </a:r>
            <a:r>
              <a:rPr lang="ru-RU"/>
              <a:t>:</a:t>
            </a:r>
            <a:r>
              <a:rPr lang="es-ES"/>
              <a:t> </a:t>
            </a:r>
            <a:br>
              <a:rPr lang="es-ES"/>
            </a:br>
            <a:r>
              <a:rPr lang="es-ES"/>
              <a:t>Proxima Nova, 16pt </a:t>
            </a:r>
          </a:p>
        </p:txBody>
      </p:sp>
      <p:sp>
        <p:nvSpPr>
          <p:cNvPr id="13" name="Text Placeholder 12"/>
          <p:cNvSpPr>
            <a:spLocks noGrp="1"/>
          </p:cNvSpPr>
          <p:nvPr>
            <p:ph type="body" sz="quarter" idx="13" hasCustomPrompt="1"/>
          </p:nvPr>
        </p:nvSpPr>
        <p:spPr>
          <a:xfrm>
            <a:off x="4312137" y="4752859"/>
            <a:ext cx="3360000" cy="457200"/>
          </a:xfrm>
        </p:spPr>
        <p:txBody>
          <a:bodyPr lIns="0" rIns="0">
            <a:noAutofit/>
          </a:bodyPr>
          <a:lstStyle>
            <a:lvl1pPr marL="0" indent="0">
              <a:buNone/>
              <a:defRPr sz="1600">
                <a:solidFill>
                  <a:schemeClr val="bg1">
                    <a:lumMod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Description</a:t>
            </a:r>
            <a:r>
              <a:rPr lang="es-ES"/>
              <a:t>, Font</a:t>
            </a:r>
            <a:r>
              <a:rPr lang="ru-RU"/>
              <a:t>: </a:t>
            </a:r>
            <a:br>
              <a:rPr lang="es-ES"/>
            </a:br>
            <a:r>
              <a:rPr lang="es-ES"/>
              <a:t>Proxima Nova, 16pt </a:t>
            </a:r>
          </a:p>
        </p:txBody>
      </p:sp>
      <p:sp>
        <p:nvSpPr>
          <p:cNvPr id="15" name="Text Placeholder 14"/>
          <p:cNvSpPr>
            <a:spLocks noGrp="1"/>
          </p:cNvSpPr>
          <p:nvPr>
            <p:ph type="body" sz="quarter" idx="14" hasCustomPrompt="1"/>
          </p:nvPr>
        </p:nvSpPr>
        <p:spPr>
          <a:xfrm>
            <a:off x="8096275" y="4752976"/>
            <a:ext cx="3360000" cy="454025"/>
          </a:xfrm>
        </p:spPr>
        <p:txBody>
          <a:bodyPr lIns="0" rIns="0">
            <a:noAutofit/>
          </a:bodyPr>
          <a:lstStyle>
            <a:lvl1pPr marL="0" indent="0">
              <a:buNone/>
              <a:defRPr sz="1600">
                <a:solidFill>
                  <a:schemeClr val="bg1">
                    <a:lumMod val="50000"/>
                  </a:schemeClr>
                </a:solidFill>
                <a:latin typeface="+mn-lt"/>
              </a:defRPr>
            </a:lvl1pPr>
          </a:lstStyle>
          <a:p>
            <a:pPr lvl="0"/>
            <a:r>
              <a:rPr lang="es-ES" err="1"/>
              <a:t>Description</a:t>
            </a:r>
            <a:r>
              <a:rPr lang="es-ES"/>
              <a:t>, Font</a:t>
            </a:r>
            <a:r>
              <a:rPr lang="ru-RU"/>
              <a:t>: </a:t>
            </a:r>
            <a:br>
              <a:rPr lang="es-ES"/>
            </a:br>
            <a:r>
              <a:rPr lang="es-ES"/>
              <a:t>Proxima Nova, 16pt </a:t>
            </a:r>
          </a:p>
        </p:txBody>
      </p:sp>
      <p:sp>
        <p:nvSpPr>
          <p:cNvPr id="16" name="Picture Placeholder 21">
            <a:extLst>
              <a:ext uri="{FF2B5EF4-FFF2-40B4-BE49-F238E27FC236}">
                <a16:creationId xmlns:a16="http://schemas.microsoft.com/office/drawing/2014/main" id="{E38DC16A-5BCB-4494-8483-3D93A6EF758A}"/>
              </a:ext>
            </a:extLst>
          </p:cNvPr>
          <p:cNvSpPr>
            <a:spLocks noGrp="1"/>
          </p:cNvSpPr>
          <p:nvPr>
            <p:ph type="pic" sz="quarter" idx="16"/>
          </p:nvPr>
        </p:nvSpPr>
        <p:spPr>
          <a:xfrm>
            <a:off x="527051" y="1504535"/>
            <a:ext cx="3360949" cy="2520712"/>
          </a:xfrm>
          <a:custGeom>
            <a:avLst/>
            <a:gdLst>
              <a:gd name="connsiteX0" fmla="*/ 938855 w 1877710"/>
              <a:gd name="connsiteY0" fmla="*/ 0 h 1877710"/>
              <a:gd name="connsiteX1" fmla="*/ 1877710 w 1877710"/>
              <a:gd name="connsiteY1" fmla="*/ 938855 h 1877710"/>
              <a:gd name="connsiteX2" fmla="*/ 938855 w 1877710"/>
              <a:gd name="connsiteY2" fmla="*/ 1877710 h 1877710"/>
              <a:gd name="connsiteX3" fmla="*/ 0 w 1877710"/>
              <a:gd name="connsiteY3" fmla="*/ 938855 h 1877710"/>
              <a:gd name="connsiteX4" fmla="*/ 938855 w 1877710"/>
              <a:gd name="connsiteY4" fmla="*/ 0 h 187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10" h="1877710">
                <a:moveTo>
                  <a:pt x="938855" y="0"/>
                </a:moveTo>
                <a:cubicBezTo>
                  <a:pt x="1457370" y="0"/>
                  <a:pt x="1877710" y="420340"/>
                  <a:pt x="1877710" y="938855"/>
                </a:cubicBezTo>
                <a:cubicBezTo>
                  <a:pt x="1877710" y="1457370"/>
                  <a:pt x="1457370" y="1877710"/>
                  <a:pt x="938855" y="1877710"/>
                </a:cubicBezTo>
                <a:cubicBezTo>
                  <a:pt x="420340" y="1877710"/>
                  <a:pt x="0" y="1457370"/>
                  <a:pt x="0" y="938855"/>
                </a:cubicBezTo>
                <a:cubicBezTo>
                  <a:pt x="0" y="420340"/>
                  <a:pt x="420340" y="0"/>
                  <a:pt x="938855" y="0"/>
                </a:cubicBezTo>
                <a:close/>
              </a:path>
            </a:pathLst>
          </a:custGeom>
          <a:solidFill>
            <a:schemeClr val="tx1">
              <a:lumMod val="10000"/>
              <a:lumOff val="90000"/>
            </a:schemeClr>
          </a:solidFill>
          <a:ln w="28575">
            <a:solidFill>
              <a:schemeClr val="bg1"/>
            </a:solidFill>
          </a:ln>
        </p:spPr>
        <p:txBody>
          <a:bodyPr wrap="square" tIns="792000" anchor="ctr">
            <a:noAutofit/>
          </a:bodyPr>
          <a:lstStyle>
            <a:lvl1pPr marL="0" indent="0" algn="ctr">
              <a:buNone/>
              <a:defRPr sz="800">
                <a:solidFill>
                  <a:schemeClr val="bg1">
                    <a:lumMod val="65000"/>
                  </a:schemeClr>
                </a:solidFill>
                <a:latin typeface="+mn-lt"/>
              </a:defRPr>
            </a:lvl1pPr>
          </a:lstStyle>
          <a:p>
            <a:endParaRPr lang="en-US"/>
          </a:p>
        </p:txBody>
      </p:sp>
      <p:sp>
        <p:nvSpPr>
          <p:cNvPr id="17" name="Picture Placeholder 21">
            <a:extLst>
              <a:ext uri="{FF2B5EF4-FFF2-40B4-BE49-F238E27FC236}">
                <a16:creationId xmlns:a16="http://schemas.microsoft.com/office/drawing/2014/main" id="{27FCAF32-7D65-4337-9352-EA20DECA5363}"/>
              </a:ext>
            </a:extLst>
          </p:cNvPr>
          <p:cNvSpPr>
            <a:spLocks noGrp="1"/>
          </p:cNvSpPr>
          <p:nvPr>
            <p:ph type="pic" sz="quarter" idx="17"/>
          </p:nvPr>
        </p:nvSpPr>
        <p:spPr>
          <a:xfrm>
            <a:off x="4312138" y="1504535"/>
            <a:ext cx="3360949" cy="2520712"/>
          </a:xfrm>
          <a:custGeom>
            <a:avLst/>
            <a:gdLst>
              <a:gd name="connsiteX0" fmla="*/ 938855 w 1877710"/>
              <a:gd name="connsiteY0" fmla="*/ 0 h 1877710"/>
              <a:gd name="connsiteX1" fmla="*/ 1877710 w 1877710"/>
              <a:gd name="connsiteY1" fmla="*/ 938855 h 1877710"/>
              <a:gd name="connsiteX2" fmla="*/ 938855 w 1877710"/>
              <a:gd name="connsiteY2" fmla="*/ 1877710 h 1877710"/>
              <a:gd name="connsiteX3" fmla="*/ 0 w 1877710"/>
              <a:gd name="connsiteY3" fmla="*/ 938855 h 1877710"/>
              <a:gd name="connsiteX4" fmla="*/ 938855 w 1877710"/>
              <a:gd name="connsiteY4" fmla="*/ 0 h 187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10" h="1877710">
                <a:moveTo>
                  <a:pt x="938855" y="0"/>
                </a:moveTo>
                <a:cubicBezTo>
                  <a:pt x="1457370" y="0"/>
                  <a:pt x="1877710" y="420340"/>
                  <a:pt x="1877710" y="938855"/>
                </a:cubicBezTo>
                <a:cubicBezTo>
                  <a:pt x="1877710" y="1457370"/>
                  <a:pt x="1457370" y="1877710"/>
                  <a:pt x="938855" y="1877710"/>
                </a:cubicBezTo>
                <a:cubicBezTo>
                  <a:pt x="420340" y="1877710"/>
                  <a:pt x="0" y="1457370"/>
                  <a:pt x="0" y="938855"/>
                </a:cubicBezTo>
                <a:cubicBezTo>
                  <a:pt x="0" y="420340"/>
                  <a:pt x="420340" y="0"/>
                  <a:pt x="938855" y="0"/>
                </a:cubicBezTo>
                <a:close/>
              </a:path>
            </a:pathLst>
          </a:custGeom>
          <a:solidFill>
            <a:schemeClr val="tx1">
              <a:lumMod val="10000"/>
              <a:lumOff val="90000"/>
            </a:schemeClr>
          </a:solidFill>
          <a:ln w="28575">
            <a:solidFill>
              <a:schemeClr val="bg1"/>
            </a:solidFill>
          </a:ln>
        </p:spPr>
        <p:txBody>
          <a:bodyPr wrap="square" tIns="792000" anchor="ctr">
            <a:noAutofit/>
          </a:bodyPr>
          <a:lstStyle>
            <a:lvl1pPr marL="0" indent="0" algn="ctr">
              <a:buNone/>
              <a:defRPr sz="800">
                <a:solidFill>
                  <a:schemeClr val="bg1">
                    <a:lumMod val="65000"/>
                  </a:schemeClr>
                </a:solidFill>
                <a:latin typeface="+mn-lt"/>
              </a:defRPr>
            </a:lvl1pPr>
          </a:lstStyle>
          <a:p>
            <a:endParaRPr lang="en-US"/>
          </a:p>
        </p:txBody>
      </p:sp>
      <p:sp>
        <p:nvSpPr>
          <p:cNvPr id="18" name="Picture Placeholder 21">
            <a:extLst>
              <a:ext uri="{FF2B5EF4-FFF2-40B4-BE49-F238E27FC236}">
                <a16:creationId xmlns:a16="http://schemas.microsoft.com/office/drawing/2014/main" id="{DB7F81A9-77A0-4FAA-A3C9-174838F1316B}"/>
              </a:ext>
            </a:extLst>
          </p:cNvPr>
          <p:cNvSpPr>
            <a:spLocks noGrp="1"/>
          </p:cNvSpPr>
          <p:nvPr>
            <p:ph type="pic" sz="quarter" idx="18"/>
          </p:nvPr>
        </p:nvSpPr>
        <p:spPr>
          <a:xfrm>
            <a:off x="8111051" y="1507391"/>
            <a:ext cx="3360949" cy="2520712"/>
          </a:xfrm>
          <a:custGeom>
            <a:avLst/>
            <a:gdLst>
              <a:gd name="connsiteX0" fmla="*/ 938855 w 1877710"/>
              <a:gd name="connsiteY0" fmla="*/ 0 h 1877710"/>
              <a:gd name="connsiteX1" fmla="*/ 1877710 w 1877710"/>
              <a:gd name="connsiteY1" fmla="*/ 938855 h 1877710"/>
              <a:gd name="connsiteX2" fmla="*/ 938855 w 1877710"/>
              <a:gd name="connsiteY2" fmla="*/ 1877710 h 1877710"/>
              <a:gd name="connsiteX3" fmla="*/ 0 w 1877710"/>
              <a:gd name="connsiteY3" fmla="*/ 938855 h 1877710"/>
              <a:gd name="connsiteX4" fmla="*/ 938855 w 1877710"/>
              <a:gd name="connsiteY4" fmla="*/ 0 h 187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10" h="1877710">
                <a:moveTo>
                  <a:pt x="938855" y="0"/>
                </a:moveTo>
                <a:cubicBezTo>
                  <a:pt x="1457370" y="0"/>
                  <a:pt x="1877710" y="420340"/>
                  <a:pt x="1877710" y="938855"/>
                </a:cubicBezTo>
                <a:cubicBezTo>
                  <a:pt x="1877710" y="1457370"/>
                  <a:pt x="1457370" y="1877710"/>
                  <a:pt x="938855" y="1877710"/>
                </a:cubicBezTo>
                <a:cubicBezTo>
                  <a:pt x="420340" y="1877710"/>
                  <a:pt x="0" y="1457370"/>
                  <a:pt x="0" y="938855"/>
                </a:cubicBezTo>
                <a:cubicBezTo>
                  <a:pt x="0" y="420340"/>
                  <a:pt x="420340" y="0"/>
                  <a:pt x="938855" y="0"/>
                </a:cubicBezTo>
                <a:close/>
              </a:path>
            </a:pathLst>
          </a:custGeom>
          <a:solidFill>
            <a:schemeClr val="tx1">
              <a:lumMod val="10000"/>
              <a:lumOff val="90000"/>
            </a:schemeClr>
          </a:solidFill>
          <a:ln w="28575">
            <a:solidFill>
              <a:schemeClr val="bg1"/>
            </a:solidFill>
          </a:ln>
        </p:spPr>
        <p:txBody>
          <a:bodyPr wrap="square" tIns="792000" anchor="ctr">
            <a:noAutofit/>
          </a:bodyPr>
          <a:lstStyle>
            <a:lvl1pPr marL="0" indent="0" algn="ctr">
              <a:buNone/>
              <a:defRPr sz="800">
                <a:solidFill>
                  <a:schemeClr val="bg1">
                    <a:lumMod val="65000"/>
                  </a:schemeClr>
                </a:solidFill>
                <a:latin typeface="+mn-lt"/>
              </a:defRPr>
            </a:lvl1pPr>
          </a:lstStyle>
          <a:p>
            <a:endParaRPr lang="en-US"/>
          </a:p>
        </p:txBody>
      </p:sp>
      <p:sp>
        <p:nvSpPr>
          <p:cNvPr id="19" name="Slide Number Placeholder 4">
            <a:extLst>
              <a:ext uri="{FF2B5EF4-FFF2-40B4-BE49-F238E27FC236}">
                <a16:creationId xmlns:a16="http://schemas.microsoft.com/office/drawing/2014/main" id="{7596A87F-08D9-43EB-AB7A-0AB6E88D5BF1}"/>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10" name="Graphic 9">
            <a:extLst>
              <a:ext uri="{FF2B5EF4-FFF2-40B4-BE49-F238E27FC236}">
                <a16:creationId xmlns:a16="http://schemas.microsoft.com/office/drawing/2014/main" id="{6FABCB44-293C-437E-B3D2-6D556162FA7B}"/>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10185" y="124048"/>
            <a:ext cx="391904" cy="519336"/>
          </a:xfrm>
          <a:prstGeom prst="rect">
            <a:avLst/>
          </a:prstGeom>
        </p:spPr>
      </p:pic>
      <p:pic>
        <p:nvPicPr>
          <p:cNvPr id="11" name="Picture 10">
            <a:extLst>
              <a:ext uri="{FF2B5EF4-FFF2-40B4-BE49-F238E27FC236}">
                <a16:creationId xmlns:a16="http://schemas.microsoft.com/office/drawing/2014/main" id="{993625AD-83D8-4A2F-A065-8279DA4548E8}"/>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36053" y="164110"/>
            <a:ext cx="499339" cy="365125"/>
          </a:xfrm>
          <a:prstGeom prst="rect">
            <a:avLst/>
          </a:prstGeom>
        </p:spPr>
      </p:pic>
    </p:spTree>
    <p:extLst>
      <p:ext uri="{BB962C8B-B14F-4D97-AF65-F5344CB8AC3E}">
        <p14:creationId xmlns:p14="http://schemas.microsoft.com/office/powerpoint/2010/main" val="2229396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0" y="539275"/>
            <a:ext cx="10944000" cy="532098"/>
          </a:xfrm>
        </p:spPr>
        <p:txBody>
          <a:bodyPr anchor="t">
            <a:noAutofit/>
          </a:bodyPr>
          <a:lstStyle>
            <a:lvl1pPr>
              <a:defRPr sz="2400" b="1">
                <a:solidFill>
                  <a:srgbClr val="002060"/>
                </a:solidFill>
                <a:latin typeface="+mn-lt"/>
              </a:defRPr>
            </a:lvl1pPr>
          </a:lstStyle>
          <a:p>
            <a:r>
              <a:rPr lang="es-ES"/>
              <a:t>Text and Chart, Font</a:t>
            </a:r>
            <a:r>
              <a:rPr lang="ru-RU"/>
              <a:t>: </a:t>
            </a:r>
            <a:r>
              <a:rPr lang="es-ES"/>
              <a:t>Proxima Nova, 24pt</a:t>
            </a:r>
            <a:endParaRPr lang="en-US"/>
          </a:p>
        </p:txBody>
      </p:sp>
      <p:sp>
        <p:nvSpPr>
          <p:cNvPr id="7" name="Content Placeholder 3"/>
          <p:cNvSpPr>
            <a:spLocks noGrp="1"/>
          </p:cNvSpPr>
          <p:nvPr>
            <p:ph sz="quarter" idx="13" hasCustomPrompt="1"/>
          </p:nvPr>
        </p:nvSpPr>
        <p:spPr>
          <a:xfrm>
            <a:off x="528000" y="1242000"/>
            <a:ext cx="10943051" cy="4680000"/>
          </a:xfrm>
        </p:spPr>
        <p:txBody>
          <a:bodyPr/>
          <a:lstStyle>
            <a:lvl1pPr marL="0" indent="0">
              <a:buNone/>
              <a:defRPr b="0" i="0">
                <a:solidFill>
                  <a:schemeClr val="bg2">
                    <a:lumMod val="50000"/>
                  </a:schemeClr>
                </a:solidFill>
                <a:latin typeface="+mn-lt"/>
                <a:ea typeface="Montserrat Medium" panose="00000600000000000000" pitchFamily="50" charset="0"/>
                <a:cs typeface="Montserrat Medium" panose="00000600000000000000" pitchFamily="50" charset="0"/>
              </a:defRPr>
            </a:lvl1pPr>
          </a:lstStyle>
          <a:p>
            <a:pPr lvl="0"/>
            <a:r>
              <a:rPr lang="es-ES"/>
              <a:t>Simple Text, Font</a:t>
            </a:r>
            <a:r>
              <a:rPr lang="ru-RU"/>
              <a:t>: </a:t>
            </a:r>
            <a:r>
              <a:rPr lang="es-ES"/>
              <a:t>Proxima Nova, 16-20pt</a:t>
            </a:r>
          </a:p>
        </p:txBody>
      </p:sp>
      <p:sp>
        <p:nvSpPr>
          <p:cNvPr id="9" name="Slide Number Placeholder 4">
            <a:extLst>
              <a:ext uri="{FF2B5EF4-FFF2-40B4-BE49-F238E27FC236}">
                <a16:creationId xmlns:a16="http://schemas.microsoft.com/office/drawing/2014/main" id="{68101278-B587-4D51-96A0-65D73A04D643}"/>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5" name="Graphic 4">
            <a:extLst>
              <a:ext uri="{FF2B5EF4-FFF2-40B4-BE49-F238E27FC236}">
                <a16:creationId xmlns:a16="http://schemas.microsoft.com/office/drawing/2014/main" id="{33883B2D-1550-4CF4-A5CE-4A6A421D0800}"/>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10185" y="124048"/>
            <a:ext cx="391904" cy="519336"/>
          </a:xfrm>
          <a:prstGeom prst="rect">
            <a:avLst/>
          </a:prstGeom>
        </p:spPr>
      </p:pic>
      <p:pic>
        <p:nvPicPr>
          <p:cNvPr id="6" name="Picture 5">
            <a:extLst>
              <a:ext uri="{FF2B5EF4-FFF2-40B4-BE49-F238E27FC236}">
                <a16:creationId xmlns:a16="http://schemas.microsoft.com/office/drawing/2014/main" id="{69D7E9C1-B698-416F-8860-7B103CB4A633}"/>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36053" y="164110"/>
            <a:ext cx="499339" cy="365125"/>
          </a:xfrm>
          <a:prstGeom prst="rect">
            <a:avLst/>
          </a:prstGeom>
        </p:spPr>
      </p:pic>
    </p:spTree>
    <p:extLst>
      <p:ext uri="{BB962C8B-B14F-4D97-AF65-F5344CB8AC3E}">
        <p14:creationId xmlns:p14="http://schemas.microsoft.com/office/powerpoint/2010/main" val="301553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ase on white photo ">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3"/>
            <a:ext cx="12192000" cy="6061811"/>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solidFill>
                  <a:schemeClr val="bg1">
                    <a:lumMod val="85000"/>
                  </a:schemeClr>
                </a:solidFill>
                <a:latin typeface="+mn-lt"/>
              </a:defRPr>
            </a:lvl1pPr>
          </a:lstStyle>
          <a:p>
            <a:r>
              <a:rPr lang="en-US" dirty="0"/>
              <a:t>Select a placeholder and drug a picture here</a:t>
            </a:r>
          </a:p>
          <a:p>
            <a:endParaRPr lang="en-US" dirty="0"/>
          </a:p>
        </p:txBody>
      </p:sp>
      <p:sp>
        <p:nvSpPr>
          <p:cNvPr id="2" name="Title 1"/>
          <p:cNvSpPr>
            <a:spLocks noGrp="1"/>
          </p:cNvSpPr>
          <p:nvPr>
            <p:ph type="title" hasCustomPrompt="1"/>
          </p:nvPr>
        </p:nvSpPr>
        <p:spPr>
          <a:xfrm>
            <a:off x="778056" y="796189"/>
            <a:ext cx="10242093" cy="576000"/>
          </a:xfrm>
          <a:solidFill>
            <a:srgbClr val="002060"/>
          </a:solidFill>
        </p:spPr>
        <p:txBody>
          <a:bodyPr wrap="none">
            <a:noAutofit/>
          </a:bodyPr>
          <a:lstStyle>
            <a:lvl1pPr>
              <a:defRPr sz="3200">
                <a:solidFill>
                  <a:schemeClr val="bg1"/>
                </a:solidFill>
                <a:latin typeface="+mn-lt"/>
              </a:defRPr>
            </a:lvl1pPr>
          </a:lstStyle>
          <a:p>
            <a:r>
              <a:rPr lang="es-ES" dirty="0"/>
              <a:t>Font</a:t>
            </a:r>
            <a:r>
              <a:rPr lang="ru-RU" dirty="0"/>
              <a:t>: </a:t>
            </a:r>
            <a:r>
              <a:rPr lang="es-ES" dirty="0"/>
              <a:t>Proxima Nova, 32-</a:t>
            </a:r>
            <a:r>
              <a:rPr lang="ru-RU" dirty="0"/>
              <a:t>40</a:t>
            </a:r>
            <a:r>
              <a:rPr lang="es-ES" dirty="0" err="1"/>
              <a:t>px</a:t>
            </a:r>
            <a:br>
              <a:rPr lang="es-ES" dirty="0"/>
            </a:br>
            <a:endParaRPr lang="en-US" dirty="0"/>
          </a:p>
        </p:txBody>
      </p:sp>
      <p:sp>
        <p:nvSpPr>
          <p:cNvPr id="6" name="Slide Number Placeholder 4">
            <a:extLst>
              <a:ext uri="{FF2B5EF4-FFF2-40B4-BE49-F238E27FC236}">
                <a16:creationId xmlns:a16="http://schemas.microsoft.com/office/drawing/2014/main" id="{34455AF4-FE2D-4CD0-8E4D-410764CC87C4}"/>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spTree>
    <p:extLst>
      <p:ext uri="{BB962C8B-B14F-4D97-AF65-F5344CB8AC3E}">
        <p14:creationId xmlns:p14="http://schemas.microsoft.com/office/powerpoint/2010/main" val="782287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ext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0" y="529234"/>
            <a:ext cx="10944000" cy="532098"/>
          </a:xfrm>
        </p:spPr>
        <p:txBody>
          <a:bodyPr anchor="t">
            <a:noAutofit/>
          </a:bodyPr>
          <a:lstStyle>
            <a:lvl1pPr>
              <a:defRPr sz="2400" b="1">
                <a:solidFill>
                  <a:srgbClr val="002060"/>
                </a:solidFill>
                <a:latin typeface="+mn-lt"/>
              </a:defRPr>
            </a:lvl1pPr>
          </a:lstStyle>
          <a:p>
            <a:r>
              <a:rPr lang="es-ES"/>
              <a:t>Text and Chart, Font</a:t>
            </a:r>
            <a:r>
              <a:rPr lang="ru-RU"/>
              <a:t>: </a:t>
            </a:r>
            <a:r>
              <a:rPr lang="es-ES"/>
              <a:t>Proxima Nova, 24pt</a:t>
            </a:r>
            <a:endParaRPr lang="en-US"/>
          </a:p>
        </p:txBody>
      </p:sp>
      <p:sp>
        <p:nvSpPr>
          <p:cNvPr id="4" name="Content Placeholder 3"/>
          <p:cNvSpPr>
            <a:spLocks noGrp="1"/>
          </p:cNvSpPr>
          <p:nvPr>
            <p:ph sz="quarter" idx="13" hasCustomPrompt="1"/>
          </p:nvPr>
        </p:nvSpPr>
        <p:spPr>
          <a:xfrm>
            <a:off x="528000" y="1242000"/>
            <a:ext cx="5184000" cy="4680000"/>
          </a:xfrm>
        </p:spPr>
        <p:txBody>
          <a:bodyPr/>
          <a:lstStyle>
            <a:lvl1pPr marL="0" indent="0">
              <a:buNone/>
              <a:defRPr b="0" i="0">
                <a:solidFill>
                  <a:schemeClr val="bg2">
                    <a:lumMod val="50000"/>
                  </a:schemeClr>
                </a:solidFill>
                <a:latin typeface="+mn-lt"/>
                <a:ea typeface="Montserrat Medium" panose="00000600000000000000" pitchFamily="50" charset="0"/>
                <a:cs typeface="Montserrat Medium" panose="00000600000000000000" pitchFamily="50" charset="0"/>
              </a:defRPr>
            </a:lvl1pPr>
          </a:lstStyle>
          <a:p>
            <a:pPr lvl="0"/>
            <a:r>
              <a:rPr lang="es-ES"/>
              <a:t>Simple Text, Font</a:t>
            </a:r>
            <a:r>
              <a:rPr lang="ru-RU"/>
              <a:t>: </a:t>
            </a:r>
            <a:br>
              <a:rPr lang="es-ES"/>
            </a:br>
            <a:r>
              <a:rPr lang="es-ES"/>
              <a:t>Proxima Nova, 16-20pt</a:t>
            </a:r>
          </a:p>
        </p:txBody>
      </p:sp>
      <p:sp>
        <p:nvSpPr>
          <p:cNvPr id="7" name="Content Placeholder 3"/>
          <p:cNvSpPr>
            <a:spLocks noGrp="1"/>
          </p:cNvSpPr>
          <p:nvPr>
            <p:ph sz="quarter" idx="14" hasCustomPrompt="1"/>
          </p:nvPr>
        </p:nvSpPr>
        <p:spPr>
          <a:xfrm>
            <a:off x="6287051" y="1242000"/>
            <a:ext cx="5184000" cy="4680000"/>
          </a:xfrm>
        </p:spPr>
        <p:txBody>
          <a:bodyPr/>
          <a:lstStyle>
            <a:lvl1pPr marL="0" indent="0">
              <a:buNone/>
              <a:defRPr b="0" i="0">
                <a:solidFill>
                  <a:schemeClr val="bg2">
                    <a:lumMod val="50000"/>
                  </a:schemeClr>
                </a:solidFill>
                <a:latin typeface="+mn-lt"/>
                <a:ea typeface="Montserrat Medium" panose="00000600000000000000" pitchFamily="50" charset="0"/>
                <a:cs typeface="Montserrat Medium" panose="00000600000000000000" pitchFamily="50" charset="0"/>
              </a:defRPr>
            </a:lvl1pPr>
          </a:lstStyle>
          <a:p>
            <a:pPr lvl="0"/>
            <a:r>
              <a:rPr lang="es-ES"/>
              <a:t>Simple Text, Font</a:t>
            </a:r>
            <a:r>
              <a:rPr lang="ru-RU"/>
              <a:t>: </a:t>
            </a:r>
            <a:br>
              <a:rPr lang="es-ES"/>
            </a:br>
            <a:r>
              <a:rPr lang="es-ES"/>
              <a:t>Proxima Nova, 16-20pt</a:t>
            </a:r>
          </a:p>
        </p:txBody>
      </p:sp>
      <p:sp>
        <p:nvSpPr>
          <p:cNvPr id="9" name="Slide Number Placeholder 4">
            <a:extLst>
              <a:ext uri="{FF2B5EF4-FFF2-40B4-BE49-F238E27FC236}">
                <a16:creationId xmlns:a16="http://schemas.microsoft.com/office/drawing/2014/main" id="{47EFCBAB-FCCA-4214-A4B4-DBC8F35DEB3E}"/>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6" name="Graphic 5">
            <a:extLst>
              <a:ext uri="{FF2B5EF4-FFF2-40B4-BE49-F238E27FC236}">
                <a16:creationId xmlns:a16="http://schemas.microsoft.com/office/drawing/2014/main" id="{687B2845-A797-46A8-9193-C20E15E129D0}"/>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10185" y="124048"/>
            <a:ext cx="391904" cy="519336"/>
          </a:xfrm>
          <a:prstGeom prst="rect">
            <a:avLst/>
          </a:prstGeom>
        </p:spPr>
      </p:pic>
      <p:pic>
        <p:nvPicPr>
          <p:cNvPr id="8" name="Picture 7">
            <a:extLst>
              <a:ext uri="{FF2B5EF4-FFF2-40B4-BE49-F238E27FC236}">
                <a16:creationId xmlns:a16="http://schemas.microsoft.com/office/drawing/2014/main" id="{CF0AA1B9-65D8-4100-9C3E-10597E68EDFE}"/>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36053" y="164110"/>
            <a:ext cx="499339" cy="365125"/>
          </a:xfrm>
          <a:prstGeom prst="rect">
            <a:avLst/>
          </a:prstGeom>
        </p:spPr>
      </p:pic>
    </p:spTree>
    <p:extLst>
      <p:ext uri="{BB962C8B-B14F-4D97-AF65-F5344CB8AC3E}">
        <p14:creationId xmlns:p14="http://schemas.microsoft.com/office/powerpoint/2010/main" val="562704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nd N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999" y="581830"/>
            <a:ext cx="10944000" cy="451493"/>
          </a:xfrm>
        </p:spPr>
        <p:txBody>
          <a:bodyPr>
            <a:noAutofit/>
          </a:bodyPr>
          <a:lstStyle>
            <a:lvl1pPr>
              <a:defRPr sz="2400" b="1" baseline="0">
                <a:solidFill>
                  <a:srgbClr val="002060"/>
                </a:solidFill>
                <a:latin typeface="+mn-lt"/>
              </a:defRPr>
            </a:lvl1pPr>
          </a:lstStyle>
          <a:p>
            <a:r>
              <a:rPr lang="es-ES"/>
              <a:t>Text and Notes, </a:t>
            </a:r>
            <a:r>
              <a:rPr lang="es-ES" err="1"/>
              <a:t>Header</a:t>
            </a:r>
            <a:r>
              <a:rPr lang="es-ES"/>
              <a:t>, Font</a:t>
            </a:r>
            <a:r>
              <a:rPr lang="ru-RU"/>
              <a:t>: </a:t>
            </a:r>
            <a:r>
              <a:rPr lang="es-ES"/>
              <a:t>Proxima Nova, </a:t>
            </a:r>
            <a:endParaRPr lang="en-US"/>
          </a:p>
        </p:txBody>
      </p:sp>
      <p:sp>
        <p:nvSpPr>
          <p:cNvPr id="8" name="Text Placeholder 7"/>
          <p:cNvSpPr>
            <a:spLocks noGrp="1"/>
          </p:cNvSpPr>
          <p:nvPr>
            <p:ph type="body" sz="quarter" idx="13" hasCustomPrompt="1"/>
          </p:nvPr>
        </p:nvSpPr>
        <p:spPr>
          <a:xfrm>
            <a:off x="527999" y="1121360"/>
            <a:ext cx="10944000" cy="523875"/>
          </a:xfrm>
        </p:spPr>
        <p:txBody>
          <a:bodyPr>
            <a:noAutofit/>
          </a:bodyPr>
          <a:lstStyle>
            <a:lvl1pPr marL="0" indent="0">
              <a:buNone/>
              <a:defRPr sz="1600" baseline="0">
                <a:latin typeface="+mn-lt"/>
              </a:defRPr>
            </a:lvl1pPr>
          </a:lstStyle>
          <a:p>
            <a:pPr lvl="0"/>
            <a:r>
              <a:rPr lang="es-ES"/>
              <a:t>Text, Font</a:t>
            </a:r>
            <a:r>
              <a:rPr lang="ru-RU"/>
              <a:t>: </a:t>
            </a:r>
            <a:r>
              <a:rPr lang="es-ES"/>
              <a:t>Proxima Nova, 16pt</a:t>
            </a:r>
            <a:endParaRPr lang="en-US"/>
          </a:p>
        </p:txBody>
      </p:sp>
      <p:sp>
        <p:nvSpPr>
          <p:cNvPr id="13" name="Text Placeholder 12"/>
          <p:cNvSpPr>
            <a:spLocks noGrp="1"/>
          </p:cNvSpPr>
          <p:nvPr>
            <p:ph type="body" sz="quarter" idx="14" hasCustomPrompt="1"/>
          </p:nvPr>
        </p:nvSpPr>
        <p:spPr>
          <a:xfrm>
            <a:off x="588434" y="2319532"/>
            <a:ext cx="3365500" cy="2475493"/>
          </a:xfrm>
          <a:ln w="76200">
            <a:solidFill>
              <a:srgbClr val="002060"/>
            </a:solidFill>
          </a:ln>
        </p:spPr>
        <p:txBody>
          <a:bodyPr lIns="180000" tIns="180000" rIns="90000" bIns="180000">
            <a:noAutofit/>
          </a:bodyPr>
          <a:lstStyle>
            <a:lvl1pPr marL="0" indent="0">
              <a:buNone/>
              <a:defRPr sz="1800">
                <a:solidFill>
                  <a:srgbClr val="82828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a:t>Note 1, </a:t>
            </a:r>
          </a:p>
          <a:p>
            <a:pPr lvl="0"/>
            <a:r>
              <a:rPr lang="es-ES"/>
              <a:t>Font</a:t>
            </a:r>
            <a:r>
              <a:rPr lang="ru-RU"/>
              <a:t>: </a:t>
            </a:r>
            <a:br>
              <a:rPr lang="es-ES"/>
            </a:br>
            <a:r>
              <a:rPr lang="es-ES"/>
              <a:t>Proxima Nova, 18pt</a:t>
            </a:r>
            <a:endParaRPr lang="en-US"/>
          </a:p>
        </p:txBody>
      </p:sp>
      <p:sp>
        <p:nvSpPr>
          <p:cNvPr id="15" name="Text Placeholder 14"/>
          <p:cNvSpPr>
            <a:spLocks noGrp="1"/>
          </p:cNvSpPr>
          <p:nvPr>
            <p:ph type="body" sz="quarter" idx="15" hasCustomPrompt="1"/>
          </p:nvPr>
        </p:nvSpPr>
        <p:spPr>
          <a:xfrm>
            <a:off x="4317249" y="2319532"/>
            <a:ext cx="3365500" cy="2475493"/>
          </a:xfrm>
          <a:ln w="76200">
            <a:solidFill>
              <a:schemeClr val="accent1"/>
            </a:solidFill>
          </a:ln>
        </p:spPr>
        <p:txBody>
          <a:bodyPr lIns="180000" tIns="180000" rIns="90000" bIns="180000">
            <a:noAutofit/>
          </a:bodyPr>
          <a:lstStyle>
            <a:lvl1pPr marL="0" indent="0">
              <a:buNone/>
              <a:defRPr sz="1800">
                <a:solidFill>
                  <a:srgbClr val="828282"/>
                </a:solidFill>
                <a:latin typeface="+mn-lt"/>
              </a:defRPr>
            </a:lvl1pPr>
          </a:lstStyle>
          <a:p>
            <a:pPr lvl="0"/>
            <a:r>
              <a:rPr lang="es-ES"/>
              <a:t>Note 2, </a:t>
            </a:r>
          </a:p>
          <a:p>
            <a:pPr lvl="0"/>
            <a:r>
              <a:rPr lang="es-ES"/>
              <a:t>Font</a:t>
            </a:r>
            <a:r>
              <a:rPr lang="ru-RU"/>
              <a:t>: </a:t>
            </a:r>
            <a:br>
              <a:rPr lang="es-ES"/>
            </a:br>
            <a:r>
              <a:rPr lang="es-ES"/>
              <a:t>Proxima Nova, 18pt</a:t>
            </a:r>
            <a:endParaRPr lang="en-US"/>
          </a:p>
        </p:txBody>
      </p:sp>
      <p:sp>
        <p:nvSpPr>
          <p:cNvPr id="19" name="Text Placeholder 18"/>
          <p:cNvSpPr>
            <a:spLocks noGrp="1"/>
          </p:cNvSpPr>
          <p:nvPr>
            <p:ph type="body" sz="quarter" idx="16" hasCustomPrompt="1"/>
          </p:nvPr>
        </p:nvSpPr>
        <p:spPr>
          <a:xfrm>
            <a:off x="8046063" y="2319339"/>
            <a:ext cx="3365500" cy="2475686"/>
          </a:xfrm>
          <a:ln w="76200">
            <a:solidFill>
              <a:schemeClr val="bg2">
                <a:lumMod val="50000"/>
              </a:schemeClr>
            </a:solidFill>
          </a:ln>
        </p:spPr>
        <p:txBody>
          <a:bodyPr lIns="180000" tIns="180000" rIns="90000" bIns="180000">
            <a:noAutofit/>
          </a:bodyPr>
          <a:lstStyle>
            <a:lvl1pPr marL="0" indent="0">
              <a:buNone/>
              <a:defRPr sz="1800">
                <a:solidFill>
                  <a:srgbClr val="82828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a:t>Note 3, </a:t>
            </a:r>
          </a:p>
          <a:p>
            <a:pPr lvl="0"/>
            <a:r>
              <a:rPr lang="es-ES"/>
              <a:t>Font</a:t>
            </a:r>
            <a:r>
              <a:rPr lang="ru-RU"/>
              <a:t>: </a:t>
            </a:r>
            <a:br>
              <a:rPr lang="es-ES"/>
            </a:br>
            <a:r>
              <a:rPr lang="es-ES"/>
              <a:t>Proxima Nova, 18pt</a:t>
            </a:r>
            <a:endParaRPr lang="en-US"/>
          </a:p>
        </p:txBody>
      </p:sp>
      <p:sp>
        <p:nvSpPr>
          <p:cNvPr id="21" name="Text Placeholder 20"/>
          <p:cNvSpPr>
            <a:spLocks noGrp="1"/>
          </p:cNvSpPr>
          <p:nvPr>
            <p:ph type="body" sz="quarter" idx="17" hasCustomPrompt="1"/>
          </p:nvPr>
        </p:nvSpPr>
        <p:spPr>
          <a:xfrm>
            <a:off x="581331" y="5130875"/>
            <a:ext cx="3365500" cy="512182"/>
          </a:xfrm>
        </p:spPr>
        <p:txBody>
          <a:bodyPr>
            <a:noAutofit/>
          </a:bodyPr>
          <a:lstStyle>
            <a:lvl1pPr marL="0" indent="0">
              <a:buNone/>
              <a:defRPr sz="1600">
                <a:solidFill>
                  <a:srgbClr val="828282"/>
                </a:solidFill>
                <a:latin typeface="+mn-lt"/>
              </a:defRPr>
            </a:lvl1pPr>
          </a:lstStyle>
          <a:p>
            <a:pPr lvl="0"/>
            <a:r>
              <a:rPr lang="es-ES" err="1"/>
              <a:t>Description</a:t>
            </a:r>
            <a:r>
              <a:rPr lang="es-ES"/>
              <a:t>, Font</a:t>
            </a:r>
            <a:r>
              <a:rPr lang="ru-RU"/>
              <a:t>: </a:t>
            </a:r>
            <a:r>
              <a:rPr lang="es-ES"/>
              <a:t>Proxima Nova, 16pt </a:t>
            </a:r>
          </a:p>
        </p:txBody>
      </p:sp>
      <p:sp>
        <p:nvSpPr>
          <p:cNvPr id="12" name="Slide Number Placeholder 4">
            <a:extLst>
              <a:ext uri="{FF2B5EF4-FFF2-40B4-BE49-F238E27FC236}">
                <a16:creationId xmlns:a16="http://schemas.microsoft.com/office/drawing/2014/main" id="{F445282E-9F3E-4514-BEA9-B40E82FBCF53}"/>
              </a:ext>
            </a:extLst>
          </p:cNvPr>
          <p:cNvSpPr>
            <a:spLocks noGrp="1"/>
          </p:cNvSpPr>
          <p:nvPr>
            <p:ph type="sldNum" sz="quarter" idx="4"/>
          </p:nvPr>
        </p:nvSpPr>
        <p:spPr>
          <a:xfrm>
            <a:off x="533400" y="62706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9" name="Graphic 8">
            <a:extLst>
              <a:ext uri="{FF2B5EF4-FFF2-40B4-BE49-F238E27FC236}">
                <a16:creationId xmlns:a16="http://schemas.microsoft.com/office/drawing/2014/main" id="{72295BC7-7266-4E5F-81FF-A189F95E8EFA}"/>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10185" y="124048"/>
            <a:ext cx="391904" cy="519336"/>
          </a:xfrm>
          <a:prstGeom prst="rect">
            <a:avLst/>
          </a:prstGeom>
        </p:spPr>
      </p:pic>
      <p:pic>
        <p:nvPicPr>
          <p:cNvPr id="10" name="Picture 9">
            <a:extLst>
              <a:ext uri="{FF2B5EF4-FFF2-40B4-BE49-F238E27FC236}">
                <a16:creationId xmlns:a16="http://schemas.microsoft.com/office/drawing/2014/main" id="{E2263F58-92E3-4E40-9C97-A245329E0622}"/>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36053" y="164110"/>
            <a:ext cx="499339" cy="365125"/>
          </a:xfrm>
          <a:prstGeom prst="rect">
            <a:avLst/>
          </a:prstGeom>
        </p:spPr>
      </p:pic>
    </p:spTree>
    <p:extLst>
      <p:ext uri="{BB962C8B-B14F-4D97-AF65-F5344CB8AC3E}">
        <p14:creationId xmlns:p14="http://schemas.microsoft.com/office/powerpoint/2010/main" val="2489313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ver Slide For Project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12192000" cy="6090082"/>
          </a:xfrm>
        </p:spPr>
        <p:txBody>
          <a:bodyPr anchor="ctr">
            <a:noAutofit/>
          </a:bodyPr>
          <a:lstStyle>
            <a:lvl1pPr marL="0" indent="0" algn="ctr">
              <a:buNone/>
              <a:defRPr b="1" i="0">
                <a:solidFill>
                  <a:schemeClr val="bg2"/>
                </a:solidFill>
                <a:latin typeface="Proxima Nova" charset="0"/>
                <a:ea typeface="Proxima Nova" charset="0"/>
                <a:cs typeface="Proxima Nova" charset="0"/>
              </a:defRPr>
            </a:lvl1pPr>
          </a:lstStyle>
          <a:p>
            <a:r>
              <a:rPr lang="en-US"/>
              <a:t>Click icon to add picture</a:t>
            </a:r>
          </a:p>
        </p:txBody>
      </p:sp>
      <p:sp>
        <p:nvSpPr>
          <p:cNvPr id="8" name="Slide Number Placeholder 4"/>
          <p:cNvSpPr>
            <a:spLocks noGrp="1"/>
          </p:cNvSpPr>
          <p:nvPr>
            <p:ph type="sldNum" sz="quarter" idx="4"/>
          </p:nvPr>
        </p:nvSpPr>
        <p:spPr>
          <a:xfrm>
            <a:off x="863999" y="6371316"/>
            <a:ext cx="1368552" cy="365124"/>
          </a:xfrm>
          <a:prstGeom prst="rect">
            <a:avLst/>
          </a:prstGeom>
        </p:spPr>
        <p:txBody>
          <a:bodyPr vert="horz" lIns="91440" tIns="45720" rIns="91440" bIns="45720" rtlCol="0" anchor="ctr"/>
          <a:lstStyle>
            <a:lvl1pPr algn="l">
              <a:defRPr sz="788" b="0" i="0">
                <a:solidFill>
                  <a:schemeClr val="tx1">
                    <a:tint val="75000"/>
                  </a:schemeClr>
                </a:solidFill>
                <a:latin typeface="Proxima Nova "/>
                <a:ea typeface="Proxima Nova "/>
                <a:cs typeface="Proxima Nova "/>
              </a:defRPr>
            </a:lvl1pPr>
          </a:lstStyle>
          <a:p>
            <a:r>
              <a:rPr lang="es-ES_tradnl">
                <a:ea typeface="MS Reference Sans Serif" charset="0"/>
                <a:cs typeface="MS Reference Sans Serif" charset="0"/>
              </a:rPr>
              <a:t>18/1/21</a:t>
            </a:r>
          </a:p>
        </p:txBody>
      </p:sp>
      <p:sp>
        <p:nvSpPr>
          <p:cNvPr id="21" name="Text Placeholder 20"/>
          <p:cNvSpPr>
            <a:spLocks noGrp="1"/>
          </p:cNvSpPr>
          <p:nvPr>
            <p:ph type="body" sz="quarter" idx="16" hasCustomPrompt="1"/>
          </p:nvPr>
        </p:nvSpPr>
        <p:spPr>
          <a:xfrm>
            <a:off x="1270401" y="2478111"/>
            <a:ext cx="5507905" cy="362365"/>
          </a:xfrm>
          <a:solidFill>
            <a:schemeClr val="bg1">
              <a:lumMod val="95000"/>
            </a:schemeClr>
          </a:solidFill>
          <a:ln>
            <a:noFill/>
          </a:ln>
        </p:spPr>
        <p:txBody>
          <a:bodyPr wrap="none">
            <a:noAutofit/>
          </a:bodyPr>
          <a:lstStyle>
            <a:lvl1pPr marL="0" indent="0">
              <a:buNone/>
              <a:defRPr sz="1500" b="0" i="0">
                <a:solidFill>
                  <a:schemeClr val="accent1"/>
                </a:solidFill>
                <a:latin typeface="Proxima Nova "/>
                <a:ea typeface="Proxima Nova "/>
                <a:cs typeface="Proxima Nova "/>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s-ES" err="1"/>
              <a:t>Subheader</a:t>
            </a:r>
            <a:r>
              <a:rPr lang="es-ES"/>
              <a:t> Proxima Nova 20</a:t>
            </a:r>
            <a:r>
              <a:rPr lang="es-ES_tradnl" noProof="0"/>
              <a:t>pt</a:t>
            </a:r>
          </a:p>
        </p:txBody>
      </p:sp>
      <p:sp>
        <p:nvSpPr>
          <p:cNvPr id="15" name="Text Placeholder 14"/>
          <p:cNvSpPr>
            <a:spLocks noGrp="1"/>
          </p:cNvSpPr>
          <p:nvPr>
            <p:ph type="body" sz="quarter" idx="13" hasCustomPrompt="1"/>
          </p:nvPr>
        </p:nvSpPr>
        <p:spPr>
          <a:xfrm>
            <a:off x="864002" y="872191"/>
            <a:ext cx="10203495" cy="1538770"/>
          </a:xfrm>
          <a:noFill/>
          <a:ln>
            <a:noFill/>
          </a:ln>
        </p:spPr>
        <p:txBody>
          <a:bodyPr wrap="none">
            <a:noAutofit/>
          </a:bodyPr>
          <a:lstStyle>
            <a:lvl1pPr marL="0" indent="0">
              <a:buNone/>
              <a:defRPr sz="2700" b="1" i="0">
                <a:solidFill>
                  <a:schemeClr val="bg1"/>
                </a:solidFill>
                <a:latin typeface="Proxima Nova "/>
                <a:ea typeface="Proxima Nova "/>
                <a:cs typeface="Proxima Nova "/>
              </a:defRPr>
            </a:lvl1pPr>
            <a:lvl2pPr marL="342900" indent="0">
              <a:buNone/>
              <a:defRPr/>
            </a:lvl2pPr>
            <a:lvl3pPr marL="685800" indent="0">
              <a:buNone/>
              <a:defRPr/>
            </a:lvl3pPr>
            <a:lvl4pPr marL="1028700" indent="0">
              <a:buNone/>
              <a:defRPr/>
            </a:lvl4pPr>
            <a:lvl5pPr marL="1371600" indent="0">
              <a:buNone/>
              <a:defRPr/>
            </a:lvl5pPr>
          </a:lstStyle>
          <a:p>
            <a:r>
              <a:rPr lang="es-ES_tradnl" noProof="0" err="1"/>
              <a:t>Click</a:t>
            </a:r>
            <a:r>
              <a:rPr lang="es-ES_tradnl" noProof="0"/>
              <a:t> </a:t>
            </a:r>
            <a:r>
              <a:rPr lang="es-ES_tradnl" noProof="0" err="1"/>
              <a:t>to</a:t>
            </a:r>
            <a:r>
              <a:rPr lang="es-ES_tradnl" noProof="0"/>
              <a:t> </a:t>
            </a:r>
            <a:r>
              <a:rPr lang="es-ES_tradnl" noProof="0" err="1"/>
              <a:t>add</a:t>
            </a:r>
            <a:r>
              <a:rPr lang="es-ES_tradnl" noProof="0"/>
              <a:t> </a:t>
            </a:r>
            <a:r>
              <a:rPr lang="es-ES_tradnl" noProof="0" err="1"/>
              <a:t>title</a:t>
            </a:r>
            <a:endParaRPr lang="es-ES_tradnl" noProof="0"/>
          </a:p>
          <a:p>
            <a:r>
              <a:rPr lang="es-ES_tradnl" noProof="0" err="1"/>
              <a:t>Header</a:t>
            </a:r>
            <a:r>
              <a:rPr lang="es-ES_tradnl" noProof="0"/>
              <a:t>, Proxima Nova 36pt</a:t>
            </a:r>
          </a:p>
        </p:txBody>
      </p:sp>
    </p:spTree>
    <p:extLst>
      <p:ext uri="{BB962C8B-B14F-4D97-AF65-F5344CB8AC3E}">
        <p14:creationId xmlns:p14="http://schemas.microsoft.com/office/powerpoint/2010/main" val="115349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and Photo 1/2 Vertical">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089780"/>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defRPr>
            </a:lvl1pPr>
          </a:lstStyle>
          <a:p>
            <a:r>
              <a:rPr lang="en-US" dirty="0"/>
              <a:t>Select a placeholder and drug a picture here</a:t>
            </a:r>
          </a:p>
        </p:txBody>
      </p:sp>
      <p:pic>
        <p:nvPicPr>
          <p:cNvPr id="6" name="Picture 5" descr="Icon&#10;&#10;Description automatically generated">
            <a:extLst>
              <a:ext uri="{FF2B5EF4-FFF2-40B4-BE49-F238E27FC236}">
                <a16:creationId xmlns:a16="http://schemas.microsoft.com/office/drawing/2014/main" id="{2CB81959-1819-4F89-B4CA-DD19CC20F82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42545" y="152405"/>
            <a:ext cx="6128595" cy="4496516"/>
          </a:xfrm>
          <a:prstGeom prst="rect">
            <a:avLst/>
          </a:prstGeom>
        </p:spPr>
      </p:pic>
      <p:sp>
        <p:nvSpPr>
          <p:cNvPr id="2" name="Title 1"/>
          <p:cNvSpPr>
            <a:spLocks noGrp="1"/>
          </p:cNvSpPr>
          <p:nvPr>
            <p:ph type="title" hasCustomPrompt="1"/>
          </p:nvPr>
        </p:nvSpPr>
        <p:spPr>
          <a:xfrm>
            <a:off x="911913" y="856523"/>
            <a:ext cx="5184089" cy="3190692"/>
          </a:xfrm>
          <a:noFill/>
        </p:spPr>
        <p:txBody>
          <a:bodyPr>
            <a:noAutofit/>
          </a:bodyPr>
          <a:lstStyle>
            <a:lvl1pPr>
              <a:defRPr sz="3200" baseline="0">
                <a:latin typeface="+mn-lt"/>
              </a:defRPr>
            </a:lvl1pPr>
          </a:lstStyle>
          <a:p>
            <a:r>
              <a:rPr lang="es-ES" dirty="0"/>
              <a:t>Text 1</a:t>
            </a:r>
            <a:r>
              <a:rPr lang="ru-RU" dirty="0"/>
              <a:t>/2</a:t>
            </a:r>
            <a:r>
              <a:rPr lang="es-ES" dirty="0"/>
              <a:t> </a:t>
            </a:r>
            <a:r>
              <a:rPr lang="ru-RU" dirty="0"/>
              <a:t>+ </a:t>
            </a:r>
            <a:r>
              <a:rPr lang="es-ES" dirty="0" err="1"/>
              <a:t>Photo</a:t>
            </a:r>
            <a:r>
              <a:rPr lang="es-ES" dirty="0"/>
              <a:t> </a:t>
            </a:r>
            <a:br>
              <a:rPr lang="ru-RU" dirty="0"/>
            </a:br>
            <a:r>
              <a:rPr lang="es-ES" dirty="0"/>
              <a:t>Font</a:t>
            </a:r>
            <a:r>
              <a:rPr lang="ru-RU" dirty="0"/>
              <a:t>: </a:t>
            </a:r>
            <a:br>
              <a:rPr lang="es-ES" dirty="0"/>
            </a:br>
            <a:r>
              <a:rPr lang="es-ES" dirty="0"/>
              <a:t>Proxima Nova, 32-36px</a:t>
            </a:r>
            <a:br>
              <a:rPr lang="es-ES" dirty="0"/>
            </a:br>
            <a:endParaRPr lang="en-US" dirty="0"/>
          </a:p>
        </p:txBody>
      </p:sp>
      <p:sp>
        <p:nvSpPr>
          <p:cNvPr id="10" name="Slide Number Placeholder 4">
            <a:extLst>
              <a:ext uri="{FF2B5EF4-FFF2-40B4-BE49-F238E27FC236}">
                <a16:creationId xmlns:a16="http://schemas.microsoft.com/office/drawing/2014/main" id="{53804313-9410-42E2-B7CF-0014CB509C7E}"/>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spTree>
    <p:extLst>
      <p:ext uri="{BB962C8B-B14F-4D97-AF65-F5344CB8AC3E}">
        <p14:creationId xmlns:p14="http://schemas.microsoft.com/office/powerpoint/2010/main" val="95052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and Photo 1/2 Vertical">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6089780"/>
          </a:xfrm>
          <a:solidFill>
            <a:schemeClr val="bg1">
              <a:lumMod val="95000"/>
            </a:schemeClr>
          </a:solidFill>
        </p:spPr>
        <p:txBody>
          <a:bodyPr anchor="b">
            <a:normAutofit/>
          </a:bodyPr>
          <a:lstStyle>
            <a:lvl1pPr marL="0" indent="0">
              <a:spcBef>
                <a:spcPts val="0"/>
              </a:spcBef>
              <a:buNone/>
              <a:defRPr sz="3200">
                <a:solidFill>
                  <a:schemeClr val="bg1">
                    <a:lumMod val="85000"/>
                  </a:schemeClr>
                </a:solidFill>
                <a:latin typeface="+mn-lt"/>
              </a:defRPr>
            </a:lvl1pPr>
          </a:lstStyle>
          <a:p>
            <a:r>
              <a:rPr lang="en-US" dirty="0"/>
              <a:t>Select a placeholder and drug a picture here</a:t>
            </a:r>
          </a:p>
        </p:txBody>
      </p:sp>
      <p:sp>
        <p:nvSpPr>
          <p:cNvPr id="2" name="Title 1"/>
          <p:cNvSpPr>
            <a:spLocks noGrp="1"/>
          </p:cNvSpPr>
          <p:nvPr>
            <p:ph type="title" hasCustomPrompt="1"/>
          </p:nvPr>
        </p:nvSpPr>
        <p:spPr>
          <a:xfrm>
            <a:off x="6384766" y="647794"/>
            <a:ext cx="5184089" cy="835569"/>
          </a:xfrm>
          <a:noFill/>
        </p:spPr>
        <p:txBody>
          <a:bodyPr>
            <a:noAutofit/>
          </a:bodyPr>
          <a:lstStyle>
            <a:lvl1pPr>
              <a:defRPr sz="2000" b="1" baseline="0">
                <a:latin typeface="+mn-lt"/>
              </a:defRPr>
            </a:lvl1pPr>
          </a:lstStyle>
          <a:p>
            <a:r>
              <a:rPr lang="es-ES" dirty="0"/>
              <a:t>Text 1</a:t>
            </a:r>
            <a:r>
              <a:rPr lang="ru-RU" dirty="0"/>
              <a:t>/2</a:t>
            </a:r>
            <a:r>
              <a:rPr lang="es-ES" dirty="0"/>
              <a:t> </a:t>
            </a:r>
            <a:r>
              <a:rPr lang="ru-RU" dirty="0"/>
              <a:t>+ </a:t>
            </a:r>
            <a:r>
              <a:rPr lang="es-ES" dirty="0" err="1"/>
              <a:t>Photo</a:t>
            </a:r>
            <a:r>
              <a:rPr lang="es-ES" dirty="0"/>
              <a:t> </a:t>
            </a:r>
            <a:br>
              <a:rPr lang="ru-RU" dirty="0"/>
            </a:br>
            <a:r>
              <a:rPr lang="es-ES" dirty="0"/>
              <a:t>Font</a:t>
            </a:r>
            <a:r>
              <a:rPr lang="ru-RU" dirty="0"/>
              <a:t>: </a:t>
            </a:r>
            <a:r>
              <a:rPr lang="es-ES" dirty="0"/>
              <a:t>Proxima Nova</a:t>
            </a:r>
            <a:br>
              <a:rPr lang="es-ES" dirty="0"/>
            </a:br>
            <a:endParaRPr lang="en-US" dirty="0"/>
          </a:p>
        </p:txBody>
      </p:sp>
      <p:sp>
        <p:nvSpPr>
          <p:cNvPr id="7" name="Slide Number Placeholder 4">
            <a:extLst>
              <a:ext uri="{FF2B5EF4-FFF2-40B4-BE49-F238E27FC236}">
                <a16:creationId xmlns:a16="http://schemas.microsoft.com/office/drawing/2014/main" id="{8F9F9AAE-A28C-49B0-9116-37437643C877}"/>
              </a:ext>
            </a:extLst>
          </p:cNvPr>
          <p:cNvSpPr>
            <a:spLocks noGrp="1"/>
          </p:cNvSpPr>
          <p:nvPr>
            <p:ph type="sldNum" sz="quarter" idx="4"/>
          </p:nvPr>
        </p:nvSpPr>
        <p:spPr>
          <a:xfrm>
            <a:off x="5334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spTree>
    <p:extLst>
      <p:ext uri="{BB962C8B-B14F-4D97-AF65-F5344CB8AC3E}">
        <p14:creationId xmlns:p14="http://schemas.microsoft.com/office/powerpoint/2010/main" val="1958242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4.sv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3.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1.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4.svg"/><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image" Target="../media/image3.png"/><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image" Target="../media/image1.png"/><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heme" Target="../theme/theme7.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83417"/>
            <a:ext cx="10515600" cy="1325563"/>
          </a:xfrm>
          <a:prstGeom prst="rect">
            <a:avLst/>
          </a:prstGeom>
        </p:spPr>
        <p:txBody>
          <a:bodyPr vert="horz" lIns="91440" tIns="45720" rIns="91440" bIns="45720" rtlCol="0" anchor="ctr">
            <a:normAutofit/>
          </a:bodyPr>
          <a:lstStyle/>
          <a:p>
            <a:r>
              <a:rPr lang="en-US" noProof="0" dirty="0"/>
              <a:t>Click to edit Master title style</a:t>
            </a:r>
            <a:endParaRPr lang="ru-RU" noProof="0" dirty="0"/>
          </a:p>
        </p:txBody>
      </p:sp>
      <p:sp>
        <p:nvSpPr>
          <p:cNvPr id="3" name="Text Placeholder 2"/>
          <p:cNvSpPr>
            <a:spLocks noGrp="1"/>
          </p:cNvSpPr>
          <p:nvPr>
            <p:ph type="body" idx="1"/>
          </p:nvPr>
        </p:nvSpPr>
        <p:spPr>
          <a:xfrm>
            <a:off x="838200" y="1825628"/>
            <a:ext cx="10515600" cy="4103607"/>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ru-RU" noProof="0" dirty="0"/>
          </a:p>
        </p:txBody>
      </p:sp>
      <p:sp>
        <p:nvSpPr>
          <p:cNvPr id="5" name="Footer Placeholder 4"/>
          <p:cNvSpPr>
            <a:spLocks noGrp="1"/>
          </p:cNvSpPr>
          <p:nvPr>
            <p:ph type="ftr" sz="quarter" idx="3"/>
          </p:nvPr>
        </p:nvSpPr>
        <p:spPr>
          <a:xfrm>
            <a:off x="2206754" y="6293614"/>
            <a:ext cx="4573524" cy="365125"/>
          </a:xfrm>
          <a:prstGeom prst="rect">
            <a:avLst/>
          </a:prstGeom>
        </p:spPr>
        <p:txBody>
          <a:bodyPr vert="horz" lIns="91440" tIns="45720" rIns="91440" bIns="45720" rtlCol="0" anchor="ctr"/>
          <a:lstStyle>
            <a:lvl1pPr algn="r">
              <a:defRPr sz="1050" b="0" i="0">
                <a:solidFill>
                  <a:schemeClr val="tx1">
                    <a:tint val="75000"/>
                  </a:schemeClr>
                </a:solidFill>
                <a:latin typeface="Proxima Nova "/>
                <a:ea typeface="Proxima Nova "/>
                <a:cs typeface="Proxima Nova "/>
              </a:defRPr>
            </a:lvl1pPr>
          </a:lstStyle>
          <a:p>
            <a:endParaRPr lang="es-ES_tradnl" dirty="0"/>
          </a:p>
        </p:txBody>
      </p:sp>
      <p:sp>
        <p:nvSpPr>
          <p:cNvPr id="6" name="Slide Number Placeholder 4"/>
          <p:cNvSpPr>
            <a:spLocks noGrp="1"/>
          </p:cNvSpPr>
          <p:nvPr>
            <p:ph type="sldNum" sz="quarter" idx="4"/>
          </p:nvPr>
        </p:nvSpPr>
        <p:spPr>
          <a:xfrm>
            <a:off x="838200" y="6293612"/>
            <a:ext cx="1368552" cy="365124"/>
          </a:xfrm>
          <a:prstGeom prst="rect">
            <a:avLst/>
          </a:prstGeom>
        </p:spPr>
        <p:txBody>
          <a:bodyPr vert="horz" lIns="91440" tIns="45720" rIns="91440" bIns="45720" rtlCol="0" anchor="ctr"/>
          <a:lstStyle>
            <a:lvl1pPr algn="l">
              <a:defRPr sz="1050" b="0" i="0">
                <a:solidFill>
                  <a:schemeClr val="tx1">
                    <a:tint val="75000"/>
                  </a:schemeClr>
                </a:solidFill>
                <a:latin typeface="Proxima Nova "/>
                <a:ea typeface="Proxima Nova "/>
                <a:cs typeface="Proxima Nova "/>
              </a:defRPr>
            </a:lvl1pPr>
          </a:lstStyle>
          <a:p>
            <a:r>
              <a:rPr lang="es-ES_tradnl"/>
              <a:t>3/5/18</a:t>
            </a:r>
            <a:endParaRPr lang="es-ES_tradnl" dirty="0"/>
          </a:p>
        </p:txBody>
      </p:sp>
      <p:pic>
        <p:nvPicPr>
          <p:cNvPr id="9" name="Picture 8">
            <a:extLst>
              <a:ext uri="{FF2B5EF4-FFF2-40B4-BE49-F238E27FC236}">
                <a16:creationId xmlns:a16="http://schemas.microsoft.com/office/drawing/2014/main" id="{251490BE-3F49-4153-BF73-49DE1E6604C0}"/>
              </a:ext>
            </a:extLst>
          </p:cNvPr>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0654979" y="5935926"/>
            <a:ext cx="1525238" cy="1077313"/>
          </a:xfrm>
          <a:prstGeom prst="rect">
            <a:avLst/>
          </a:prstGeom>
          <a:noFill/>
          <a:ln>
            <a:noFill/>
          </a:ln>
        </p:spPr>
      </p:pic>
    </p:spTree>
    <p:extLst>
      <p:ext uri="{BB962C8B-B14F-4D97-AF65-F5344CB8AC3E}">
        <p14:creationId xmlns:p14="http://schemas.microsoft.com/office/powerpoint/2010/main" val="1549942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65" r:id="rId3"/>
  </p:sldLayoutIdLst>
  <p:hf hdr="0" ftr="0" dt="0"/>
  <p:txStyles>
    <p:titleStyle>
      <a:lvl1pPr algn="l" defTabSz="914400" rtl="0" eaLnBrk="1" latinLnBrk="0" hangingPunct="1">
        <a:lnSpc>
          <a:spcPct val="90000"/>
        </a:lnSpc>
        <a:spcBef>
          <a:spcPct val="0"/>
        </a:spcBef>
        <a:buNone/>
        <a:defRPr sz="3600" b="1" i="0" kern="1200">
          <a:solidFill>
            <a:srgbClr val="002060"/>
          </a:solidFill>
          <a:latin typeface="Proxima Nova "/>
          <a:ea typeface="Proxima Nova "/>
          <a:cs typeface="Proxima Nova "/>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
          <a:ea typeface="Proxima Nova "/>
          <a:cs typeface="Proxima Nova "/>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
          <a:ea typeface="Proxima Nova "/>
          <a:cs typeface="Proxima Nova "/>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
          <a:ea typeface="Proxima Nova "/>
          <a:cs typeface="Proxima Nova "/>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
          <a:ea typeface="Proxima Nova "/>
          <a:cs typeface="Proxima Nova "/>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
          <a:ea typeface="Proxima Nova "/>
          <a:cs typeface="Proxima Nova "/>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194073" cy="1362075"/>
          </a:xfrm>
          <a:prstGeom prst="rect">
            <a:avLst/>
          </a:prstGeom>
        </p:spPr>
        <p:txBody>
          <a:bodyPr vert="horz" lIns="91440" tIns="45720" rIns="91440" bIns="45720" rtlCol="0" anchor="t">
            <a:normAutofit/>
          </a:bodyPr>
          <a:lstStyle/>
          <a:p>
            <a:r>
              <a:rPr lang="es-ES_tradnl" noProof="0" dirty="0"/>
              <a:t>Text Page Master</a:t>
            </a:r>
          </a:p>
        </p:txBody>
      </p:sp>
      <p:sp>
        <p:nvSpPr>
          <p:cNvPr id="3" name="Text Placeholder 2"/>
          <p:cNvSpPr>
            <a:spLocks noGrp="1"/>
          </p:cNvSpPr>
          <p:nvPr>
            <p:ph type="body" idx="1"/>
          </p:nvPr>
        </p:nvSpPr>
        <p:spPr>
          <a:xfrm>
            <a:off x="838202" y="1825625"/>
            <a:ext cx="10194073" cy="4166802"/>
          </a:xfrm>
          <a:prstGeom prst="rect">
            <a:avLst/>
          </a:prstGeom>
        </p:spPr>
        <p:txBody>
          <a:bodyPr vert="horz" lIns="91440" tIns="45720" rIns="91440" bIns="45720" rtlCol="0">
            <a:normAutofit/>
          </a:body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7" name="Rectangle 6"/>
          <p:cNvSpPr/>
          <p:nvPr userDrawn="1"/>
        </p:nvSpPr>
        <p:spPr>
          <a:xfrm>
            <a:off x="11494699" y="0"/>
            <a:ext cx="6973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9" name="Slide Number Placeholder 4">
            <a:extLst>
              <a:ext uri="{FF2B5EF4-FFF2-40B4-BE49-F238E27FC236}">
                <a16:creationId xmlns:a16="http://schemas.microsoft.com/office/drawing/2014/main" id="{87C1901E-5545-4795-86BA-2366775C5F92}"/>
              </a:ext>
            </a:extLst>
          </p:cNvPr>
          <p:cNvSpPr>
            <a:spLocks noGrp="1"/>
          </p:cNvSpPr>
          <p:nvPr>
            <p:ph type="sldNum" sz="quarter" idx="4"/>
          </p:nvPr>
        </p:nvSpPr>
        <p:spPr>
          <a:xfrm>
            <a:off x="838200" y="62853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pic>
        <p:nvPicPr>
          <p:cNvPr id="8" name="Picture 7">
            <a:extLst>
              <a:ext uri="{FF2B5EF4-FFF2-40B4-BE49-F238E27FC236}">
                <a16:creationId xmlns:a16="http://schemas.microsoft.com/office/drawing/2014/main" id="{DAA2D557-E9F0-4897-A5C9-4D4F479EA35C}"/>
              </a:ext>
            </a:extLst>
          </p:cNvPr>
          <p:cNvPicPr/>
          <p:nvPr userDrawn="1"/>
        </p:nvPicPr>
        <p:blipFill>
          <a:blip r:embed="rId23" cstate="print">
            <a:extLst>
              <a:ext uri="{28A0092B-C50C-407E-A947-70E740481C1C}">
                <a14:useLocalDpi xmlns:a14="http://schemas.microsoft.com/office/drawing/2010/main"/>
              </a:ext>
            </a:extLst>
          </a:blip>
          <a:srcRect/>
          <a:stretch>
            <a:fillRect/>
          </a:stretch>
        </p:blipFill>
        <p:spPr bwMode="auto">
          <a:xfrm>
            <a:off x="10665612" y="5946559"/>
            <a:ext cx="1525238" cy="1077313"/>
          </a:xfrm>
          <a:prstGeom prst="rect">
            <a:avLst/>
          </a:prstGeom>
          <a:noFill/>
          <a:ln>
            <a:noFill/>
          </a:ln>
        </p:spPr>
      </p:pic>
      <p:pic>
        <p:nvPicPr>
          <p:cNvPr id="11" name="Graphic 10">
            <a:extLst>
              <a:ext uri="{FF2B5EF4-FFF2-40B4-BE49-F238E27FC236}">
                <a16:creationId xmlns:a16="http://schemas.microsoft.com/office/drawing/2014/main" id="{58F9F642-F72A-4027-BE06-5BB6C28D710E}"/>
              </a:ext>
            </a:extLst>
          </p:cNvPr>
          <p:cNvPicPr>
            <a:picLocks noChangeAspect="1"/>
          </p:cNvPicPr>
          <p:nvPr userDrawn="1"/>
        </p:nvPicPr>
        <p:blipFill>
          <a:blip r:embed="rId24" cstate="hqprint">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rot="5400000">
            <a:off x="11514764" y="240536"/>
            <a:ext cx="391904" cy="389502"/>
          </a:xfrm>
          <a:prstGeom prst="rect">
            <a:avLst/>
          </a:prstGeom>
        </p:spPr>
      </p:pic>
    </p:spTree>
    <p:extLst>
      <p:ext uri="{BB962C8B-B14F-4D97-AF65-F5344CB8AC3E}">
        <p14:creationId xmlns:p14="http://schemas.microsoft.com/office/powerpoint/2010/main" val="942910267"/>
      </p:ext>
    </p:extLst>
  </p:cSld>
  <p:clrMap bg1="lt1" tx1="dk1" bg2="lt2" tx2="dk2" accent1="accent1" accent2="accent2" accent3="accent3" accent4="accent4" accent5="accent5" accent6="accent6" hlink="hlink" folHlink="folHlink"/>
  <p:sldLayoutIdLst>
    <p:sldLayoutId id="2147483723" r:id="rId1"/>
    <p:sldLayoutId id="2147483674" r:id="rId2"/>
    <p:sldLayoutId id="2147483734" r:id="rId3"/>
    <p:sldLayoutId id="2147483702" r:id="rId4"/>
    <p:sldLayoutId id="2147483703" r:id="rId5"/>
    <p:sldLayoutId id="2147483747" r:id="rId6"/>
    <p:sldLayoutId id="2147483748" r:id="rId7"/>
    <p:sldLayoutId id="2147483685" r:id="rId8"/>
    <p:sldLayoutId id="2147483673" r:id="rId9"/>
    <p:sldLayoutId id="2147483724" r:id="rId10"/>
    <p:sldLayoutId id="2147483679" r:id="rId11"/>
    <p:sldLayoutId id="2147483725" r:id="rId12"/>
    <p:sldLayoutId id="2147483726" r:id="rId13"/>
    <p:sldLayoutId id="2147483751" r:id="rId14"/>
    <p:sldLayoutId id="2147483729" r:id="rId15"/>
    <p:sldLayoutId id="2147483680" r:id="rId16"/>
    <p:sldLayoutId id="2147483750" r:id="rId17"/>
    <p:sldLayoutId id="2147483749" r:id="rId18"/>
    <p:sldLayoutId id="2147483681" r:id="rId19"/>
    <p:sldLayoutId id="2147483728" r:id="rId20"/>
    <p:sldLayoutId id="2147483682" r:id="rId21"/>
  </p:sldLayoutIdLst>
  <p:hf hdr="0" ftr="0" dt="0"/>
  <p:txStyles>
    <p:titleStyle>
      <a:lvl1pPr algn="l" defTabSz="914400" rtl="0" eaLnBrk="1" latinLnBrk="0" hangingPunct="1">
        <a:lnSpc>
          <a:spcPct val="90000"/>
        </a:lnSpc>
        <a:spcBef>
          <a:spcPct val="0"/>
        </a:spcBef>
        <a:buNone/>
        <a:defRPr sz="4000" b="0" i="0" kern="1200">
          <a:solidFill>
            <a:srgbClr val="002060"/>
          </a:solidFill>
          <a:latin typeface="+mn-lt"/>
          <a:ea typeface="Montserrat Medium" panose="00000600000000000000" pitchFamily="50" charset="0"/>
          <a:cs typeface="Montserrat Medium" panose="00000600000000000000" pitchFamily="50"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rgbClr val="002060"/>
          </a:solidFill>
          <a:latin typeface="+mn-lt"/>
          <a:ea typeface="Montserrat Medium" panose="00000600000000000000" pitchFamily="50" charset="0"/>
          <a:cs typeface="Montserrat Medium" panose="00000600000000000000" pitchFamily="50" charset="0"/>
        </a:defRPr>
      </a:lvl1pPr>
      <a:lvl2pPr marL="685800" indent="-228600" algn="l" defTabSz="914400" rtl="0" eaLnBrk="1" latinLnBrk="0" hangingPunct="1">
        <a:lnSpc>
          <a:spcPct val="90000"/>
        </a:lnSpc>
        <a:spcBef>
          <a:spcPts val="500"/>
        </a:spcBef>
        <a:buFont typeface="Arial"/>
        <a:buChar char="•"/>
        <a:defRPr sz="1800" b="0" i="0" kern="1200">
          <a:solidFill>
            <a:srgbClr val="002060"/>
          </a:solidFill>
          <a:latin typeface="+mn-lt"/>
          <a:ea typeface="Montserrat Medium" panose="00000600000000000000" pitchFamily="50" charset="0"/>
          <a:cs typeface="Montserrat Medium" panose="00000600000000000000" pitchFamily="50" charset="0"/>
        </a:defRPr>
      </a:lvl2pPr>
      <a:lvl3pPr marL="11430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3pPr>
      <a:lvl4pPr marL="16002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4pPr>
      <a:lvl5pPr marL="2057400" indent="-228600" algn="l" defTabSz="914400" rtl="0" eaLnBrk="1" latinLnBrk="0" hangingPunct="1">
        <a:lnSpc>
          <a:spcPct val="90000"/>
        </a:lnSpc>
        <a:spcBef>
          <a:spcPts val="500"/>
        </a:spcBef>
        <a:buFont typeface="Arial"/>
        <a:buChar char="•"/>
        <a:defRPr sz="1400" b="0" i="0" kern="1200">
          <a:solidFill>
            <a:srgbClr val="002060"/>
          </a:solidFill>
          <a:latin typeface="+mn-lt"/>
          <a:ea typeface="Montserrat Medium" panose="00000600000000000000" pitchFamily="50" charset="0"/>
          <a:cs typeface="Montserrat Medium" panose="00000600000000000000"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1" y="360000"/>
            <a:ext cx="11072809" cy="1325563"/>
          </a:xfrm>
          <a:prstGeom prst="rect">
            <a:avLst/>
          </a:prstGeom>
        </p:spPr>
        <p:txBody>
          <a:bodyPr vert="horz" lIns="91440" tIns="45720" rIns="91440" bIns="45720" rtlCol="0" anchor="ctr">
            <a:normAutofit/>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Text Placeholder 2"/>
          <p:cNvSpPr>
            <a:spLocks noGrp="1"/>
          </p:cNvSpPr>
          <p:nvPr>
            <p:ph type="body" idx="1"/>
          </p:nvPr>
        </p:nvSpPr>
        <p:spPr>
          <a:xfrm>
            <a:off x="480001" y="1825625"/>
            <a:ext cx="11072809" cy="4351338"/>
          </a:xfrm>
          <a:prstGeom prst="rect">
            <a:avLst/>
          </a:prstGeom>
        </p:spPr>
        <p:txBody>
          <a:bodyPr vert="horz" lIns="91440" tIns="45720" rIns="91440" bIns="45720" rtlCol="0">
            <a:normAutofit/>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5" name="Footer Placeholder 4"/>
          <p:cNvSpPr>
            <a:spLocks noGrp="1"/>
          </p:cNvSpPr>
          <p:nvPr>
            <p:ph type="ftr" sz="quarter" idx="3"/>
          </p:nvPr>
        </p:nvSpPr>
        <p:spPr>
          <a:xfrm>
            <a:off x="3223200" y="6356353"/>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Proxima Nova Bold"/>
                <a:ea typeface="Proxima Nova Bold"/>
                <a:cs typeface="Proxima Nova Bold"/>
              </a:defRPr>
            </a:lvl1pPr>
          </a:lstStyle>
          <a:p>
            <a:endParaRPr lang="en-US" dirty="0"/>
          </a:p>
        </p:txBody>
      </p:sp>
      <p:sp>
        <p:nvSpPr>
          <p:cNvPr id="6" name="Slide Number Placeholder 5"/>
          <p:cNvSpPr>
            <a:spLocks noGrp="1"/>
          </p:cNvSpPr>
          <p:nvPr>
            <p:ph type="sldNum" sz="quarter" idx="4"/>
          </p:nvPr>
        </p:nvSpPr>
        <p:spPr>
          <a:xfrm>
            <a:off x="480000" y="6356353"/>
            <a:ext cx="2743200" cy="365125"/>
          </a:xfrm>
          <a:prstGeom prst="rect">
            <a:avLst/>
          </a:prstGeom>
        </p:spPr>
        <p:txBody>
          <a:bodyPr vert="horz" lIns="91440" tIns="45720" rIns="91440" bIns="45720" rtlCol="0" anchor="ctr"/>
          <a:lstStyle>
            <a:lvl1pPr algn="l">
              <a:defRPr sz="1050" b="0" i="0">
                <a:solidFill>
                  <a:schemeClr val="tx1">
                    <a:tint val="75000"/>
                  </a:schemeClr>
                </a:solidFill>
                <a:latin typeface="Proxima Nova Bold"/>
                <a:ea typeface="Proxima Nova Bold"/>
                <a:cs typeface="Proxima Nova Bold"/>
              </a:defRPr>
            </a:lvl1pPr>
          </a:lstStyle>
          <a:p>
            <a:fld id="{0B318A22-6860-4343-86F4-F0936A177E06}" type="slidenum">
              <a:rPr lang="en-US" smtClean="0"/>
              <a:pPr/>
              <a:t>‹#›</a:t>
            </a:fld>
            <a:endParaRPr lang="en-US" dirty="0"/>
          </a:p>
        </p:txBody>
      </p:sp>
      <p:pic>
        <p:nvPicPr>
          <p:cNvPr id="7" name="Picture 6">
            <a:extLst>
              <a:ext uri="{FF2B5EF4-FFF2-40B4-BE49-F238E27FC236}">
                <a16:creationId xmlns:a16="http://schemas.microsoft.com/office/drawing/2014/main" id="{B1D8E018-B9E6-412D-B3EA-5A55EC24D2C4}"/>
              </a:ext>
            </a:extLst>
          </p:cNvPr>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0654979" y="5893394"/>
            <a:ext cx="1525238" cy="1077313"/>
          </a:xfrm>
          <a:prstGeom prst="rect">
            <a:avLst/>
          </a:prstGeom>
          <a:noFill/>
          <a:ln>
            <a:noFill/>
          </a:ln>
        </p:spPr>
      </p:pic>
    </p:spTree>
    <p:extLst>
      <p:ext uri="{BB962C8B-B14F-4D97-AF65-F5344CB8AC3E}">
        <p14:creationId xmlns:p14="http://schemas.microsoft.com/office/powerpoint/2010/main" val="49800061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52" r:id="rId3"/>
  </p:sldLayoutIdLst>
  <p:hf hdr="0" ftr="0" dt="0"/>
  <p:txStyles>
    <p:titleStyle>
      <a:lvl1pPr algn="l" defTabSz="914400" rtl="0" eaLnBrk="1" latinLnBrk="0" hangingPunct="1">
        <a:lnSpc>
          <a:spcPct val="90000"/>
        </a:lnSpc>
        <a:spcBef>
          <a:spcPct val="0"/>
        </a:spcBef>
        <a:buNone/>
        <a:defRPr sz="4400" b="0" i="0" kern="1200">
          <a:solidFill>
            <a:srgbClr val="002060"/>
          </a:solidFill>
          <a:latin typeface="Proxima Nova Bold"/>
          <a:ea typeface="Proxima Nova Bold"/>
          <a:cs typeface="Proxima Nova Bold"/>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002060"/>
          </a:solidFill>
          <a:latin typeface="Proxima Nova Bold"/>
          <a:ea typeface="Proxima Nova Bold"/>
          <a:cs typeface="Proxima Nova Bold"/>
        </a:defRPr>
      </a:lvl1pPr>
      <a:lvl2pPr marL="685800" indent="-228600" algn="l" defTabSz="914400" rtl="0" eaLnBrk="1" latinLnBrk="0" hangingPunct="1">
        <a:lnSpc>
          <a:spcPct val="90000"/>
        </a:lnSpc>
        <a:spcBef>
          <a:spcPts val="500"/>
        </a:spcBef>
        <a:buFont typeface="Arial"/>
        <a:buChar char="•"/>
        <a:defRPr sz="2400" b="0" i="0" kern="1200">
          <a:solidFill>
            <a:srgbClr val="002060"/>
          </a:solidFill>
          <a:latin typeface="Proxima Nova Bold"/>
          <a:ea typeface="Proxima Nova Bold"/>
          <a:cs typeface="Proxima Nova Bold"/>
        </a:defRPr>
      </a:lvl2pPr>
      <a:lvl3pPr marL="1143000" indent="-228600" algn="l" defTabSz="914400" rtl="0" eaLnBrk="1" latinLnBrk="0" hangingPunct="1">
        <a:lnSpc>
          <a:spcPct val="90000"/>
        </a:lnSpc>
        <a:spcBef>
          <a:spcPts val="500"/>
        </a:spcBef>
        <a:buFont typeface="Arial"/>
        <a:buChar char="•"/>
        <a:defRPr sz="2000" b="0" i="0" kern="1200">
          <a:solidFill>
            <a:srgbClr val="002060"/>
          </a:solidFill>
          <a:latin typeface="Proxima Nova Bold"/>
          <a:ea typeface="Proxima Nova Bold"/>
          <a:cs typeface="Proxima Nova Bold"/>
        </a:defRPr>
      </a:lvl3pPr>
      <a:lvl4pPr marL="1600200" indent="-228600" algn="l" defTabSz="914400" rtl="0" eaLnBrk="1" latinLnBrk="0" hangingPunct="1">
        <a:lnSpc>
          <a:spcPct val="90000"/>
        </a:lnSpc>
        <a:spcBef>
          <a:spcPts val="500"/>
        </a:spcBef>
        <a:buFont typeface="Arial"/>
        <a:buChar char="•"/>
        <a:defRPr sz="1800" b="0" i="0" kern="1200">
          <a:solidFill>
            <a:srgbClr val="002060"/>
          </a:solidFill>
          <a:latin typeface="Proxima Nova Bold"/>
          <a:ea typeface="Proxima Nova Bold"/>
          <a:cs typeface="Proxima Nova Bold"/>
        </a:defRPr>
      </a:lvl4pPr>
      <a:lvl5pPr marL="2057400" indent="-228600" algn="l" defTabSz="914400" rtl="0" eaLnBrk="1" latinLnBrk="0" hangingPunct="1">
        <a:lnSpc>
          <a:spcPct val="90000"/>
        </a:lnSpc>
        <a:spcBef>
          <a:spcPts val="500"/>
        </a:spcBef>
        <a:buFont typeface="Arial"/>
        <a:buChar char="•"/>
        <a:defRPr sz="1800" b="0" i="0" kern="1200">
          <a:solidFill>
            <a:srgbClr val="002060"/>
          </a:solidFill>
          <a:latin typeface="Proxima Nova Bold"/>
          <a:ea typeface="Proxima Nova Bold"/>
          <a:cs typeface="Proxima Nova Bold"/>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s-ES" dirty="0" err="1"/>
              <a:t>Click</a:t>
            </a:r>
            <a:r>
              <a:rPr lang="es-ES" dirty="0"/>
              <a:t> to </a:t>
            </a:r>
            <a:r>
              <a:rPr lang="es-ES" dirty="0" err="1"/>
              <a:t>edit</a:t>
            </a:r>
            <a:r>
              <a:rPr lang="es-ES" dirty="0"/>
              <a:t> Master </a:t>
            </a:r>
            <a:r>
              <a:rPr lang="es-ES" dirty="0" err="1"/>
              <a:t>title</a:t>
            </a:r>
            <a:r>
              <a:rPr lang="es-ES" dirty="0"/>
              <a:t> </a:t>
            </a:r>
            <a:r>
              <a:rPr lang="es-ES" dirty="0" err="1"/>
              <a:t>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8" name="Slide Number Placeholder 4">
            <a:extLst>
              <a:ext uri="{FF2B5EF4-FFF2-40B4-BE49-F238E27FC236}">
                <a16:creationId xmlns:a16="http://schemas.microsoft.com/office/drawing/2014/main" id="{B1E893EF-4886-42ED-8715-EB8CD9290C49}"/>
              </a:ext>
            </a:extLst>
          </p:cNvPr>
          <p:cNvSpPr>
            <a:spLocks noGrp="1"/>
          </p:cNvSpPr>
          <p:nvPr>
            <p:ph type="sldNum" sz="quarter" idx="4"/>
          </p:nvPr>
        </p:nvSpPr>
        <p:spPr>
          <a:xfrm>
            <a:off x="838200" y="6270628"/>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dirty="0"/>
          </a:p>
        </p:txBody>
      </p:sp>
    </p:spTree>
    <p:extLst>
      <p:ext uri="{BB962C8B-B14F-4D97-AF65-F5344CB8AC3E}">
        <p14:creationId xmlns:p14="http://schemas.microsoft.com/office/powerpoint/2010/main" val="177659577"/>
      </p:ext>
    </p:extLst>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l" defTabSz="914400" rtl="0" eaLnBrk="1" latinLnBrk="0" hangingPunct="1">
        <a:lnSpc>
          <a:spcPct val="90000"/>
        </a:lnSpc>
        <a:spcBef>
          <a:spcPct val="0"/>
        </a:spcBef>
        <a:buNone/>
        <a:defRPr sz="4400" b="0" i="0" kern="1200">
          <a:solidFill>
            <a:srgbClr val="002060"/>
          </a:solidFill>
          <a:latin typeface="Proxima Nova "/>
          <a:ea typeface="Proxima Nova "/>
          <a:cs typeface="Proxima Nova "/>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002060"/>
          </a:solidFill>
          <a:latin typeface="Proxima Nova "/>
          <a:ea typeface="Proxima Nova "/>
          <a:cs typeface="Proxima Nova "/>
        </a:defRPr>
      </a:lvl1pPr>
      <a:lvl2pPr marL="685800" indent="-228600" algn="l" defTabSz="914400" rtl="0" eaLnBrk="1" latinLnBrk="0" hangingPunct="1">
        <a:lnSpc>
          <a:spcPct val="90000"/>
        </a:lnSpc>
        <a:spcBef>
          <a:spcPts val="500"/>
        </a:spcBef>
        <a:buFont typeface="Arial"/>
        <a:buChar char="•"/>
        <a:defRPr sz="2400" b="0" i="0" kern="1200">
          <a:solidFill>
            <a:srgbClr val="002060"/>
          </a:solidFill>
          <a:latin typeface="Proxima Nova "/>
          <a:ea typeface="Proxima Nova "/>
          <a:cs typeface="Proxima Nova "/>
        </a:defRPr>
      </a:lvl2pPr>
      <a:lvl3pPr marL="1143000" indent="-228600" algn="l" defTabSz="914400" rtl="0" eaLnBrk="1" latinLnBrk="0" hangingPunct="1">
        <a:lnSpc>
          <a:spcPct val="90000"/>
        </a:lnSpc>
        <a:spcBef>
          <a:spcPts val="500"/>
        </a:spcBef>
        <a:buFont typeface="Arial"/>
        <a:buChar char="•"/>
        <a:defRPr sz="2000" b="0" i="0" kern="1200">
          <a:solidFill>
            <a:srgbClr val="002060"/>
          </a:solidFill>
          <a:latin typeface="Proxima Nova "/>
          <a:ea typeface="Proxima Nova "/>
          <a:cs typeface="Proxima Nova "/>
        </a:defRPr>
      </a:lvl3pPr>
      <a:lvl4pPr marL="1600200" indent="-228600" algn="l" defTabSz="914400" rtl="0" eaLnBrk="1" latinLnBrk="0" hangingPunct="1">
        <a:lnSpc>
          <a:spcPct val="90000"/>
        </a:lnSpc>
        <a:spcBef>
          <a:spcPts val="500"/>
        </a:spcBef>
        <a:buFont typeface="Arial"/>
        <a:buChar char="•"/>
        <a:defRPr sz="1800" b="0" i="0" kern="1200">
          <a:solidFill>
            <a:srgbClr val="002060"/>
          </a:solidFill>
          <a:latin typeface="Proxima Nova "/>
          <a:ea typeface="Proxima Nova "/>
          <a:cs typeface="Proxima Nova "/>
        </a:defRPr>
      </a:lvl4pPr>
      <a:lvl5pPr marL="2057400" indent="-228600" algn="l" defTabSz="914400" rtl="0" eaLnBrk="1" latinLnBrk="0" hangingPunct="1">
        <a:lnSpc>
          <a:spcPct val="90000"/>
        </a:lnSpc>
        <a:spcBef>
          <a:spcPts val="500"/>
        </a:spcBef>
        <a:buFont typeface="Arial"/>
        <a:buChar char="•"/>
        <a:defRPr sz="1800" b="0" i="0" kern="1200">
          <a:solidFill>
            <a:srgbClr val="002060"/>
          </a:solidFill>
          <a:latin typeface="Proxima Nova "/>
          <a:ea typeface="Proxima Nova "/>
          <a:cs typeface="Proxima Nova "/>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9A327F-F992-4CE7-9521-25AD4400522A}"/>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DD92FB-7437-44F0-B055-10E98BBC5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A1988A-BCA7-424C-86ED-612C52306CC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CFEF4-E361-4D64-B38E-10064F56FE3A}" type="datetimeFigureOut">
              <a:rPr lang="en-GB" smtClean="0"/>
              <a:t>24/11/2022</a:t>
            </a:fld>
            <a:endParaRPr lang="en-GB"/>
          </a:p>
        </p:txBody>
      </p:sp>
      <p:sp>
        <p:nvSpPr>
          <p:cNvPr id="5" name="Footer Placeholder 4">
            <a:extLst>
              <a:ext uri="{FF2B5EF4-FFF2-40B4-BE49-F238E27FC236}">
                <a16:creationId xmlns:a16="http://schemas.microsoft.com/office/drawing/2014/main" id="{E7778AB4-FD6B-4986-97BA-0FA7AC64541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924301-0DE1-4AE9-AD88-CE5BF3F1644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72EED-E45B-4C28-B072-7DA810891E96}" type="slidenum">
              <a:rPr lang="en-GB" smtClean="0"/>
              <a:t>‹#›</a:t>
            </a:fld>
            <a:endParaRPr lang="en-GB"/>
          </a:p>
        </p:txBody>
      </p:sp>
    </p:spTree>
    <p:extLst>
      <p:ext uri="{BB962C8B-B14F-4D97-AF65-F5344CB8AC3E}">
        <p14:creationId xmlns:p14="http://schemas.microsoft.com/office/powerpoint/2010/main" val="273990257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US" dirty="0"/>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3FC99B4B-719C-7440-B8C3-F9382A5F99BB}" type="slidenum">
              <a:rPr lang="en-GB" smtClean="0"/>
              <a:pPr/>
              <a:t>‹#›</a:t>
            </a:fld>
            <a:endParaRPr lang="en-GB" dirty="0"/>
          </a:p>
        </p:txBody>
      </p:sp>
    </p:spTree>
    <p:extLst>
      <p:ext uri="{BB962C8B-B14F-4D97-AF65-F5344CB8AC3E}">
        <p14:creationId xmlns:p14="http://schemas.microsoft.com/office/powerpoint/2010/main" val="42273732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194073" cy="1362075"/>
          </a:xfrm>
          <a:prstGeom prst="rect">
            <a:avLst/>
          </a:prstGeom>
        </p:spPr>
        <p:txBody>
          <a:bodyPr vert="horz" lIns="91440" tIns="45720" rIns="91440" bIns="45720" rtlCol="0" anchor="t">
            <a:normAutofit/>
          </a:bodyPr>
          <a:lstStyle/>
          <a:p>
            <a:r>
              <a:rPr lang="es-ES_tradnl" noProof="0"/>
              <a:t>Text Page Master</a:t>
            </a:r>
          </a:p>
        </p:txBody>
      </p:sp>
      <p:sp>
        <p:nvSpPr>
          <p:cNvPr id="3" name="Text Placeholder 2"/>
          <p:cNvSpPr>
            <a:spLocks noGrp="1"/>
          </p:cNvSpPr>
          <p:nvPr>
            <p:ph type="body" idx="1"/>
          </p:nvPr>
        </p:nvSpPr>
        <p:spPr>
          <a:xfrm>
            <a:off x="838201" y="1825625"/>
            <a:ext cx="10194073" cy="4166802"/>
          </a:xfrm>
          <a:prstGeom prst="rect">
            <a:avLst/>
          </a:prstGeom>
        </p:spPr>
        <p:txBody>
          <a:bodyPr vert="horz" lIns="91440" tIns="45720" rIns="91440" bIns="45720" rtlCol="0">
            <a:normAutofit/>
          </a:bodyPr>
          <a:lstStyle/>
          <a:p>
            <a:pPr lvl="0"/>
            <a:r>
              <a:rPr lang="es-ES" err="1"/>
              <a:t>Click</a:t>
            </a:r>
            <a:r>
              <a:rPr lang="es-ES"/>
              <a:t> to </a:t>
            </a:r>
            <a:r>
              <a:rPr lang="es-ES" err="1"/>
              <a:t>edit</a:t>
            </a:r>
            <a:r>
              <a:rPr lang="es-ES"/>
              <a:t> Master </a:t>
            </a:r>
            <a:r>
              <a:rPr lang="es-ES" err="1"/>
              <a:t>text</a:t>
            </a:r>
            <a:r>
              <a:rPr lang="es-ES"/>
              <a:t> </a:t>
            </a:r>
            <a:r>
              <a:rPr lang="es-ES" err="1"/>
              <a:t>styles</a:t>
            </a:r>
            <a:endParaRPr lang="es-ES"/>
          </a:p>
          <a:p>
            <a:pPr lvl="1"/>
            <a:r>
              <a:rPr lang="es-ES" err="1"/>
              <a:t>Second</a:t>
            </a:r>
            <a:r>
              <a:rPr lang="es-ES"/>
              <a:t> </a:t>
            </a:r>
            <a:r>
              <a:rPr lang="es-ES" err="1"/>
              <a:t>level</a:t>
            </a:r>
            <a:endParaRPr lang="es-ES"/>
          </a:p>
          <a:p>
            <a:pPr lvl="2"/>
            <a:r>
              <a:rPr lang="es-ES" err="1"/>
              <a:t>Third</a:t>
            </a:r>
            <a:r>
              <a:rPr lang="es-ES"/>
              <a:t> </a:t>
            </a:r>
            <a:r>
              <a:rPr lang="es-ES" err="1"/>
              <a:t>level</a:t>
            </a:r>
            <a:endParaRPr lang="es-ES"/>
          </a:p>
          <a:p>
            <a:pPr lvl="3"/>
            <a:r>
              <a:rPr lang="es-ES" err="1"/>
              <a:t>Fourth</a:t>
            </a:r>
            <a:r>
              <a:rPr lang="es-ES"/>
              <a:t> </a:t>
            </a:r>
            <a:r>
              <a:rPr lang="es-ES" err="1"/>
              <a:t>level</a:t>
            </a:r>
            <a:endParaRPr lang="es-ES"/>
          </a:p>
          <a:p>
            <a:pPr lvl="4"/>
            <a:r>
              <a:rPr lang="es-ES" err="1"/>
              <a:t>Fifth</a:t>
            </a:r>
            <a:r>
              <a:rPr lang="es-ES"/>
              <a:t> </a:t>
            </a:r>
            <a:r>
              <a:rPr lang="es-ES" err="1"/>
              <a:t>level</a:t>
            </a:r>
            <a:endParaRPr lang="en-US"/>
          </a:p>
        </p:txBody>
      </p:sp>
      <p:sp>
        <p:nvSpPr>
          <p:cNvPr id="7" name="Rectangle 6"/>
          <p:cNvSpPr/>
          <p:nvPr userDrawn="1"/>
        </p:nvSpPr>
        <p:spPr>
          <a:xfrm>
            <a:off x="11494698" y="0"/>
            <a:ext cx="6973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pic>
        <p:nvPicPr>
          <p:cNvPr id="10" name="Picture 9">
            <a:extLst>
              <a:ext uri="{FF2B5EF4-FFF2-40B4-BE49-F238E27FC236}">
                <a16:creationId xmlns:a16="http://schemas.microsoft.com/office/drawing/2014/main" id="{AC4666E4-9CF7-4975-88BE-2F6EFFA80023}"/>
              </a:ext>
            </a:extLst>
          </p:cNvPr>
          <p:cNvPicPr/>
          <p:nvPr userDrawn="1"/>
        </p:nvPicPr>
        <p:blipFill>
          <a:blip r:embed="rId24" cstate="print">
            <a:extLst>
              <a:ext uri="{28A0092B-C50C-407E-A947-70E740481C1C}">
                <a14:useLocalDpi xmlns:a14="http://schemas.microsoft.com/office/drawing/2010/main"/>
              </a:ext>
            </a:extLst>
          </a:blip>
          <a:srcRect/>
          <a:stretch>
            <a:fillRect/>
          </a:stretch>
        </p:blipFill>
        <p:spPr bwMode="auto">
          <a:xfrm>
            <a:off x="10179013" y="5929233"/>
            <a:ext cx="2033651" cy="1077313"/>
          </a:xfrm>
          <a:prstGeom prst="rect">
            <a:avLst/>
          </a:prstGeom>
          <a:noFill/>
          <a:ln>
            <a:noFill/>
          </a:ln>
        </p:spPr>
      </p:pic>
      <p:sp>
        <p:nvSpPr>
          <p:cNvPr id="9" name="Slide Number Placeholder 4">
            <a:extLst>
              <a:ext uri="{FF2B5EF4-FFF2-40B4-BE49-F238E27FC236}">
                <a16:creationId xmlns:a16="http://schemas.microsoft.com/office/drawing/2014/main" id="{87C1901E-5545-4795-86BA-2366775C5F92}"/>
              </a:ext>
            </a:extLst>
          </p:cNvPr>
          <p:cNvSpPr>
            <a:spLocks noGrp="1"/>
          </p:cNvSpPr>
          <p:nvPr>
            <p:ph type="sldNum" sz="quarter" idx="4"/>
          </p:nvPr>
        </p:nvSpPr>
        <p:spPr>
          <a:xfrm>
            <a:off x="838200" y="6285326"/>
            <a:ext cx="685800" cy="365125"/>
          </a:xfrm>
          <a:prstGeom prst="rect">
            <a:avLst/>
          </a:prstGeom>
        </p:spPr>
        <p:txBody>
          <a:bodyPr vert="horz" lIns="91440" tIns="45720" rIns="91440" bIns="45720" rtlCol="0" anchor="b"/>
          <a:lstStyle>
            <a:lvl1pPr algn="l">
              <a:defRPr sz="1000" b="0" i="0">
                <a:solidFill>
                  <a:srgbClr val="828282"/>
                </a:solidFill>
                <a:latin typeface="+mn-lt"/>
                <a:ea typeface="Montserrat Medium" panose="00000600000000000000" pitchFamily="50" charset="0"/>
                <a:cs typeface="Montserrat Medium" panose="00000600000000000000" pitchFamily="50" charset="0"/>
              </a:defRPr>
            </a:lvl1pPr>
          </a:lstStyle>
          <a:p>
            <a:fld id="{E27994B9-B7C9-D549-A209-5DBF8D9DB672}" type="slidenum">
              <a:rPr lang="en-US" smtClean="0"/>
              <a:pPr/>
              <a:t>‹#›</a:t>
            </a:fld>
            <a:endParaRPr lang="en-US"/>
          </a:p>
        </p:txBody>
      </p:sp>
      <p:pic>
        <p:nvPicPr>
          <p:cNvPr id="12" name="Graphic 11">
            <a:extLst>
              <a:ext uri="{FF2B5EF4-FFF2-40B4-BE49-F238E27FC236}">
                <a16:creationId xmlns:a16="http://schemas.microsoft.com/office/drawing/2014/main" id="{7350BCAF-AEAD-46C3-B577-4B84F9390C4F}"/>
              </a:ext>
            </a:extLst>
          </p:cNvPr>
          <p:cNvPicPr>
            <a:picLocks noChangeAspect="1"/>
          </p:cNvPicPr>
          <p:nvPr userDrawn="1"/>
        </p:nvPicPr>
        <p:blipFill>
          <a:blip r:embed="rId25" cstate="hq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rot="5400000">
            <a:off x="11410185" y="124048"/>
            <a:ext cx="391904" cy="519336"/>
          </a:xfrm>
          <a:prstGeom prst="rect">
            <a:avLst/>
          </a:prstGeom>
        </p:spPr>
      </p:pic>
    </p:spTree>
    <p:extLst>
      <p:ext uri="{BB962C8B-B14F-4D97-AF65-F5344CB8AC3E}">
        <p14:creationId xmlns:p14="http://schemas.microsoft.com/office/powerpoint/2010/main" val="76569626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Lst>
  <p:hf hdr="0" ftr="0" dt="0"/>
  <p:txStyles>
    <p:titleStyle>
      <a:lvl1pPr algn="l" defTabSz="914400" rtl="0" eaLnBrk="1" latinLnBrk="0" hangingPunct="1">
        <a:lnSpc>
          <a:spcPct val="90000"/>
        </a:lnSpc>
        <a:spcBef>
          <a:spcPct val="0"/>
        </a:spcBef>
        <a:buNone/>
        <a:defRPr sz="4000" b="0" i="0" kern="1200">
          <a:solidFill>
            <a:srgbClr val="002060"/>
          </a:solidFill>
          <a:latin typeface="+mn-lt"/>
          <a:ea typeface="Montserrat Medium" panose="00000600000000000000" pitchFamily="50" charset="0"/>
          <a:cs typeface="Montserrat Medium" panose="00000600000000000000" pitchFamily="50"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rgbClr val="002060"/>
          </a:solidFill>
          <a:latin typeface="+mn-lt"/>
          <a:ea typeface="Montserrat Medium" panose="00000600000000000000" pitchFamily="50" charset="0"/>
          <a:cs typeface="Montserrat Medium" panose="00000600000000000000" pitchFamily="50" charset="0"/>
        </a:defRPr>
      </a:lvl1pPr>
      <a:lvl2pPr marL="685800" indent="-228600" algn="l" defTabSz="914400" rtl="0" eaLnBrk="1" latinLnBrk="0" hangingPunct="1">
        <a:lnSpc>
          <a:spcPct val="90000"/>
        </a:lnSpc>
        <a:spcBef>
          <a:spcPts val="500"/>
        </a:spcBef>
        <a:buFont typeface="Arial"/>
        <a:buChar char="•"/>
        <a:defRPr sz="1800" b="0" i="0" kern="1200">
          <a:solidFill>
            <a:srgbClr val="002060"/>
          </a:solidFill>
          <a:latin typeface="+mn-lt"/>
          <a:ea typeface="Montserrat Medium" panose="00000600000000000000" pitchFamily="50" charset="0"/>
          <a:cs typeface="Montserrat Medium" panose="00000600000000000000" pitchFamily="50" charset="0"/>
        </a:defRPr>
      </a:lvl2pPr>
      <a:lvl3pPr marL="11430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3pPr>
      <a:lvl4pPr marL="16002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4pPr>
      <a:lvl5pPr marL="2057400" indent="-228600" algn="l" defTabSz="914400" rtl="0" eaLnBrk="1" latinLnBrk="0" hangingPunct="1">
        <a:lnSpc>
          <a:spcPct val="90000"/>
        </a:lnSpc>
        <a:spcBef>
          <a:spcPts val="500"/>
        </a:spcBef>
        <a:buFont typeface="Arial"/>
        <a:buChar char="•"/>
        <a:defRPr sz="1400" b="0" i="0" kern="1200">
          <a:solidFill>
            <a:srgbClr val="002060"/>
          </a:solidFill>
          <a:latin typeface="+mn-lt"/>
          <a:ea typeface="Montserrat Medium" panose="00000600000000000000" pitchFamily="50" charset="0"/>
          <a:cs typeface="Montserrat Medium" panose="00000600000000000000"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6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61.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6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hyperlink" Target="https://euaa.europa.eu/euaa-response-war-ukraine-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hoiswho.euaa.europa.eu/Pages/Temporary-protection.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hyperlink" Target="https://euaa.europa.eu/publications/forced-displacement-and-within-ukraine" TargetMode="Externa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euaa.europa.eu/ukraine-crisis-data-and-analysi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uaa.europa.eu/publications/eu-countries-continue-address-protection-needs-displaced-persons-ukraine" TargetMode="External"/><Relationship Id="rId3" Type="http://schemas.openxmlformats.org/officeDocument/2006/relationships/hyperlink" Target="https://euaa.europa.eu/sites/default/files/publications/2022-03/2022_situational_update_9_Ukraine_EN_1.pdf" TargetMode="External"/><Relationship Id="rId7" Type="http://schemas.openxmlformats.org/officeDocument/2006/relationships/hyperlink" Target="https://euaa.europa.eu/publications/eu-countries-address-protection-needs-displaced-people-ukraine-situational-update-no"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euaa.europa.eu/sites/default/files/publications/2022-03/2022_situational_update_13_Ukraine_EN.pdf" TargetMode="External"/><Relationship Id="rId11" Type="http://schemas.openxmlformats.org/officeDocument/2006/relationships/image" Target="../media/image28.png"/><Relationship Id="rId5" Type="http://schemas.openxmlformats.org/officeDocument/2006/relationships/hyperlink" Target="https://euaa.europa.eu/publications/rapid-response-eu-countries-address-needs-displaced-people-ukraine-1" TargetMode="External"/><Relationship Id="rId10" Type="http://schemas.openxmlformats.org/officeDocument/2006/relationships/image" Target="../media/image27.svg"/><Relationship Id="rId4" Type="http://schemas.openxmlformats.org/officeDocument/2006/relationships/hyperlink" Target="https://euaa.europa.eu/publications/rapid-response-eu-countries-address-needs-displaced-people-ukraine-0" TargetMode="Externa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whoiswho.euaa.europa.eu/temporary-protection%C2%A0" TargetMode="Externa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1">
            <a:extLst>
              <a:ext uri="{FF2B5EF4-FFF2-40B4-BE49-F238E27FC236}">
                <a16:creationId xmlns:a16="http://schemas.microsoft.com/office/drawing/2014/main" id="{7DD5A494-64B0-4425-B24F-F4F52303CD5A}"/>
              </a:ext>
            </a:extLst>
          </p:cNvPr>
          <p:cNvPicPr>
            <a:picLocks noGrp="1" noChangeAspect="1"/>
          </p:cNvPicPr>
          <p:nvPr>
            <p:ph type="pic" sz="quarter" idx="12"/>
          </p:nvPr>
        </p:nvPicPr>
        <p:blipFill>
          <a:blip r:embed="rId3"/>
          <a:srcRect t="5602" b="5602"/>
          <a:stretch/>
        </p:blipFill>
        <p:spPr>
          <a:xfrm>
            <a:off x="0" y="0"/>
            <a:ext cx="12192000" cy="6089650"/>
          </a:xfrm>
          <a:prstGeom prst="rect">
            <a:avLst/>
          </a:prstGeom>
        </p:spPr>
      </p:pic>
      <p:sp>
        <p:nvSpPr>
          <p:cNvPr id="4" name="Text Placeholder 3">
            <a:extLst>
              <a:ext uri="{FF2B5EF4-FFF2-40B4-BE49-F238E27FC236}">
                <a16:creationId xmlns:a16="http://schemas.microsoft.com/office/drawing/2014/main" id="{51F1EDA1-3FE9-4874-905C-78C14EEDD145}"/>
              </a:ext>
            </a:extLst>
          </p:cNvPr>
          <p:cNvSpPr>
            <a:spLocks noGrp="1"/>
          </p:cNvSpPr>
          <p:nvPr>
            <p:ph type="body" sz="quarter" idx="16"/>
          </p:nvPr>
        </p:nvSpPr>
        <p:spPr>
          <a:xfrm>
            <a:off x="1355461" y="1780138"/>
            <a:ext cx="5507905" cy="362365"/>
          </a:xfrm>
        </p:spPr>
        <p:txBody>
          <a:bodyPr/>
          <a:lstStyle/>
          <a:p>
            <a:r>
              <a:rPr lang="en-GB" b="1" dirty="0"/>
              <a:t>Organisational update for EMN REG Meeting</a:t>
            </a:r>
          </a:p>
        </p:txBody>
      </p:sp>
      <p:grpSp>
        <p:nvGrpSpPr>
          <p:cNvPr id="8" name="Group 7">
            <a:extLst>
              <a:ext uri="{FF2B5EF4-FFF2-40B4-BE49-F238E27FC236}">
                <a16:creationId xmlns:a16="http://schemas.microsoft.com/office/drawing/2014/main" id="{F5E5F209-E054-437B-B6E8-17387756D703}"/>
              </a:ext>
            </a:extLst>
          </p:cNvPr>
          <p:cNvGrpSpPr/>
          <p:nvPr/>
        </p:nvGrpSpPr>
        <p:grpSpPr>
          <a:xfrm>
            <a:off x="845994" y="1715324"/>
            <a:ext cx="9407277" cy="2400752"/>
            <a:chOff x="-10456" y="828772"/>
            <a:chExt cx="7740627" cy="2180626"/>
          </a:xfrm>
          <a:solidFill>
            <a:srgbClr val="23234C"/>
          </a:solidFill>
        </p:grpSpPr>
        <p:sp>
          <p:nvSpPr>
            <p:cNvPr id="9" name="Rectangle: Rounded Corners 8">
              <a:extLst>
                <a:ext uri="{FF2B5EF4-FFF2-40B4-BE49-F238E27FC236}">
                  <a16:creationId xmlns:a16="http://schemas.microsoft.com/office/drawing/2014/main" id="{D27C0189-CBAF-4478-BD88-820F56E34331}"/>
                </a:ext>
              </a:extLst>
            </p:cNvPr>
            <p:cNvSpPr/>
            <p:nvPr userDrawn="1"/>
          </p:nvSpPr>
          <p:spPr>
            <a:xfrm>
              <a:off x="-10456" y="828772"/>
              <a:ext cx="7740627" cy="2180626"/>
            </a:xfrm>
            <a:prstGeom prst="roundRect">
              <a:avLst>
                <a:gd name="adj" fmla="val 177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4F936399-A2C5-4987-B9DC-536355C154E6}"/>
                </a:ext>
              </a:extLst>
            </p:cNvPr>
            <p:cNvSpPr/>
            <p:nvPr userDrawn="1"/>
          </p:nvSpPr>
          <p:spPr>
            <a:xfrm>
              <a:off x="7357884" y="2583783"/>
              <a:ext cx="372287" cy="425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Text Placeholder 4">
            <a:extLst>
              <a:ext uri="{FF2B5EF4-FFF2-40B4-BE49-F238E27FC236}">
                <a16:creationId xmlns:a16="http://schemas.microsoft.com/office/drawing/2014/main" id="{499B7276-DAB6-4E46-8F87-8009531EB078}"/>
              </a:ext>
            </a:extLst>
          </p:cNvPr>
          <p:cNvSpPr>
            <a:spLocks noGrp="1"/>
          </p:cNvSpPr>
          <p:nvPr>
            <p:ph type="body" sz="quarter" idx="13"/>
          </p:nvPr>
        </p:nvSpPr>
        <p:spPr>
          <a:xfrm>
            <a:off x="965917" y="1961320"/>
            <a:ext cx="6966259" cy="1270904"/>
          </a:xfrm>
          <a:ln>
            <a:noFill/>
          </a:ln>
        </p:spPr>
        <p:txBody>
          <a:bodyPr/>
          <a:lstStyle/>
          <a:p>
            <a:pPr algn="l"/>
            <a:r>
              <a:rPr lang="en-GB" sz="2400" b="0" i="0" dirty="0">
                <a:effectLst/>
                <a:latin typeface="Proxima Nova" panose="02000506030000020004" pitchFamily="2" charset="0"/>
              </a:rPr>
              <a:t> </a:t>
            </a:r>
          </a:p>
          <a:p>
            <a:pPr algn="l"/>
            <a:endParaRPr lang="en-GB" sz="2400" b="0" dirty="0">
              <a:latin typeface="Proxima Nova" panose="02000506030000020004" pitchFamily="2" charset="0"/>
            </a:endParaRPr>
          </a:p>
          <a:p>
            <a:pPr algn="l"/>
            <a:r>
              <a:rPr lang="en-GB" sz="1800" b="0" i="0" dirty="0">
                <a:effectLst/>
                <a:latin typeface="Proxima Nova" panose="02000506030000020004" pitchFamily="2" charset="0"/>
              </a:rPr>
              <a:t>Th.</a:t>
            </a:r>
          </a:p>
          <a:p>
            <a:pPr algn="l"/>
            <a:r>
              <a:rPr lang="en-GB" sz="1800" b="0" i="0" dirty="0">
                <a:effectLst/>
                <a:latin typeface="Proxima Nova" panose="02000506030000020004" pitchFamily="2" charset="0"/>
              </a:rPr>
              <a:t>M. Papaioannou, Information and Analysis Officer, EUAA</a:t>
            </a:r>
          </a:p>
          <a:p>
            <a:endParaRPr lang="en-GB" dirty="0"/>
          </a:p>
        </p:txBody>
      </p:sp>
    </p:spTree>
    <p:extLst>
      <p:ext uri="{BB962C8B-B14F-4D97-AF65-F5344CB8AC3E}">
        <p14:creationId xmlns:p14="http://schemas.microsoft.com/office/powerpoint/2010/main" val="227827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217625-1B0D-CB0C-E954-0DA838F63DC2}"/>
              </a:ext>
            </a:extLst>
          </p:cNvPr>
          <p:cNvPicPr>
            <a:picLocks noChangeAspect="1"/>
          </p:cNvPicPr>
          <p:nvPr/>
        </p:nvPicPr>
        <p:blipFill>
          <a:blip r:embed="rId3"/>
          <a:stretch>
            <a:fillRect/>
          </a:stretch>
        </p:blipFill>
        <p:spPr>
          <a:xfrm>
            <a:off x="10586634" y="4495800"/>
            <a:ext cx="1605366" cy="2319867"/>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75071630-4DD2-4BE7-9DCC-4064C8EA7E0A}"/>
              </a:ext>
            </a:extLst>
          </p:cNvPr>
          <p:cNvSpPr>
            <a:spLocks noGrp="1"/>
          </p:cNvSpPr>
          <p:nvPr>
            <p:ph type="body" sz="quarter" idx="10"/>
          </p:nvPr>
        </p:nvSpPr>
        <p:spPr>
          <a:xfrm>
            <a:off x="876300" y="550500"/>
            <a:ext cx="10944000" cy="496098"/>
          </a:xfrm>
        </p:spPr>
        <p:txBody>
          <a:bodyPr vert="horz" lIns="91440" tIns="45720" rIns="91440" bIns="45720" rtlCol="0" anchor="t">
            <a:noAutofit/>
          </a:bodyPr>
          <a:lstStyle/>
          <a:p>
            <a:r>
              <a:rPr lang="en-GB" sz="2800" b="1" dirty="0">
                <a:solidFill>
                  <a:srgbClr val="24234C"/>
                </a:solidFill>
                <a:latin typeface="Proxima Nova" panose="02000506030000020004" pitchFamily="2" charset="0"/>
                <a:cs typeface="Calibri" panose="020F0502020204030204" pitchFamily="34" charset="0"/>
              </a:rPr>
              <a:t>Situational</a:t>
            </a:r>
            <a:r>
              <a:rPr lang="en-GB" sz="2800" b="1" dirty="0">
                <a:solidFill>
                  <a:srgbClr val="24234C"/>
                </a:solidFill>
                <a:effectLst/>
                <a:latin typeface="Proxima Nova" panose="02000506030000020004" pitchFamily="2" charset="0"/>
                <a:ea typeface="Times New Roman" panose="02020603050405020304" pitchFamily="18" charset="0"/>
                <a:cs typeface="Calibri" panose="020F0502020204030204" pitchFamily="34" charset="0"/>
              </a:rPr>
              <a:t> Report: Analysis of Measures to Provide Protection to Displaced Persons from Ukraine</a:t>
            </a:r>
            <a:endParaRPr lang="en-US" dirty="0">
              <a:ea typeface="+mn-lt"/>
              <a:cs typeface="+mn-lt"/>
            </a:endParaRPr>
          </a:p>
        </p:txBody>
      </p:sp>
      <p:sp>
        <p:nvSpPr>
          <p:cNvPr id="3" name="Text Placeholder 2">
            <a:extLst>
              <a:ext uri="{FF2B5EF4-FFF2-40B4-BE49-F238E27FC236}">
                <a16:creationId xmlns:a16="http://schemas.microsoft.com/office/drawing/2014/main" id="{9E4C00A8-673A-D52F-992C-0D51C720DE5F}"/>
              </a:ext>
            </a:extLst>
          </p:cNvPr>
          <p:cNvSpPr>
            <a:spLocks noGrp="1"/>
          </p:cNvSpPr>
          <p:nvPr>
            <p:ph type="body" sz="quarter" idx="11"/>
          </p:nvPr>
        </p:nvSpPr>
        <p:spPr>
          <a:xfrm>
            <a:off x="624000" y="1456267"/>
            <a:ext cx="11196300" cy="4199467"/>
          </a:xfrm>
        </p:spPr>
        <p:txBody>
          <a:bodyPr/>
          <a:lstStyle/>
          <a:p>
            <a:pPr lvl="0"/>
            <a:r>
              <a:rPr lang="en-GB" sz="2400" b="1" dirty="0">
                <a:solidFill>
                  <a:schemeClr val="accent4"/>
                </a:solidFill>
              </a:rPr>
              <a:t>Highlights</a:t>
            </a:r>
          </a:p>
          <a:p>
            <a:pPr marL="342900" lvl="0" indent="-342900">
              <a:buFont typeface="Arial" panose="020B0604020202020204" pitchFamily="34" charset="0"/>
              <a:buChar char="•"/>
            </a:pPr>
            <a:r>
              <a:rPr lang="en-GB" b="1" dirty="0">
                <a:effectLst/>
                <a:latin typeface="Proxima Nova" panose="02000506030000020004" pitchFamily="2" charset="0"/>
                <a:ea typeface="Times New Roman" panose="02020603050405020304" pitchFamily="18" charset="0"/>
                <a:cs typeface="Times New Roman" panose="02020603050405020304" pitchFamily="18" charset="0"/>
              </a:rPr>
              <a:t>Preparedness and contingency planning </a:t>
            </a:r>
            <a:r>
              <a:rPr lang="en-GB" dirty="0">
                <a:effectLst/>
                <a:latin typeface="Proxima Nova" panose="02000506030000020004" pitchFamily="2" charset="0"/>
                <a:ea typeface="Times New Roman" panose="02020603050405020304" pitchFamily="18" charset="0"/>
                <a:cs typeface="Times New Roman" panose="02020603050405020304" pitchFamily="18" charset="0"/>
              </a:rPr>
              <a:t>prove fundamental during the crisis management stage</a:t>
            </a:r>
            <a:endParaRPr lang="en-GB" sz="2800" b="1" dirty="0">
              <a:solidFill>
                <a:schemeClr val="accent4"/>
              </a:solidFill>
              <a:effectLst/>
              <a:latin typeface="Proxima Nova" panose="02000506030000020004" pitchFamily="2"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b="1" dirty="0">
                <a:effectLst/>
                <a:latin typeface="Proxima Nova" panose="02000506030000020004" pitchFamily="2" charset="0"/>
                <a:ea typeface="Times New Roman" panose="02020603050405020304" pitchFamily="18" charset="0"/>
                <a:cs typeface="Times New Roman" panose="02020603050405020304" pitchFamily="18" charset="0"/>
              </a:rPr>
              <a:t>Provision of information </a:t>
            </a:r>
            <a:r>
              <a:rPr lang="en-GB" dirty="0">
                <a:effectLst/>
                <a:latin typeface="Proxima Nova" panose="02000506030000020004" pitchFamily="2" charset="0"/>
                <a:ea typeface="Times New Roman" panose="02020603050405020304" pitchFamily="18" charset="0"/>
                <a:cs typeface="Times New Roman" panose="02020603050405020304" pitchFamily="18" charset="0"/>
              </a:rPr>
              <a:t>as a necessary condition for an effective operational response</a:t>
            </a:r>
          </a:p>
          <a:p>
            <a:pPr marL="342900" indent="-342900">
              <a:buFont typeface="Arial" panose="020B0604020202020204" pitchFamily="34" charset="0"/>
              <a:buChar char="•"/>
            </a:pPr>
            <a:r>
              <a:rPr lang="en-GB" b="1" dirty="0">
                <a:effectLst/>
                <a:latin typeface="Proxima Nova" panose="02000506030000020004" pitchFamily="2" charset="0"/>
                <a:ea typeface="Calibri" panose="020F0502020204030204" pitchFamily="34" charset="0"/>
              </a:rPr>
              <a:t>Public–private voluntary partnerships</a:t>
            </a:r>
            <a:r>
              <a:rPr lang="en-GB" dirty="0">
                <a:effectLst/>
                <a:latin typeface="Proxima Nova" panose="02000506030000020004" pitchFamily="2" charset="0"/>
                <a:ea typeface="Calibri" panose="020F0502020204030204" pitchFamily="34" charset="0"/>
              </a:rPr>
              <a:t> may temporarily ease the heavy burden on countries, but voluntary support offers require coordination, clear information and monitoring through control mechanisms.</a:t>
            </a:r>
            <a:endParaRPr lang="en-GB"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b="1" dirty="0">
                <a:effectLst/>
                <a:latin typeface="Proxima Nova" panose="02000506030000020004" pitchFamily="2" charset="0"/>
                <a:ea typeface="Times New Roman" panose="02020603050405020304" pitchFamily="18" charset="0"/>
                <a:cs typeface="Times New Roman" panose="02020603050405020304" pitchFamily="18" charset="0"/>
              </a:rPr>
              <a:t>One-stop service points </a:t>
            </a:r>
            <a:r>
              <a:rPr lang="en-GB" dirty="0">
                <a:effectLst/>
                <a:latin typeface="Proxima Nova" panose="02000506030000020004" pitchFamily="2" charset="0"/>
                <a:ea typeface="Times New Roman" panose="02020603050405020304" pitchFamily="18" charset="0"/>
                <a:cs typeface="Times New Roman" panose="02020603050405020304" pitchFamily="18" charset="0"/>
              </a:rPr>
              <a:t>as the new norm for temporary protection </a:t>
            </a:r>
          </a:p>
          <a:p>
            <a:pPr marL="342900" indent="-342900">
              <a:spcBef>
                <a:spcPts val="1200"/>
              </a:spcBef>
              <a:buFont typeface="Arial" panose="020B0604020202020204" pitchFamily="34" charset="0"/>
              <a:buChar char="•"/>
            </a:pPr>
            <a:r>
              <a:rPr lang="en-GB" b="1" dirty="0">
                <a:latin typeface="Proxima Nova" panose="02000506030000020004" pitchFamily="2" charset="0"/>
                <a:ea typeface="Calibri" panose="020F0502020204030204" pitchFamily="34" charset="0"/>
                <a:cs typeface="Times New Roman" panose="02020603050405020304" pitchFamily="18" charset="0"/>
              </a:rPr>
              <a:t>Registration procedures </a:t>
            </a:r>
            <a:r>
              <a:rPr lang="en-GB" dirty="0">
                <a:latin typeface="Proxima Nova" panose="02000506030000020004" pitchFamily="2" charset="0"/>
                <a:ea typeface="Calibri" panose="020F0502020204030204" pitchFamily="34" charset="0"/>
                <a:cs typeface="Times New Roman" panose="02020603050405020304" pitchFamily="18" charset="0"/>
              </a:rPr>
              <a:t>differ between EU+ countries</a:t>
            </a:r>
          </a:p>
          <a:p>
            <a:pPr marL="342900" indent="-342900">
              <a:spcBef>
                <a:spcPts val="1200"/>
              </a:spcBef>
              <a:buFont typeface="Arial" panose="020B0604020202020204" pitchFamily="34" charset="0"/>
              <a:buChar char="•"/>
            </a:pPr>
            <a:r>
              <a:rPr lang="en-GB" b="1" dirty="0">
                <a:effectLst/>
                <a:latin typeface="Proxima Nova" panose="02000506030000020004" pitchFamily="2" charset="0"/>
                <a:ea typeface="Calibri" panose="020F0502020204030204" pitchFamily="34" charset="0"/>
                <a:cs typeface="Times New Roman" panose="02020603050405020304" pitchFamily="18" charset="0"/>
              </a:rPr>
              <a:t>Reception</a:t>
            </a:r>
            <a:r>
              <a:rPr lang="en-GB" dirty="0">
                <a:effectLst/>
                <a:latin typeface="Proxima Nova" panose="02000506030000020004" pitchFamily="2" charset="0"/>
                <a:ea typeface="Calibri" panose="020F0502020204030204" pitchFamily="34" charset="0"/>
                <a:cs typeface="Times New Roman" panose="02020603050405020304" pitchFamily="18" charset="0"/>
              </a:rPr>
              <a:t> is organised</a:t>
            </a:r>
            <a:r>
              <a:rPr lang="en-GB" dirty="0">
                <a:latin typeface="Proxima Nova" panose="02000506030000020004" pitchFamily="2" charset="0"/>
                <a:ea typeface="Calibri" panose="020F0502020204030204" pitchFamily="34" charset="0"/>
                <a:cs typeface="Times New Roman" panose="02020603050405020304" pitchFamily="18" charset="0"/>
              </a:rPr>
              <a:t> both within the regular international protection framework </a:t>
            </a:r>
          </a:p>
          <a:p>
            <a:pPr>
              <a:spcBef>
                <a:spcPts val="0"/>
              </a:spcBef>
            </a:pPr>
            <a:r>
              <a:rPr lang="en-GB" dirty="0">
                <a:latin typeface="Proxima Nova" panose="02000506030000020004" pitchFamily="2" charset="0"/>
                <a:ea typeface="Calibri" panose="020F0502020204030204" pitchFamily="34" charset="0"/>
                <a:cs typeface="Times New Roman" panose="02020603050405020304" pitchFamily="18" charset="0"/>
              </a:rPr>
              <a:t>as well as outside e.g. private housing, coordination with regional authorities etc.</a:t>
            </a:r>
          </a:p>
          <a:p>
            <a:pPr marL="342900" indent="-342900">
              <a:buFont typeface="Arial" panose="020B0604020202020204" pitchFamily="34" charset="0"/>
              <a:buChar char="•"/>
            </a:pPr>
            <a:r>
              <a:rPr lang="en-GB" b="1" dirty="0">
                <a:effectLst/>
                <a:latin typeface="Proxima Nova" panose="02000506030000020004" pitchFamily="2" charset="0"/>
                <a:ea typeface="Calibri" panose="020F0502020204030204" pitchFamily="34" charset="0"/>
                <a:cs typeface="Times New Roman" panose="02020603050405020304" pitchFamily="18" charset="0"/>
              </a:rPr>
              <a:t>Various implications </a:t>
            </a:r>
            <a:r>
              <a:rPr lang="en-GB" b="1" dirty="0">
                <a:latin typeface="Proxima Nova" panose="02000506030000020004" pitchFamily="2" charset="0"/>
                <a:ea typeface="Calibri" panose="020F0502020204030204" pitchFamily="34" charset="0"/>
                <a:cs typeface="Times New Roman" panose="02020603050405020304" pitchFamily="18" charset="0"/>
              </a:rPr>
              <a:t>for international protection procedure</a:t>
            </a:r>
            <a:endParaRPr lang="en-GB" sz="2400" b="1" dirty="0">
              <a:solidFill>
                <a:schemeClr val="accent4"/>
              </a:solidFill>
            </a:endParaRPr>
          </a:p>
        </p:txBody>
      </p:sp>
      <p:sp>
        <p:nvSpPr>
          <p:cNvPr id="4" name="Slide Number Placeholder 3">
            <a:extLst>
              <a:ext uri="{FF2B5EF4-FFF2-40B4-BE49-F238E27FC236}">
                <a16:creationId xmlns:a16="http://schemas.microsoft.com/office/drawing/2014/main" id="{C5D178CF-3D17-4E85-81E9-C880E037A436}"/>
              </a:ext>
            </a:extLst>
          </p:cNvPr>
          <p:cNvSpPr>
            <a:spLocks noGrp="1"/>
          </p:cNvSpPr>
          <p:nvPr>
            <p:ph type="sldNum" sz="quarter" idx="4"/>
          </p:nvPr>
        </p:nvSpPr>
        <p:spPr/>
        <p:txBody>
          <a:bodyPr/>
          <a:lstStyle/>
          <a:p>
            <a:fld id="{E27994B9-B7C9-D549-A209-5DBF8D9DB672}" type="slidenum">
              <a:rPr lang="en-US" smtClean="0"/>
              <a:pPr/>
              <a:t>10</a:t>
            </a:fld>
            <a:endParaRPr lang="en-US"/>
          </a:p>
        </p:txBody>
      </p:sp>
    </p:spTree>
    <p:extLst>
      <p:ext uri="{BB962C8B-B14F-4D97-AF65-F5344CB8AC3E}">
        <p14:creationId xmlns:p14="http://schemas.microsoft.com/office/powerpoint/2010/main" val="32878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AA operations map">
            <a:extLst>
              <a:ext uri="{FF2B5EF4-FFF2-40B4-BE49-F238E27FC236}">
                <a16:creationId xmlns:a16="http://schemas.microsoft.com/office/drawing/2014/main" id="{4B519560-E24F-02A0-0339-2939AEA19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401" y="605778"/>
            <a:ext cx="8096250" cy="6086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0A0A618-C44D-4885-A6C1-F23DDB2FF586}"/>
              </a:ext>
            </a:extLst>
          </p:cNvPr>
          <p:cNvSpPr>
            <a:spLocks noGrp="1"/>
          </p:cNvSpPr>
          <p:nvPr>
            <p:ph type="body" sz="quarter" idx="11"/>
          </p:nvPr>
        </p:nvSpPr>
        <p:spPr>
          <a:xfrm>
            <a:off x="1053275" y="1405518"/>
            <a:ext cx="10944000" cy="5027039"/>
          </a:xfrm>
        </p:spPr>
        <p:txBody>
          <a:bodyPr/>
          <a:lstStyle/>
          <a:p>
            <a:pPr marL="342900" indent="-342900">
              <a:buFont typeface="Arial" panose="020B0604020202020204" pitchFamily="34" charset="0"/>
              <a:buChar char="•"/>
            </a:pPr>
            <a:r>
              <a:rPr lang="en-US" sz="2400" dirty="0">
                <a:solidFill>
                  <a:srgbClr val="002060"/>
                </a:solidFill>
              </a:rPr>
              <a:t> present in 12 EU Member States and Moldova </a:t>
            </a:r>
          </a:p>
          <a:p>
            <a:pPr marL="800100" lvl="1" indent="-342900">
              <a:buFont typeface="Arial" panose="020B0604020202020204" pitchFamily="34" charset="0"/>
              <a:buChar char="•"/>
            </a:pPr>
            <a:r>
              <a:rPr lang="en-US" sz="2000" dirty="0">
                <a:solidFill>
                  <a:srgbClr val="002060"/>
                </a:solidFill>
              </a:rPr>
              <a:t>information provision </a:t>
            </a:r>
          </a:p>
          <a:p>
            <a:pPr marL="800100" lvl="1" indent="-342900">
              <a:buFont typeface="Arial" panose="020B0604020202020204" pitchFamily="34" charset="0"/>
              <a:buChar char="•"/>
            </a:pPr>
            <a:r>
              <a:rPr lang="en-US" sz="2000" dirty="0">
                <a:solidFill>
                  <a:srgbClr val="002060"/>
                </a:solidFill>
              </a:rPr>
              <a:t>training support </a:t>
            </a:r>
            <a:endParaRPr lang="el-GR" sz="2000" dirty="0">
              <a:solidFill>
                <a:srgbClr val="002060"/>
              </a:solidFill>
            </a:endParaRPr>
          </a:p>
          <a:p>
            <a:pPr marL="800100" lvl="1" indent="-342900">
              <a:buFont typeface="Arial" panose="020B0604020202020204" pitchFamily="34" charset="0"/>
              <a:buChar char="•"/>
            </a:pPr>
            <a:r>
              <a:rPr lang="en-GB" sz="2000" dirty="0">
                <a:solidFill>
                  <a:srgbClr val="002060"/>
                </a:solidFill>
              </a:rPr>
              <a:t>reception units, and assist in site planning;</a:t>
            </a:r>
          </a:p>
          <a:p>
            <a:pPr marL="800100" lvl="1" indent="-342900">
              <a:buFont typeface="Arial" panose="020B0604020202020204" pitchFamily="34" charset="0"/>
              <a:buChar char="•"/>
            </a:pPr>
            <a:r>
              <a:rPr lang="en-US" sz="2000" dirty="0">
                <a:solidFill>
                  <a:srgbClr val="002060"/>
                </a:solidFill>
              </a:rPr>
              <a:t>technological support with registration </a:t>
            </a:r>
          </a:p>
          <a:p>
            <a:pPr marL="800100" lvl="1" indent="-342900">
              <a:buFont typeface="Arial" panose="020B0604020202020204" pitchFamily="34" charset="0"/>
              <a:buChar char="•"/>
            </a:pPr>
            <a:r>
              <a:rPr lang="en-US" sz="2000" dirty="0">
                <a:solidFill>
                  <a:srgbClr val="002060"/>
                </a:solidFill>
              </a:rPr>
              <a:t>registration</a:t>
            </a:r>
          </a:p>
          <a:p>
            <a:pPr marL="800100" lvl="1" indent="-342900">
              <a:buFont typeface="Arial" panose="020B0604020202020204" pitchFamily="34" charset="0"/>
              <a:buChar char="•"/>
            </a:pPr>
            <a:r>
              <a:rPr lang="en-US" sz="2000" dirty="0">
                <a:solidFill>
                  <a:srgbClr val="002060"/>
                </a:solidFill>
              </a:rPr>
              <a:t>Interviews </a:t>
            </a:r>
          </a:p>
          <a:p>
            <a:pPr marL="800100" lvl="1" indent="-342900">
              <a:buFont typeface="Arial" panose="020B0604020202020204" pitchFamily="34" charset="0"/>
              <a:buChar char="•"/>
            </a:pPr>
            <a:r>
              <a:rPr lang="en-US" sz="2000" dirty="0">
                <a:solidFill>
                  <a:srgbClr val="002060"/>
                </a:solidFill>
              </a:rPr>
              <a:t>assistance on appeal procedures etc. </a:t>
            </a:r>
          </a:p>
          <a:p>
            <a:pPr marL="800100" lvl="1" indent="-342900">
              <a:buFont typeface="Arial" panose="020B0604020202020204" pitchFamily="34" charset="0"/>
              <a:buChar char="•"/>
            </a:pPr>
            <a:endParaRPr lang="en-US" sz="2000" dirty="0">
              <a:solidFill>
                <a:srgbClr val="002060"/>
              </a:solidFill>
            </a:endParaRPr>
          </a:p>
        </p:txBody>
      </p:sp>
      <p:sp>
        <p:nvSpPr>
          <p:cNvPr id="2" name="Text Placeholder 1">
            <a:extLst>
              <a:ext uri="{FF2B5EF4-FFF2-40B4-BE49-F238E27FC236}">
                <a16:creationId xmlns:a16="http://schemas.microsoft.com/office/drawing/2014/main" id="{75071630-4DD2-4BE7-9DCC-4064C8EA7E0A}"/>
              </a:ext>
            </a:extLst>
          </p:cNvPr>
          <p:cNvSpPr>
            <a:spLocks noGrp="1"/>
          </p:cNvSpPr>
          <p:nvPr>
            <p:ph type="body" sz="quarter" idx="10"/>
          </p:nvPr>
        </p:nvSpPr>
        <p:spPr/>
        <p:txBody>
          <a:bodyPr/>
          <a:lstStyle/>
          <a:p>
            <a:r>
              <a:rPr lang="en-US" sz="2400" b="1" dirty="0">
                <a:solidFill>
                  <a:srgbClr val="002060"/>
                </a:solidFill>
              </a:rPr>
              <a:t>EUAA Operational Support </a:t>
            </a:r>
            <a:endParaRPr lang="en-US" dirty="0"/>
          </a:p>
        </p:txBody>
      </p:sp>
      <p:sp>
        <p:nvSpPr>
          <p:cNvPr id="4" name="Slide Number Placeholder 3">
            <a:extLst>
              <a:ext uri="{FF2B5EF4-FFF2-40B4-BE49-F238E27FC236}">
                <a16:creationId xmlns:a16="http://schemas.microsoft.com/office/drawing/2014/main" id="{C5D178CF-3D17-4E85-81E9-C880E037A436}"/>
              </a:ext>
            </a:extLst>
          </p:cNvPr>
          <p:cNvSpPr>
            <a:spLocks noGrp="1"/>
          </p:cNvSpPr>
          <p:nvPr>
            <p:ph type="sldNum" sz="quarter" idx="4"/>
          </p:nvPr>
        </p:nvSpPr>
        <p:spPr/>
        <p:txBody>
          <a:bodyPr/>
          <a:lstStyle/>
          <a:p>
            <a:fld id="{E27994B9-B7C9-D549-A209-5DBF8D9DB672}" type="slidenum">
              <a:rPr lang="en-US" smtClean="0"/>
              <a:pPr/>
              <a:t>11</a:t>
            </a:fld>
            <a:endParaRPr lang="en-US" dirty="0"/>
          </a:p>
        </p:txBody>
      </p:sp>
      <p:pic>
        <p:nvPicPr>
          <p:cNvPr id="8" name="Graphic 7" descr="Clipboard with solid fill">
            <a:extLst>
              <a:ext uri="{FF2B5EF4-FFF2-40B4-BE49-F238E27FC236}">
                <a16:creationId xmlns:a16="http://schemas.microsoft.com/office/drawing/2014/main" id="{4F3B6D12-7D1C-403A-96EE-92DDE9C05C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8623" y="4917908"/>
            <a:ext cx="664652" cy="664652"/>
          </a:xfrm>
          <a:prstGeom prst="rect">
            <a:avLst/>
          </a:prstGeom>
        </p:spPr>
      </p:pic>
    </p:spTree>
    <p:extLst>
      <p:ext uri="{BB962C8B-B14F-4D97-AF65-F5344CB8AC3E}">
        <p14:creationId xmlns:p14="http://schemas.microsoft.com/office/powerpoint/2010/main" val="413417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5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BA253-4B69-4651-A0F3-FB47536784D8}"/>
              </a:ext>
            </a:extLst>
          </p:cNvPr>
          <p:cNvSpPr>
            <a:spLocks noGrp="1"/>
          </p:cNvSpPr>
          <p:nvPr>
            <p:ph type="sldNum" sz="quarter" idx="4"/>
          </p:nvPr>
        </p:nvSpPr>
        <p:spPr/>
        <p:txBody>
          <a:bodyPr/>
          <a:lstStyle/>
          <a:p>
            <a:fld id="{E27994B9-B7C9-D549-A209-5DBF8D9DB672}" type="slidenum">
              <a:rPr lang="en-US">
                <a:latin typeface="Proxima Nova"/>
              </a:rPr>
              <a:pPr/>
              <a:t>13</a:t>
            </a:fld>
            <a:endParaRPr lang="en-US">
              <a:latin typeface="Proxima Nova"/>
            </a:endParaRPr>
          </a:p>
        </p:txBody>
      </p:sp>
      <p:grpSp>
        <p:nvGrpSpPr>
          <p:cNvPr id="8" name="Group 7">
            <a:extLst>
              <a:ext uri="{FF2B5EF4-FFF2-40B4-BE49-F238E27FC236}">
                <a16:creationId xmlns:a16="http://schemas.microsoft.com/office/drawing/2014/main" id="{8D8BCB9A-D73F-47CB-8D2F-67A427D60393}"/>
              </a:ext>
            </a:extLst>
          </p:cNvPr>
          <p:cNvGrpSpPr/>
          <p:nvPr/>
        </p:nvGrpSpPr>
        <p:grpSpPr>
          <a:xfrm>
            <a:off x="2191973" y="4833257"/>
            <a:ext cx="8039068" cy="1250302"/>
            <a:chOff x="483285" y="575379"/>
            <a:chExt cx="8039068" cy="1311609"/>
          </a:xfrm>
        </p:grpSpPr>
        <p:sp>
          <p:nvSpPr>
            <p:cNvPr id="12" name="Rectangle: Rounded Corners 11">
              <a:extLst>
                <a:ext uri="{FF2B5EF4-FFF2-40B4-BE49-F238E27FC236}">
                  <a16:creationId xmlns:a16="http://schemas.microsoft.com/office/drawing/2014/main" id="{D8471140-5F4B-49B4-92DC-9221585FF9C9}"/>
                </a:ext>
              </a:extLst>
            </p:cNvPr>
            <p:cNvSpPr/>
            <p:nvPr/>
          </p:nvSpPr>
          <p:spPr>
            <a:xfrm>
              <a:off x="483285" y="575379"/>
              <a:ext cx="8039068" cy="900507"/>
            </a:xfrm>
            <a:prstGeom prst="roundRect">
              <a:avLst>
                <a:gd name="adj" fmla="val 18988"/>
              </a:avLst>
            </a:prstGeom>
            <a:solidFill>
              <a:srgbClr val="232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Proxima Nova"/>
              </a:endParaRPr>
            </a:p>
          </p:txBody>
        </p:sp>
        <p:sp>
          <p:nvSpPr>
            <p:cNvPr id="13" name="Rectangle 12">
              <a:extLst>
                <a:ext uri="{FF2B5EF4-FFF2-40B4-BE49-F238E27FC236}">
                  <a16:creationId xmlns:a16="http://schemas.microsoft.com/office/drawing/2014/main" id="{B6C132DF-94A8-4DF1-934E-E75A30AE8547}"/>
                </a:ext>
              </a:extLst>
            </p:cNvPr>
            <p:cNvSpPr/>
            <p:nvPr/>
          </p:nvSpPr>
          <p:spPr>
            <a:xfrm>
              <a:off x="8043618" y="1321724"/>
              <a:ext cx="478735" cy="565264"/>
            </a:xfrm>
            <a:prstGeom prst="rect">
              <a:avLst/>
            </a:prstGeom>
            <a:solidFill>
              <a:srgbClr val="232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Proxima Nova"/>
              </a:endParaRPr>
            </a:p>
          </p:txBody>
        </p:sp>
      </p:grpSp>
      <p:sp>
        <p:nvSpPr>
          <p:cNvPr id="14" name="Title 2">
            <a:extLst>
              <a:ext uri="{FF2B5EF4-FFF2-40B4-BE49-F238E27FC236}">
                <a16:creationId xmlns:a16="http://schemas.microsoft.com/office/drawing/2014/main" id="{1668DC6F-942F-4810-B559-490AF66578D4}"/>
              </a:ext>
            </a:extLst>
          </p:cNvPr>
          <p:cNvSpPr>
            <a:spLocks noGrp="1"/>
          </p:cNvSpPr>
          <p:nvPr>
            <p:ph type="title"/>
          </p:nvPr>
        </p:nvSpPr>
        <p:spPr>
          <a:xfrm>
            <a:off x="2330333" y="5025021"/>
            <a:ext cx="8337666" cy="1012224"/>
          </a:xfrm>
        </p:spPr>
        <p:txBody>
          <a:bodyPr/>
          <a:lstStyle/>
          <a:p>
            <a:r>
              <a:rPr lang="en-GB" sz="2000" dirty="0"/>
              <a:t>Thomas Jezequel, Head of Reception &amp; Vulnerability Sector, EUAA</a:t>
            </a:r>
            <a:endParaRPr lang="en-GB" sz="2000" b="1" dirty="0"/>
          </a:p>
        </p:txBody>
      </p:sp>
      <p:pic>
        <p:nvPicPr>
          <p:cNvPr id="1026" name="Picture 2" descr="design and management of reception facilities">
            <a:extLst>
              <a:ext uri="{FF2B5EF4-FFF2-40B4-BE49-F238E27FC236}">
                <a16:creationId xmlns:a16="http://schemas.microsoft.com/office/drawing/2014/main" id="{6F3484E3-BCFA-5C32-73AC-81098FC2B83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9906" r="990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3E0C5B6-CBE9-68F2-19E9-4AA85B576435}"/>
              </a:ext>
            </a:extLst>
          </p:cNvPr>
          <p:cNvSpPr/>
          <p:nvPr/>
        </p:nvSpPr>
        <p:spPr>
          <a:xfrm>
            <a:off x="1779634" y="407257"/>
            <a:ext cx="5818652" cy="2218095"/>
          </a:xfrm>
          <a:prstGeom prst="roundRect">
            <a:avLst>
              <a:gd name="adj" fmla="val 17761"/>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Proxima Nova" panose="02000506030000020004" pitchFamily="2" charset="0"/>
              </a:rPr>
              <a:t>Reception of displaced persons from Ukraine in the EU: the EUAA’s role</a:t>
            </a:r>
          </a:p>
          <a:p>
            <a:r>
              <a:rPr lang="en-GB" sz="1400" b="1" dirty="0">
                <a:solidFill>
                  <a:srgbClr val="002060"/>
                </a:solidFill>
                <a:latin typeface="Proxima Nova" panose="02000506030000020004" pitchFamily="2" charset="0"/>
              </a:rPr>
              <a:t>Thomas Jezequel, Head of the Reception and Vulnerability Sector, EUAA</a:t>
            </a:r>
            <a:endParaRPr lang="en-GB" sz="3200" b="1" dirty="0">
              <a:solidFill>
                <a:srgbClr val="002060"/>
              </a:solidFill>
              <a:latin typeface="Proxima Nova" panose="02000506030000020004" pitchFamily="2" charset="0"/>
            </a:endParaRPr>
          </a:p>
        </p:txBody>
      </p:sp>
    </p:spTree>
    <p:extLst>
      <p:ext uri="{BB962C8B-B14F-4D97-AF65-F5344CB8AC3E}">
        <p14:creationId xmlns:p14="http://schemas.microsoft.com/office/powerpoint/2010/main" val="700946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9999" y="529234"/>
            <a:ext cx="8208000" cy="834053"/>
          </a:xfrm>
        </p:spPr>
        <p:txBody>
          <a:bodyPr/>
          <a:lstStyle/>
          <a:p>
            <a:r>
              <a:rPr lang="en-US" dirty="0"/>
              <a:t>EUAA reception mandate and specificities of the TPD status</a:t>
            </a:r>
          </a:p>
        </p:txBody>
      </p:sp>
      <p:sp>
        <p:nvSpPr>
          <p:cNvPr id="3" name="Text Placeholder 2"/>
          <p:cNvSpPr>
            <a:spLocks noGrp="1"/>
          </p:cNvSpPr>
          <p:nvPr>
            <p:ph type="body" sz="quarter" idx="11"/>
          </p:nvPr>
        </p:nvSpPr>
        <p:spPr>
          <a:xfrm>
            <a:off x="1992000" y="1206062"/>
            <a:ext cx="8208000" cy="4864332"/>
          </a:xfrm>
        </p:spPr>
        <p:txBody>
          <a:bodyPr/>
          <a:lstStyle/>
          <a:p>
            <a:pPr marL="201158" lvl="5" indent="0" defTabSz="685779">
              <a:buNone/>
            </a:pPr>
            <a:endParaRPr lang="en-US" sz="2400" dirty="0">
              <a:solidFill>
                <a:srgbClr val="262626"/>
              </a:solidFill>
              <a:latin typeface="Calibri"/>
            </a:endParaRPr>
          </a:p>
          <a:p>
            <a:pPr marL="342900" lvl="5" indent="-342900" algn="just">
              <a:spcBef>
                <a:spcPts val="1000"/>
              </a:spcBef>
            </a:pPr>
            <a:r>
              <a:rPr lang="en-US" sz="2400" dirty="0">
                <a:solidFill>
                  <a:srgbClr val="002060"/>
                </a:solidFill>
              </a:rPr>
              <a:t>The </a:t>
            </a:r>
            <a:r>
              <a:rPr lang="en-US" sz="2400" b="1" dirty="0">
                <a:solidFill>
                  <a:srgbClr val="002060"/>
                </a:solidFill>
              </a:rPr>
              <a:t>EUAA</a:t>
            </a:r>
            <a:r>
              <a:rPr lang="en-US" sz="2400" dirty="0">
                <a:solidFill>
                  <a:srgbClr val="002060"/>
                </a:solidFill>
              </a:rPr>
              <a:t> supports EU+ states in the implementation of the Reception Conditions Directive </a:t>
            </a:r>
          </a:p>
          <a:p>
            <a:pPr marL="342900" lvl="5" indent="-342900" algn="just">
              <a:spcBef>
                <a:spcPts val="1000"/>
              </a:spcBef>
            </a:pPr>
            <a:r>
              <a:rPr lang="en-US" sz="2400" dirty="0">
                <a:solidFill>
                  <a:srgbClr val="002060"/>
                </a:solidFill>
              </a:rPr>
              <a:t>Beneficiaries of the RCD do not benefit from reception conditions if they do not ask for asylum (27400 out of 4.7 millions did)</a:t>
            </a:r>
          </a:p>
          <a:p>
            <a:pPr marL="342900" lvl="5" indent="-342900" algn="just">
              <a:spcBef>
                <a:spcPts val="1000"/>
              </a:spcBef>
            </a:pPr>
            <a:r>
              <a:rPr lang="en-US" sz="2400" dirty="0">
                <a:solidFill>
                  <a:srgbClr val="002060"/>
                </a:solidFill>
              </a:rPr>
              <a:t>Reception authorities were often asked to </a:t>
            </a:r>
            <a:r>
              <a:rPr lang="en-US" sz="2400" b="1" dirty="0">
                <a:solidFill>
                  <a:srgbClr val="002060"/>
                </a:solidFill>
              </a:rPr>
              <a:t>step in </a:t>
            </a:r>
            <a:r>
              <a:rPr lang="en-US" sz="2400" dirty="0">
                <a:solidFill>
                  <a:srgbClr val="002060"/>
                </a:solidFill>
              </a:rPr>
              <a:t>but are not necessarily the lead in terms of support to displaced persons from Ukraine. </a:t>
            </a:r>
          </a:p>
          <a:p>
            <a:pPr marL="342900" lvl="5" indent="-342900" algn="just">
              <a:spcBef>
                <a:spcPts val="1000"/>
              </a:spcBef>
            </a:pPr>
            <a:r>
              <a:rPr lang="en-US" sz="2400" dirty="0">
                <a:solidFill>
                  <a:srgbClr val="002060"/>
                </a:solidFill>
              </a:rPr>
              <a:t>Overall recourse to private housing BUT reception capacity has been used too : people without network / support / personal resources to settle in. </a:t>
            </a:r>
          </a:p>
          <a:p>
            <a:pPr marL="342900" lvl="5" indent="-342900" algn="just">
              <a:spcBef>
                <a:spcPts val="1000"/>
              </a:spcBef>
            </a:pPr>
            <a:r>
              <a:rPr lang="en-US" sz="2400" dirty="0">
                <a:solidFill>
                  <a:srgbClr val="002060"/>
                </a:solidFill>
              </a:rPr>
              <a:t>Perspective? </a:t>
            </a:r>
            <a:endParaRPr lang="en-US" sz="2400" dirty="0"/>
          </a:p>
        </p:txBody>
      </p:sp>
      <p:sp>
        <p:nvSpPr>
          <p:cNvPr id="6" name="Text Placeholder 3">
            <a:extLst>
              <a:ext uri="{FF2B5EF4-FFF2-40B4-BE49-F238E27FC236}">
                <a16:creationId xmlns:a16="http://schemas.microsoft.com/office/drawing/2014/main" id="{E2A4740A-85FF-4955-A379-D3011100AD4F}"/>
              </a:ext>
            </a:extLst>
          </p:cNvPr>
          <p:cNvSpPr txBox="1">
            <a:spLocks/>
          </p:cNvSpPr>
          <p:nvPr/>
        </p:nvSpPr>
        <p:spPr>
          <a:xfrm>
            <a:off x="2438400" y="6384897"/>
            <a:ext cx="5903650" cy="2667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000" b="0" i="0" kern="1200">
                <a:solidFill>
                  <a:srgbClr val="002060"/>
                </a:solidFill>
                <a:latin typeface="+mn-lt"/>
                <a:ea typeface="Montserrat Medium" panose="00000600000000000000" pitchFamily="50" charset="0"/>
                <a:cs typeface="Montserrat Medium" panose="00000600000000000000" pitchFamily="50" charset="0"/>
              </a:defRPr>
            </a:lvl1pPr>
            <a:lvl2pPr marL="685800" indent="-228600" algn="l" defTabSz="914400" rtl="0" eaLnBrk="1" latinLnBrk="0" hangingPunct="1">
              <a:lnSpc>
                <a:spcPct val="90000"/>
              </a:lnSpc>
              <a:spcBef>
                <a:spcPts val="500"/>
              </a:spcBef>
              <a:buFont typeface="Arial"/>
              <a:buChar char="•"/>
              <a:defRPr sz="1800" b="0" i="0" kern="1200">
                <a:solidFill>
                  <a:srgbClr val="002060"/>
                </a:solidFill>
                <a:latin typeface="+mn-lt"/>
                <a:ea typeface="Montserrat Medium" panose="00000600000000000000" pitchFamily="50" charset="0"/>
                <a:cs typeface="Montserrat Medium" panose="00000600000000000000" pitchFamily="50" charset="0"/>
              </a:defRPr>
            </a:lvl2pPr>
            <a:lvl3pPr marL="11430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3pPr>
            <a:lvl4pPr marL="16002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4pPr>
            <a:lvl5pPr marL="2057400" indent="-228600" algn="l" defTabSz="914400" rtl="0" eaLnBrk="1" latinLnBrk="0" hangingPunct="1">
              <a:lnSpc>
                <a:spcPct val="90000"/>
              </a:lnSpc>
              <a:spcBef>
                <a:spcPts val="500"/>
              </a:spcBef>
              <a:buFont typeface="Arial"/>
              <a:buChar char="•"/>
              <a:defRPr sz="1400" b="0" i="0" kern="1200">
                <a:solidFill>
                  <a:srgbClr val="002060"/>
                </a:solidFill>
                <a:latin typeface="+mn-lt"/>
                <a:ea typeface="Montserrat Medium" panose="00000600000000000000" pitchFamily="50" charset="0"/>
                <a:cs typeface="Montserrat Medium" panose="00000600000000000000"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solidFill>
                  <a:srgbClr val="D8D8D8">
                    <a:lumMod val="60000"/>
                    <a:lumOff val="40000"/>
                  </a:srgbClr>
                </a:solidFill>
                <a:latin typeface="Proxima Nova"/>
              </a:rPr>
              <a:t>Notes</a:t>
            </a:r>
          </a:p>
        </p:txBody>
      </p:sp>
      <p:sp>
        <p:nvSpPr>
          <p:cNvPr id="7" name="Slide Number Placeholder 4">
            <a:extLst>
              <a:ext uri="{FF2B5EF4-FFF2-40B4-BE49-F238E27FC236}">
                <a16:creationId xmlns:a16="http://schemas.microsoft.com/office/drawing/2014/main" id="{02EFB257-BF06-441B-B9C2-CBC1E230A985}"/>
              </a:ext>
            </a:extLst>
          </p:cNvPr>
          <p:cNvSpPr>
            <a:spLocks noGrp="1"/>
          </p:cNvSpPr>
          <p:nvPr>
            <p:ph type="sldNum" sz="quarter" idx="4"/>
          </p:nvPr>
        </p:nvSpPr>
        <p:spPr>
          <a:xfrm>
            <a:off x="1924050" y="6246773"/>
            <a:ext cx="514350" cy="365124"/>
          </a:xfrm>
        </p:spPr>
        <p:txBody>
          <a:bodyPr/>
          <a:lstStyle/>
          <a:p>
            <a:fld id="{E27994B9-B7C9-D549-A209-5DBF8D9DB672}" type="slidenum">
              <a:rPr lang="en-US">
                <a:latin typeface="Proxima Nova"/>
              </a:rPr>
              <a:pPr/>
              <a:t>14</a:t>
            </a:fld>
            <a:endParaRPr lang="en-US">
              <a:latin typeface="Proxima Nova"/>
            </a:endParaRPr>
          </a:p>
        </p:txBody>
      </p:sp>
      <p:pic>
        <p:nvPicPr>
          <p:cNvPr id="8" name="Graphic 7">
            <a:extLst>
              <a:ext uri="{FF2B5EF4-FFF2-40B4-BE49-F238E27FC236}">
                <a16:creationId xmlns:a16="http://schemas.microsoft.com/office/drawing/2014/main" id="{8713F2AB-C87D-4256-B653-3ED09B05B5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562491">
            <a:off x="5783172" y="6131993"/>
            <a:ext cx="480233" cy="477286"/>
          </a:xfrm>
          <a:prstGeom prst="rect">
            <a:avLst/>
          </a:prstGeom>
        </p:spPr>
      </p:pic>
    </p:spTree>
    <p:extLst>
      <p:ext uri="{BB962C8B-B14F-4D97-AF65-F5344CB8AC3E}">
        <p14:creationId xmlns:p14="http://schemas.microsoft.com/office/powerpoint/2010/main" val="23515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DCAF6A-EE82-646E-022C-721F26DB2493}"/>
              </a:ext>
            </a:extLst>
          </p:cNvPr>
          <p:cNvPicPr>
            <a:picLocks noChangeAspect="1"/>
          </p:cNvPicPr>
          <p:nvPr/>
        </p:nvPicPr>
        <p:blipFill rotWithShape="1">
          <a:blip r:embed="rId2"/>
          <a:srcRect t="54"/>
          <a:stretch/>
        </p:blipFill>
        <p:spPr>
          <a:xfrm>
            <a:off x="7962531" y="857250"/>
            <a:ext cx="2705470" cy="3848576"/>
          </a:xfrm>
          <a:prstGeom prst="rect">
            <a:avLst/>
          </a:prstGeom>
          <a:ln>
            <a:solidFill>
              <a:srgbClr val="002060"/>
            </a:solidFill>
          </a:ln>
        </p:spPr>
      </p:pic>
      <p:pic>
        <p:nvPicPr>
          <p:cNvPr id="2" name="Picture 1">
            <a:extLst>
              <a:ext uri="{FF2B5EF4-FFF2-40B4-BE49-F238E27FC236}">
                <a16:creationId xmlns:a16="http://schemas.microsoft.com/office/drawing/2014/main" id="{BD393F65-6D21-C52C-CD7F-86FCFEB776F8}"/>
              </a:ext>
            </a:extLst>
          </p:cNvPr>
          <p:cNvPicPr>
            <a:picLocks noChangeAspect="1"/>
          </p:cNvPicPr>
          <p:nvPr/>
        </p:nvPicPr>
        <p:blipFill rotWithShape="1">
          <a:blip r:embed="rId3"/>
          <a:srcRect l="605" r="1478"/>
          <a:stretch/>
        </p:blipFill>
        <p:spPr>
          <a:xfrm>
            <a:off x="1524001" y="1973218"/>
            <a:ext cx="2821611" cy="4027533"/>
          </a:xfrm>
          <a:prstGeom prst="rect">
            <a:avLst/>
          </a:prstGeom>
        </p:spPr>
      </p:pic>
      <p:sp>
        <p:nvSpPr>
          <p:cNvPr id="6" name="Rectangle 5">
            <a:extLst>
              <a:ext uri="{FF2B5EF4-FFF2-40B4-BE49-F238E27FC236}">
                <a16:creationId xmlns:a16="http://schemas.microsoft.com/office/drawing/2014/main" id="{139E4971-2B09-3730-DF2C-E6FE696C9708}"/>
              </a:ext>
            </a:extLst>
          </p:cNvPr>
          <p:cNvSpPr/>
          <p:nvPr/>
        </p:nvSpPr>
        <p:spPr>
          <a:xfrm>
            <a:off x="3621350" y="3768571"/>
            <a:ext cx="3342443" cy="1271750"/>
          </a:xfrm>
          <a:prstGeom prst="rect">
            <a:avLst/>
          </a:prstGeom>
          <a:solidFill>
            <a:srgbClr val="001848"/>
          </a:solidFill>
        </p:spPr>
        <p:style>
          <a:lnRef idx="3">
            <a:schemeClr val="lt1"/>
          </a:lnRef>
          <a:fillRef idx="1">
            <a:schemeClr val="dk1"/>
          </a:fillRef>
          <a:effectRef idx="1">
            <a:schemeClr val="dk1"/>
          </a:effectRef>
          <a:fontRef idx="minor">
            <a:schemeClr val="lt1"/>
          </a:fontRef>
        </p:style>
        <p:txBody>
          <a:bodyPr rtlCol="0" anchor="ctr"/>
          <a:lstStyle/>
          <a:p>
            <a:pPr algn="just"/>
            <a:r>
              <a:rPr lang="en-GB" sz="1350">
                <a:solidFill>
                  <a:srgbClr val="FFFFFF"/>
                </a:solidFill>
                <a:latin typeface="Proxima Nova" panose="02000506030000020004" pitchFamily="2" charset="0"/>
                <a:cs typeface="Times New Roman" panose="02020603050405020304" pitchFamily="18" charset="0"/>
              </a:rPr>
              <a:t>Practical recommendations on the provision of emergency placement in private accommodation for persons displaced from Ukraine</a:t>
            </a:r>
          </a:p>
        </p:txBody>
      </p:sp>
      <p:sp>
        <p:nvSpPr>
          <p:cNvPr id="7" name="Rectangle 6">
            <a:extLst>
              <a:ext uri="{FF2B5EF4-FFF2-40B4-BE49-F238E27FC236}">
                <a16:creationId xmlns:a16="http://schemas.microsoft.com/office/drawing/2014/main" id="{D8536526-3FD5-3796-0D0A-6FEDE8CE980C}"/>
              </a:ext>
            </a:extLst>
          </p:cNvPr>
          <p:cNvSpPr/>
          <p:nvPr/>
        </p:nvSpPr>
        <p:spPr>
          <a:xfrm>
            <a:off x="5112799" y="1500628"/>
            <a:ext cx="3342443" cy="1256745"/>
          </a:xfrm>
          <a:prstGeom prst="rect">
            <a:avLst/>
          </a:prstGeom>
          <a:solidFill>
            <a:schemeClr val="accent5"/>
          </a:solidFill>
        </p:spPr>
        <p:style>
          <a:lnRef idx="3">
            <a:schemeClr val="lt1"/>
          </a:lnRef>
          <a:fillRef idx="1">
            <a:schemeClr val="dk1"/>
          </a:fillRef>
          <a:effectRef idx="1">
            <a:schemeClr val="dk1"/>
          </a:effectRef>
          <a:fontRef idx="minor">
            <a:schemeClr val="lt1"/>
          </a:fontRef>
        </p:style>
        <p:txBody>
          <a:bodyPr rtlCol="0" anchor="ctr"/>
          <a:lstStyle/>
          <a:p>
            <a:pPr algn="just"/>
            <a:r>
              <a:rPr lang="en-GB" sz="1350">
                <a:solidFill>
                  <a:srgbClr val="FFFFFF"/>
                </a:solidFill>
                <a:latin typeface="Proxima Nova" panose="02000506030000020004" pitchFamily="2" charset="0"/>
                <a:ea typeface="Calibri" panose="020F0502020204030204" pitchFamily="34" charset="0"/>
                <a:cs typeface="Times New Roman" panose="02020603050405020304" pitchFamily="18" charset="0"/>
              </a:rPr>
              <a:t>A guide to relevant stakeholders (e.g. national, regional and local authorities, as well as civil society organisations) when designing and building new reception centres based on containers, according to the agency’s standards and guidelines</a:t>
            </a:r>
            <a:endParaRPr lang="en-GB" sz="1350">
              <a:solidFill>
                <a:srgbClr val="FFFFFF"/>
              </a:solidFill>
              <a:latin typeface="Proxima Nova" panose="02000506030000020004" pitchFamily="2" charset="0"/>
            </a:endParaRPr>
          </a:p>
        </p:txBody>
      </p:sp>
    </p:spTree>
    <p:extLst>
      <p:ext uri="{BB962C8B-B14F-4D97-AF65-F5344CB8AC3E}">
        <p14:creationId xmlns:p14="http://schemas.microsoft.com/office/powerpoint/2010/main" val="250214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EUAA Guidance on private accommodation</a:t>
            </a:r>
          </a:p>
        </p:txBody>
      </p:sp>
      <p:sp>
        <p:nvSpPr>
          <p:cNvPr id="3" name="Text Placeholder 2"/>
          <p:cNvSpPr>
            <a:spLocks noGrp="1"/>
          </p:cNvSpPr>
          <p:nvPr>
            <p:ph type="body" sz="quarter" idx="11"/>
          </p:nvPr>
        </p:nvSpPr>
        <p:spPr>
          <a:xfrm>
            <a:off x="1992000" y="1167806"/>
            <a:ext cx="5616916" cy="4864332"/>
          </a:xfrm>
        </p:spPr>
        <p:txBody>
          <a:bodyPr/>
          <a:lstStyle/>
          <a:p>
            <a:pPr marL="201158" lvl="5" indent="0" defTabSz="685779">
              <a:buNone/>
            </a:pPr>
            <a:endParaRPr lang="en-US" sz="2400" dirty="0">
              <a:solidFill>
                <a:srgbClr val="262626"/>
              </a:solidFill>
            </a:endParaRPr>
          </a:p>
          <a:p>
            <a:pPr marL="342900" lvl="5" indent="-342900">
              <a:spcBef>
                <a:spcPts val="1000"/>
              </a:spcBef>
            </a:pPr>
            <a:r>
              <a:rPr lang="en-US" sz="2000" b="1" dirty="0">
                <a:solidFill>
                  <a:srgbClr val="002060"/>
                </a:solidFill>
              </a:rPr>
              <a:t>Guide</a:t>
            </a:r>
            <a:r>
              <a:rPr lang="en-US" sz="2000" dirty="0">
                <a:solidFill>
                  <a:srgbClr val="002060"/>
                </a:solidFill>
              </a:rPr>
              <a:t> relevant stakeholders in matching displaced persons with available private accommodations</a:t>
            </a:r>
          </a:p>
          <a:p>
            <a:pPr marL="342900" lvl="5" indent="-342900">
              <a:spcBef>
                <a:spcPts val="1000"/>
              </a:spcBef>
            </a:pPr>
            <a:r>
              <a:rPr lang="en-US" sz="2000" b="1" dirty="0">
                <a:solidFill>
                  <a:srgbClr val="002060"/>
                </a:solidFill>
              </a:rPr>
              <a:t>Complement</a:t>
            </a:r>
            <a:r>
              <a:rPr lang="en-US" sz="2000" dirty="0">
                <a:solidFill>
                  <a:srgbClr val="002060"/>
                </a:solidFill>
              </a:rPr>
              <a:t> the efforts at national, regional local and community level, not replace them. </a:t>
            </a:r>
          </a:p>
          <a:p>
            <a:pPr marL="342900" lvl="5" indent="-342900">
              <a:spcBef>
                <a:spcPts val="1000"/>
              </a:spcBef>
              <a:buSzPct val="100000"/>
            </a:pPr>
            <a:r>
              <a:rPr lang="en-US" sz="2000" b="1" dirty="0">
                <a:solidFill>
                  <a:srgbClr val="002060"/>
                </a:solidFill>
              </a:rPr>
              <a:t>Ensure safeguards </a:t>
            </a:r>
            <a:r>
              <a:rPr lang="en-US" sz="2000" dirty="0">
                <a:solidFill>
                  <a:srgbClr val="002060"/>
                </a:solidFill>
              </a:rPr>
              <a:t>are in place for persons in need of emergency accommodation and for those hosting them. </a:t>
            </a:r>
          </a:p>
          <a:p>
            <a:pPr marL="342900" lvl="5" indent="-342900">
              <a:spcBef>
                <a:spcPts val="1000"/>
              </a:spcBef>
              <a:buSzPct val="100000"/>
            </a:pPr>
            <a:r>
              <a:rPr lang="en-US" sz="2000" b="1" dirty="0">
                <a:solidFill>
                  <a:srgbClr val="002060"/>
                </a:solidFill>
              </a:rPr>
              <a:t>Feed </a:t>
            </a:r>
            <a:r>
              <a:rPr lang="en-US" sz="2000" dirty="0">
                <a:solidFill>
                  <a:srgbClr val="002060"/>
                </a:solidFill>
              </a:rPr>
              <a:t>into ongoing initiatives (10-point plan, safe home initiative, etc.)</a:t>
            </a:r>
          </a:p>
          <a:p>
            <a:pPr marL="342900" lvl="5" indent="-342900">
              <a:spcBef>
                <a:spcPts val="1000"/>
              </a:spcBef>
              <a:buSzPct val="100000"/>
            </a:pPr>
            <a:r>
              <a:rPr lang="en-US" sz="2000" dirty="0">
                <a:solidFill>
                  <a:srgbClr val="002060"/>
                </a:solidFill>
              </a:rPr>
              <a:t>Reaffirm and complement the EUAA standards and indicators on reception. </a:t>
            </a:r>
          </a:p>
        </p:txBody>
      </p:sp>
      <p:sp>
        <p:nvSpPr>
          <p:cNvPr id="6" name="Text Placeholder 3">
            <a:extLst>
              <a:ext uri="{FF2B5EF4-FFF2-40B4-BE49-F238E27FC236}">
                <a16:creationId xmlns:a16="http://schemas.microsoft.com/office/drawing/2014/main" id="{E2A4740A-85FF-4955-A379-D3011100AD4F}"/>
              </a:ext>
            </a:extLst>
          </p:cNvPr>
          <p:cNvSpPr txBox="1">
            <a:spLocks/>
          </p:cNvSpPr>
          <p:nvPr/>
        </p:nvSpPr>
        <p:spPr>
          <a:xfrm>
            <a:off x="2438400" y="6384897"/>
            <a:ext cx="5903650" cy="2667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000" b="0" i="0" kern="1200">
                <a:solidFill>
                  <a:srgbClr val="002060"/>
                </a:solidFill>
                <a:latin typeface="+mn-lt"/>
                <a:ea typeface="Montserrat Medium" panose="00000600000000000000" pitchFamily="50" charset="0"/>
                <a:cs typeface="Montserrat Medium" panose="00000600000000000000" pitchFamily="50" charset="0"/>
              </a:defRPr>
            </a:lvl1pPr>
            <a:lvl2pPr marL="685800" indent="-228600" algn="l" defTabSz="914400" rtl="0" eaLnBrk="1" latinLnBrk="0" hangingPunct="1">
              <a:lnSpc>
                <a:spcPct val="90000"/>
              </a:lnSpc>
              <a:spcBef>
                <a:spcPts val="500"/>
              </a:spcBef>
              <a:buFont typeface="Arial"/>
              <a:buChar char="•"/>
              <a:defRPr sz="1800" b="0" i="0" kern="1200">
                <a:solidFill>
                  <a:srgbClr val="002060"/>
                </a:solidFill>
                <a:latin typeface="+mn-lt"/>
                <a:ea typeface="Montserrat Medium" panose="00000600000000000000" pitchFamily="50" charset="0"/>
                <a:cs typeface="Montserrat Medium" panose="00000600000000000000" pitchFamily="50" charset="0"/>
              </a:defRPr>
            </a:lvl2pPr>
            <a:lvl3pPr marL="11430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3pPr>
            <a:lvl4pPr marL="16002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4pPr>
            <a:lvl5pPr marL="2057400" indent="-228600" algn="l" defTabSz="914400" rtl="0" eaLnBrk="1" latinLnBrk="0" hangingPunct="1">
              <a:lnSpc>
                <a:spcPct val="90000"/>
              </a:lnSpc>
              <a:spcBef>
                <a:spcPts val="500"/>
              </a:spcBef>
              <a:buFont typeface="Arial"/>
              <a:buChar char="•"/>
              <a:defRPr sz="1400" b="0" i="0" kern="1200">
                <a:solidFill>
                  <a:srgbClr val="002060"/>
                </a:solidFill>
                <a:latin typeface="+mn-lt"/>
                <a:ea typeface="Montserrat Medium" panose="00000600000000000000" pitchFamily="50" charset="0"/>
                <a:cs typeface="Montserrat Medium" panose="00000600000000000000"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solidFill>
                  <a:srgbClr val="D8D8D8">
                    <a:lumMod val="60000"/>
                    <a:lumOff val="40000"/>
                  </a:srgbClr>
                </a:solidFill>
                <a:latin typeface="Proxima Nova"/>
              </a:rPr>
              <a:t>Notes</a:t>
            </a:r>
          </a:p>
        </p:txBody>
      </p:sp>
      <p:sp>
        <p:nvSpPr>
          <p:cNvPr id="7" name="Slide Number Placeholder 4">
            <a:extLst>
              <a:ext uri="{FF2B5EF4-FFF2-40B4-BE49-F238E27FC236}">
                <a16:creationId xmlns:a16="http://schemas.microsoft.com/office/drawing/2014/main" id="{02EFB257-BF06-441B-B9C2-CBC1E230A985}"/>
              </a:ext>
            </a:extLst>
          </p:cNvPr>
          <p:cNvSpPr>
            <a:spLocks noGrp="1"/>
          </p:cNvSpPr>
          <p:nvPr>
            <p:ph type="sldNum" sz="quarter" idx="4"/>
          </p:nvPr>
        </p:nvSpPr>
        <p:spPr>
          <a:xfrm>
            <a:off x="1924050" y="6246773"/>
            <a:ext cx="514350" cy="365124"/>
          </a:xfrm>
        </p:spPr>
        <p:txBody>
          <a:bodyPr/>
          <a:lstStyle/>
          <a:p>
            <a:fld id="{E27994B9-B7C9-D549-A209-5DBF8D9DB672}" type="slidenum">
              <a:rPr lang="en-US">
                <a:latin typeface="Proxima Nova"/>
              </a:rPr>
              <a:pPr/>
              <a:t>16</a:t>
            </a:fld>
            <a:endParaRPr lang="en-US">
              <a:latin typeface="Proxima Nova"/>
            </a:endParaRPr>
          </a:p>
        </p:txBody>
      </p:sp>
      <p:pic>
        <p:nvPicPr>
          <p:cNvPr id="8" name="Graphic 7">
            <a:extLst>
              <a:ext uri="{FF2B5EF4-FFF2-40B4-BE49-F238E27FC236}">
                <a16:creationId xmlns:a16="http://schemas.microsoft.com/office/drawing/2014/main" id="{8713F2AB-C87D-4256-B653-3ED09B05B5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562491">
            <a:off x="5783172" y="6131993"/>
            <a:ext cx="480233" cy="477286"/>
          </a:xfrm>
          <a:prstGeom prst="rect">
            <a:avLst/>
          </a:prstGeom>
        </p:spPr>
      </p:pic>
      <p:pic>
        <p:nvPicPr>
          <p:cNvPr id="5" name="Picture 4">
            <a:extLst>
              <a:ext uri="{FF2B5EF4-FFF2-40B4-BE49-F238E27FC236}">
                <a16:creationId xmlns:a16="http://schemas.microsoft.com/office/drawing/2014/main" id="{EC032EB2-309A-DEDE-F8B7-0C034C35B325}"/>
              </a:ext>
            </a:extLst>
          </p:cNvPr>
          <p:cNvPicPr>
            <a:picLocks noChangeAspect="1"/>
          </p:cNvPicPr>
          <p:nvPr/>
        </p:nvPicPr>
        <p:blipFill>
          <a:blip r:embed="rId4"/>
          <a:stretch>
            <a:fillRect/>
          </a:stretch>
        </p:blipFill>
        <p:spPr>
          <a:xfrm>
            <a:off x="7667971" y="1441090"/>
            <a:ext cx="2805810" cy="3975821"/>
          </a:xfrm>
          <a:prstGeom prst="rect">
            <a:avLst/>
          </a:prstGeom>
        </p:spPr>
      </p:pic>
    </p:spTree>
    <p:extLst>
      <p:ext uri="{BB962C8B-B14F-4D97-AF65-F5344CB8AC3E}">
        <p14:creationId xmlns:p14="http://schemas.microsoft.com/office/powerpoint/2010/main" val="171221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6DA74F5-A059-EB37-D093-54D4283D8B94}"/>
              </a:ext>
            </a:extLst>
          </p:cNvPr>
          <p:cNvSpPr>
            <a:spLocks noGrp="1"/>
          </p:cNvSpPr>
          <p:nvPr>
            <p:ph type="title"/>
          </p:nvPr>
        </p:nvSpPr>
        <p:spPr>
          <a:xfrm>
            <a:off x="1992000" y="896727"/>
            <a:ext cx="8208000" cy="399074"/>
          </a:xfrm>
        </p:spPr>
        <p:txBody>
          <a:bodyPr anchor="t">
            <a:normAutofit fontScale="90000"/>
          </a:bodyPr>
          <a:lstStyle/>
          <a:p>
            <a:r>
              <a:rPr lang="en-US" dirty="0"/>
              <a:t>New: EUAA Guidelines on Modular Approach to Reception: site design</a:t>
            </a:r>
          </a:p>
        </p:txBody>
      </p:sp>
      <p:pic>
        <p:nvPicPr>
          <p:cNvPr id="10" name="Picture 9" descr="A screenshot of a phone&#10;&#10;Description automatically generated with low confidence">
            <a:extLst>
              <a:ext uri="{FF2B5EF4-FFF2-40B4-BE49-F238E27FC236}">
                <a16:creationId xmlns:a16="http://schemas.microsoft.com/office/drawing/2014/main" id="{7D6D7B79-5BB4-9D57-03B5-DCCB401792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1114" y="1788750"/>
            <a:ext cx="2465775" cy="3510000"/>
          </a:xfrm>
          <a:prstGeom prst="rect">
            <a:avLst/>
          </a:prstGeom>
          <a:noFill/>
        </p:spPr>
      </p:pic>
      <p:sp>
        <p:nvSpPr>
          <p:cNvPr id="2" name="Text Placeholder 1">
            <a:extLst>
              <a:ext uri="{FF2B5EF4-FFF2-40B4-BE49-F238E27FC236}">
                <a16:creationId xmlns:a16="http://schemas.microsoft.com/office/drawing/2014/main" id="{1E3438E0-A4D5-89C9-BC00-7CD0D62A3182}"/>
              </a:ext>
            </a:extLst>
          </p:cNvPr>
          <p:cNvSpPr>
            <a:spLocks noGrp="1"/>
          </p:cNvSpPr>
          <p:nvPr>
            <p:ph sz="quarter" idx="14"/>
          </p:nvPr>
        </p:nvSpPr>
        <p:spPr>
          <a:xfrm>
            <a:off x="6239288" y="1788750"/>
            <a:ext cx="3888000" cy="4753366"/>
          </a:xfrm>
        </p:spPr>
        <p:txBody>
          <a:bodyPr>
            <a:noAutofit/>
          </a:bodyPr>
          <a:lstStyle/>
          <a:p>
            <a:r>
              <a:rPr lang="fr-BE" sz="1600" dirty="0">
                <a:solidFill>
                  <a:schemeClr val="tx1"/>
                </a:solidFill>
              </a:rPr>
              <a:t>EUAA Guidance on </a:t>
            </a:r>
            <a:r>
              <a:rPr lang="fr-BE" sz="1600" dirty="0" err="1">
                <a:solidFill>
                  <a:schemeClr val="tx1"/>
                </a:solidFill>
              </a:rPr>
              <a:t>Modular</a:t>
            </a:r>
            <a:r>
              <a:rPr lang="fr-BE" sz="1600" dirty="0">
                <a:solidFill>
                  <a:schemeClr val="tx1"/>
                </a:solidFill>
              </a:rPr>
              <a:t> </a:t>
            </a:r>
            <a:r>
              <a:rPr lang="fr-BE" sz="1600" dirty="0" err="1">
                <a:solidFill>
                  <a:schemeClr val="tx1"/>
                </a:solidFill>
              </a:rPr>
              <a:t>Approach</a:t>
            </a:r>
            <a:r>
              <a:rPr lang="fr-BE" sz="1600" dirty="0">
                <a:solidFill>
                  <a:schemeClr val="tx1"/>
                </a:solidFill>
              </a:rPr>
              <a:t> to Reception: site design</a:t>
            </a:r>
          </a:p>
          <a:p>
            <a:pPr marL="257175" indent="-257175">
              <a:buFont typeface="Arial" panose="020B0604020202020204" pitchFamily="34" charset="0"/>
              <a:buChar char="•"/>
            </a:pPr>
            <a:r>
              <a:rPr lang="en-GB" sz="1600" dirty="0">
                <a:solidFill>
                  <a:schemeClr val="tx1"/>
                </a:solidFill>
              </a:rPr>
              <a:t>Published on 7 October 2022</a:t>
            </a:r>
          </a:p>
          <a:p>
            <a:pPr marL="257175" indent="-257175">
              <a:buFont typeface="Arial" panose="020B0604020202020204" pitchFamily="34" charset="0"/>
              <a:buChar char="•"/>
            </a:pPr>
            <a:r>
              <a:rPr lang="en-GB" sz="1600" dirty="0">
                <a:solidFill>
                  <a:schemeClr val="tx1"/>
                </a:solidFill>
              </a:rPr>
              <a:t>Supporting national and regional authorities in </a:t>
            </a:r>
            <a:r>
              <a:rPr lang="en-GB" sz="1600" b="1" dirty="0">
                <a:solidFill>
                  <a:schemeClr val="tx1"/>
                </a:solidFill>
              </a:rPr>
              <a:t>designing and building </a:t>
            </a:r>
            <a:r>
              <a:rPr lang="en-GB" sz="1600" dirty="0">
                <a:solidFill>
                  <a:schemeClr val="tx1"/>
                </a:solidFill>
              </a:rPr>
              <a:t>reception centres based on modular housing units according to the Agency’s </a:t>
            </a:r>
            <a:r>
              <a:rPr lang="en-GB" sz="1600" b="1" dirty="0">
                <a:solidFill>
                  <a:schemeClr val="tx1"/>
                </a:solidFill>
              </a:rPr>
              <a:t>standards and guidelines.</a:t>
            </a:r>
          </a:p>
          <a:p>
            <a:pPr marL="257175" indent="-257175">
              <a:buFont typeface="Arial" panose="020B0604020202020204" pitchFamily="34" charset="0"/>
              <a:buChar char="•"/>
            </a:pPr>
            <a:r>
              <a:rPr lang="en-GB" sz="1600" dirty="0">
                <a:solidFill>
                  <a:schemeClr val="tx1"/>
                </a:solidFill>
              </a:rPr>
              <a:t>Outlines 9 principles for the design and management of a reception centre that Member States should follow when setting up such facilities.</a:t>
            </a:r>
          </a:p>
          <a:p>
            <a:pPr marL="257175" indent="-257175">
              <a:buFont typeface="Arial" panose="020B0604020202020204" pitchFamily="34" charset="0"/>
              <a:buChar char="•"/>
            </a:pPr>
            <a:r>
              <a:rPr lang="en-GB" sz="1600" dirty="0">
                <a:solidFill>
                  <a:schemeClr val="tx1"/>
                </a:solidFill>
              </a:rPr>
              <a:t>Applied in the field when EUAA is asked to support with site design / provide additional capacity. </a:t>
            </a:r>
          </a:p>
          <a:p>
            <a:pPr marL="257175" indent="-257175">
              <a:buFont typeface="Arial" panose="020B0604020202020204" pitchFamily="34" charset="0"/>
              <a:buChar char="•"/>
            </a:pPr>
            <a:r>
              <a:rPr lang="fr-BE" sz="1600" dirty="0" err="1">
                <a:solidFill>
                  <a:schemeClr val="tx1"/>
                </a:solidFill>
              </a:rPr>
              <a:t>Also</a:t>
            </a:r>
            <a:r>
              <a:rPr lang="fr-BE" sz="1600" dirty="0">
                <a:solidFill>
                  <a:schemeClr val="tx1"/>
                </a:solidFill>
              </a:rPr>
              <a:t> </a:t>
            </a:r>
            <a:r>
              <a:rPr lang="fr-BE" sz="1600" b="1" dirty="0">
                <a:solidFill>
                  <a:schemeClr val="tx1"/>
                </a:solidFill>
              </a:rPr>
              <a:t>applicable to </a:t>
            </a:r>
            <a:r>
              <a:rPr lang="fr-BE" sz="1600" b="1" dirty="0" err="1">
                <a:solidFill>
                  <a:schemeClr val="tx1"/>
                </a:solidFill>
              </a:rPr>
              <a:t>displaced</a:t>
            </a:r>
            <a:r>
              <a:rPr lang="fr-BE" sz="1600" b="1" dirty="0">
                <a:solidFill>
                  <a:schemeClr val="tx1"/>
                </a:solidFill>
              </a:rPr>
              <a:t> </a:t>
            </a:r>
            <a:r>
              <a:rPr lang="fr-BE" sz="1600" b="1" dirty="0" err="1">
                <a:solidFill>
                  <a:schemeClr val="tx1"/>
                </a:solidFill>
              </a:rPr>
              <a:t>persons</a:t>
            </a:r>
            <a:r>
              <a:rPr lang="fr-BE" sz="1600" b="1" dirty="0">
                <a:solidFill>
                  <a:schemeClr val="tx1"/>
                </a:solidFill>
              </a:rPr>
              <a:t> </a:t>
            </a:r>
            <a:r>
              <a:rPr lang="fr-BE" sz="1600" b="1" dirty="0" err="1">
                <a:solidFill>
                  <a:schemeClr val="tx1"/>
                </a:solidFill>
              </a:rPr>
              <a:t>from</a:t>
            </a:r>
            <a:r>
              <a:rPr lang="fr-BE" sz="1600" b="1" dirty="0">
                <a:solidFill>
                  <a:schemeClr val="tx1"/>
                </a:solidFill>
              </a:rPr>
              <a:t> Ukraine </a:t>
            </a:r>
            <a:r>
              <a:rPr lang="fr-BE" sz="1600" dirty="0">
                <a:solidFill>
                  <a:schemeClr val="tx1"/>
                </a:solidFill>
              </a:rPr>
              <a:t>/ </a:t>
            </a:r>
            <a:r>
              <a:rPr lang="fr-BE" sz="1600" dirty="0" err="1">
                <a:solidFill>
                  <a:schemeClr val="tx1"/>
                </a:solidFill>
              </a:rPr>
              <a:t>beneficiaries</a:t>
            </a:r>
            <a:r>
              <a:rPr lang="fr-BE" sz="1600" dirty="0">
                <a:solidFill>
                  <a:schemeClr val="tx1"/>
                </a:solidFill>
              </a:rPr>
              <a:t> of the TPD.</a:t>
            </a:r>
          </a:p>
          <a:p>
            <a:pPr marL="257175" indent="-257175">
              <a:buFont typeface="Arial" panose="020B0604020202020204" pitchFamily="34" charset="0"/>
              <a:buChar char="•"/>
            </a:pPr>
            <a:endParaRPr lang="fr-BE" sz="1600" dirty="0">
              <a:solidFill>
                <a:schemeClr val="tx1"/>
              </a:solidFill>
            </a:endParaRPr>
          </a:p>
        </p:txBody>
      </p:sp>
      <p:sp>
        <p:nvSpPr>
          <p:cNvPr id="4" name="Slide Number Placeholder 3">
            <a:extLst>
              <a:ext uri="{FF2B5EF4-FFF2-40B4-BE49-F238E27FC236}">
                <a16:creationId xmlns:a16="http://schemas.microsoft.com/office/drawing/2014/main" id="{50219174-5AD4-3DC8-CE15-A2389CC7DF2F}"/>
              </a:ext>
            </a:extLst>
          </p:cNvPr>
          <p:cNvSpPr>
            <a:spLocks noGrp="1"/>
          </p:cNvSpPr>
          <p:nvPr>
            <p:ph type="sldNum" sz="quarter" idx="4"/>
          </p:nvPr>
        </p:nvSpPr>
        <p:spPr>
          <a:xfrm>
            <a:off x="1924050" y="5560220"/>
            <a:ext cx="514350" cy="273844"/>
          </a:xfrm>
        </p:spPr>
        <p:txBody>
          <a:bodyPr anchor="b">
            <a:normAutofit/>
          </a:bodyPr>
          <a:lstStyle/>
          <a:p>
            <a:pPr defTabSz="685800">
              <a:spcAft>
                <a:spcPts val="450"/>
              </a:spcAft>
            </a:pPr>
            <a:fld id="{E27994B9-B7C9-D549-A209-5DBF8D9DB672}" type="slidenum">
              <a:rPr lang="en-US">
                <a:latin typeface="Proxima Nova"/>
              </a:rPr>
              <a:pPr defTabSz="685800">
                <a:spcAft>
                  <a:spcPts val="450"/>
                </a:spcAft>
              </a:pPr>
              <a:t>17</a:t>
            </a:fld>
            <a:endParaRPr lang="en-US">
              <a:latin typeface="Proxima Nova"/>
            </a:endParaRPr>
          </a:p>
        </p:txBody>
      </p:sp>
    </p:spTree>
    <p:extLst>
      <p:ext uri="{BB962C8B-B14F-4D97-AF65-F5344CB8AC3E}">
        <p14:creationId xmlns:p14="http://schemas.microsoft.com/office/powerpoint/2010/main" val="347837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EUAA Information material on TPD</a:t>
            </a:r>
          </a:p>
        </p:txBody>
      </p:sp>
      <p:sp>
        <p:nvSpPr>
          <p:cNvPr id="3" name="Text Placeholder 2"/>
          <p:cNvSpPr>
            <a:spLocks noGrp="1"/>
          </p:cNvSpPr>
          <p:nvPr>
            <p:ph type="body" sz="quarter" idx="11"/>
          </p:nvPr>
        </p:nvSpPr>
        <p:spPr>
          <a:xfrm>
            <a:off x="1992000" y="1167806"/>
            <a:ext cx="5616916" cy="4864332"/>
          </a:xfrm>
        </p:spPr>
        <p:txBody>
          <a:bodyPr/>
          <a:lstStyle/>
          <a:p>
            <a:pPr marL="201158" lvl="5" indent="0" defTabSz="685779">
              <a:buNone/>
            </a:pPr>
            <a:endParaRPr lang="en-US" sz="2400" dirty="0">
              <a:solidFill>
                <a:srgbClr val="262626"/>
              </a:solidFill>
            </a:endParaRPr>
          </a:p>
          <a:p>
            <a:pPr marL="342900" lvl="5" indent="-342900">
              <a:spcBef>
                <a:spcPts val="1000"/>
              </a:spcBef>
            </a:pPr>
            <a:r>
              <a:rPr lang="en-US" sz="2000" b="1" dirty="0">
                <a:solidFill>
                  <a:srgbClr val="002060"/>
                </a:solidFill>
              </a:rPr>
              <a:t>Leaflets for adults and children:</a:t>
            </a:r>
            <a:r>
              <a:rPr lang="en-US" sz="2000" dirty="0">
                <a:solidFill>
                  <a:srgbClr val="002060"/>
                </a:solidFill>
              </a:rPr>
              <a:t> supporting Member States in providing the same information and key messages on what TPD entails. </a:t>
            </a:r>
          </a:p>
          <a:p>
            <a:pPr marL="342900" lvl="5" indent="-342900">
              <a:spcBef>
                <a:spcPts val="1000"/>
              </a:spcBef>
            </a:pPr>
            <a:r>
              <a:rPr lang="en-US" sz="2000" dirty="0">
                <a:solidFill>
                  <a:srgbClr val="002060"/>
                </a:solidFill>
              </a:rPr>
              <a:t>Timely and adequate information provision enables those fleeing to enjoy their rights.</a:t>
            </a:r>
          </a:p>
          <a:p>
            <a:pPr marL="342900" lvl="5" indent="-342900">
              <a:spcBef>
                <a:spcPts val="1000"/>
              </a:spcBef>
            </a:pPr>
            <a:r>
              <a:rPr lang="en-US" sz="2000" dirty="0">
                <a:solidFill>
                  <a:srgbClr val="002060"/>
                </a:solidFill>
              </a:rPr>
              <a:t>Child friendly and age-appropriate language for older unaccompanied and separated children. </a:t>
            </a:r>
          </a:p>
        </p:txBody>
      </p:sp>
      <p:sp>
        <p:nvSpPr>
          <p:cNvPr id="6" name="Text Placeholder 3">
            <a:extLst>
              <a:ext uri="{FF2B5EF4-FFF2-40B4-BE49-F238E27FC236}">
                <a16:creationId xmlns:a16="http://schemas.microsoft.com/office/drawing/2014/main" id="{E2A4740A-85FF-4955-A379-D3011100AD4F}"/>
              </a:ext>
            </a:extLst>
          </p:cNvPr>
          <p:cNvSpPr txBox="1">
            <a:spLocks/>
          </p:cNvSpPr>
          <p:nvPr/>
        </p:nvSpPr>
        <p:spPr>
          <a:xfrm>
            <a:off x="2438400" y="6384897"/>
            <a:ext cx="5903650" cy="2667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000" b="0" i="0" kern="1200">
                <a:solidFill>
                  <a:srgbClr val="002060"/>
                </a:solidFill>
                <a:latin typeface="+mn-lt"/>
                <a:ea typeface="Montserrat Medium" panose="00000600000000000000" pitchFamily="50" charset="0"/>
                <a:cs typeface="Montserrat Medium" panose="00000600000000000000" pitchFamily="50" charset="0"/>
              </a:defRPr>
            </a:lvl1pPr>
            <a:lvl2pPr marL="685800" indent="-228600" algn="l" defTabSz="914400" rtl="0" eaLnBrk="1" latinLnBrk="0" hangingPunct="1">
              <a:lnSpc>
                <a:spcPct val="90000"/>
              </a:lnSpc>
              <a:spcBef>
                <a:spcPts val="500"/>
              </a:spcBef>
              <a:buFont typeface="Arial"/>
              <a:buChar char="•"/>
              <a:defRPr sz="1800" b="0" i="0" kern="1200">
                <a:solidFill>
                  <a:srgbClr val="002060"/>
                </a:solidFill>
                <a:latin typeface="+mn-lt"/>
                <a:ea typeface="Montserrat Medium" panose="00000600000000000000" pitchFamily="50" charset="0"/>
                <a:cs typeface="Montserrat Medium" panose="00000600000000000000" pitchFamily="50" charset="0"/>
              </a:defRPr>
            </a:lvl2pPr>
            <a:lvl3pPr marL="11430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3pPr>
            <a:lvl4pPr marL="16002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4pPr>
            <a:lvl5pPr marL="2057400" indent="-228600" algn="l" defTabSz="914400" rtl="0" eaLnBrk="1" latinLnBrk="0" hangingPunct="1">
              <a:lnSpc>
                <a:spcPct val="90000"/>
              </a:lnSpc>
              <a:spcBef>
                <a:spcPts val="500"/>
              </a:spcBef>
              <a:buFont typeface="Arial"/>
              <a:buChar char="•"/>
              <a:defRPr sz="1400" b="0" i="0" kern="1200">
                <a:solidFill>
                  <a:srgbClr val="002060"/>
                </a:solidFill>
                <a:latin typeface="+mn-lt"/>
                <a:ea typeface="Montserrat Medium" panose="00000600000000000000" pitchFamily="50" charset="0"/>
                <a:cs typeface="Montserrat Medium" panose="00000600000000000000"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solidFill>
                  <a:srgbClr val="D8D8D8">
                    <a:lumMod val="60000"/>
                    <a:lumOff val="40000"/>
                  </a:srgbClr>
                </a:solidFill>
                <a:latin typeface="Proxima Nova"/>
              </a:rPr>
              <a:t>Notes</a:t>
            </a:r>
          </a:p>
        </p:txBody>
      </p:sp>
      <p:sp>
        <p:nvSpPr>
          <p:cNvPr id="7" name="Slide Number Placeholder 4">
            <a:extLst>
              <a:ext uri="{FF2B5EF4-FFF2-40B4-BE49-F238E27FC236}">
                <a16:creationId xmlns:a16="http://schemas.microsoft.com/office/drawing/2014/main" id="{02EFB257-BF06-441B-B9C2-CBC1E230A985}"/>
              </a:ext>
            </a:extLst>
          </p:cNvPr>
          <p:cNvSpPr>
            <a:spLocks noGrp="1"/>
          </p:cNvSpPr>
          <p:nvPr>
            <p:ph type="sldNum" sz="quarter" idx="4"/>
          </p:nvPr>
        </p:nvSpPr>
        <p:spPr>
          <a:xfrm>
            <a:off x="1924050" y="6246773"/>
            <a:ext cx="514350" cy="365124"/>
          </a:xfrm>
        </p:spPr>
        <p:txBody>
          <a:bodyPr/>
          <a:lstStyle/>
          <a:p>
            <a:fld id="{E27994B9-B7C9-D549-A209-5DBF8D9DB672}" type="slidenum">
              <a:rPr lang="en-US">
                <a:latin typeface="Proxima Nova"/>
              </a:rPr>
              <a:pPr/>
              <a:t>18</a:t>
            </a:fld>
            <a:endParaRPr lang="en-US">
              <a:latin typeface="Proxima Nova"/>
            </a:endParaRPr>
          </a:p>
        </p:txBody>
      </p:sp>
      <p:pic>
        <p:nvPicPr>
          <p:cNvPr id="8" name="Graphic 7">
            <a:extLst>
              <a:ext uri="{FF2B5EF4-FFF2-40B4-BE49-F238E27FC236}">
                <a16:creationId xmlns:a16="http://schemas.microsoft.com/office/drawing/2014/main" id="{8713F2AB-C87D-4256-B653-3ED09B05B5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562491">
            <a:off x="5783172" y="6131993"/>
            <a:ext cx="480233" cy="477286"/>
          </a:xfrm>
          <a:prstGeom prst="rect">
            <a:avLst/>
          </a:prstGeom>
        </p:spPr>
      </p:pic>
      <p:pic>
        <p:nvPicPr>
          <p:cNvPr id="9" name="Picture 8">
            <a:extLst>
              <a:ext uri="{FF2B5EF4-FFF2-40B4-BE49-F238E27FC236}">
                <a16:creationId xmlns:a16="http://schemas.microsoft.com/office/drawing/2014/main" id="{DCA412F5-A48C-DAF2-6048-5DCDADE49886}"/>
              </a:ext>
            </a:extLst>
          </p:cNvPr>
          <p:cNvPicPr>
            <a:picLocks noChangeAspect="1"/>
          </p:cNvPicPr>
          <p:nvPr/>
        </p:nvPicPr>
        <p:blipFill>
          <a:blip r:embed="rId4"/>
          <a:stretch>
            <a:fillRect/>
          </a:stretch>
        </p:blipFill>
        <p:spPr>
          <a:xfrm>
            <a:off x="8010604" y="861732"/>
            <a:ext cx="2189397" cy="3075479"/>
          </a:xfrm>
          <a:prstGeom prst="rect">
            <a:avLst/>
          </a:prstGeom>
        </p:spPr>
      </p:pic>
      <p:pic>
        <p:nvPicPr>
          <p:cNvPr id="13" name="Picture 12">
            <a:extLst>
              <a:ext uri="{FF2B5EF4-FFF2-40B4-BE49-F238E27FC236}">
                <a16:creationId xmlns:a16="http://schemas.microsoft.com/office/drawing/2014/main" id="{5B553866-9DFF-D285-5B4E-353F41FC87A1}"/>
              </a:ext>
            </a:extLst>
          </p:cNvPr>
          <p:cNvPicPr>
            <a:picLocks noChangeAspect="1"/>
          </p:cNvPicPr>
          <p:nvPr/>
        </p:nvPicPr>
        <p:blipFill>
          <a:blip r:embed="rId5"/>
          <a:stretch>
            <a:fillRect/>
          </a:stretch>
        </p:blipFill>
        <p:spPr>
          <a:xfrm>
            <a:off x="7339692" y="3389247"/>
            <a:ext cx="2378624" cy="3222651"/>
          </a:xfrm>
          <a:prstGeom prst="rect">
            <a:avLst/>
          </a:prstGeom>
        </p:spPr>
      </p:pic>
    </p:spTree>
    <p:extLst>
      <p:ext uri="{BB962C8B-B14F-4D97-AF65-F5344CB8AC3E}">
        <p14:creationId xmlns:p14="http://schemas.microsoft.com/office/powerpoint/2010/main" val="7470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EUAA Information material on TPD</a:t>
            </a:r>
          </a:p>
        </p:txBody>
      </p:sp>
      <p:sp>
        <p:nvSpPr>
          <p:cNvPr id="3" name="Text Placeholder 2"/>
          <p:cNvSpPr>
            <a:spLocks noGrp="1"/>
          </p:cNvSpPr>
          <p:nvPr>
            <p:ph type="body" sz="quarter" idx="11"/>
          </p:nvPr>
        </p:nvSpPr>
        <p:spPr>
          <a:xfrm>
            <a:off x="1992000" y="1167806"/>
            <a:ext cx="5616916" cy="4864332"/>
          </a:xfrm>
        </p:spPr>
        <p:txBody>
          <a:bodyPr/>
          <a:lstStyle/>
          <a:p>
            <a:pPr marL="201158" lvl="5" indent="0" defTabSz="685779">
              <a:buNone/>
            </a:pPr>
            <a:endParaRPr lang="en-US" sz="2400" dirty="0">
              <a:solidFill>
                <a:srgbClr val="262626"/>
              </a:solidFill>
            </a:endParaRPr>
          </a:p>
          <a:p>
            <a:pPr marL="342900" lvl="5" indent="-342900">
              <a:spcBef>
                <a:spcPts val="1000"/>
              </a:spcBef>
            </a:pPr>
            <a:r>
              <a:rPr lang="en-US" sz="2000" b="1" dirty="0">
                <a:solidFill>
                  <a:srgbClr val="002060"/>
                </a:solidFill>
              </a:rPr>
              <a:t>Poster on self identification of vulnerability needs for people fleeing Ukraine : </a:t>
            </a:r>
            <a:r>
              <a:rPr lang="en-GB" sz="2000" dirty="0">
                <a:solidFill>
                  <a:srgbClr val="212529"/>
                </a:solidFill>
                <a:latin typeface="system-ui"/>
              </a:rPr>
              <a:t> </a:t>
            </a:r>
            <a:r>
              <a:rPr lang="en-GB" sz="2000" dirty="0"/>
              <a:t>informing people who fled Ukraine and might have special needs about the possibility to ask for help and how to do so in a safe manner, by reaching out to the authorities and other relevant actors. </a:t>
            </a:r>
          </a:p>
          <a:p>
            <a:pPr marL="342900" lvl="5" indent="-342900">
              <a:spcBef>
                <a:spcPts val="1000"/>
              </a:spcBef>
            </a:pPr>
            <a:r>
              <a:rPr lang="en-GB" sz="2000" dirty="0">
                <a:latin typeface="+mj-lt"/>
              </a:rPr>
              <a:t>It emphasizes the importance to obtain information from clearly identified information hubs organised by the authorities, international and non-governmental organisations in order to be assisted to access services</a:t>
            </a:r>
            <a:endParaRPr lang="en-US" sz="2000" dirty="0">
              <a:latin typeface="+mj-lt"/>
            </a:endParaRPr>
          </a:p>
        </p:txBody>
      </p:sp>
      <p:sp>
        <p:nvSpPr>
          <p:cNvPr id="6" name="Text Placeholder 3">
            <a:extLst>
              <a:ext uri="{FF2B5EF4-FFF2-40B4-BE49-F238E27FC236}">
                <a16:creationId xmlns:a16="http://schemas.microsoft.com/office/drawing/2014/main" id="{E2A4740A-85FF-4955-A379-D3011100AD4F}"/>
              </a:ext>
            </a:extLst>
          </p:cNvPr>
          <p:cNvSpPr txBox="1">
            <a:spLocks/>
          </p:cNvSpPr>
          <p:nvPr/>
        </p:nvSpPr>
        <p:spPr>
          <a:xfrm>
            <a:off x="2438400" y="6384897"/>
            <a:ext cx="5903650" cy="2667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000" b="0" i="0" kern="1200">
                <a:solidFill>
                  <a:srgbClr val="002060"/>
                </a:solidFill>
                <a:latin typeface="+mn-lt"/>
                <a:ea typeface="Montserrat Medium" panose="00000600000000000000" pitchFamily="50" charset="0"/>
                <a:cs typeface="Montserrat Medium" panose="00000600000000000000" pitchFamily="50" charset="0"/>
              </a:defRPr>
            </a:lvl1pPr>
            <a:lvl2pPr marL="685800" indent="-228600" algn="l" defTabSz="914400" rtl="0" eaLnBrk="1" latinLnBrk="0" hangingPunct="1">
              <a:lnSpc>
                <a:spcPct val="90000"/>
              </a:lnSpc>
              <a:spcBef>
                <a:spcPts val="500"/>
              </a:spcBef>
              <a:buFont typeface="Arial"/>
              <a:buChar char="•"/>
              <a:defRPr sz="1800" b="0" i="0" kern="1200">
                <a:solidFill>
                  <a:srgbClr val="002060"/>
                </a:solidFill>
                <a:latin typeface="+mn-lt"/>
                <a:ea typeface="Montserrat Medium" panose="00000600000000000000" pitchFamily="50" charset="0"/>
                <a:cs typeface="Montserrat Medium" panose="00000600000000000000" pitchFamily="50" charset="0"/>
              </a:defRPr>
            </a:lvl2pPr>
            <a:lvl3pPr marL="11430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3pPr>
            <a:lvl4pPr marL="16002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4pPr>
            <a:lvl5pPr marL="2057400" indent="-228600" algn="l" defTabSz="914400" rtl="0" eaLnBrk="1" latinLnBrk="0" hangingPunct="1">
              <a:lnSpc>
                <a:spcPct val="90000"/>
              </a:lnSpc>
              <a:spcBef>
                <a:spcPts val="500"/>
              </a:spcBef>
              <a:buFont typeface="Arial"/>
              <a:buChar char="•"/>
              <a:defRPr sz="1400" b="0" i="0" kern="1200">
                <a:solidFill>
                  <a:srgbClr val="002060"/>
                </a:solidFill>
                <a:latin typeface="+mn-lt"/>
                <a:ea typeface="Montserrat Medium" panose="00000600000000000000" pitchFamily="50" charset="0"/>
                <a:cs typeface="Montserrat Medium" panose="00000600000000000000"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solidFill>
                  <a:srgbClr val="D8D8D8">
                    <a:lumMod val="60000"/>
                    <a:lumOff val="40000"/>
                  </a:srgbClr>
                </a:solidFill>
                <a:latin typeface="Proxima Nova"/>
              </a:rPr>
              <a:t>Notes</a:t>
            </a:r>
          </a:p>
        </p:txBody>
      </p:sp>
      <p:sp>
        <p:nvSpPr>
          <p:cNvPr id="7" name="Slide Number Placeholder 4">
            <a:extLst>
              <a:ext uri="{FF2B5EF4-FFF2-40B4-BE49-F238E27FC236}">
                <a16:creationId xmlns:a16="http://schemas.microsoft.com/office/drawing/2014/main" id="{02EFB257-BF06-441B-B9C2-CBC1E230A985}"/>
              </a:ext>
            </a:extLst>
          </p:cNvPr>
          <p:cNvSpPr>
            <a:spLocks noGrp="1"/>
          </p:cNvSpPr>
          <p:nvPr>
            <p:ph type="sldNum" sz="quarter" idx="4"/>
          </p:nvPr>
        </p:nvSpPr>
        <p:spPr>
          <a:xfrm>
            <a:off x="1924050" y="6246773"/>
            <a:ext cx="514350" cy="365124"/>
          </a:xfrm>
        </p:spPr>
        <p:txBody>
          <a:bodyPr/>
          <a:lstStyle/>
          <a:p>
            <a:fld id="{E27994B9-B7C9-D549-A209-5DBF8D9DB672}" type="slidenum">
              <a:rPr lang="en-US">
                <a:latin typeface="Proxima Nova"/>
              </a:rPr>
              <a:pPr/>
              <a:t>19</a:t>
            </a:fld>
            <a:endParaRPr lang="en-US">
              <a:latin typeface="Proxima Nova"/>
            </a:endParaRPr>
          </a:p>
        </p:txBody>
      </p:sp>
      <p:pic>
        <p:nvPicPr>
          <p:cNvPr id="8" name="Graphic 7">
            <a:extLst>
              <a:ext uri="{FF2B5EF4-FFF2-40B4-BE49-F238E27FC236}">
                <a16:creationId xmlns:a16="http://schemas.microsoft.com/office/drawing/2014/main" id="{8713F2AB-C87D-4256-B653-3ED09B05B5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562491">
            <a:off x="5783172" y="6131993"/>
            <a:ext cx="480233" cy="477286"/>
          </a:xfrm>
          <a:prstGeom prst="rect">
            <a:avLst/>
          </a:prstGeom>
        </p:spPr>
      </p:pic>
      <p:pic>
        <p:nvPicPr>
          <p:cNvPr id="5" name="Picture 4">
            <a:extLst>
              <a:ext uri="{FF2B5EF4-FFF2-40B4-BE49-F238E27FC236}">
                <a16:creationId xmlns:a16="http://schemas.microsoft.com/office/drawing/2014/main" id="{4C892050-F340-7701-AB3A-44E0AEC00A4A}"/>
              </a:ext>
            </a:extLst>
          </p:cNvPr>
          <p:cNvPicPr>
            <a:picLocks noChangeAspect="1"/>
          </p:cNvPicPr>
          <p:nvPr/>
        </p:nvPicPr>
        <p:blipFill>
          <a:blip r:embed="rId4"/>
          <a:stretch>
            <a:fillRect/>
          </a:stretch>
        </p:blipFill>
        <p:spPr>
          <a:xfrm>
            <a:off x="7721999" y="1463040"/>
            <a:ext cx="2797204" cy="3790604"/>
          </a:xfrm>
          <a:prstGeom prst="rect">
            <a:avLst/>
          </a:prstGeom>
        </p:spPr>
      </p:pic>
    </p:spTree>
    <p:extLst>
      <p:ext uri="{BB962C8B-B14F-4D97-AF65-F5344CB8AC3E}">
        <p14:creationId xmlns:p14="http://schemas.microsoft.com/office/powerpoint/2010/main" val="395849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5E9844-207C-4ED0-81D6-87FB98E3FBC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9481" y="-20557"/>
            <a:ext cx="4421814" cy="2374524"/>
          </a:xfrm>
          <a:prstGeom prst="rect">
            <a:avLst/>
          </a:prstGeom>
        </p:spPr>
      </p:pic>
      <p:sp>
        <p:nvSpPr>
          <p:cNvPr id="12" name="Title 2">
            <a:extLst>
              <a:ext uri="{FF2B5EF4-FFF2-40B4-BE49-F238E27FC236}">
                <a16:creationId xmlns:a16="http://schemas.microsoft.com/office/drawing/2014/main" id="{CD956758-D047-4143-A6DD-D39965BEE6A8}"/>
              </a:ext>
            </a:extLst>
          </p:cNvPr>
          <p:cNvSpPr txBox="1">
            <a:spLocks/>
          </p:cNvSpPr>
          <p:nvPr/>
        </p:nvSpPr>
        <p:spPr>
          <a:xfrm>
            <a:off x="1215074" y="689310"/>
            <a:ext cx="3541183" cy="2739690"/>
          </a:xfrm>
          <a:prstGeom prst="rect">
            <a:avLst/>
          </a:prstGeom>
        </p:spPr>
        <p:txBody>
          <a:bodyPr/>
          <a:lstStyle>
            <a:lvl1pPr algn="l" defTabSz="914400" rtl="0" eaLnBrk="1" latinLnBrk="0" hangingPunct="1">
              <a:lnSpc>
                <a:spcPct val="90000"/>
              </a:lnSpc>
              <a:spcBef>
                <a:spcPct val="0"/>
              </a:spcBef>
              <a:buNone/>
              <a:defRPr sz="4000" b="0" i="0" kern="1200">
                <a:solidFill>
                  <a:srgbClr val="002060"/>
                </a:solidFill>
                <a:latin typeface="Montserrat Medium" panose="00000600000000000000" pitchFamily="50" charset="0"/>
                <a:ea typeface="Montserrat Medium" panose="00000600000000000000" pitchFamily="50" charset="0"/>
                <a:cs typeface="Montserrat Medium" panose="00000600000000000000" pitchFamily="50" charset="0"/>
              </a:defRPr>
            </a:lvl1pPr>
          </a:lstStyle>
          <a:p>
            <a:pPr>
              <a:lnSpc>
                <a:spcPct val="100000"/>
              </a:lnSpc>
            </a:pPr>
            <a:r>
              <a:rPr lang="en-US" sz="3200" b="1" dirty="0">
                <a:solidFill>
                  <a:schemeClr val="bg1"/>
                </a:solidFill>
                <a:latin typeface="MS Reference Sans Serif" charset="0"/>
                <a:ea typeface="MS Reference Sans Serif" charset="0"/>
                <a:cs typeface="MS Reference Sans Serif" charset="0"/>
              </a:rPr>
              <a:t>Temporary Protection </a:t>
            </a:r>
          </a:p>
        </p:txBody>
      </p:sp>
      <p:sp>
        <p:nvSpPr>
          <p:cNvPr id="13" name="Title 2">
            <a:extLst>
              <a:ext uri="{FF2B5EF4-FFF2-40B4-BE49-F238E27FC236}">
                <a16:creationId xmlns:a16="http://schemas.microsoft.com/office/drawing/2014/main" id="{0E5E029F-40B0-4546-B852-35AA50CFFA12}"/>
              </a:ext>
            </a:extLst>
          </p:cNvPr>
          <p:cNvSpPr txBox="1">
            <a:spLocks/>
          </p:cNvSpPr>
          <p:nvPr/>
        </p:nvSpPr>
        <p:spPr>
          <a:xfrm>
            <a:off x="6134065" y="3539367"/>
            <a:ext cx="4823746" cy="3150932"/>
          </a:xfrm>
          <a:prstGeom prst="rect">
            <a:avLst/>
          </a:prstGeom>
        </p:spPr>
        <p:txBody>
          <a:bodyPr/>
          <a:lstStyle>
            <a:lvl1pPr algn="l" defTabSz="914400" rtl="0" eaLnBrk="1" latinLnBrk="0" hangingPunct="1">
              <a:lnSpc>
                <a:spcPct val="90000"/>
              </a:lnSpc>
              <a:spcBef>
                <a:spcPct val="0"/>
              </a:spcBef>
              <a:buNone/>
              <a:defRPr sz="4000" b="0" i="0" kern="1200">
                <a:solidFill>
                  <a:srgbClr val="002060"/>
                </a:solidFill>
                <a:latin typeface="Montserrat Medium" panose="00000600000000000000" pitchFamily="50" charset="0"/>
                <a:ea typeface="Montserrat Medium" panose="00000600000000000000" pitchFamily="50" charset="0"/>
                <a:cs typeface="Montserrat Medium" panose="00000600000000000000" pitchFamily="50" charset="0"/>
              </a:defRPr>
            </a:lvl1pPr>
          </a:lstStyle>
          <a:p>
            <a:pPr marL="285750" indent="-285750">
              <a:lnSpc>
                <a:spcPct val="100000"/>
              </a:lnSpc>
              <a:buFont typeface="Arial" panose="020B0604020202020204" pitchFamily="34" charset="0"/>
              <a:buChar char="•"/>
            </a:pPr>
            <a:endParaRPr lang="en-US" sz="1600" dirty="0">
              <a:solidFill>
                <a:schemeClr val="bg1"/>
              </a:solidFill>
              <a:latin typeface="+mn-lt"/>
              <a:ea typeface="MS Reference Sans Serif" charset="0"/>
              <a:cs typeface="MS Reference Sans Serif" charset="0"/>
            </a:endParaRPr>
          </a:p>
        </p:txBody>
      </p:sp>
      <p:sp>
        <p:nvSpPr>
          <p:cNvPr id="14" name="Text Placeholder 3">
            <a:extLst>
              <a:ext uri="{FF2B5EF4-FFF2-40B4-BE49-F238E27FC236}">
                <a16:creationId xmlns:a16="http://schemas.microsoft.com/office/drawing/2014/main" id="{A219C307-68F6-4310-B194-A778F959A1D0}"/>
              </a:ext>
            </a:extLst>
          </p:cNvPr>
          <p:cNvSpPr txBox="1">
            <a:spLocks/>
          </p:cNvSpPr>
          <p:nvPr/>
        </p:nvSpPr>
        <p:spPr>
          <a:xfrm>
            <a:off x="2438400" y="6384897"/>
            <a:ext cx="5903650" cy="2667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000" b="0" i="0" kern="1200">
                <a:solidFill>
                  <a:srgbClr val="002060"/>
                </a:solidFill>
                <a:latin typeface="+mn-lt"/>
                <a:ea typeface="Montserrat Medium" panose="00000600000000000000" pitchFamily="50" charset="0"/>
                <a:cs typeface="Montserrat Medium" panose="00000600000000000000" pitchFamily="50" charset="0"/>
              </a:defRPr>
            </a:lvl1pPr>
            <a:lvl2pPr marL="685800" indent="-228600" algn="l" defTabSz="914400" rtl="0" eaLnBrk="1" latinLnBrk="0" hangingPunct="1">
              <a:lnSpc>
                <a:spcPct val="90000"/>
              </a:lnSpc>
              <a:spcBef>
                <a:spcPts val="500"/>
              </a:spcBef>
              <a:buFont typeface="Arial"/>
              <a:buChar char="•"/>
              <a:defRPr sz="1800" b="0" i="0" kern="1200">
                <a:solidFill>
                  <a:srgbClr val="002060"/>
                </a:solidFill>
                <a:latin typeface="+mn-lt"/>
                <a:ea typeface="Montserrat Medium" panose="00000600000000000000" pitchFamily="50" charset="0"/>
                <a:cs typeface="Montserrat Medium" panose="00000600000000000000" pitchFamily="50" charset="0"/>
              </a:defRPr>
            </a:lvl2pPr>
            <a:lvl3pPr marL="11430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3pPr>
            <a:lvl4pPr marL="1600200" indent="-228600" algn="l" defTabSz="914400" rtl="0" eaLnBrk="1" latinLnBrk="0" hangingPunct="1">
              <a:lnSpc>
                <a:spcPct val="90000"/>
              </a:lnSpc>
              <a:spcBef>
                <a:spcPts val="500"/>
              </a:spcBef>
              <a:buFont typeface="Arial"/>
              <a:buChar char="•"/>
              <a:defRPr sz="1600" b="0" i="0" kern="1200">
                <a:solidFill>
                  <a:srgbClr val="002060"/>
                </a:solidFill>
                <a:latin typeface="+mn-lt"/>
                <a:ea typeface="Montserrat Medium" panose="00000600000000000000" pitchFamily="50" charset="0"/>
                <a:cs typeface="Montserrat Medium" panose="00000600000000000000" pitchFamily="50" charset="0"/>
              </a:defRPr>
            </a:lvl4pPr>
            <a:lvl5pPr marL="2057400" indent="-228600" algn="l" defTabSz="914400" rtl="0" eaLnBrk="1" latinLnBrk="0" hangingPunct="1">
              <a:lnSpc>
                <a:spcPct val="90000"/>
              </a:lnSpc>
              <a:spcBef>
                <a:spcPts val="500"/>
              </a:spcBef>
              <a:buFont typeface="Arial"/>
              <a:buChar char="•"/>
              <a:defRPr sz="1400" b="0" i="0" kern="1200">
                <a:solidFill>
                  <a:srgbClr val="002060"/>
                </a:solidFill>
                <a:latin typeface="+mn-lt"/>
                <a:ea typeface="Montserrat Medium" panose="00000600000000000000" pitchFamily="50" charset="0"/>
                <a:cs typeface="Montserrat Medium" panose="00000600000000000000"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solidFill>
                  <a:schemeClr val="tx2">
                    <a:lumMod val="60000"/>
                    <a:lumOff val="40000"/>
                  </a:schemeClr>
                </a:solidFill>
              </a:rPr>
              <a:t>Notes</a:t>
            </a:r>
            <a:endParaRPr lang="en-US" sz="1400" dirty="0">
              <a:solidFill>
                <a:schemeClr val="tx2">
                  <a:lumMod val="60000"/>
                  <a:lumOff val="40000"/>
                </a:schemeClr>
              </a:solidFill>
            </a:endParaRPr>
          </a:p>
        </p:txBody>
      </p:sp>
      <p:sp>
        <p:nvSpPr>
          <p:cNvPr id="15" name="Slide Number Placeholder 4">
            <a:extLst>
              <a:ext uri="{FF2B5EF4-FFF2-40B4-BE49-F238E27FC236}">
                <a16:creationId xmlns:a16="http://schemas.microsoft.com/office/drawing/2014/main" id="{E352D37D-F7B2-4AE9-8C54-69A622B95647}"/>
              </a:ext>
            </a:extLst>
          </p:cNvPr>
          <p:cNvSpPr>
            <a:spLocks noGrp="1"/>
          </p:cNvSpPr>
          <p:nvPr>
            <p:ph type="sldNum" sz="quarter" idx="4"/>
          </p:nvPr>
        </p:nvSpPr>
        <p:spPr>
          <a:xfrm>
            <a:off x="1924050" y="6246773"/>
            <a:ext cx="514350" cy="365124"/>
          </a:xfrm>
        </p:spPr>
        <p:txBody>
          <a:bodyPr/>
          <a:lstStyle/>
          <a:p>
            <a:fld id="{E27994B9-B7C9-D549-A209-5DBF8D9DB672}" type="slidenum">
              <a:rPr lang="en-US" smtClean="0"/>
              <a:pPr/>
              <a:t>2</a:t>
            </a:fld>
            <a:endParaRPr lang="en-US" dirty="0"/>
          </a:p>
        </p:txBody>
      </p:sp>
      <p:sp>
        <p:nvSpPr>
          <p:cNvPr id="16" name="TextBox 15">
            <a:extLst>
              <a:ext uri="{FF2B5EF4-FFF2-40B4-BE49-F238E27FC236}">
                <a16:creationId xmlns:a16="http://schemas.microsoft.com/office/drawing/2014/main" id="{44A27C89-3BF8-4D2C-AB60-DC29E96D5903}"/>
              </a:ext>
            </a:extLst>
          </p:cNvPr>
          <p:cNvSpPr txBox="1"/>
          <p:nvPr/>
        </p:nvSpPr>
        <p:spPr>
          <a:xfrm>
            <a:off x="7664040" y="4913653"/>
            <a:ext cx="3730512" cy="1200329"/>
          </a:xfrm>
          <a:prstGeom prst="rect">
            <a:avLst/>
          </a:prstGeom>
          <a:noFill/>
        </p:spPr>
        <p:txBody>
          <a:bodyPr wrap="square">
            <a:spAutoFit/>
          </a:bodyPr>
          <a:lstStyle/>
          <a:p>
            <a:pPr marL="285750" indent="-285750">
              <a:buFont typeface="Arial" panose="020B0604020202020204" pitchFamily="34" charset="0"/>
              <a:buChar char="•"/>
            </a:pPr>
            <a:r>
              <a:rPr lang="en-GB" b="1" i="0" dirty="0">
                <a:solidFill>
                  <a:schemeClr val="bg1"/>
                </a:solidFill>
                <a:effectLst/>
                <a:latin typeface="system-ui"/>
              </a:rPr>
              <a:t>In March 2022, EU+ countries </a:t>
            </a:r>
            <a:r>
              <a:rPr lang="en-GB" b="0" i="0" u="none" strike="noStrike" dirty="0">
                <a:solidFill>
                  <a:srgbClr val="212529"/>
                </a:solidFill>
                <a:effectLst/>
                <a:latin typeface="system-ui"/>
                <a:hlinkClick r:id="rId4"/>
              </a:rPr>
              <a:t>Who is who - Temporary protection for displaced persons from Ukraine</a:t>
            </a:r>
            <a:endParaRPr lang="en-GB" dirty="0">
              <a:solidFill>
                <a:schemeClr val="bg1"/>
              </a:solidFill>
            </a:endParaRPr>
          </a:p>
        </p:txBody>
      </p:sp>
      <p:pic>
        <p:nvPicPr>
          <p:cNvPr id="4" name="Picture 3">
            <a:extLst>
              <a:ext uri="{FF2B5EF4-FFF2-40B4-BE49-F238E27FC236}">
                <a16:creationId xmlns:a16="http://schemas.microsoft.com/office/drawing/2014/main" id="{07C7C66E-66F2-4037-B55A-A84ABD78537D}"/>
              </a:ext>
            </a:extLst>
          </p:cNvPr>
          <p:cNvPicPr>
            <a:picLocks noChangeAspect="1"/>
          </p:cNvPicPr>
          <p:nvPr/>
        </p:nvPicPr>
        <p:blipFill>
          <a:blip r:embed="rId5"/>
          <a:stretch>
            <a:fillRect/>
          </a:stretch>
        </p:blipFill>
        <p:spPr>
          <a:xfrm>
            <a:off x="1105851" y="2720439"/>
            <a:ext cx="2590800" cy="2362200"/>
          </a:xfrm>
          <a:prstGeom prst="rect">
            <a:avLst/>
          </a:prstGeom>
        </p:spPr>
      </p:pic>
      <p:pic>
        <p:nvPicPr>
          <p:cNvPr id="7" name="Picture 6">
            <a:extLst>
              <a:ext uri="{FF2B5EF4-FFF2-40B4-BE49-F238E27FC236}">
                <a16:creationId xmlns:a16="http://schemas.microsoft.com/office/drawing/2014/main" id="{EB58FCF6-AA90-4C1C-9485-B82580F3701E}"/>
              </a:ext>
            </a:extLst>
          </p:cNvPr>
          <p:cNvPicPr>
            <a:picLocks noChangeAspect="1"/>
          </p:cNvPicPr>
          <p:nvPr/>
        </p:nvPicPr>
        <p:blipFill>
          <a:blip r:embed="rId6"/>
          <a:stretch>
            <a:fillRect/>
          </a:stretch>
        </p:blipFill>
        <p:spPr>
          <a:xfrm>
            <a:off x="4009465" y="2720440"/>
            <a:ext cx="3689422" cy="2362199"/>
          </a:xfrm>
          <a:prstGeom prst="rect">
            <a:avLst/>
          </a:prstGeom>
        </p:spPr>
      </p:pic>
      <p:sp>
        <p:nvSpPr>
          <p:cNvPr id="17" name="TextBox 16">
            <a:extLst>
              <a:ext uri="{FF2B5EF4-FFF2-40B4-BE49-F238E27FC236}">
                <a16:creationId xmlns:a16="http://schemas.microsoft.com/office/drawing/2014/main" id="{CBFB6D1B-6B9D-4EDD-AA2E-6F0C5E0A60F9}"/>
              </a:ext>
            </a:extLst>
          </p:cNvPr>
          <p:cNvSpPr txBox="1"/>
          <p:nvPr/>
        </p:nvSpPr>
        <p:spPr>
          <a:xfrm>
            <a:off x="4650887" y="1150877"/>
            <a:ext cx="6096000" cy="646331"/>
          </a:xfrm>
          <a:prstGeom prst="rect">
            <a:avLst/>
          </a:prstGeom>
          <a:noFill/>
        </p:spPr>
        <p:txBody>
          <a:bodyPr wrap="square">
            <a:spAutoFit/>
          </a:bodyPr>
          <a:lstStyle/>
          <a:p>
            <a:r>
              <a:rPr lang="en-GB" dirty="0"/>
              <a:t>Entry point EUAA webpage for Ukraine </a:t>
            </a:r>
            <a:r>
              <a:rPr lang="en-GB" dirty="0">
                <a:hlinkClick r:id="rId7"/>
              </a:rPr>
              <a:t>https://euaa.europa.eu/euaa-response-war-ukraine-0</a:t>
            </a:r>
            <a:r>
              <a:rPr lang="en-GB" dirty="0"/>
              <a:t> </a:t>
            </a:r>
          </a:p>
        </p:txBody>
      </p:sp>
      <p:pic>
        <p:nvPicPr>
          <p:cNvPr id="18" name="Picture 17">
            <a:extLst>
              <a:ext uri="{FF2B5EF4-FFF2-40B4-BE49-F238E27FC236}">
                <a16:creationId xmlns:a16="http://schemas.microsoft.com/office/drawing/2014/main" id="{2850499C-EC72-4F1C-8655-26A42C05D68A}"/>
              </a:ext>
            </a:extLst>
          </p:cNvPr>
          <p:cNvPicPr>
            <a:picLocks noChangeAspect="1"/>
          </p:cNvPicPr>
          <p:nvPr/>
        </p:nvPicPr>
        <p:blipFill>
          <a:blip r:embed="rId8"/>
          <a:stretch>
            <a:fillRect/>
          </a:stretch>
        </p:blipFill>
        <p:spPr>
          <a:xfrm>
            <a:off x="7958951" y="2419577"/>
            <a:ext cx="3127198" cy="2789302"/>
          </a:xfrm>
          <a:prstGeom prst="rect">
            <a:avLst/>
          </a:prstGeom>
        </p:spPr>
      </p:pic>
    </p:spTree>
    <p:extLst>
      <p:ext uri="{BB962C8B-B14F-4D97-AF65-F5344CB8AC3E}">
        <p14:creationId xmlns:p14="http://schemas.microsoft.com/office/powerpoint/2010/main" val="351157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71630-4DD2-4BE7-9DCC-4064C8EA7E0A}"/>
              </a:ext>
            </a:extLst>
          </p:cNvPr>
          <p:cNvSpPr>
            <a:spLocks noGrp="1"/>
          </p:cNvSpPr>
          <p:nvPr>
            <p:ph type="body" sz="quarter" idx="10"/>
          </p:nvPr>
        </p:nvSpPr>
        <p:spPr/>
        <p:txBody>
          <a:bodyPr/>
          <a:lstStyle/>
          <a:p>
            <a:r>
              <a:rPr lang="en-US" sz="2400" b="1" dirty="0">
                <a:solidFill>
                  <a:srgbClr val="002060"/>
                </a:solidFill>
              </a:rPr>
              <a:t>EUAA  </a:t>
            </a:r>
            <a:r>
              <a:rPr lang="en-GB" sz="2400" b="1" dirty="0">
                <a:solidFill>
                  <a:srgbClr val="002060"/>
                </a:solidFill>
              </a:rPr>
              <a:t>Survey of Arriving Migrants from Ukraine (SAM - UKR)</a:t>
            </a:r>
            <a:endParaRPr lang="en-US" dirty="0"/>
          </a:p>
        </p:txBody>
      </p:sp>
      <p:sp>
        <p:nvSpPr>
          <p:cNvPr id="3" name="Text Placeholder 2">
            <a:extLst>
              <a:ext uri="{FF2B5EF4-FFF2-40B4-BE49-F238E27FC236}">
                <a16:creationId xmlns:a16="http://schemas.microsoft.com/office/drawing/2014/main" id="{90A0A618-C44D-4885-A6C1-F23DDB2FF586}"/>
              </a:ext>
            </a:extLst>
          </p:cNvPr>
          <p:cNvSpPr>
            <a:spLocks noGrp="1"/>
          </p:cNvSpPr>
          <p:nvPr>
            <p:ph type="body" sz="quarter" idx="11"/>
          </p:nvPr>
        </p:nvSpPr>
        <p:spPr/>
        <p:txBody>
          <a:bodyPr/>
          <a:lstStyle/>
          <a:p>
            <a:r>
              <a:rPr lang="en-US" sz="2400" dirty="0">
                <a:solidFill>
                  <a:srgbClr val="002060"/>
                </a:solidFill>
              </a:rPr>
              <a:t> </a:t>
            </a:r>
          </a:p>
        </p:txBody>
      </p:sp>
      <p:sp>
        <p:nvSpPr>
          <p:cNvPr id="4" name="Slide Number Placeholder 3">
            <a:extLst>
              <a:ext uri="{FF2B5EF4-FFF2-40B4-BE49-F238E27FC236}">
                <a16:creationId xmlns:a16="http://schemas.microsoft.com/office/drawing/2014/main" id="{C5D178CF-3D17-4E85-81E9-C880E037A436}"/>
              </a:ext>
            </a:extLst>
          </p:cNvPr>
          <p:cNvSpPr>
            <a:spLocks noGrp="1"/>
          </p:cNvSpPr>
          <p:nvPr>
            <p:ph type="sldNum" sz="quarter" idx="4"/>
          </p:nvPr>
        </p:nvSpPr>
        <p:spPr/>
        <p:txBody>
          <a:bodyPr/>
          <a:lstStyle/>
          <a:p>
            <a:fld id="{E27994B9-B7C9-D549-A209-5DBF8D9DB672}" type="slidenum">
              <a:rPr lang="en-US" smtClean="0"/>
              <a:pPr/>
              <a:t>3</a:t>
            </a:fld>
            <a:endParaRPr lang="en-US" dirty="0"/>
          </a:p>
        </p:txBody>
      </p:sp>
      <p:pic>
        <p:nvPicPr>
          <p:cNvPr id="2050" name="Picture 2" descr="SAM UKR">
            <a:extLst>
              <a:ext uri="{FF2B5EF4-FFF2-40B4-BE49-F238E27FC236}">
                <a16:creationId xmlns:a16="http://schemas.microsoft.com/office/drawing/2014/main" id="{0C01DDC6-4B09-121D-C804-F772A9363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737" y="176880"/>
            <a:ext cx="1982314" cy="10418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1E1ACEE-6936-9B3F-C04E-8404E45A8A81}"/>
              </a:ext>
            </a:extLst>
          </p:cNvPr>
          <p:cNvPicPr>
            <a:picLocks noChangeAspect="1"/>
          </p:cNvPicPr>
          <p:nvPr/>
        </p:nvPicPr>
        <p:blipFill>
          <a:blip r:embed="rId4"/>
          <a:stretch>
            <a:fillRect/>
          </a:stretch>
        </p:blipFill>
        <p:spPr>
          <a:xfrm>
            <a:off x="527051" y="1252664"/>
            <a:ext cx="2390775" cy="3571875"/>
          </a:xfrm>
          <a:prstGeom prst="rect">
            <a:avLst/>
          </a:prstGeom>
        </p:spPr>
      </p:pic>
      <p:sp>
        <p:nvSpPr>
          <p:cNvPr id="8" name="TextBox 7">
            <a:extLst>
              <a:ext uri="{FF2B5EF4-FFF2-40B4-BE49-F238E27FC236}">
                <a16:creationId xmlns:a16="http://schemas.microsoft.com/office/drawing/2014/main" id="{5CC343C8-6FCE-142A-E160-7CB84C6C335F}"/>
              </a:ext>
            </a:extLst>
          </p:cNvPr>
          <p:cNvSpPr txBox="1"/>
          <p:nvPr/>
        </p:nvSpPr>
        <p:spPr>
          <a:xfrm>
            <a:off x="275896" y="4969666"/>
            <a:ext cx="2845676" cy="1415772"/>
          </a:xfrm>
          <a:prstGeom prst="rect">
            <a:avLst/>
          </a:prstGeom>
          <a:noFill/>
        </p:spPr>
        <p:txBody>
          <a:bodyPr wrap="square">
            <a:spAutoFit/>
          </a:bodyPr>
          <a:lstStyle/>
          <a:p>
            <a:r>
              <a:rPr lang="en-GB" sz="1600" b="1" i="0" dirty="0">
                <a:solidFill>
                  <a:srgbClr val="212529"/>
                </a:solidFill>
                <a:effectLst/>
              </a:rPr>
              <a:t>Joint Report on profiles, experiences, and aspirations of affected populations</a:t>
            </a:r>
          </a:p>
          <a:p>
            <a:r>
              <a:rPr lang="en-GB" sz="1600" b="1" i="0" dirty="0">
                <a:solidFill>
                  <a:srgbClr val="212529"/>
                </a:solidFill>
                <a:effectLst/>
              </a:rPr>
              <a:t> </a:t>
            </a:r>
            <a:r>
              <a:rPr lang="en-GB" sz="1100" b="1" i="0" dirty="0">
                <a:solidFill>
                  <a:srgbClr val="212529"/>
                </a:solidFill>
                <a:effectLst/>
                <a:hlinkClick r:id="rId5"/>
              </a:rPr>
              <a:t>https://euaa.europa.eu/publications/forced-displacement-and-within-ukraine</a:t>
            </a:r>
            <a:r>
              <a:rPr lang="en-GB" sz="1100" b="1" i="0" dirty="0">
                <a:solidFill>
                  <a:srgbClr val="212529"/>
                </a:solidFill>
                <a:effectLst/>
              </a:rPr>
              <a:t> </a:t>
            </a:r>
            <a:endParaRPr lang="en-GB" sz="1600" dirty="0"/>
          </a:p>
        </p:txBody>
      </p:sp>
      <p:pic>
        <p:nvPicPr>
          <p:cNvPr id="11" name="Picture 10">
            <a:extLst>
              <a:ext uri="{FF2B5EF4-FFF2-40B4-BE49-F238E27FC236}">
                <a16:creationId xmlns:a16="http://schemas.microsoft.com/office/drawing/2014/main" id="{5058EC7E-62DA-B2AD-3864-B4D71DB39720}"/>
              </a:ext>
            </a:extLst>
          </p:cNvPr>
          <p:cNvPicPr>
            <a:picLocks noChangeAspect="1"/>
          </p:cNvPicPr>
          <p:nvPr/>
        </p:nvPicPr>
        <p:blipFill>
          <a:blip r:embed="rId6"/>
          <a:stretch>
            <a:fillRect/>
          </a:stretch>
        </p:blipFill>
        <p:spPr>
          <a:xfrm>
            <a:off x="2996526" y="1053523"/>
            <a:ext cx="5184040" cy="4104624"/>
          </a:xfrm>
          <a:prstGeom prst="rect">
            <a:avLst/>
          </a:prstGeom>
        </p:spPr>
      </p:pic>
      <p:pic>
        <p:nvPicPr>
          <p:cNvPr id="13" name="Picture 12">
            <a:extLst>
              <a:ext uri="{FF2B5EF4-FFF2-40B4-BE49-F238E27FC236}">
                <a16:creationId xmlns:a16="http://schemas.microsoft.com/office/drawing/2014/main" id="{0B3FADBC-1229-CE2D-0C8F-D6BB41DE6FAA}"/>
              </a:ext>
            </a:extLst>
          </p:cNvPr>
          <p:cNvPicPr>
            <a:picLocks noChangeAspect="1"/>
          </p:cNvPicPr>
          <p:nvPr/>
        </p:nvPicPr>
        <p:blipFill>
          <a:blip r:embed="rId7"/>
          <a:stretch>
            <a:fillRect/>
          </a:stretch>
        </p:blipFill>
        <p:spPr>
          <a:xfrm>
            <a:off x="8055520" y="3371535"/>
            <a:ext cx="4136480" cy="2906008"/>
          </a:xfrm>
          <a:prstGeom prst="rect">
            <a:avLst/>
          </a:prstGeom>
        </p:spPr>
      </p:pic>
    </p:spTree>
    <p:extLst>
      <p:ext uri="{BB962C8B-B14F-4D97-AF65-F5344CB8AC3E}">
        <p14:creationId xmlns:p14="http://schemas.microsoft.com/office/powerpoint/2010/main" val="82047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71630-4DD2-4BE7-9DCC-4064C8EA7E0A}"/>
              </a:ext>
            </a:extLst>
          </p:cNvPr>
          <p:cNvSpPr>
            <a:spLocks noGrp="1"/>
          </p:cNvSpPr>
          <p:nvPr>
            <p:ph type="body" sz="quarter" idx="10"/>
          </p:nvPr>
        </p:nvSpPr>
        <p:spPr/>
        <p:txBody>
          <a:bodyPr/>
          <a:lstStyle/>
          <a:p>
            <a:r>
              <a:rPr lang="en-US" sz="2400" b="1" dirty="0">
                <a:solidFill>
                  <a:srgbClr val="002060"/>
                </a:solidFill>
              </a:rPr>
              <a:t>EUAA  </a:t>
            </a:r>
            <a:r>
              <a:rPr lang="en-GB" sz="2400" b="1" dirty="0">
                <a:solidFill>
                  <a:srgbClr val="002060"/>
                </a:solidFill>
              </a:rPr>
              <a:t>Survey of Arriving Migrants from Ukraine (SAM - UKR)</a:t>
            </a:r>
            <a:endParaRPr lang="en-US" dirty="0"/>
          </a:p>
        </p:txBody>
      </p:sp>
      <p:sp>
        <p:nvSpPr>
          <p:cNvPr id="3" name="Text Placeholder 2">
            <a:extLst>
              <a:ext uri="{FF2B5EF4-FFF2-40B4-BE49-F238E27FC236}">
                <a16:creationId xmlns:a16="http://schemas.microsoft.com/office/drawing/2014/main" id="{90A0A618-C44D-4885-A6C1-F23DDB2FF586}"/>
              </a:ext>
            </a:extLst>
          </p:cNvPr>
          <p:cNvSpPr>
            <a:spLocks noGrp="1"/>
          </p:cNvSpPr>
          <p:nvPr>
            <p:ph type="body" sz="quarter" idx="11"/>
          </p:nvPr>
        </p:nvSpPr>
        <p:spPr/>
        <p:txBody>
          <a:bodyPr/>
          <a:lstStyle/>
          <a:p>
            <a:r>
              <a:rPr lang="en-US" sz="2400" dirty="0">
                <a:solidFill>
                  <a:srgbClr val="002060"/>
                </a:solidFill>
              </a:rPr>
              <a:t> </a:t>
            </a:r>
          </a:p>
        </p:txBody>
      </p:sp>
      <p:sp>
        <p:nvSpPr>
          <p:cNvPr id="4" name="Slide Number Placeholder 3">
            <a:extLst>
              <a:ext uri="{FF2B5EF4-FFF2-40B4-BE49-F238E27FC236}">
                <a16:creationId xmlns:a16="http://schemas.microsoft.com/office/drawing/2014/main" id="{C5D178CF-3D17-4E85-81E9-C880E037A436}"/>
              </a:ext>
            </a:extLst>
          </p:cNvPr>
          <p:cNvSpPr>
            <a:spLocks noGrp="1"/>
          </p:cNvSpPr>
          <p:nvPr>
            <p:ph type="sldNum" sz="quarter" idx="4"/>
          </p:nvPr>
        </p:nvSpPr>
        <p:spPr/>
        <p:txBody>
          <a:bodyPr/>
          <a:lstStyle/>
          <a:p>
            <a:fld id="{E27994B9-B7C9-D549-A209-5DBF8D9DB672}" type="slidenum">
              <a:rPr lang="en-US" smtClean="0"/>
              <a:pPr/>
              <a:t>4</a:t>
            </a:fld>
            <a:endParaRPr lang="en-US" dirty="0"/>
          </a:p>
        </p:txBody>
      </p:sp>
      <p:pic>
        <p:nvPicPr>
          <p:cNvPr id="2050" name="Picture 2" descr="SAM UKR">
            <a:extLst>
              <a:ext uri="{FF2B5EF4-FFF2-40B4-BE49-F238E27FC236}">
                <a16:creationId xmlns:a16="http://schemas.microsoft.com/office/drawing/2014/main" id="{0C01DDC6-4B09-121D-C804-F772A9363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737" y="176880"/>
            <a:ext cx="1982314" cy="10418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28BF797-229E-D9C3-2C4C-BFE06AC1A572}"/>
              </a:ext>
            </a:extLst>
          </p:cNvPr>
          <p:cNvPicPr>
            <a:picLocks noChangeAspect="1"/>
          </p:cNvPicPr>
          <p:nvPr/>
        </p:nvPicPr>
        <p:blipFill>
          <a:blip r:embed="rId4"/>
          <a:stretch>
            <a:fillRect/>
          </a:stretch>
        </p:blipFill>
        <p:spPr>
          <a:xfrm>
            <a:off x="720949" y="1243590"/>
            <a:ext cx="8928229" cy="5027038"/>
          </a:xfrm>
          <a:prstGeom prst="rect">
            <a:avLst/>
          </a:prstGeom>
        </p:spPr>
      </p:pic>
    </p:spTree>
    <p:extLst>
      <p:ext uri="{BB962C8B-B14F-4D97-AF65-F5344CB8AC3E}">
        <p14:creationId xmlns:p14="http://schemas.microsoft.com/office/powerpoint/2010/main" val="361915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71630-4DD2-4BE7-9DCC-4064C8EA7E0A}"/>
              </a:ext>
            </a:extLst>
          </p:cNvPr>
          <p:cNvSpPr>
            <a:spLocks noGrp="1"/>
          </p:cNvSpPr>
          <p:nvPr>
            <p:ph type="body" sz="quarter" idx="10"/>
          </p:nvPr>
        </p:nvSpPr>
        <p:spPr/>
        <p:txBody>
          <a:bodyPr/>
          <a:lstStyle/>
          <a:p>
            <a:r>
              <a:rPr lang="en-US" sz="2400" b="1" dirty="0">
                <a:solidFill>
                  <a:srgbClr val="002060"/>
                </a:solidFill>
              </a:rPr>
              <a:t>EUAA  </a:t>
            </a:r>
            <a:r>
              <a:rPr lang="en-GB" sz="2400" b="1" dirty="0">
                <a:solidFill>
                  <a:srgbClr val="002060"/>
                </a:solidFill>
              </a:rPr>
              <a:t>Survey of Arriving Migrants from Ukraine (SAM - UKR)</a:t>
            </a:r>
            <a:endParaRPr lang="en-US" dirty="0"/>
          </a:p>
        </p:txBody>
      </p:sp>
      <p:sp>
        <p:nvSpPr>
          <p:cNvPr id="3" name="Text Placeholder 2">
            <a:extLst>
              <a:ext uri="{FF2B5EF4-FFF2-40B4-BE49-F238E27FC236}">
                <a16:creationId xmlns:a16="http://schemas.microsoft.com/office/drawing/2014/main" id="{90A0A618-C44D-4885-A6C1-F23DDB2FF586}"/>
              </a:ext>
            </a:extLst>
          </p:cNvPr>
          <p:cNvSpPr>
            <a:spLocks noGrp="1"/>
          </p:cNvSpPr>
          <p:nvPr>
            <p:ph type="body" sz="quarter" idx="11"/>
          </p:nvPr>
        </p:nvSpPr>
        <p:spPr/>
        <p:txBody>
          <a:bodyPr/>
          <a:lstStyle/>
          <a:p>
            <a:r>
              <a:rPr lang="en-US" sz="2400" dirty="0">
                <a:solidFill>
                  <a:srgbClr val="002060"/>
                </a:solidFill>
              </a:rPr>
              <a:t> </a:t>
            </a:r>
          </a:p>
        </p:txBody>
      </p:sp>
      <p:sp>
        <p:nvSpPr>
          <p:cNvPr id="4" name="Slide Number Placeholder 3">
            <a:extLst>
              <a:ext uri="{FF2B5EF4-FFF2-40B4-BE49-F238E27FC236}">
                <a16:creationId xmlns:a16="http://schemas.microsoft.com/office/drawing/2014/main" id="{C5D178CF-3D17-4E85-81E9-C880E037A436}"/>
              </a:ext>
            </a:extLst>
          </p:cNvPr>
          <p:cNvSpPr>
            <a:spLocks noGrp="1"/>
          </p:cNvSpPr>
          <p:nvPr>
            <p:ph type="sldNum" sz="quarter" idx="4"/>
          </p:nvPr>
        </p:nvSpPr>
        <p:spPr/>
        <p:txBody>
          <a:bodyPr/>
          <a:lstStyle/>
          <a:p>
            <a:fld id="{E27994B9-B7C9-D549-A209-5DBF8D9DB672}" type="slidenum">
              <a:rPr lang="en-US" smtClean="0"/>
              <a:pPr/>
              <a:t>5</a:t>
            </a:fld>
            <a:endParaRPr lang="en-US" dirty="0"/>
          </a:p>
        </p:txBody>
      </p:sp>
      <p:pic>
        <p:nvPicPr>
          <p:cNvPr id="2050" name="Picture 2" descr="SAM UKR">
            <a:extLst>
              <a:ext uri="{FF2B5EF4-FFF2-40B4-BE49-F238E27FC236}">
                <a16:creationId xmlns:a16="http://schemas.microsoft.com/office/drawing/2014/main" id="{0C01DDC6-4B09-121D-C804-F772A9363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737" y="176880"/>
            <a:ext cx="1982314" cy="10418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25EB443-A25C-631A-13C2-F0F95134A2AB}"/>
              </a:ext>
            </a:extLst>
          </p:cNvPr>
          <p:cNvPicPr>
            <a:picLocks noChangeAspect="1"/>
          </p:cNvPicPr>
          <p:nvPr/>
        </p:nvPicPr>
        <p:blipFill>
          <a:blip r:embed="rId4"/>
          <a:stretch>
            <a:fillRect/>
          </a:stretch>
        </p:blipFill>
        <p:spPr>
          <a:xfrm>
            <a:off x="2196663" y="1218696"/>
            <a:ext cx="6538912" cy="4684034"/>
          </a:xfrm>
          <a:prstGeom prst="rect">
            <a:avLst/>
          </a:prstGeom>
        </p:spPr>
      </p:pic>
    </p:spTree>
    <p:extLst>
      <p:ext uri="{BB962C8B-B14F-4D97-AF65-F5344CB8AC3E}">
        <p14:creationId xmlns:p14="http://schemas.microsoft.com/office/powerpoint/2010/main" val="138121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71630-4DD2-4BE7-9DCC-4064C8EA7E0A}"/>
              </a:ext>
            </a:extLst>
          </p:cNvPr>
          <p:cNvSpPr>
            <a:spLocks noGrp="1"/>
          </p:cNvSpPr>
          <p:nvPr>
            <p:ph type="body" sz="quarter" idx="10"/>
          </p:nvPr>
        </p:nvSpPr>
        <p:spPr/>
        <p:txBody>
          <a:bodyPr/>
          <a:lstStyle/>
          <a:p>
            <a:r>
              <a:rPr lang="en-US" sz="2400" b="1" dirty="0">
                <a:solidFill>
                  <a:srgbClr val="002060"/>
                </a:solidFill>
              </a:rPr>
              <a:t>EU</a:t>
            </a:r>
            <a:r>
              <a:rPr lang="el-GR" sz="2400" b="1" dirty="0">
                <a:solidFill>
                  <a:srgbClr val="002060"/>
                </a:solidFill>
              </a:rPr>
              <a:t>ΑΑ </a:t>
            </a:r>
            <a:r>
              <a:rPr lang="en-GB" sz="2400" b="1" dirty="0">
                <a:solidFill>
                  <a:srgbClr val="002060"/>
                </a:solidFill>
              </a:rPr>
              <a:t>Data and Analysis </a:t>
            </a:r>
            <a:endParaRPr lang="en-US" dirty="0"/>
          </a:p>
        </p:txBody>
      </p:sp>
      <p:sp>
        <p:nvSpPr>
          <p:cNvPr id="3" name="Text Placeholder 2">
            <a:extLst>
              <a:ext uri="{FF2B5EF4-FFF2-40B4-BE49-F238E27FC236}">
                <a16:creationId xmlns:a16="http://schemas.microsoft.com/office/drawing/2014/main" id="{90A0A618-C44D-4885-A6C1-F23DDB2FF586}"/>
              </a:ext>
            </a:extLst>
          </p:cNvPr>
          <p:cNvSpPr>
            <a:spLocks noGrp="1"/>
          </p:cNvSpPr>
          <p:nvPr>
            <p:ph type="body" sz="quarter" idx="11"/>
          </p:nvPr>
        </p:nvSpPr>
        <p:spPr/>
        <p:txBody>
          <a:bodyPr/>
          <a:lstStyle/>
          <a:p>
            <a:r>
              <a:rPr lang="en-US" sz="2400" dirty="0">
                <a:solidFill>
                  <a:srgbClr val="002060"/>
                </a:solidFill>
              </a:rPr>
              <a:t> </a:t>
            </a:r>
          </a:p>
        </p:txBody>
      </p:sp>
      <p:sp>
        <p:nvSpPr>
          <p:cNvPr id="4" name="Slide Number Placeholder 3">
            <a:extLst>
              <a:ext uri="{FF2B5EF4-FFF2-40B4-BE49-F238E27FC236}">
                <a16:creationId xmlns:a16="http://schemas.microsoft.com/office/drawing/2014/main" id="{C5D178CF-3D17-4E85-81E9-C880E037A436}"/>
              </a:ext>
            </a:extLst>
          </p:cNvPr>
          <p:cNvSpPr>
            <a:spLocks noGrp="1"/>
          </p:cNvSpPr>
          <p:nvPr>
            <p:ph type="sldNum" sz="quarter" idx="4"/>
          </p:nvPr>
        </p:nvSpPr>
        <p:spPr/>
        <p:txBody>
          <a:bodyPr/>
          <a:lstStyle/>
          <a:p>
            <a:fld id="{E27994B9-B7C9-D549-A209-5DBF8D9DB672}" type="slidenum">
              <a:rPr lang="en-US" smtClean="0"/>
              <a:pPr/>
              <a:t>6</a:t>
            </a:fld>
            <a:endParaRPr lang="en-US" dirty="0"/>
          </a:p>
        </p:txBody>
      </p:sp>
      <p:pic>
        <p:nvPicPr>
          <p:cNvPr id="1026" name="Picture 2" descr="TPD Ukraine">
            <a:extLst>
              <a:ext uri="{FF2B5EF4-FFF2-40B4-BE49-F238E27FC236}">
                <a16:creationId xmlns:a16="http://schemas.microsoft.com/office/drawing/2014/main" id="{646B1F70-16FA-A57C-1168-F49E0BD95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821" y="995146"/>
            <a:ext cx="9277022" cy="48677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EFD08B-B1FF-6E90-D640-2A6A00673291}"/>
              </a:ext>
            </a:extLst>
          </p:cNvPr>
          <p:cNvSpPr txBox="1"/>
          <p:nvPr/>
        </p:nvSpPr>
        <p:spPr>
          <a:xfrm>
            <a:off x="1627789" y="5989422"/>
            <a:ext cx="8477908" cy="369332"/>
          </a:xfrm>
          <a:prstGeom prst="rect">
            <a:avLst/>
          </a:prstGeom>
          <a:noFill/>
        </p:spPr>
        <p:txBody>
          <a:bodyPr wrap="square">
            <a:spAutoFit/>
          </a:bodyPr>
          <a:lstStyle/>
          <a:p>
            <a:r>
              <a:rPr lang="en-GB" dirty="0">
                <a:hlinkClick r:id="rId4"/>
              </a:rPr>
              <a:t>Ukraine Crisis: Data and Analysis | European Union Agency for Asylum (europa.eu)</a:t>
            </a:r>
            <a:endParaRPr lang="en-GB" dirty="0"/>
          </a:p>
        </p:txBody>
      </p:sp>
    </p:spTree>
    <p:extLst>
      <p:ext uri="{BB962C8B-B14F-4D97-AF65-F5344CB8AC3E}">
        <p14:creationId xmlns:p14="http://schemas.microsoft.com/office/powerpoint/2010/main" val="119495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71630-4DD2-4BE7-9DCC-4064C8EA7E0A}"/>
              </a:ext>
            </a:extLst>
          </p:cNvPr>
          <p:cNvSpPr>
            <a:spLocks noGrp="1"/>
          </p:cNvSpPr>
          <p:nvPr>
            <p:ph type="body" sz="quarter" idx="10"/>
          </p:nvPr>
        </p:nvSpPr>
        <p:spPr/>
        <p:txBody>
          <a:bodyPr/>
          <a:lstStyle/>
          <a:p>
            <a:r>
              <a:rPr lang="en-US" sz="2400" b="1" dirty="0">
                <a:solidFill>
                  <a:srgbClr val="002060"/>
                </a:solidFill>
              </a:rPr>
              <a:t>EUAA Situational Updates system (IAS) on Ukraine </a:t>
            </a:r>
            <a:endParaRPr lang="en-US" dirty="0"/>
          </a:p>
        </p:txBody>
      </p:sp>
      <p:sp>
        <p:nvSpPr>
          <p:cNvPr id="3" name="Text Placeholder 2">
            <a:extLst>
              <a:ext uri="{FF2B5EF4-FFF2-40B4-BE49-F238E27FC236}">
                <a16:creationId xmlns:a16="http://schemas.microsoft.com/office/drawing/2014/main" id="{90A0A618-C44D-4885-A6C1-F23DDB2FF586}"/>
              </a:ext>
            </a:extLst>
          </p:cNvPr>
          <p:cNvSpPr>
            <a:spLocks noGrp="1"/>
          </p:cNvSpPr>
          <p:nvPr>
            <p:ph type="body" sz="quarter" idx="11"/>
          </p:nvPr>
        </p:nvSpPr>
        <p:spPr/>
        <p:txBody>
          <a:bodyPr/>
          <a:lstStyle/>
          <a:p>
            <a:r>
              <a:rPr lang="en-US" sz="2400" dirty="0">
                <a:solidFill>
                  <a:srgbClr val="002060"/>
                </a:solidFill>
              </a:rPr>
              <a:t> </a:t>
            </a:r>
          </a:p>
          <a:p>
            <a:pPr marL="342900" indent="-342900">
              <a:buFont typeface="Wingdings" panose="05000000000000000000" pitchFamily="2" charset="2"/>
              <a:buChar char="§"/>
            </a:pPr>
            <a:r>
              <a:rPr lang="en-GB" sz="2400" dirty="0">
                <a:solidFill>
                  <a:srgbClr val="002060"/>
                </a:solidFill>
              </a:rPr>
              <a:t>Periodic Situational Updates to enable informed </a:t>
            </a:r>
          </a:p>
          <a:p>
            <a:r>
              <a:rPr lang="en-GB" sz="2400" dirty="0">
                <a:solidFill>
                  <a:srgbClr val="002060"/>
                </a:solidFill>
              </a:rPr>
              <a:t>decision making and coordination</a:t>
            </a:r>
            <a:endParaRPr lang="en-US" sz="2400" dirty="0">
              <a:solidFill>
                <a:srgbClr val="002060"/>
              </a:solidFill>
            </a:endParaRPr>
          </a:p>
          <a:p>
            <a:pPr marL="800100" lvl="1" indent="-342900">
              <a:buFontTx/>
              <a:buChar char="-"/>
            </a:pPr>
            <a:r>
              <a:rPr lang="en-US" sz="2000" dirty="0">
                <a:solidFill>
                  <a:srgbClr val="002060"/>
                </a:solidFill>
              </a:rPr>
              <a:t>Situational Update </a:t>
            </a:r>
            <a:r>
              <a:rPr lang="en-US" sz="2000" dirty="0">
                <a:solidFill>
                  <a:srgbClr val="002060"/>
                </a:solidFill>
                <a:hlinkClick r:id="rId3"/>
              </a:rPr>
              <a:t>no 9</a:t>
            </a:r>
            <a:r>
              <a:rPr lang="en-US" sz="2000" dirty="0">
                <a:solidFill>
                  <a:srgbClr val="002060"/>
                </a:solidFill>
              </a:rPr>
              <a:t>, 4 March </a:t>
            </a:r>
          </a:p>
          <a:p>
            <a:pPr marL="800100" lvl="1" indent="-342900">
              <a:buFontTx/>
              <a:buChar char="-"/>
            </a:pPr>
            <a:r>
              <a:rPr lang="en-US" sz="2000" dirty="0">
                <a:solidFill>
                  <a:srgbClr val="002060"/>
                </a:solidFill>
              </a:rPr>
              <a:t>Situational Update </a:t>
            </a:r>
            <a:r>
              <a:rPr lang="en-US" sz="2000" dirty="0">
                <a:solidFill>
                  <a:srgbClr val="002060"/>
                </a:solidFill>
                <a:hlinkClick r:id="rId4"/>
              </a:rPr>
              <a:t>no 10</a:t>
            </a:r>
            <a:r>
              <a:rPr lang="en-US" sz="2000" dirty="0">
                <a:solidFill>
                  <a:srgbClr val="002060"/>
                </a:solidFill>
              </a:rPr>
              <a:t>, 11 March</a:t>
            </a:r>
          </a:p>
          <a:p>
            <a:pPr marL="800100" lvl="1" indent="-342900">
              <a:buFontTx/>
              <a:buChar char="-"/>
            </a:pPr>
            <a:r>
              <a:rPr lang="en-US" sz="2000" dirty="0">
                <a:solidFill>
                  <a:srgbClr val="002060"/>
                </a:solidFill>
              </a:rPr>
              <a:t>Situational Update </a:t>
            </a:r>
            <a:r>
              <a:rPr lang="en-US" sz="2000" dirty="0">
                <a:solidFill>
                  <a:srgbClr val="002060"/>
                </a:solidFill>
                <a:hlinkClick r:id="rId5"/>
              </a:rPr>
              <a:t>no 12</a:t>
            </a:r>
            <a:r>
              <a:rPr lang="en-US" sz="2000" dirty="0">
                <a:solidFill>
                  <a:srgbClr val="002060"/>
                </a:solidFill>
              </a:rPr>
              <a:t>, 17 March</a:t>
            </a:r>
          </a:p>
          <a:p>
            <a:pPr marL="800100" lvl="1" indent="-342900">
              <a:buFontTx/>
              <a:buChar char="-"/>
            </a:pPr>
            <a:r>
              <a:rPr lang="en-US" sz="2000" dirty="0">
                <a:solidFill>
                  <a:srgbClr val="002060"/>
                </a:solidFill>
              </a:rPr>
              <a:t>Situational Update </a:t>
            </a:r>
            <a:r>
              <a:rPr lang="en-US" sz="2000" dirty="0">
                <a:solidFill>
                  <a:srgbClr val="002060"/>
                </a:solidFill>
                <a:hlinkClick r:id="rId6"/>
              </a:rPr>
              <a:t>no 13</a:t>
            </a:r>
            <a:r>
              <a:rPr lang="en-US" sz="2000" dirty="0">
                <a:solidFill>
                  <a:srgbClr val="002060"/>
                </a:solidFill>
              </a:rPr>
              <a:t>, 24 March</a:t>
            </a:r>
          </a:p>
          <a:p>
            <a:pPr marL="800100" lvl="1" indent="-342900">
              <a:buFontTx/>
              <a:buChar char="-"/>
            </a:pPr>
            <a:r>
              <a:rPr lang="en-US" sz="2000" dirty="0">
                <a:solidFill>
                  <a:srgbClr val="002060"/>
                </a:solidFill>
              </a:rPr>
              <a:t>Situational Update </a:t>
            </a:r>
            <a:r>
              <a:rPr lang="en-US" sz="2000" dirty="0">
                <a:solidFill>
                  <a:srgbClr val="002060"/>
                </a:solidFill>
                <a:hlinkClick r:id="rId7"/>
              </a:rPr>
              <a:t>no 14</a:t>
            </a:r>
            <a:r>
              <a:rPr lang="en-US" sz="2000" dirty="0">
                <a:solidFill>
                  <a:srgbClr val="002060"/>
                </a:solidFill>
              </a:rPr>
              <a:t>, </a:t>
            </a:r>
            <a:r>
              <a:rPr lang="en-GB" sz="2000" dirty="0">
                <a:solidFill>
                  <a:srgbClr val="002060"/>
                </a:solidFill>
              </a:rPr>
              <a:t>07 April </a:t>
            </a:r>
          </a:p>
          <a:p>
            <a:pPr marL="800100" lvl="1" indent="-342900">
              <a:buFontTx/>
              <a:buChar char="-"/>
            </a:pPr>
            <a:r>
              <a:rPr lang="en-US" sz="2000" dirty="0">
                <a:solidFill>
                  <a:srgbClr val="002060"/>
                </a:solidFill>
              </a:rPr>
              <a:t>Situational Update </a:t>
            </a:r>
            <a:r>
              <a:rPr lang="en-US" sz="2000" dirty="0">
                <a:solidFill>
                  <a:srgbClr val="002060"/>
                </a:solidFill>
                <a:hlinkClick r:id="rId8"/>
              </a:rPr>
              <a:t>no 15</a:t>
            </a:r>
            <a:r>
              <a:rPr lang="en-US" sz="2000" dirty="0">
                <a:solidFill>
                  <a:srgbClr val="002060"/>
                </a:solidFill>
              </a:rPr>
              <a:t>, 21 April</a:t>
            </a:r>
          </a:p>
          <a:p>
            <a:pPr marL="800100" lvl="1" indent="-342900">
              <a:buFontTx/>
              <a:buChar char="-"/>
            </a:pPr>
            <a:endParaRPr lang="en-US" sz="2000" dirty="0">
              <a:solidFill>
                <a:srgbClr val="002060"/>
              </a:solidFill>
            </a:endParaRPr>
          </a:p>
          <a:p>
            <a:pPr marL="800100" lvl="1" indent="-342900">
              <a:buFont typeface="Wingdings" panose="05000000000000000000" pitchFamily="2" charset="2"/>
              <a:buChar char="§"/>
            </a:pPr>
            <a:r>
              <a:rPr lang="en-GB" sz="2400" dirty="0"/>
              <a:t>Situational Report: </a:t>
            </a:r>
          </a:p>
          <a:p>
            <a:pPr lvl="1"/>
            <a:r>
              <a:rPr lang="en-GB" sz="2000" dirty="0">
                <a:solidFill>
                  <a:srgbClr val="002060"/>
                </a:solidFill>
              </a:rPr>
              <a:t>Analysis of Measures to Provide Protection to </a:t>
            </a:r>
          </a:p>
          <a:p>
            <a:pPr lvl="1"/>
            <a:r>
              <a:rPr lang="en-GB" sz="2000" dirty="0">
                <a:solidFill>
                  <a:srgbClr val="002060"/>
                </a:solidFill>
              </a:rPr>
              <a:t>Displaced Persons from Ukraine.</a:t>
            </a:r>
            <a:endParaRPr lang="en-US" sz="2000" dirty="0">
              <a:solidFill>
                <a:srgbClr val="002060"/>
              </a:solidFill>
            </a:endParaRPr>
          </a:p>
        </p:txBody>
      </p:sp>
      <p:sp>
        <p:nvSpPr>
          <p:cNvPr id="4" name="Slide Number Placeholder 3">
            <a:extLst>
              <a:ext uri="{FF2B5EF4-FFF2-40B4-BE49-F238E27FC236}">
                <a16:creationId xmlns:a16="http://schemas.microsoft.com/office/drawing/2014/main" id="{C5D178CF-3D17-4E85-81E9-C880E037A436}"/>
              </a:ext>
            </a:extLst>
          </p:cNvPr>
          <p:cNvSpPr>
            <a:spLocks noGrp="1"/>
          </p:cNvSpPr>
          <p:nvPr>
            <p:ph type="sldNum" sz="quarter" idx="4"/>
          </p:nvPr>
        </p:nvSpPr>
        <p:spPr/>
        <p:txBody>
          <a:bodyPr/>
          <a:lstStyle/>
          <a:p>
            <a:fld id="{E27994B9-B7C9-D549-A209-5DBF8D9DB672}" type="slidenum">
              <a:rPr lang="en-US" smtClean="0"/>
              <a:pPr/>
              <a:t>7</a:t>
            </a:fld>
            <a:endParaRPr lang="en-US" dirty="0"/>
          </a:p>
        </p:txBody>
      </p:sp>
      <p:pic>
        <p:nvPicPr>
          <p:cNvPr id="8" name="Graphic 7" descr="Clipboard with solid fill">
            <a:extLst>
              <a:ext uri="{FF2B5EF4-FFF2-40B4-BE49-F238E27FC236}">
                <a16:creationId xmlns:a16="http://schemas.microsoft.com/office/drawing/2014/main" id="{4F3B6D12-7D1C-403A-96EE-92DDE9C05C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8623" y="4917908"/>
            <a:ext cx="664652" cy="664652"/>
          </a:xfrm>
          <a:prstGeom prst="rect">
            <a:avLst/>
          </a:prstGeom>
        </p:spPr>
      </p:pic>
      <p:pic>
        <p:nvPicPr>
          <p:cNvPr id="7" name="Picture 6">
            <a:extLst>
              <a:ext uri="{FF2B5EF4-FFF2-40B4-BE49-F238E27FC236}">
                <a16:creationId xmlns:a16="http://schemas.microsoft.com/office/drawing/2014/main" id="{9A1F47C3-CFA6-C119-140E-6C66E319AABD}"/>
              </a:ext>
            </a:extLst>
          </p:cNvPr>
          <p:cNvPicPr>
            <a:picLocks noChangeAspect="1"/>
          </p:cNvPicPr>
          <p:nvPr/>
        </p:nvPicPr>
        <p:blipFill>
          <a:blip r:embed="rId11"/>
          <a:stretch>
            <a:fillRect/>
          </a:stretch>
        </p:blipFill>
        <p:spPr>
          <a:xfrm>
            <a:off x="7955277" y="762000"/>
            <a:ext cx="3848100" cy="5334000"/>
          </a:xfrm>
          <a:prstGeom prst="rect">
            <a:avLst/>
          </a:prstGeom>
        </p:spPr>
      </p:pic>
    </p:spTree>
    <p:extLst>
      <p:ext uri="{BB962C8B-B14F-4D97-AF65-F5344CB8AC3E}">
        <p14:creationId xmlns:p14="http://schemas.microsoft.com/office/powerpoint/2010/main" val="303143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D178CF-3D17-4E85-81E9-C880E037A436}"/>
              </a:ext>
            </a:extLst>
          </p:cNvPr>
          <p:cNvSpPr>
            <a:spLocks noGrp="1"/>
          </p:cNvSpPr>
          <p:nvPr>
            <p:ph type="sldNum" sz="quarter" idx="4"/>
          </p:nvPr>
        </p:nvSpPr>
        <p:spPr/>
        <p:txBody>
          <a:bodyPr/>
          <a:lstStyle/>
          <a:p>
            <a:fld id="{E27994B9-B7C9-D549-A209-5DBF8D9DB672}" type="slidenum">
              <a:rPr lang="en-US" smtClean="0"/>
              <a:pPr/>
              <a:t>8</a:t>
            </a:fld>
            <a:endParaRPr lang="en-US"/>
          </a:p>
        </p:txBody>
      </p:sp>
      <p:pic>
        <p:nvPicPr>
          <p:cNvPr id="9" name="Picture 9" descr="Graphical user interface, diagram, application&#10;&#10;Description automatically generated">
            <a:extLst>
              <a:ext uri="{FF2B5EF4-FFF2-40B4-BE49-F238E27FC236}">
                <a16:creationId xmlns:a16="http://schemas.microsoft.com/office/drawing/2014/main" id="{7D50AC7D-76A0-13B9-BAD5-70FF3A4E2451}"/>
              </a:ext>
            </a:extLst>
          </p:cNvPr>
          <p:cNvPicPr>
            <a:picLocks noChangeAspect="1"/>
          </p:cNvPicPr>
          <p:nvPr/>
        </p:nvPicPr>
        <p:blipFill rotWithShape="1">
          <a:blip r:embed="rId3"/>
          <a:srcRect l="11511" t="4372" r="14676" b="7216"/>
          <a:stretch/>
        </p:blipFill>
        <p:spPr>
          <a:xfrm>
            <a:off x="1575761" y="1285553"/>
            <a:ext cx="8606162" cy="4870181"/>
          </a:xfrm>
          <a:prstGeom prst="rect">
            <a:avLst/>
          </a:prstGeom>
          <a:ln>
            <a:noFill/>
          </a:ln>
          <a:effectLst>
            <a:outerShdw blurRad="292100" dist="139700" dir="2700000" algn="tl" rotWithShape="0">
              <a:srgbClr val="333333">
                <a:alpha val="65000"/>
              </a:srgbClr>
            </a:outerShdw>
          </a:effectLst>
        </p:spPr>
      </p:pic>
      <p:pic>
        <p:nvPicPr>
          <p:cNvPr id="12" name="Picture 12" descr="Qr code&#10;&#10;Description automatically generated">
            <a:extLst>
              <a:ext uri="{FF2B5EF4-FFF2-40B4-BE49-F238E27FC236}">
                <a16:creationId xmlns:a16="http://schemas.microsoft.com/office/drawing/2014/main" id="{1162A982-5FBE-74BE-04AB-4F7107CC3FF0}"/>
              </a:ext>
            </a:extLst>
          </p:cNvPr>
          <p:cNvPicPr>
            <a:picLocks noChangeAspect="1"/>
          </p:cNvPicPr>
          <p:nvPr/>
        </p:nvPicPr>
        <p:blipFill>
          <a:blip r:embed="rId4"/>
          <a:stretch>
            <a:fillRect/>
          </a:stretch>
        </p:blipFill>
        <p:spPr>
          <a:xfrm>
            <a:off x="10882415" y="5587386"/>
            <a:ext cx="1185940" cy="1148127"/>
          </a:xfrm>
          <a:prstGeom prst="rect">
            <a:avLst/>
          </a:prstGeom>
        </p:spPr>
      </p:pic>
      <p:sp>
        <p:nvSpPr>
          <p:cNvPr id="2" name="Text Placeholder 1">
            <a:extLst>
              <a:ext uri="{FF2B5EF4-FFF2-40B4-BE49-F238E27FC236}">
                <a16:creationId xmlns:a16="http://schemas.microsoft.com/office/drawing/2014/main" id="{75071630-4DD2-4BE7-9DCC-4064C8EA7E0A}"/>
              </a:ext>
            </a:extLst>
          </p:cNvPr>
          <p:cNvSpPr>
            <a:spLocks noGrp="1"/>
          </p:cNvSpPr>
          <p:nvPr>
            <p:ph type="body" sz="quarter" idx="10"/>
          </p:nvPr>
        </p:nvSpPr>
        <p:spPr>
          <a:xfrm>
            <a:off x="1448149" y="277330"/>
            <a:ext cx="10613321" cy="999305"/>
          </a:xfrm>
        </p:spPr>
        <p:txBody>
          <a:bodyPr vert="horz" lIns="91440" tIns="45720" rIns="91440" bIns="45720" rtlCol="0" anchor="t">
            <a:noAutofit/>
          </a:bodyPr>
          <a:lstStyle/>
          <a:p>
            <a:r>
              <a:rPr lang="en-GB" sz="2800" b="1" dirty="0"/>
              <a:t>Who is Who: Temporary Protection for Displaced Persons from Ukraine</a:t>
            </a:r>
            <a:endParaRPr lang="en-GB" sz="2800" b="0" dirty="0">
              <a:ea typeface="+mn-lt"/>
              <a:cs typeface="+mn-lt"/>
            </a:endParaRPr>
          </a:p>
        </p:txBody>
      </p:sp>
      <p:sp>
        <p:nvSpPr>
          <p:cNvPr id="15" name="TextBox 14">
            <a:extLst>
              <a:ext uri="{FF2B5EF4-FFF2-40B4-BE49-F238E27FC236}">
                <a16:creationId xmlns:a16="http://schemas.microsoft.com/office/drawing/2014/main" id="{A446F6F2-B502-3D59-043A-6FE21A48C829}"/>
              </a:ext>
            </a:extLst>
          </p:cNvPr>
          <p:cNvSpPr txBox="1"/>
          <p:nvPr/>
        </p:nvSpPr>
        <p:spPr>
          <a:xfrm>
            <a:off x="1575759" y="6277155"/>
            <a:ext cx="81778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C000"/>
                </a:solidFill>
              </a:rPr>
              <a:t>Link:</a:t>
            </a:r>
            <a:r>
              <a:rPr lang="en-US" sz="2400" b="1">
                <a:solidFill>
                  <a:srgbClr val="002060"/>
                </a:solidFill>
              </a:rPr>
              <a:t> </a:t>
            </a:r>
            <a:r>
              <a:rPr lang="en-US" sz="2400">
                <a:solidFill>
                  <a:srgbClr val="0563C1"/>
                </a:solidFill>
                <a:cs typeface="Segoe UI"/>
                <a:hlinkClick r:id="rId5"/>
              </a:rPr>
              <a:t>https://whoiswho.euaa.europa.eu/temporary-protection </a:t>
            </a:r>
            <a:r>
              <a:rPr lang="en-US" sz="2400">
                <a:ea typeface="Calibri"/>
                <a:cs typeface="Calibri"/>
              </a:rPr>
              <a:t>​</a:t>
            </a:r>
          </a:p>
        </p:txBody>
      </p:sp>
    </p:spTree>
    <p:extLst>
      <p:ext uri="{BB962C8B-B14F-4D97-AF65-F5344CB8AC3E}">
        <p14:creationId xmlns:p14="http://schemas.microsoft.com/office/powerpoint/2010/main" val="213205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2C93A4-FF72-4467-A9D1-C8575402DD62}"/>
              </a:ext>
            </a:extLst>
          </p:cNvPr>
          <p:cNvPicPr>
            <a:picLocks noChangeAspect="1"/>
          </p:cNvPicPr>
          <p:nvPr/>
        </p:nvPicPr>
        <p:blipFill rotWithShape="1">
          <a:blip r:embed="rId3"/>
          <a:srcRect b="8418"/>
          <a:stretch/>
        </p:blipFill>
        <p:spPr>
          <a:xfrm>
            <a:off x="527999" y="1069343"/>
            <a:ext cx="7168570" cy="5566410"/>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75071630-4DD2-4BE7-9DCC-4064C8EA7E0A}"/>
              </a:ext>
            </a:extLst>
          </p:cNvPr>
          <p:cNvSpPr>
            <a:spLocks noGrp="1"/>
          </p:cNvSpPr>
          <p:nvPr>
            <p:ph type="body" sz="quarter" idx="10"/>
          </p:nvPr>
        </p:nvSpPr>
        <p:spPr/>
        <p:txBody>
          <a:bodyPr/>
          <a:lstStyle/>
          <a:p>
            <a:r>
              <a:rPr lang="en-US" sz="2400" b="1" dirty="0">
                <a:solidFill>
                  <a:srgbClr val="002060"/>
                </a:solidFill>
              </a:rPr>
              <a:t>EUAA Who is Who – Temporary protection in EU+ countries</a:t>
            </a:r>
            <a:endParaRPr lang="en-US" dirty="0"/>
          </a:p>
        </p:txBody>
      </p:sp>
      <p:sp>
        <p:nvSpPr>
          <p:cNvPr id="4" name="Slide Number Placeholder 3">
            <a:extLst>
              <a:ext uri="{FF2B5EF4-FFF2-40B4-BE49-F238E27FC236}">
                <a16:creationId xmlns:a16="http://schemas.microsoft.com/office/drawing/2014/main" id="{C5D178CF-3D17-4E85-81E9-C880E037A436}"/>
              </a:ext>
            </a:extLst>
          </p:cNvPr>
          <p:cNvSpPr>
            <a:spLocks noGrp="1"/>
          </p:cNvSpPr>
          <p:nvPr>
            <p:ph type="sldNum" sz="quarter" idx="4"/>
          </p:nvPr>
        </p:nvSpPr>
        <p:spPr/>
        <p:txBody>
          <a:bodyPr/>
          <a:lstStyle/>
          <a:p>
            <a:fld id="{E27994B9-B7C9-D549-A209-5DBF8D9DB672}" type="slidenum">
              <a:rPr lang="en-US" smtClean="0"/>
              <a:pPr/>
              <a:t>9</a:t>
            </a:fld>
            <a:endParaRPr lang="en-US" dirty="0"/>
          </a:p>
        </p:txBody>
      </p:sp>
      <p:sp>
        <p:nvSpPr>
          <p:cNvPr id="3" name="Text Placeholder 2">
            <a:extLst>
              <a:ext uri="{FF2B5EF4-FFF2-40B4-BE49-F238E27FC236}">
                <a16:creationId xmlns:a16="http://schemas.microsoft.com/office/drawing/2014/main" id="{90A0A618-C44D-4885-A6C1-F23DDB2FF586}"/>
              </a:ext>
            </a:extLst>
          </p:cNvPr>
          <p:cNvSpPr>
            <a:spLocks noGrp="1"/>
          </p:cNvSpPr>
          <p:nvPr>
            <p:ph type="body" sz="quarter" idx="11"/>
          </p:nvPr>
        </p:nvSpPr>
        <p:spPr>
          <a:xfrm>
            <a:off x="7620003" y="959764"/>
            <a:ext cx="4038597" cy="5785567"/>
          </a:xfrm>
          <a:solidFill>
            <a:srgbClr val="002060"/>
          </a:solidFill>
        </p:spPr>
        <p:txBody>
          <a:bodyPr/>
          <a:lstStyle/>
          <a:p>
            <a:pPr algn="l"/>
            <a:r>
              <a:rPr lang="en-GB" sz="2000" b="0" i="0" dirty="0">
                <a:solidFill>
                  <a:schemeClr val="bg1"/>
                </a:solidFill>
                <a:effectLst/>
                <a:latin typeface="system-ui"/>
              </a:rPr>
              <a:t>Overview of the following information:</a:t>
            </a:r>
          </a:p>
          <a:p>
            <a:pPr marL="342900" indent="-342900" algn="l">
              <a:buFont typeface="Arial" panose="020B0604020202020204" pitchFamily="34" charset="0"/>
              <a:buChar char="•"/>
            </a:pPr>
            <a:r>
              <a:rPr lang="en-GB" sz="2000" b="0" i="0" dirty="0">
                <a:solidFill>
                  <a:schemeClr val="bg1"/>
                </a:solidFill>
                <a:effectLst/>
                <a:latin typeface="system-ui"/>
              </a:rPr>
              <a:t>Information tools (websites, leaflets,  helplines, information points)</a:t>
            </a:r>
          </a:p>
          <a:p>
            <a:pPr marL="342900" indent="-342900" algn="l">
              <a:buFont typeface="Arial" panose="020B0604020202020204" pitchFamily="34" charset="0"/>
              <a:buChar char="•"/>
            </a:pPr>
            <a:r>
              <a:rPr lang="en-GB" sz="2000" b="0" i="0" dirty="0">
                <a:solidFill>
                  <a:schemeClr val="bg1"/>
                </a:solidFill>
                <a:effectLst/>
                <a:latin typeface="system-ui"/>
              </a:rPr>
              <a:t>National legal framework</a:t>
            </a:r>
          </a:p>
          <a:p>
            <a:pPr marL="342900" indent="-342900" algn="l">
              <a:buFont typeface="Arial" panose="020B0604020202020204" pitchFamily="34" charset="0"/>
              <a:buChar char="•"/>
            </a:pPr>
            <a:r>
              <a:rPr lang="en-GB" sz="2000" b="0" i="0" dirty="0">
                <a:solidFill>
                  <a:schemeClr val="bg1"/>
                </a:solidFill>
                <a:effectLst/>
                <a:latin typeface="system-ui"/>
              </a:rPr>
              <a:t>Persons to whom temporary protection applies</a:t>
            </a:r>
          </a:p>
          <a:p>
            <a:pPr marL="342900" indent="-342900" algn="l">
              <a:buFont typeface="Arial" panose="020B0604020202020204" pitchFamily="34" charset="0"/>
              <a:buChar char="•"/>
            </a:pPr>
            <a:r>
              <a:rPr lang="en-GB" sz="2000" b="0" i="0" dirty="0">
                <a:solidFill>
                  <a:schemeClr val="bg1"/>
                </a:solidFill>
                <a:effectLst/>
                <a:latin typeface="system-ui"/>
              </a:rPr>
              <a:t>Overall structure</a:t>
            </a:r>
          </a:p>
          <a:p>
            <a:pPr marL="342900" indent="-342900" algn="l">
              <a:buFont typeface="Arial" panose="020B0604020202020204" pitchFamily="34" charset="0"/>
              <a:buChar char="•"/>
            </a:pPr>
            <a:r>
              <a:rPr lang="en-GB" sz="2000" b="0" i="0" dirty="0">
                <a:solidFill>
                  <a:schemeClr val="bg1"/>
                </a:solidFill>
                <a:effectLst/>
                <a:latin typeface="system-ui"/>
              </a:rPr>
              <a:t>Procedural steps (registration, issuance of residence permit)</a:t>
            </a:r>
          </a:p>
          <a:p>
            <a:pPr marL="342900" indent="-342900" algn="l">
              <a:buFont typeface="Arial" panose="020B0604020202020204" pitchFamily="34" charset="0"/>
              <a:buChar char="•"/>
            </a:pPr>
            <a:r>
              <a:rPr lang="en-GB" sz="2000" b="0" i="0" dirty="0">
                <a:solidFill>
                  <a:schemeClr val="bg1"/>
                </a:solidFill>
                <a:effectLst/>
                <a:latin typeface="system-ui"/>
              </a:rPr>
              <a:t>Reception and accommodation</a:t>
            </a:r>
          </a:p>
          <a:p>
            <a:pPr marL="342900" indent="-342900" algn="l">
              <a:buFont typeface="Arial" panose="020B0604020202020204" pitchFamily="34" charset="0"/>
              <a:buChar char="•"/>
            </a:pPr>
            <a:r>
              <a:rPr lang="en-GB" sz="2000" b="0" i="0" dirty="0">
                <a:solidFill>
                  <a:schemeClr val="bg1"/>
                </a:solidFill>
                <a:effectLst/>
                <a:latin typeface="system-ui"/>
              </a:rPr>
              <a:t>Rights (access to the labour market, medical care, education, social welfare, assistance to persons with special needs under temporary protection)</a:t>
            </a:r>
          </a:p>
        </p:txBody>
      </p:sp>
    </p:spTree>
    <p:extLst>
      <p:ext uri="{BB962C8B-B14F-4D97-AF65-F5344CB8AC3E}">
        <p14:creationId xmlns:p14="http://schemas.microsoft.com/office/powerpoint/2010/main" val="3907511650"/>
      </p:ext>
    </p:extLst>
  </p:cSld>
  <p:clrMapOvr>
    <a:masterClrMapping/>
  </p:clrMapOvr>
</p:sld>
</file>

<file path=ppt/theme/theme1.xml><?xml version="1.0" encoding="utf-8"?>
<a:theme xmlns:a="http://schemas.openxmlformats.org/drawingml/2006/main" name="Cover">
  <a:themeElements>
    <a:clrScheme name="EUAA">
      <a:dk1>
        <a:srgbClr val="002060"/>
      </a:dk1>
      <a:lt1>
        <a:srgbClr val="FFFFFF"/>
      </a:lt1>
      <a:dk2>
        <a:srgbClr val="828282"/>
      </a:dk2>
      <a:lt2>
        <a:srgbClr val="E7E6E6"/>
      </a:lt2>
      <a:accent1>
        <a:srgbClr val="F8BB1E"/>
      </a:accent1>
      <a:accent2>
        <a:srgbClr val="002060"/>
      </a:accent2>
      <a:accent3>
        <a:srgbClr val="828282"/>
      </a:accent3>
      <a:accent4>
        <a:srgbClr val="000000"/>
      </a:accent4>
      <a:accent5>
        <a:srgbClr val="F8BB1E"/>
      </a:accent5>
      <a:accent6>
        <a:srgbClr val="DC5916"/>
      </a:accent6>
      <a:hlink>
        <a:srgbClr val="828282"/>
      </a:hlink>
      <a:folHlink>
        <a:srgbClr val="002060"/>
      </a:folHlink>
    </a:clrScheme>
    <a:fontScheme name="Custom 3">
      <a:majorFont>
        <a:latin typeface="VAGRundschriftD"/>
        <a:ea typeface=""/>
        <a:cs typeface=""/>
      </a:majorFont>
      <a:minorFont>
        <a:latin typeface="Helvetic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tern PPT TAMPLATE" id="{E9778199-B209-1546-98A2-4C45DCD1E999}" vid="{CD1F5A29-50F7-ED4C-AD9C-B3A02241C967}"/>
    </a:ext>
  </a:extLst>
</a:theme>
</file>

<file path=ppt/theme/theme2.xml><?xml version="1.0" encoding="utf-8"?>
<a:theme xmlns:a="http://schemas.openxmlformats.org/drawingml/2006/main" name="Pages">
  <a:themeElements>
    <a:clrScheme name="Custom 4">
      <a:dk1>
        <a:srgbClr val="002060"/>
      </a:dk1>
      <a:lt1>
        <a:srgbClr val="FFFFFF"/>
      </a:lt1>
      <a:dk2>
        <a:srgbClr val="D8D8D8"/>
      </a:dk2>
      <a:lt2>
        <a:srgbClr val="E7E6E6"/>
      </a:lt2>
      <a:accent1>
        <a:srgbClr val="F8BB1E"/>
      </a:accent1>
      <a:accent2>
        <a:srgbClr val="002060"/>
      </a:accent2>
      <a:accent3>
        <a:srgbClr val="BFBFBF"/>
      </a:accent3>
      <a:accent4>
        <a:srgbClr val="CC0000"/>
      </a:accent4>
      <a:accent5>
        <a:srgbClr val="F8BB1E"/>
      </a:accent5>
      <a:accent6>
        <a:srgbClr val="DC5916"/>
      </a:accent6>
      <a:hlink>
        <a:srgbClr val="828282"/>
      </a:hlink>
      <a:folHlink>
        <a:srgbClr val="002060"/>
      </a:folHlink>
    </a:clrScheme>
    <a:fontScheme name="Custom 3">
      <a:majorFont>
        <a:latin typeface="Proxima Nova Medium"/>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tern PPT TAMPLATE" id="{E9778199-B209-1546-98A2-4C45DCD1E999}" vid="{F3464884-386F-E746-AFF4-8B1A48CDD60B}"/>
    </a:ext>
  </a:extLst>
</a:theme>
</file>

<file path=ppt/theme/theme3.xml><?xml version="1.0" encoding="utf-8"?>
<a:theme xmlns:a="http://schemas.openxmlformats.org/drawingml/2006/main" name="Divid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tern PPT TAMPLATE" id="{E9778199-B209-1546-98A2-4C45DCD1E999}" vid="{80A3AF61-BC08-B14B-AA3B-FE29283275E8}"/>
    </a:ext>
  </a:extLst>
</a:theme>
</file>

<file path=ppt/theme/theme4.xml><?xml version="1.0" encoding="utf-8"?>
<a:theme xmlns:a="http://schemas.openxmlformats.org/drawingml/2006/main" name="Final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Proxima Nova Bold"/>
        <a:ea typeface=""/>
        <a:cs typeface=""/>
      </a:majorFont>
      <a:minorFont>
        <a:latin typeface="Proxima Nova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tern PPT TAMPLATE" id="{E9778199-B209-1546-98A2-4C45DCD1E999}" vid="{4728C218-8EF1-8E4E-AA2F-5F84BE49D713}"/>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tern PPT TAMPLATE" id="{E9778199-B209-1546-98A2-4C45DCD1E999}" vid="{65FE0DEC-ED0D-1942-8A62-1C6066CF4A0A}"/>
    </a:ext>
  </a:extLst>
</a:theme>
</file>

<file path=ppt/theme/theme7.xml><?xml version="1.0" encoding="utf-8"?>
<a:theme xmlns:a="http://schemas.openxmlformats.org/drawingml/2006/main" name="1_Pages">
  <a:themeElements>
    <a:clrScheme name="Custom 4">
      <a:dk1>
        <a:srgbClr val="002060"/>
      </a:dk1>
      <a:lt1>
        <a:srgbClr val="FFFFFF"/>
      </a:lt1>
      <a:dk2>
        <a:srgbClr val="D8D8D8"/>
      </a:dk2>
      <a:lt2>
        <a:srgbClr val="E7E6E6"/>
      </a:lt2>
      <a:accent1>
        <a:srgbClr val="F8BB1E"/>
      </a:accent1>
      <a:accent2>
        <a:srgbClr val="002060"/>
      </a:accent2>
      <a:accent3>
        <a:srgbClr val="BFBFBF"/>
      </a:accent3>
      <a:accent4>
        <a:srgbClr val="CC0000"/>
      </a:accent4>
      <a:accent5>
        <a:srgbClr val="F8BB1E"/>
      </a:accent5>
      <a:accent6>
        <a:srgbClr val="DC5916"/>
      </a:accent6>
      <a:hlink>
        <a:srgbClr val="828282"/>
      </a:hlink>
      <a:folHlink>
        <a:srgbClr val="002060"/>
      </a:folHlink>
    </a:clrScheme>
    <a:fontScheme name="Custom 3">
      <a:majorFont>
        <a:latin typeface="Proxima Nova Medium"/>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tern PPT TAMPLATE" id="{E9778199-B209-1546-98A2-4C45DCD1E999}" vid="{F3464884-386F-E746-AFF4-8B1A48CDD60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1af3d24-2c00-4fff-b753-464d92bed99a">EUAA2022-1124966560-348</_dlc_DocId>
    <TaxCatchAll xmlns="a1af3d24-2c00-4fff-b753-464d92bed99a">
      <Value>31</Value>
      <Value>2</Value>
      <Value>1</Value>
    </TaxCatchAll>
    <_dlc_DocIdUrl xmlns="a1af3d24-2c00-4fff-b753-464d92bed99a">
      <Url>https://easo.sharepoint.com/sites/cpr/_layouts/15/DocIdRedir.aspx?ID=EUAA2022-1124966560-348</Url>
      <Description>EUAA2022-1124966560-348</Description>
    </_dlc_DocIdUrl>
    <b449eb92237c479dbb476bba4132e4d0 xmlns="a1af3d24-2c00-4fff-b753-464d92bed99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d0063956-0b9b-4740-b4be-2689507f2aae</TermId>
        </TermInfo>
      </Terms>
    </b449eb92237c479dbb476bba4132e4d0>
    <o7284467db3d4acd87ce2ae955c53c32 xmlns="a1af3d24-2c00-4fff-b753-464d92bed99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532fa66a-4cdf-4129-bab9-a1f47b418755</TermId>
        </TermInfo>
      </Terms>
    </o7284467db3d4acd87ce2ae955c53c32>
    <o8afd3c3b2c14229af30eb97d0576c14 xmlns="a1af3d24-2c00-4fff-b753-464d92bed99a">
      <Terms xmlns="http://schemas.microsoft.com/office/infopath/2007/PartnerControls">
        <TermInfo xmlns="http://schemas.microsoft.com/office/infopath/2007/PartnerControls">
          <TermName xmlns="http://schemas.microsoft.com/office/infopath/2007/PartnerControls">External Communication</TermName>
          <TermId xmlns="http://schemas.microsoft.com/office/infopath/2007/PartnerControls">90e2aac3-45c1-43bd-8280-15fa0e276e69</TermId>
        </TermInfo>
      </Terms>
    </o8afd3c3b2c14229af30eb97d0576c14>
    <easoShortDescription xmlns="a1af3d24-2c00-4fff-b753-464d92bed9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EASO Document" ma:contentTypeID="0x010100A0C322F2CB0F4446A619E9E43D86019B0094818BB4D88F59459E8B2ABD3CF12A25" ma:contentTypeVersion="31" ma:contentTypeDescription="" ma:contentTypeScope="" ma:versionID="96d14ee255cf4720b949b68e69cf59c3">
  <xsd:schema xmlns:xsd="http://www.w3.org/2001/XMLSchema" xmlns:xs="http://www.w3.org/2001/XMLSchema" xmlns:p="http://schemas.microsoft.com/office/2006/metadata/properties" xmlns:ns2="a1af3d24-2c00-4fff-b753-464d92bed99a" xmlns:ns3="0409130f-00e9-4349-a986-50dad916e3bd" targetNamespace="http://schemas.microsoft.com/office/2006/metadata/properties" ma:root="true" ma:fieldsID="2bbab0bdea2027a5c494e15da0d39aab" ns2:_="" ns3:_="">
    <xsd:import namespace="a1af3d24-2c00-4fff-b753-464d92bed99a"/>
    <xsd:import namespace="0409130f-00e9-4349-a986-50dad916e3bd"/>
    <xsd:element name="properties">
      <xsd:complexType>
        <xsd:sequence>
          <xsd:element name="documentManagement">
            <xsd:complexType>
              <xsd:all>
                <xsd:element ref="ns2:easoShortDescription" minOccurs="0"/>
                <xsd:element ref="ns2:_dlc_DocId" minOccurs="0"/>
                <xsd:element ref="ns2:_dlc_DocIdUrl" minOccurs="0"/>
                <xsd:element ref="ns2:_dlc_DocIdPersistId" minOccurs="0"/>
                <xsd:element ref="ns2:o8afd3c3b2c14229af30eb97d0576c14" minOccurs="0"/>
                <xsd:element ref="ns2:TaxCatchAll" minOccurs="0"/>
                <xsd:element ref="ns2:TaxCatchAllLabel" minOccurs="0"/>
                <xsd:element ref="ns2:b449eb92237c479dbb476bba4132e4d0" minOccurs="0"/>
                <xsd:element ref="ns2:o7284467db3d4acd87ce2ae955c53c32"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f3d24-2c00-4fff-b753-464d92bed99a" elementFormDefault="qualified">
    <xsd:import namespace="http://schemas.microsoft.com/office/2006/documentManagement/types"/>
    <xsd:import namespace="http://schemas.microsoft.com/office/infopath/2007/PartnerControls"/>
    <xsd:element name="easoShortDescription" ma:index="5" nillable="true" ma:displayName="Short Description" ma:description="Short description of the document content" ma:internalName="easoShortDescription" ma:readOnly="false">
      <xsd:simpleType>
        <xsd:restriction base="dms:Note">
          <xsd:maxLength value="255"/>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8afd3c3b2c14229af30eb97d0576c14" ma:index="11" ma:taxonomy="true" ma:internalName="o8afd3c3b2c14229af30eb97d0576c14" ma:taxonomyFieldName="easoBusinessClassification" ma:displayName="Business Classification" ma:readOnly="false" ma:fieldId="{88afd3c3-b2c1-4229-af30-eb97d0576c14}" ma:sspId="503e7a41-821a-4582-8c5b-0263b9d2f658" ma:termSetId="420852fe-df73-4459-b6e8-0279ecfd1708"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dd82bc57-8729-4861-bde7-48618034db9c}" ma:internalName="TaxCatchAll" ma:readOnly="false" ma:showField="CatchAllData"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d82bc57-8729-4861-bde7-48618034db9c}" ma:internalName="TaxCatchAllLabel" ma:readOnly="true" ma:showField="CatchAllDataLabel"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b449eb92237c479dbb476bba4132e4d0" ma:index="15" nillable="true" ma:taxonomy="true" ma:internalName="b449eb92237c479dbb476bba4132e4d0" ma:taxonomyFieldName="easoSecurityClassification" ma:displayName="Security Classification" ma:readOnly="false" ma:default="-1;#Internal|d0063956-0b9b-4740-b4be-2689507f2aae" ma:fieldId="{b449eb92-237c-479d-bb47-6bba4132e4d0}" ma:sspId="503e7a41-821a-4582-8c5b-0263b9d2f658" ma:termSetId="6aae6405-aa79-4b16-b633-2137dc1ce12b" ma:anchorId="00000000-0000-0000-0000-000000000000" ma:open="false" ma:isKeyword="false">
      <xsd:complexType>
        <xsd:sequence>
          <xsd:element ref="pc:Terms" minOccurs="0" maxOccurs="1"/>
        </xsd:sequence>
      </xsd:complexType>
    </xsd:element>
    <xsd:element name="o7284467db3d4acd87ce2ae955c53c32" ma:index="17" nillable="true" ma:taxonomy="true" ma:internalName="o7284467db3d4acd87ce2ae955c53c32" ma:taxonomyFieldName="easoDocumentLanguage" ma:displayName="Document Language" ma:readOnly="false" ma:default="-1;#English|532fa66a-4cdf-4129-bab9-a1f47b418755" ma:fieldId="{87284467-db3d-4acd-87ce-2ae955c53c32}" ma:taxonomyMulti="true" ma:sspId="503e7a41-821a-4582-8c5b-0263b9d2f658" ma:termSetId="e6dd9656-7aa6-44e5-ac68-59003ab7070e" ma:anchorId="00000000-0000-0000-0000-000000000000" ma:open="false" ma:isKeyword="false">
      <xsd:complexType>
        <xsd:sequence>
          <xsd:element ref="pc:Terms" minOccurs="0" maxOccurs="1"/>
        </xsd:sequence>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09130f-00e9-4349-a986-50dad916e3bd"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4A607F7-5B21-4C6C-BEC8-095F5F637DB0}">
  <ds:schemaRefs>
    <ds:schemaRef ds:uri="http://schemas.microsoft.com/sharepoint/v3/contenttype/forms"/>
  </ds:schemaRefs>
</ds:datastoreItem>
</file>

<file path=customXml/itemProps2.xml><?xml version="1.0" encoding="utf-8"?>
<ds:datastoreItem xmlns:ds="http://schemas.openxmlformats.org/officeDocument/2006/customXml" ds:itemID="{763D0DB5-8B48-4B9F-B0F3-2A7D3B5B06CE}">
  <ds:schemaRefs>
    <ds:schemaRef ds:uri="http://schemas.microsoft.com/office/2006/metadata/properties"/>
    <ds:schemaRef ds:uri="http://www.w3.org/2000/xmlns/"/>
    <ds:schemaRef ds:uri="a1af3d24-2c00-4fff-b753-464d92bed99a"/>
    <ds:schemaRef ds:uri="http://schemas.microsoft.com/office/infopath/2007/PartnerControls"/>
    <ds:schemaRef ds:uri="http://www.w3.org/2001/XMLSchema-instance"/>
  </ds:schemaRefs>
</ds:datastoreItem>
</file>

<file path=customXml/itemProps3.xml><?xml version="1.0" encoding="utf-8"?>
<ds:datastoreItem xmlns:ds="http://schemas.openxmlformats.org/officeDocument/2006/customXml" ds:itemID="{65B78B17-DA7A-48DD-91B3-11FDBF7613AB}">
  <ds:schemaRefs>
    <ds:schemaRef ds:uri="http://schemas.microsoft.com/office/2006/metadata/contentType"/>
    <ds:schemaRef ds:uri="http://schemas.microsoft.com/office/2006/metadata/properties/metaAttributes"/>
    <ds:schemaRef ds:uri="http://www.w3.org/2000/xmlns/"/>
    <ds:schemaRef ds:uri="http://www.w3.org/2001/XMLSchema"/>
    <ds:schemaRef ds:uri="a1af3d24-2c00-4fff-b753-464d92bed99a"/>
    <ds:schemaRef ds:uri="0409130f-00e9-4349-a986-50dad916e3b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3883584-46A4-4570-84D0-7A8BFB4D2A02}">
  <ds:schemaRefs>
    <ds:schemaRef ds:uri="http://schemas.microsoft.com/sharepoint/event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Lantern PPT TEMPLATE-1</Template>
  <TotalTime>0</TotalTime>
  <Words>2476</Words>
  <Application>Microsoft Office PowerPoint</Application>
  <PresentationFormat>Widescreen</PresentationFormat>
  <Paragraphs>184</Paragraphs>
  <Slides>19</Slides>
  <Notes>13</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19</vt:i4>
      </vt:variant>
    </vt:vector>
  </HeadingPairs>
  <TitlesOfParts>
    <vt:vector size="38" baseType="lpstr">
      <vt:lpstr>Arial</vt:lpstr>
      <vt:lpstr>Arial,Sans-Serif</vt:lpstr>
      <vt:lpstr>Calibri</vt:lpstr>
      <vt:lpstr>Calibri Light</vt:lpstr>
      <vt:lpstr>Helvetica Light</vt:lpstr>
      <vt:lpstr>MS Reference Sans Serif</vt:lpstr>
      <vt:lpstr>Proxima Nova</vt:lpstr>
      <vt:lpstr>Proxima Nova </vt:lpstr>
      <vt:lpstr>Proxima Nova Bold</vt:lpstr>
      <vt:lpstr>Proxima Nova Medium</vt:lpstr>
      <vt:lpstr>system-ui</vt:lpstr>
      <vt:lpstr>Wingdings</vt:lpstr>
      <vt:lpstr>Cover</vt:lpstr>
      <vt:lpstr>Pages</vt:lpstr>
      <vt:lpstr>Dividers</vt:lpstr>
      <vt:lpstr>Final Page</vt:lpstr>
      <vt:lpstr>1_Custom Design</vt:lpstr>
      <vt:lpstr>Custom Design</vt:lpstr>
      <vt:lpstr>1_Pages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Thomas Jezequel, Head of Reception &amp; Vulnerability Sector, EUAA</vt:lpstr>
      <vt:lpstr>PowerPoint Presentation</vt:lpstr>
      <vt:lpstr>PowerPoint Presentation</vt:lpstr>
      <vt:lpstr>PowerPoint Presentation</vt:lpstr>
      <vt:lpstr>New: EUAA Guidelines on Modular Approach to Reception: site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Espinos Iglesias, Maria Luisa</dc:creator>
  <cp:lastModifiedBy>Månsson Maria</cp:lastModifiedBy>
  <cp:revision>115</cp:revision>
  <dcterms:created xsi:type="dcterms:W3CDTF">2021-01-17T17:40:59Z</dcterms:created>
  <dcterms:modified xsi:type="dcterms:W3CDTF">2022-11-24T12:27:22Z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0x010100A0C322F2CB0F4446A619E9E43D86019B0094818BB4D88F59459E8B2ABD3CF12A25</vt:lpwstr>
  </property>
  <property fmtid="{D5CDD505-2E9C-101B-9397-08002B2CF9AE}" pid="3" name="easoDocumentLanguage">
    <vt:lpwstr>2;#English|532fa66a-4cdf-4129-bab9-a1f47b418755</vt:lpwstr>
  </property>
  <property fmtid="{D5CDD505-2E9C-101B-9397-08002B2CF9AE}" pid="4" name="easoSecurityClassification">
    <vt:lpwstr>1;#Internal|d0063956-0b9b-4740-b4be-2689507f2aae</vt:lpwstr>
  </property>
  <property fmtid="{D5CDD505-2E9C-101B-9397-08002B2CF9AE}" pid="5" name="_dlc_DocIdItemGuid">
    <vt:lpwstr>84e2ec0f-bf7e-4a7d-8acb-55af8c661a26</vt:lpwstr>
  </property>
  <property fmtid="{D5CDD505-2E9C-101B-9397-08002B2CF9AE}" pid="6" name="easoBusinessClassification">
    <vt:lpwstr>31;#External Communication|90e2aac3-45c1-43bd-8280-15fa0e276e69</vt:lpwstr>
  </property>
  <property fmtid="{D5CDD505-2E9C-101B-9397-08002B2CF9AE}" pid="7" name="p96fb03dbcf94747b8ec018a65a2d03d">
    <vt:lpwstr/>
  </property>
  <property fmtid="{D5CDD505-2E9C-101B-9397-08002B2CF9AE}" pid="8" name="easoDocumentCoverage">
    <vt:lpwstr/>
  </property>
</Properties>
</file>