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 id="2147483866" r:id="rId5"/>
    <p:sldMasterId id="2147483843" r:id="rId6"/>
  </p:sldMasterIdLst>
  <p:notesMasterIdLst>
    <p:notesMasterId r:id="rId21"/>
  </p:notesMasterIdLst>
  <p:handoutMasterIdLst>
    <p:handoutMasterId r:id="rId22"/>
  </p:handoutMasterIdLst>
  <p:sldIdLst>
    <p:sldId id="256" r:id="rId7"/>
    <p:sldId id="299" r:id="rId8"/>
    <p:sldId id="305" r:id="rId9"/>
    <p:sldId id="306" r:id="rId10"/>
    <p:sldId id="307" r:id="rId11"/>
    <p:sldId id="309" r:id="rId12"/>
    <p:sldId id="310" r:id="rId13"/>
    <p:sldId id="308" r:id="rId14"/>
    <p:sldId id="311" r:id="rId15"/>
    <p:sldId id="314" r:id="rId16"/>
    <p:sldId id="312" r:id="rId17"/>
    <p:sldId id="313" r:id="rId18"/>
    <p:sldId id="315" r:id="rId19"/>
    <p:sldId id="293" r:id="rId20"/>
  </p:sldIdLst>
  <p:sldSz cx="9144000" cy="5143500" type="screen16x9"/>
  <p:notesSz cx="6858000" cy="91440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lide templates" id="{7DD0B69D-9948-46F3-B07D-8BF81D90CAFD}">
          <p14:sldIdLst>
            <p14:sldId id="256"/>
            <p14:sldId id="299"/>
            <p14:sldId id="305"/>
            <p14:sldId id="306"/>
            <p14:sldId id="307"/>
            <p14:sldId id="309"/>
            <p14:sldId id="310"/>
            <p14:sldId id="308"/>
            <p14:sldId id="311"/>
            <p14:sldId id="314"/>
            <p14:sldId id="312"/>
            <p14:sldId id="313"/>
            <p14:sldId id="315"/>
            <p14:sldId id="293"/>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7791"/>
    <a:srgbClr val="10746A"/>
    <a:srgbClr val="1C3D74"/>
    <a:srgbClr val="EC008C"/>
    <a:srgbClr val="2DB8C5"/>
    <a:srgbClr val="73B82B"/>
    <a:srgbClr val="F18500"/>
    <a:srgbClr val="8D3786"/>
    <a:srgbClr val="CDA60C"/>
    <a:srgbClr val="2DB8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2CBDAC-29F8-44C4-9324-E50EAB68090C}" v="6" dt="2026-10-24T13:43:26.3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196" autoAdjust="0"/>
    <p:restoredTop sz="86408" autoAdjust="0"/>
  </p:normalViewPr>
  <p:slideViewPr>
    <p:cSldViewPr snapToGrid="0" snapToObjects="1">
      <p:cViewPr varScale="1">
        <p:scale>
          <a:sx n="126" d="100"/>
          <a:sy n="126" d="100"/>
        </p:scale>
        <p:origin x="792" y="12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5" d="100"/>
          <a:sy n="55" d="100"/>
        </p:scale>
        <p:origin x="2604"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0" Type="http://schemas.openxmlformats.org/officeDocument/2006/relationships/slide" Target="slides/slide14.xml"/><Relationship Id="rId16" Type="http://schemas.openxmlformats.org/officeDocument/2006/relationships/slide" Target="slides/slide10.xml"/><Relationship Id="rId29"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a HJI Panayi" userId="ad337211-0444-4972-aea5-49b0ea971657" providerId="ADAL" clId="{DE93FD3F-4C9E-4940-9348-EA05978BA8A7}"/>
    <pc:docChg chg="undo custSel addSld modSld sldOrd">
      <pc:chgData name="Christiana HJI Panayi" userId="ad337211-0444-4972-aea5-49b0ea971657" providerId="ADAL" clId="{DE93FD3F-4C9E-4940-9348-EA05978BA8A7}" dt="2026-10-24T13:47:01.034" v="1805" actId="20577"/>
      <pc:docMkLst>
        <pc:docMk/>
      </pc:docMkLst>
      <pc:sldChg chg="modSp">
        <pc:chgData name="Christiana HJI Panayi" userId="ad337211-0444-4972-aea5-49b0ea971657" providerId="ADAL" clId="{DE93FD3F-4C9E-4940-9348-EA05978BA8A7}" dt="2026-10-02T18:20:18.210" v="0"/>
        <pc:sldMkLst>
          <pc:docMk/>
          <pc:sldMk cId="1863928317" sldId="256"/>
        </pc:sldMkLst>
        <pc:spChg chg="mod">
          <ac:chgData name="Christiana HJI Panayi" userId="ad337211-0444-4972-aea5-49b0ea971657" providerId="ADAL" clId="{DE93FD3F-4C9E-4940-9348-EA05978BA8A7}" dt="2026-10-02T18:20:18.210" v="0"/>
          <ac:spMkLst>
            <pc:docMk/>
            <pc:sldMk cId="1863928317" sldId="256"/>
            <ac:spMk id="6" creationId="{00000000-0000-0000-0000-000000000000}"/>
          </ac:spMkLst>
        </pc:spChg>
      </pc:sldChg>
      <pc:sldChg chg="modSp mod">
        <pc:chgData name="Christiana HJI Panayi" userId="ad337211-0444-4972-aea5-49b0ea971657" providerId="ADAL" clId="{DE93FD3F-4C9E-4940-9348-EA05978BA8A7}" dt="2026-10-05T10:01:39.229" v="1653" actId="255"/>
        <pc:sldMkLst>
          <pc:docMk/>
          <pc:sldMk cId="3351570998" sldId="299"/>
        </pc:sldMkLst>
        <pc:spChg chg="mod">
          <ac:chgData name="Christiana HJI Panayi" userId="ad337211-0444-4972-aea5-49b0ea971657" providerId="ADAL" clId="{DE93FD3F-4C9E-4940-9348-EA05978BA8A7}" dt="2026-10-05T10:01:39.229" v="1653" actId="255"/>
          <ac:spMkLst>
            <pc:docMk/>
            <pc:sldMk cId="3351570998" sldId="299"/>
            <ac:spMk id="5" creationId="{5A0CFCEF-68B7-476C-8FE5-21F6B7F83FCE}"/>
          </ac:spMkLst>
        </pc:spChg>
      </pc:sldChg>
      <pc:sldChg chg="modSp mod">
        <pc:chgData name="Christiana HJI Panayi" userId="ad337211-0444-4972-aea5-49b0ea971657" providerId="ADAL" clId="{DE93FD3F-4C9E-4940-9348-EA05978BA8A7}" dt="2026-10-16T19:21:41.551" v="1667" actId="15"/>
        <pc:sldMkLst>
          <pc:docMk/>
          <pc:sldMk cId="3672741199" sldId="307"/>
        </pc:sldMkLst>
        <pc:spChg chg="mod">
          <ac:chgData name="Christiana HJI Panayi" userId="ad337211-0444-4972-aea5-49b0ea971657" providerId="ADAL" clId="{DE93FD3F-4C9E-4940-9348-EA05978BA8A7}" dt="2026-10-02T18:21:37.321" v="1"/>
          <ac:spMkLst>
            <pc:docMk/>
            <pc:sldMk cId="3672741199" sldId="307"/>
            <ac:spMk id="4" creationId="{146BA60E-C793-442E-972B-D9190F35767C}"/>
          </ac:spMkLst>
        </pc:spChg>
        <pc:spChg chg="mod">
          <ac:chgData name="Christiana HJI Panayi" userId="ad337211-0444-4972-aea5-49b0ea971657" providerId="ADAL" clId="{DE93FD3F-4C9E-4940-9348-EA05978BA8A7}" dt="2026-10-16T19:21:41.551" v="1667" actId="15"/>
          <ac:spMkLst>
            <pc:docMk/>
            <pc:sldMk cId="3672741199" sldId="307"/>
            <ac:spMk id="5" creationId="{5A0CFCEF-68B7-476C-8FE5-21F6B7F83FCE}"/>
          </ac:spMkLst>
        </pc:spChg>
      </pc:sldChg>
      <pc:sldChg chg="modSp mod">
        <pc:chgData name="Christiana HJI Panayi" userId="ad337211-0444-4972-aea5-49b0ea971657" providerId="ADAL" clId="{DE93FD3F-4C9E-4940-9348-EA05978BA8A7}" dt="2026-10-22T18:18:03.150" v="1689" actId="20577"/>
        <pc:sldMkLst>
          <pc:docMk/>
          <pc:sldMk cId="3112509606" sldId="308"/>
        </pc:sldMkLst>
        <pc:spChg chg="mod">
          <ac:chgData name="Christiana HJI Panayi" userId="ad337211-0444-4972-aea5-49b0ea971657" providerId="ADAL" clId="{DE93FD3F-4C9E-4940-9348-EA05978BA8A7}" dt="2026-10-05T10:14:38.995" v="1655" actId="122"/>
          <ac:spMkLst>
            <pc:docMk/>
            <pc:sldMk cId="3112509606" sldId="308"/>
            <ac:spMk id="4" creationId="{146BA60E-C793-442E-972B-D9190F35767C}"/>
          </ac:spMkLst>
        </pc:spChg>
        <pc:spChg chg="mod">
          <ac:chgData name="Christiana HJI Panayi" userId="ad337211-0444-4972-aea5-49b0ea971657" providerId="ADAL" clId="{DE93FD3F-4C9E-4940-9348-EA05978BA8A7}" dt="2026-10-22T18:18:03.150" v="1689" actId="20577"/>
          <ac:spMkLst>
            <pc:docMk/>
            <pc:sldMk cId="3112509606" sldId="308"/>
            <ac:spMk id="5" creationId="{5A0CFCEF-68B7-476C-8FE5-21F6B7F83FCE}"/>
          </ac:spMkLst>
        </pc:spChg>
      </pc:sldChg>
      <pc:sldChg chg="add">
        <pc:chgData name="Christiana HJI Panayi" userId="ad337211-0444-4972-aea5-49b0ea971657" providerId="ADAL" clId="{DE93FD3F-4C9E-4940-9348-EA05978BA8A7}" dt="2026-10-02T18:31:38.546" v="3"/>
        <pc:sldMkLst>
          <pc:docMk/>
          <pc:sldMk cId="3848915507" sldId="309"/>
        </pc:sldMkLst>
      </pc:sldChg>
      <pc:sldChg chg="add">
        <pc:chgData name="Christiana HJI Panayi" userId="ad337211-0444-4972-aea5-49b0ea971657" providerId="ADAL" clId="{DE93FD3F-4C9E-4940-9348-EA05978BA8A7}" dt="2026-10-02T18:32:54.169" v="4"/>
        <pc:sldMkLst>
          <pc:docMk/>
          <pc:sldMk cId="442145371" sldId="310"/>
        </pc:sldMkLst>
      </pc:sldChg>
      <pc:sldChg chg="modSp add mod">
        <pc:chgData name="Christiana HJI Panayi" userId="ad337211-0444-4972-aea5-49b0ea971657" providerId="ADAL" clId="{DE93FD3F-4C9E-4940-9348-EA05978BA8A7}" dt="2026-10-24T13:42:25.522" v="1776"/>
        <pc:sldMkLst>
          <pc:docMk/>
          <pc:sldMk cId="1578572153" sldId="311"/>
        </pc:sldMkLst>
        <pc:spChg chg="mod">
          <ac:chgData name="Christiana HJI Panayi" userId="ad337211-0444-4972-aea5-49b0ea971657" providerId="ADAL" clId="{DE93FD3F-4C9E-4940-9348-EA05978BA8A7}" dt="2026-10-05T10:14:43.879" v="1657" actId="122"/>
          <ac:spMkLst>
            <pc:docMk/>
            <pc:sldMk cId="1578572153" sldId="311"/>
            <ac:spMk id="4" creationId="{27ADECBE-A28D-817C-B2E1-B45E94A0940B}"/>
          </ac:spMkLst>
        </pc:spChg>
        <pc:spChg chg="mod">
          <ac:chgData name="Christiana HJI Panayi" userId="ad337211-0444-4972-aea5-49b0ea971657" providerId="ADAL" clId="{DE93FD3F-4C9E-4940-9348-EA05978BA8A7}" dt="2026-10-24T13:42:25.522" v="1776"/>
          <ac:spMkLst>
            <pc:docMk/>
            <pc:sldMk cId="1578572153" sldId="311"/>
            <ac:spMk id="5" creationId="{52013A14-31DA-83C4-B348-C686F3DED3C4}"/>
          </ac:spMkLst>
        </pc:spChg>
      </pc:sldChg>
      <pc:sldChg chg="addSp delSp modSp add mod">
        <pc:chgData name="Christiana HJI Panayi" userId="ad337211-0444-4972-aea5-49b0ea971657" providerId="ADAL" clId="{DE93FD3F-4C9E-4940-9348-EA05978BA8A7}" dt="2026-10-23T12:14:35.305" v="1773" actId="20577"/>
        <pc:sldMkLst>
          <pc:docMk/>
          <pc:sldMk cId="2547085488" sldId="312"/>
        </pc:sldMkLst>
        <pc:spChg chg="mod">
          <ac:chgData name="Christiana HJI Panayi" userId="ad337211-0444-4972-aea5-49b0ea971657" providerId="ADAL" clId="{DE93FD3F-4C9E-4940-9348-EA05978BA8A7}" dt="2026-10-05T10:14:53.363" v="1661" actId="122"/>
          <ac:spMkLst>
            <pc:docMk/>
            <pc:sldMk cId="2547085488" sldId="312"/>
            <ac:spMk id="4" creationId="{00D76BC6-9487-68B7-85C6-C12141DA1291}"/>
          </ac:spMkLst>
        </pc:spChg>
        <pc:spChg chg="mod">
          <ac:chgData name="Christiana HJI Panayi" userId="ad337211-0444-4972-aea5-49b0ea971657" providerId="ADAL" clId="{DE93FD3F-4C9E-4940-9348-EA05978BA8A7}" dt="2026-10-23T12:14:35.305" v="1773" actId="20577"/>
          <ac:spMkLst>
            <pc:docMk/>
            <pc:sldMk cId="2547085488" sldId="312"/>
            <ac:spMk id="5" creationId="{302739AD-0C44-E8BF-8788-F90B62205A3E}"/>
          </ac:spMkLst>
        </pc:spChg>
      </pc:sldChg>
      <pc:sldChg chg="delSp modSp add mod">
        <pc:chgData name="Christiana HJI Panayi" userId="ad337211-0444-4972-aea5-49b0ea971657" providerId="ADAL" clId="{DE93FD3F-4C9E-4940-9348-EA05978BA8A7}" dt="2026-10-23T12:13:19.599" v="1710" actId="20577"/>
        <pc:sldMkLst>
          <pc:docMk/>
          <pc:sldMk cId="3731467444" sldId="313"/>
        </pc:sldMkLst>
        <pc:spChg chg="mod">
          <ac:chgData name="Christiana HJI Panayi" userId="ad337211-0444-4972-aea5-49b0ea971657" providerId="ADAL" clId="{DE93FD3F-4C9E-4940-9348-EA05978BA8A7}" dt="2026-10-05T10:14:59.921" v="1663" actId="122"/>
          <ac:spMkLst>
            <pc:docMk/>
            <pc:sldMk cId="3731467444" sldId="313"/>
            <ac:spMk id="4" creationId="{570B38F2-63E8-2BAE-C8B5-651C7CA63A0B}"/>
          </ac:spMkLst>
        </pc:spChg>
        <pc:spChg chg="mod">
          <ac:chgData name="Christiana HJI Panayi" userId="ad337211-0444-4972-aea5-49b0ea971657" providerId="ADAL" clId="{DE93FD3F-4C9E-4940-9348-EA05978BA8A7}" dt="2026-10-23T12:13:19.599" v="1710" actId="20577"/>
          <ac:spMkLst>
            <pc:docMk/>
            <pc:sldMk cId="3731467444" sldId="313"/>
            <ac:spMk id="5" creationId="{9265CB00-8A71-3302-2A5D-B724D5C2F3B4}"/>
          </ac:spMkLst>
        </pc:spChg>
      </pc:sldChg>
      <pc:sldChg chg="modSp add mod ord">
        <pc:chgData name="Christiana HJI Panayi" userId="ad337211-0444-4972-aea5-49b0ea971657" providerId="ADAL" clId="{DE93FD3F-4C9E-4940-9348-EA05978BA8A7}" dt="2026-10-24T13:43:51.781" v="1801" actId="313"/>
        <pc:sldMkLst>
          <pc:docMk/>
          <pc:sldMk cId="4165711492" sldId="314"/>
        </pc:sldMkLst>
        <pc:spChg chg="mod">
          <ac:chgData name="Christiana HJI Panayi" userId="ad337211-0444-4972-aea5-49b0ea971657" providerId="ADAL" clId="{DE93FD3F-4C9E-4940-9348-EA05978BA8A7}" dt="2026-10-05T10:14:48.416" v="1659" actId="122"/>
          <ac:spMkLst>
            <pc:docMk/>
            <pc:sldMk cId="4165711492" sldId="314"/>
            <ac:spMk id="4" creationId="{346F8E72-A315-4B46-0F48-E541FD75A3E0}"/>
          </ac:spMkLst>
        </pc:spChg>
        <pc:spChg chg="mod">
          <ac:chgData name="Christiana HJI Panayi" userId="ad337211-0444-4972-aea5-49b0ea971657" providerId="ADAL" clId="{DE93FD3F-4C9E-4940-9348-EA05978BA8A7}" dt="2026-10-24T13:43:51.781" v="1801" actId="313"/>
          <ac:spMkLst>
            <pc:docMk/>
            <pc:sldMk cId="4165711492" sldId="314"/>
            <ac:spMk id="5" creationId="{BE9C1C08-8272-6058-EA54-8D3FB6B994CE}"/>
          </ac:spMkLst>
        </pc:spChg>
      </pc:sldChg>
      <pc:sldChg chg="modSp add mod">
        <pc:chgData name="Christiana HJI Panayi" userId="ad337211-0444-4972-aea5-49b0ea971657" providerId="ADAL" clId="{DE93FD3F-4C9E-4940-9348-EA05978BA8A7}" dt="2026-10-24T13:47:01.034" v="1805" actId="20577"/>
        <pc:sldMkLst>
          <pc:docMk/>
          <pc:sldMk cId="3183776228" sldId="315"/>
        </pc:sldMkLst>
        <pc:spChg chg="mod">
          <ac:chgData name="Christiana HJI Panayi" userId="ad337211-0444-4972-aea5-49b0ea971657" providerId="ADAL" clId="{DE93FD3F-4C9E-4940-9348-EA05978BA8A7}" dt="2026-10-05T10:15:06.497" v="1665" actId="122"/>
          <ac:spMkLst>
            <pc:docMk/>
            <pc:sldMk cId="3183776228" sldId="315"/>
            <ac:spMk id="4" creationId="{90FB57F3-22A8-B9B0-05EC-461566F2832C}"/>
          </ac:spMkLst>
        </pc:spChg>
        <pc:spChg chg="mod">
          <ac:chgData name="Christiana HJI Panayi" userId="ad337211-0444-4972-aea5-49b0ea971657" providerId="ADAL" clId="{DE93FD3F-4C9E-4940-9348-EA05978BA8A7}" dt="2026-10-24T13:47:01.034" v="1805" actId="20577"/>
          <ac:spMkLst>
            <pc:docMk/>
            <pc:sldMk cId="3183776228" sldId="315"/>
            <ac:spMk id="5" creationId="{80C2B878-172A-248A-3528-1D1405DE66F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0859996977948773"/>
          <c:y val="1.4467262737367422E-3"/>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5009355875836059E-2"/>
          <c:y val="0.13986788302602043"/>
          <c:w val="0.67931177666812181"/>
          <c:h val="0.76021553992215929"/>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A9-4D25-9A08-E785591F91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A9-4D25-9A08-E785591F91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A9-4D25-9A08-E785591F91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A9-4D25-9A08-E785591F91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CA9-4D25-9A08-E785591F912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CA9-4D25-9A08-E785591F912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CA9-4D25-9A08-E785591F912F}"/>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8</c:v>
                </c:pt>
                <c:pt idx="1">
                  <c:v>6</c:v>
                </c:pt>
                <c:pt idx="2">
                  <c:v>4</c:v>
                </c:pt>
                <c:pt idx="3">
                  <c:v>3</c:v>
                </c:pt>
                <c:pt idx="4">
                  <c:v>2</c:v>
                </c:pt>
                <c:pt idx="5">
                  <c:v>1</c:v>
                </c:pt>
                <c:pt idx="6">
                  <c:v>0.5</c:v>
                </c:pt>
              </c:numCache>
            </c:numRef>
          </c:val>
          <c:extLst>
            <c:ext xmlns:c16="http://schemas.microsoft.com/office/drawing/2014/chart" uri="{C3380CC4-5D6E-409C-BE32-E72D297353CC}">
              <c16:uniqueId val="{0000000E-CCA9-4D25-9A08-E785591F912F}"/>
            </c:ext>
          </c:extLst>
        </c:ser>
        <c:dLbls>
          <c:showLegendKey val="0"/>
          <c:showVal val="0"/>
          <c:showCatName val="0"/>
          <c:showSerName val="0"/>
          <c:showPercent val="0"/>
          <c:showBubbleSize val="0"/>
          <c:showLeaderLines val="1"/>
        </c:dLbls>
        <c:firstSliceAng val="0"/>
        <c:holeSize val="64"/>
      </c:doughnutChart>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69977572318967052"/>
          <c:y val="0.1928179891354784"/>
          <c:w val="0.30022436435136202"/>
          <c:h val="0.6528360482908676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4416114174553275"/>
          <c:y val="1.4062543327461475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7531567990058079E-2"/>
          <c:y val="0.11931885404850991"/>
          <c:w val="0.63197913902634784"/>
          <c:h val="0.65308987739149349"/>
        </c:manualLayout>
      </c:layout>
      <c:barChart>
        <c:barDir val="col"/>
        <c:grouping val="clustered"/>
        <c:varyColors val="1"/>
        <c:ser>
          <c:idx val="0"/>
          <c:order val="0"/>
          <c:tx>
            <c:strRef>
              <c:f>Sheet1!$B$1</c:f>
              <c:strCache>
                <c:ptCount val="1"/>
                <c:pt idx="0">
                  <c:v>Sales</c:v>
                </c:pt>
              </c:strCache>
            </c:strRef>
          </c:tx>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3151-495A-8996-44DF7C239E04}"/>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3151-495A-8996-44DF7C239E04}"/>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3151-495A-8996-44DF7C239E04}"/>
              </c:ext>
            </c:extLst>
          </c:dPt>
          <c:dPt>
            <c:idx val="3"/>
            <c:invertIfNegative val="0"/>
            <c:bubble3D val="0"/>
            <c:spPr>
              <a:solidFill>
                <a:schemeClr val="accent4"/>
              </a:solidFill>
              <a:ln w="19050">
                <a:solidFill>
                  <a:schemeClr val="lt1"/>
                </a:solidFill>
              </a:ln>
              <a:effectLst/>
            </c:spPr>
            <c:extLst>
              <c:ext xmlns:c16="http://schemas.microsoft.com/office/drawing/2014/chart" uri="{C3380CC4-5D6E-409C-BE32-E72D297353CC}">
                <c16:uniqueId val="{00000007-3151-495A-8996-44DF7C239E04}"/>
              </c:ext>
            </c:extLst>
          </c:dPt>
          <c:dPt>
            <c:idx val="4"/>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9-3151-495A-8996-44DF7C239E04}"/>
              </c:ext>
            </c:extLst>
          </c:dPt>
          <c:dPt>
            <c:idx val="5"/>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B-3151-495A-8996-44DF7C239E04}"/>
              </c:ext>
            </c:extLst>
          </c:dPt>
          <c:dPt>
            <c:idx val="6"/>
            <c:invertIfNegative val="0"/>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151-495A-8996-44DF7C239E04}"/>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0.5</c:v>
                </c:pt>
                <c:pt idx="1">
                  <c:v>1.5</c:v>
                </c:pt>
                <c:pt idx="2">
                  <c:v>2.5</c:v>
                </c:pt>
                <c:pt idx="3">
                  <c:v>3.5</c:v>
                </c:pt>
                <c:pt idx="4">
                  <c:v>4.5</c:v>
                </c:pt>
                <c:pt idx="5">
                  <c:v>5.5</c:v>
                </c:pt>
                <c:pt idx="6">
                  <c:v>6</c:v>
                </c:pt>
              </c:numCache>
            </c:numRef>
          </c:val>
          <c:extLst>
            <c:ext xmlns:c16="http://schemas.microsoft.com/office/drawing/2014/chart" uri="{C3380CC4-5D6E-409C-BE32-E72D297353CC}">
              <c16:uniqueId val="{0000000E-3151-495A-8996-44DF7C239E04}"/>
            </c:ext>
          </c:extLst>
        </c:ser>
        <c:dLbls>
          <c:showLegendKey val="0"/>
          <c:showVal val="0"/>
          <c:showCatName val="0"/>
          <c:showSerName val="0"/>
          <c:showPercent val="0"/>
          <c:showBubbleSize val="0"/>
        </c:dLbls>
        <c:gapWidth val="150"/>
        <c:axId val="853237616"/>
        <c:axId val="774982448"/>
      </c:barChart>
      <c:valAx>
        <c:axId val="77498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1B71"/>
                </a:solidFill>
                <a:latin typeface="Frutiger 55 Roman" pitchFamily="2" charset="0"/>
                <a:ea typeface="+mn-ea"/>
                <a:cs typeface="+mn-cs"/>
              </a:defRPr>
            </a:pPr>
            <a:endParaRPr lang="en-US"/>
          </a:p>
        </c:txPr>
        <c:crossAx val="853237616"/>
        <c:crosses val="autoZero"/>
        <c:crossBetween val="between"/>
      </c:valAx>
      <c:catAx>
        <c:axId val="853237616"/>
        <c:scaling>
          <c:orientation val="minMax"/>
        </c:scaling>
        <c:delete val="0"/>
        <c:axPos val="b"/>
        <c:numFmt formatCode="General" sourceLinked="1"/>
        <c:majorTickMark val="out"/>
        <c:minorTickMark val="none"/>
        <c:tickLblPos val="low"/>
        <c:spPr>
          <a:noFill/>
          <a:ln w="6350" cap="flat" cmpd="sng" algn="ctr">
            <a:solidFill>
              <a:schemeClr val="dk1"/>
            </a:solidFill>
            <a:prstDash val="solid"/>
            <a:miter lim="800000"/>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crossAx val="774982448"/>
        <c:crosses val="autoZero"/>
        <c:auto val="1"/>
        <c:lblAlgn val="ctr"/>
        <c:lblOffset val="100"/>
        <c:noMultiLvlLbl val="0"/>
      </c:cat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056497372130657"/>
          <c:y val="0.23026675851480399"/>
          <c:w val="0.24631125718087762"/>
          <c:h val="0.60697960708651189"/>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9648043799212601"/>
          <c:y val="1.4062499134934847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8017085530237922"/>
          <c:y val="0.11931885404850991"/>
          <c:w val="0.59848297447332355"/>
          <c:h val="0.80052066313077841"/>
        </c:manualLayout>
      </c:layout>
      <c:barChart>
        <c:barDir val="bar"/>
        <c:grouping val="clustered"/>
        <c:varyColors val="1"/>
        <c:ser>
          <c:idx val="0"/>
          <c:order val="0"/>
          <c:tx>
            <c:strRef>
              <c:f>Sheet1!$B$1</c:f>
              <c:strCache>
                <c:ptCount val="1"/>
                <c:pt idx="0">
                  <c:v>Sales</c:v>
                </c:pt>
              </c:strCache>
            </c:strRef>
          </c:tx>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4E79-46EC-ACD0-05064C0E4F15}"/>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4E79-46EC-ACD0-05064C0E4F15}"/>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4E79-46EC-ACD0-05064C0E4F15}"/>
              </c:ext>
            </c:extLst>
          </c:dPt>
          <c:dPt>
            <c:idx val="3"/>
            <c:invertIfNegative val="0"/>
            <c:bubble3D val="0"/>
            <c:spPr>
              <a:solidFill>
                <a:schemeClr val="accent4"/>
              </a:solidFill>
              <a:ln w="19050">
                <a:solidFill>
                  <a:schemeClr val="lt1"/>
                </a:solidFill>
              </a:ln>
              <a:effectLst/>
            </c:spPr>
            <c:extLst>
              <c:ext xmlns:c16="http://schemas.microsoft.com/office/drawing/2014/chart" uri="{C3380CC4-5D6E-409C-BE32-E72D297353CC}">
                <c16:uniqueId val="{00000007-4E79-46EC-ACD0-05064C0E4F15}"/>
              </c:ext>
            </c:extLst>
          </c:dPt>
          <c:dPt>
            <c:idx val="4"/>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9-4E79-46EC-ACD0-05064C0E4F15}"/>
              </c:ext>
            </c:extLst>
          </c:dPt>
          <c:dPt>
            <c:idx val="5"/>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B-4E79-46EC-ACD0-05064C0E4F15}"/>
              </c:ext>
            </c:extLst>
          </c:dPt>
          <c:dPt>
            <c:idx val="6"/>
            <c:invertIfNegative val="0"/>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E79-46EC-ACD0-05064C0E4F15}"/>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7</c:v>
                </c:pt>
                <c:pt idx="1">
                  <c:v>6</c:v>
                </c:pt>
                <c:pt idx="2">
                  <c:v>5</c:v>
                </c:pt>
                <c:pt idx="3">
                  <c:v>4</c:v>
                </c:pt>
                <c:pt idx="4">
                  <c:v>3</c:v>
                </c:pt>
                <c:pt idx="5">
                  <c:v>2</c:v>
                </c:pt>
                <c:pt idx="6">
                  <c:v>1</c:v>
                </c:pt>
              </c:numCache>
            </c:numRef>
          </c:val>
          <c:extLst>
            <c:ext xmlns:c16="http://schemas.microsoft.com/office/drawing/2014/chart" uri="{C3380CC4-5D6E-409C-BE32-E72D297353CC}">
              <c16:uniqueId val="{0000000E-4E79-46EC-ACD0-05064C0E4F15}"/>
            </c:ext>
          </c:extLst>
        </c:ser>
        <c:dLbls>
          <c:showLegendKey val="0"/>
          <c:showVal val="0"/>
          <c:showCatName val="0"/>
          <c:showSerName val="0"/>
          <c:showPercent val="0"/>
          <c:showBubbleSize val="0"/>
        </c:dLbls>
        <c:gapWidth val="79"/>
        <c:axId val="853237616"/>
        <c:axId val="774982448"/>
      </c:barChart>
      <c:valAx>
        <c:axId val="774982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1B71"/>
                </a:solidFill>
                <a:latin typeface="Frutiger 55 Roman" pitchFamily="2" charset="0"/>
                <a:ea typeface="+mn-ea"/>
                <a:cs typeface="+mn-cs"/>
              </a:defRPr>
            </a:pPr>
            <a:endParaRPr lang="en-US"/>
          </a:p>
        </c:txPr>
        <c:crossAx val="853237616"/>
        <c:crosses val="autoZero"/>
        <c:crossBetween val="between"/>
      </c:valAx>
      <c:catAx>
        <c:axId val="8532376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1B71"/>
                </a:solidFill>
                <a:latin typeface="+mj-lt"/>
                <a:ea typeface="+mn-ea"/>
                <a:cs typeface="+mn-cs"/>
              </a:defRPr>
            </a:pPr>
            <a:endParaRPr lang="en-US"/>
          </a:p>
        </c:txPr>
        <c:crossAx val="774982448"/>
        <c:crosses val="autoZero"/>
        <c:auto val="1"/>
        <c:lblAlgn val="ctr"/>
        <c:lblOffset val="100"/>
        <c:noMultiLvlLbl val="0"/>
      </c:cat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396512040726835"/>
          <c:y val="9.6391868962480462E-2"/>
          <c:w val="0.2760348679438433"/>
          <c:h val="0.80923730636217983"/>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664FB5-82AF-48A4-80F1-9AEEE0DF4B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CF0742E-D5E1-4FF3-A442-958EA2A786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D066F8-4FE9-4315-A56E-3EA256F5907F}" type="datetimeFigureOut">
              <a:rPr lang="en-GB" smtClean="0"/>
              <a:t>24/10/2026</a:t>
            </a:fld>
            <a:endParaRPr lang="en-GB"/>
          </a:p>
        </p:txBody>
      </p:sp>
      <p:sp>
        <p:nvSpPr>
          <p:cNvPr id="4" name="Footer Placeholder 3">
            <a:extLst>
              <a:ext uri="{FF2B5EF4-FFF2-40B4-BE49-F238E27FC236}">
                <a16:creationId xmlns:a16="http://schemas.microsoft.com/office/drawing/2014/main" id="{A1F2F771-FAFF-4FF6-AE5C-96F43E8CB7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8EB88F3-0CB9-4921-9214-BFA9C4B808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F73B9F-E786-4DE9-B054-AF2D3B642399}" type="slidenum">
              <a:rPr lang="en-GB" smtClean="0"/>
              <a:t>‹#›</a:t>
            </a:fld>
            <a:endParaRPr lang="en-GB"/>
          </a:p>
        </p:txBody>
      </p:sp>
    </p:spTree>
    <p:extLst>
      <p:ext uri="{BB962C8B-B14F-4D97-AF65-F5344CB8AC3E}">
        <p14:creationId xmlns:p14="http://schemas.microsoft.com/office/powerpoint/2010/main" val="3935115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AD6F77-CFCE-A445-8E2C-54D16F9EECCC}"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42D00-D33B-6747-961F-9152114FB45F}" type="slidenum">
              <a:rPr lang="en-US" smtClean="0"/>
              <a:t>‹#›</a:t>
            </a:fld>
            <a:endParaRPr lang="en-US"/>
          </a:p>
        </p:txBody>
      </p:sp>
    </p:spTree>
    <p:extLst>
      <p:ext uri="{BB962C8B-B14F-4D97-AF65-F5344CB8AC3E}">
        <p14:creationId xmlns:p14="http://schemas.microsoft.com/office/powerpoint/2010/main" val="298140355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1</a:t>
            </a:fld>
            <a:endParaRPr lang="en-US"/>
          </a:p>
        </p:txBody>
      </p:sp>
    </p:spTree>
    <p:extLst>
      <p:ext uri="{BB962C8B-B14F-4D97-AF65-F5344CB8AC3E}">
        <p14:creationId xmlns:p14="http://schemas.microsoft.com/office/powerpoint/2010/main" val="3075741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2</a:t>
            </a:fld>
            <a:endParaRPr lang="en-US"/>
          </a:p>
        </p:txBody>
      </p:sp>
    </p:spTree>
    <p:extLst>
      <p:ext uri="{BB962C8B-B14F-4D97-AF65-F5344CB8AC3E}">
        <p14:creationId xmlns:p14="http://schemas.microsoft.com/office/powerpoint/2010/main" val="602621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3</a:t>
            </a:fld>
            <a:endParaRPr lang="en-US"/>
          </a:p>
        </p:txBody>
      </p:sp>
    </p:spTree>
    <p:extLst>
      <p:ext uri="{BB962C8B-B14F-4D97-AF65-F5344CB8AC3E}">
        <p14:creationId xmlns:p14="http://schemas.microsoft.com/office/powerpoint/2010/main" val="1341153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4</a:t>
            </a:fld>
            <a:endParaRPr lang="en-US"/>
          </a:p>
        </p:txBody>
      </p:sp>
    </p:spTree>
    <p:extLst>
      <p:ext uri="{BB962C8B-B14F-4D97-AF65-F5344CB8AC3E}">
        <p14:creationId xmlns:p14="http://schemas.microsoft.com/office/powerpoint/2010/main" val="3416920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5</a:t>
            </a:fld>
            <a:endParaRPr lang="en-US"/>
          </a:p>
        </p:txBody>
      </p:sp>
    </p:spTree>
    <p:extLst>
      <p:ext uri="{BB962C8B-B14F-4D97-AF65-F5344CB8AC3E}">
        <p14:creationId xmlns:p14="http://schemas.microsoft.com/office/powerpoint/2010/main" val="740968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250B3-A530-9BF4-73B8-94285C711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F9447-D88E-AC72-EE09-6B5679230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48664-A3BB-5E9C-E70D-4E65015646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A865E4-3CBC-E778-095B-C3BF220AAD2B}"/>
              </a:ext>
            </a:extLst>
          </p:cNvPr>
          <p:cNvSpPr>
            <a:spLocks noGrp="1"/>
          </p:cNvSpPr>
          <p:nvPr>
            <p:ph type="sldNum" sz="quarter" idx="5"/>
          </p:nvPr>
        </p:nvSpPr>
        <p:spPr/>
        <p:txBody>
          <a:bodyPr/>
          <a:lstStyle/>
          <a:p>
            <a:fld id="{00942D00-D33B-6747-961F-9152114FB45F}" type="slidenum">
              <a:rPr lang="en-US" smtClean="0"/>
              <a:t>6</a:t>
            </a:fld>
            <a:endParaRPr lang="en-US"/>
          </a:p>
        </p:txBody>
      </p:sp>
    </p:spTree>
    <p:extLst>
      <p:ext uri="{BB962C8B-B14F-4D97-AF65-F5344CB8AC3E}">
        <p14:creationId xmlns:p14="http://schemas.microsoft.com/office/powerpoint/2010/main" val="2035518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CBA91-B6B8-1ADF-C2B0-1ADEB1EFC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82960-A12F-16AD-3379-4144E8B1A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59A9AA-5232-C955-4FA8-9735432934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EC2DFC-3F2F-99EA-3FE5-6A4D7F6EBFA0}"/>
              </a:ext>
            </a:extLst>
          </p:cNvPr>
          <p:cNvSpPr>
            <a:spLocks noGrp="1"/>
          </p:cNvSpPr>
          <p:nvPr>
            <p:ph type="sldNum" sz="quarter" idx="5"/>
          </p:nvPr>
        </p:nvSpPr>
        <p:spPr/>
        <p:txBody>
          <a:bodyPr/>
          <a:lstStyle/>
          <a:p>
            <a:fld id="{00942D00-D33B-6747-961F-9152114FB45F}" type="slidenum">
              <a:rPr lang="en-US" smtClean="0"/>
              <a:t>7</a:t>
            </a:fld>
            <a:endParaRPr lang="en-US"/>
          </a:p>
        </p:txBody>
      </p:sp>
    </p:spTree>
    <p:extLst>
      <p:ext uri="{BB962C8B-B14F-4D97-AF65-F5344CB8AC3E}">
        <p14:creationId xmlns:p14="http://schemas.microsoft.com/office/powerpoint/2010/main" val="239807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42D00-D33B-6747-961F-9152114FB45F}" type="slidenum">
              <a:rPr lang="en-US" smtClean="0"/>
              <a:t>8</a:t>
            </a:fld>
            <a:endParaRPr lang="en-US"/>
          </a:p>
        </p:txBody>
      </p:sp>
    </p:spTree>
    <p:extLst>
      <p:ext uri="{BB962C8B-B14F-4D97-AF65-F5344CB8AC3E}">
        <p14:creationId xmlns:p14="http://schemas.microsoft.com/office/powerpoint/2010/main" val="178712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C3394-F4BD-83AE-11CD-EEF913B37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9A5F6-5D21-D540-3406-F179B8DEB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4AA26-5954-8D5D-AE1E-6AB3EAA0A2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AD5C9D-2210-839B-9A0C-8825EF879346}"/>
              </a:ext>
            </a:extLst>
          </p:cNvPr>
          <p:cNvSpPr>
            <a:spLocks noGrp="1"/>
          </p:cNvSpPr>
          <p:nvPr>
            <p:ph type="sldNum" sz="quarter" idx="5"/>
          </p:nvPr>
        </p:nvSpPr>
        <p:spPr/>
        <p:txBody>
          <a:bodyPr/>
          <a:lstStyle/>
          <a:p>
            <a:fld id="{00942D00-D33B-6747-961F-9152114FB45F}" type="slidenum">
              <a:rPr lang="en-US" smtClean="0"/>
              <a:t>9</a:t>
            </a:fld>
            <a:endParaRPr lang="en-US"/>
          </a:p>
        </p:txBody>
      </p:sp>
    </p:spTree>
    <p:extLst>
      <p:ext uri="{BB962C8B-B14F-4D97-AF65-F5344CB8AC3E}">
        <p14:creationId xmlns:p14="http://schemas.microsoft.com/office/powerpoint/2010/main" val="2892574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C9B9-04C0-1163-4068-9BDFC0026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66A98-FA59-ED0A-63DB-81BF57848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E5A4C-BCA4-5B02-CC81-B664E96B8D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F89480-517C-6705-A444-74591A735F54}"/>
              </a:ext>
            </a:extLst>
          </p:cNvPr>
          <p:cNvSpPr>
            <a:spLocks noGrp="1"/>
          </p:cNvSpPr>
          <p:nvPr>
            <p:ph type="sldNum" sz="quarter" idx="5"/>
          </p:nvPr>
        </p:nvSpPr>
        <p:spPr/>
        <p:txBody>
          <a:bodyPr/>
          <a:lstStyle/>
          <a:p>
            <a:fld id="{00942D00-D33B-6747-961F-9152114FB45F}" type="slidenum">
              <a:rPr lang="en-US" smtClean="0"/>
              <a:t>10</a:t>
            </a:fld>
            <a:endParaRPr lang="en-US"/>
          </a:p>
        </p:txBody>
      </p:sp>
    </p:spTree>
    <p:extLst>
      <p:ext uri="{BB962C8B-B14F-4D97-AF65-F5344CB8AC3E}">
        <p14:creationId xmlns:p14="http://schemas.microsoft.com/office/powerpoint/2010/main" val="97778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967B-A2E0-5418-6179-B11D375F3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0A09C-D025-84A9-191B-E1DE1599EA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F8DFD-EFB8-E419-CDD2-DC69D24EAA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3BA833-21F5-3B4A-84BC-FE8CA770D40B}"/>
              </a:ext>
            </a:extLst>
          </p:cNvPr>
          <p:cNvSpPr>
            <a:spLocks noGrp="1"/>
          </p:cNvSpPr>
          <p:nvPr>
            <p:ph type="sldNum" sz="quarter" idx="5"/>
          </p:nvPr>
        </p:nvSpPr>
        <p:spPr/>
        <p:txBody>
          <a:bodyPr/>
          <a:lstStyle/>
          <a:p>
            <a:fld id="{00942D00-D33B-6747-961F-9152114FB45F}" type="slidenum">
              <a:rPr lang="en-US" smtClean="0"/>
              <a:t>11</a:t>
            </a:fld>
            <a:endParaRPr lang="en-US"/>
          </a:p>
        </p:txBody>
      </p:sp>
    </p:spTree>
    <p:extLst>
      <p:ext uri="{BB962C8B-B14F-4D97-AF65-F5344CB8AC3E}">
        <p14:creationId xmlns:p14="http://schemas.microsoft.com/office/powerpoint/2010/main" val="427591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E8470-D714-3582-46FC-4E8801221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009D4-39ED-DBE5-71AB-D318491EC1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70ED0-30E6-4311-3EF1-E1CD7F4C0B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06FBB5-1501-CA92-F0E6-FED0A57F9757}"/>
              </a:ext>
            </a:extLst>
          </p:cNvPr>
          <p:cNvSpPr>
            <a:spLocks noGrp="1"/>
          </p:cNvSpPr>
          <p:nvPr>
            <p:ph type="sldNum" sz="quarter" idx="5"/>
          </p:nvPr>
        </p:nvSpPr>
        <p:spPr/>
        <p:txBody>
          <a:bodyPr/>
          <a:lstStyle/>
          <a:p>
            <a:fld id="{00942D00-D33B-6747-961F-9152114FB45F}" type="slidenum">
              <a:rPr lang="en-US" smtClean="0"/>
              <a:t>12</a:t>
            </a:fld>
            <a:endParaRPr lang="en-US"/>
          </a:p>
        </p:txBody>
      </p:sp>
    </p:spTree>
    <p:extLst>
      <p:ext uri="{BB962C8B-B14F-4D97-AF65-F5344CB8AC3E}">
        <p14:creationId xmlns:p14="http://schemas.microsoft.com/office/powerpoint/2010/main" val="1308089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FD7C2-E3FB-7942-8993-5106FD71E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1A3AF-E5C3-6EAD-45AD-60371A39B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61D8A-3EE8-336F-B072-3ABA4AFD50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74A86-7D0F-0CDB-8117-F159EBCA3DF2}"/>
              </a:ext>
            </a:extLst>
          </p:cNvPr>
          <p:cNvSpPr>
            <a:spLocks noGrp="1"/>
          </p:cNvSpPr>
          <p:nvPr>
            <p:ph type="sldNum" sz="quarter" idx="5"/>
          </p:nvPr>
        </p:nvSpPr>
        <p:spPr/>
        <p:txBody>
          <a:bodyPr/>
          <a:lstStyle/>
          <a:p>
            <a:fld id="{00942D00-D33B-6747-961F-9152114FB45F}" type="slidenum">
              <a:rPr lang="en-US" smtClean="0"/>
              <a:t>13</a:t>
            </a:fld>
            <a:endParaRPr lang="en-US"/>
          </a:p>
        </p:txBody>
      </p:sp>
    </p:spTree>
    <p:extLst>
      <p:ext uri="{BB962C8B-B14F-4D97-AF65-F5344CB8AC3E}">
        <p14:creationId xmlns:p14="http://schemas.microsoft.com/office/powerpoint/2010/main" val="348801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Cover 1">
    <p:bg>
      <p:bgPr>
        <a:solidFill>
          <a:srgbClr val="1C3D74"/>
        </a:solidFill>
        <a:effectLst/>
      </p:bgPr>
    </p:bg>
    <p:spTree>
      <p:nvGrpSpPr>
        <p:cNvPr id="1" name=""/>
        <p:cNvGrpSpPr/>
        <p:nvPr/>
      </p:nvGrpSpPr>
      <p:grpSpPr>
        <a:xfrm>
          <a:off x="0" y="0"/>
          <a:ext cx="0" cy="0"/>
          <a:chOff x="0" y="0"/>
          <a:chExt cx="0" cy="0"/>
        </a:xfrm>
      </p:grpSpPr>
      <p:sp>
        <p:nvSpPr>
          <p:cNvPr id="7"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8"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4010446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a:gsLst>
            <a:gs pos="12000">
              <a:srgbClr val="1C3D74"/>
            </a:gs>
            <a:gs pos="100000">
              <a:srgbClr val="2DB8C5"/>
            </a:gs>
          </a:gsLst>
          <a:lin ang="19800000" scaled="0"/>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128032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Custom Layout">
    <p:bg>
      <p:bgPr>
        <a:gradFill flip="none" rotWithShape="1">
          <a:gsLst>
            <a:gs pos="74000">
              <a:srgbClr val="10746A"/>
            </a:gs>
            <a:gs pos="18000">
              <a:srgbClr val="0096E3">
                <a:lumMod val="90000"/>
                <a:lumOff val="1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3193694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Custom Layout">
    <p:bg>
      <p:bgPr>
        <a:gradFill flip="none" rotWithShape="1">
          <a:gsLst>
            <a:gs pos="0">
              <a:srgbClr val="73B82B">
                <a:lumMod val="88000"/>
                <a:lumOff val="12000"/>
              </a:srgbClr>
            </a:gs>
            <a:gs pos="97312">
              <a:srgbClr val="10746A"/>
            </a:gs>
            <a:gs pos="59000">
              <a:srgbClr val="10746A">
                <a:lumMod val="94000"/>
                <a:lumOff val="6000"/>
              </a:srgbClr>
            </a:gs>
          </a:gsLst>
          <a:lin ang="1200000" scaled="0"/>
          <a:tileRect/>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166077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Custom Layout">
    <p:bg>
      <p:bgPr>
        <a:gradFill>
          <a:gsLst>
            <a:gs pos="0">
              <a:srgbClr val="73B82B">
                <a:lumMod val="88000"/>
                <a:lumOff val="12000"/>
              </a:srgbClr>
            </a:gs>
            <a:gs pos="69000">
              <a:srgbClr val="2DB8C5"/>
            </a:gs>
          </a:gsLst>
          <a:lin ang="0" scaled="0"/>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14187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bg>
      <p:bgPr>
        <a:gradFill flip="none" rotWithShape="1">
          <a:gsLst>
            <a:gs pos="85484">
              <a:srgbClr val="8D3786"/>
            </a:gs>
            <a:gs pos="19000">
              <a:srgbClr val="EC008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1055588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ustom Layout">
    <p:bg>
      <p:bgPr>
        <a:gradFill flip="none" rotWithShape="1">
          <a:gsLst>
            <a:gs pos="3226">
              <a:srgbClr val="8D3786"/>
            </a:gs>
            <a:gs pos="35000">
              <a:srgbClr val="8D3786"/>
            </a:gs>
            <a:gs pos="100000">
              <a:srgbClr val="F18500"/>
            </a:gs>
          </a:gsLst>
          <a:lin ang="19800000" scaled="0"/>
          <a:tileRect/>
        </a:gradFill>
        <a:effectLst/>
      </p:bgPr>
    </p:bg>
    <p:spTree>
      <p:nvGrpSpPr>
        <p:cNvPr id="1" name=""/>
        <p:cNvGrpSpPr/>
        <p:nvPr/>
      </p:nvGrpSpPr>
      <p:grpSpPr>
        <a:xfrm>
          <a:off x="0" y="0"/>
          <a:ext cx="0" cy="0"/>
          <a:chOff x="0" y="0"/>
          <a:chExt cx="0" cy="0"/>
        </a:xfrm>
      </p:grpSpPr>
      <p:sp>
        <p:nvSpPr>
          <p:cNvPr id="4"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5"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3086862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 slide 3">
    <p:spTree>
      <p:nvGrpSpPr>
        <p:cNvPr id="1" name=""/>
        <p:cNvGrpSpPr/>
        <p:nvPr/>
      </p:nvGrpSpPr>
      <p:grpSpPr>
        <a:xfrm>
          <a:off x="0" y="0"/>
          <a:ext cx="0" cy="0"/>
          <a:chOff x="0" y="0"/>
          <a:chExt cx="0" cy="0"/>
        </a:xfrm>
      </p:grpSpPr>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BF9F98BB-2095-434E-97D1-3636B7E7563C}"/>
              </a:ext>
            </a:extLst>
          </p:cNvPr>
          <p:cNvSpPr>
            <a:spLocks noGrp="1"/>
          </p:cNvSpPr>
          <p:nvPr>
            <p:ph type="body" sz="quarter" idx="13" hasCustomPrompt="1"/>
          </p:nvPr>
        </p:nvSpPr>
        <p:spPr>
          <a:xfrm>
            <a:off x="186596" y="1311275"/>
            <a:ext cx="86720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marL="0" indent="0">
              <a:buNone/>
            </a:pPr>
            <a:endParaRPr lang="en-US" dirty="0"/>
          </a:p>
        </p:txBody>
      </p:sp>
    </p:spTree>
    <p:extLst>
      <p:ext uri="{BB962C8B-B14F-4D97-AF65-F5344CB8AC3E}">
        <p14:creationId xmlns:p14="http://schemas.microsoft.com/office/powerpoint/2010/main" val="23164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BF9F98BB-2095-434E-97D1-3636B7E7563C}"/>
              </a:ext>
            </a:extLst>
          </p:cNvPr>
          <p:cNvSpPr>
            <a:spLocks noGrp="1"/>
          </p:cNvSpPr>
          <p:nvPr>
            <p:ph type="body" sz="quarter" idx="13" hasCustomPrompt="1"/>
          </p:nvPr>
        </p:nvSpPr>
        <p:spPr>
          <a:xfrm>
            <a:off x="186596" y="1311275"/>
            <a:ext cx="4277455"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marL="0" indent="0">
              <a:buNone/>
            </a:pPr>
            <a:endParaRPr lang="en-US" dirty="0"/>
          </a:p>
        </p:txBody>
      </p:sp>
      <p:sp>
        <p:nvSpPr>
          <p:cNvPr id="9" name="Text Placeholder 2">
            <a:extLst>
              <a:ext uri="{FF2B5EF4-FFF2-40B4-BE49-F238E27FC236}">
                <a16:creationId xmlns:a16="http://schemas.microsoft.com/office/drawing/2014/main" id="{35C7A6F9-784D-428C-B9C4-650A70FFC077}"/>
              </a:ext>
            </a:extLst>
          </p:cNvPr>
          <p:cNvSpPr>
            <a:spLocks noGrp="1"/>
          </p:cNvSpPr>
          <p:nvPr>
            <p:ph type="body" sz="quarter" idx="14" hasCustomPrompt="1"/>
          </p:nvPr>
        </p:nvSpPr>
        <p:spPr>
          <a:xfrm>
            <a:off x="4580865" y="1311275"/>
            <a:ext cx="4277455"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p:txBody>
      </p:sp>
    </p:spTree>
    <p:extLst>
      <p:ext uri="{BB962C8B-B14F-4D97-AF65-F5344CB8AC3E}">
        <p14:creationId xmlns:p14="http://schemas.microsoft.com/office/powerpoint/2010/main" val="3102203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74048-C75E-FD4A-A2F0-C36E16C2A344}"/>
              </a:ext>
            </a:extLst>
          </p:cNvPr>
          <p:cNvSpPr>
            <a:spLocks noGrp="1"/>
          </p:cNvSpPr>
          <p:nvPr>
            <p:ph type="pic" sz="quarter" idx="11" hasCustomPrompt="1"/>
          </p:nvPr>
        </p:nvSpPr>
        <p:spPr>
          <a:xfrm>
            <a:off x="4679950" y="1311276"/>
            <a:ext cx="4186238" cy="2791997"/>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9"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4679950" y="4176072"/>
            <a:ext cx="4186238" cy="87954"/>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1"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00C9E275-0734-425E-938B-16131D4657EE}"/>
              </a:ext>
            </a:extLst>
          </p:cNvPr>
          <p:cNvSpPr>
            <a:spLocks noGrp="1"/>
          </p:cNvSpPr>
          <p:nvPr>
            <p:ph type="body" sz="quarter" idx="13" hasCustomPrompt="1"/>
          </p:nvPr>
        </p:nvSpPr>
        <p:spPr>
          <a:xfrm>
            <a:off x="186596" y="1311275"/>
            <a:ext cx="438540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9082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74048-C75E-FD4A-A2F0-C36E16C2A344}"/>
              </a:ext>
            </a:extLst>
          </p:cNvPr>
          <p:cNvSpPr>
            <a:spLocks noGrp="1"/>
          </p:cNvSpPr>
          <p:nvPr>
            <p:ph type="pic" sz="quarter" idx="11" hasCustomPrompt="1"/>
          </p:nvPr>
        </p:nvSpPr>
        <p:spPr>
          <a:xfrm>
            <a:off x="6767512" y="1311276"/>
            <a:ext cx="2098675" cy="2773707"/>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3"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2"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3" name="Text Placeholder 2">
            <a:extLst>
              <a:ext uri="{FF2B5EF4-FFF2-40B4-BE49-F238E27FC236}">
                <a16:creationId xmlns:a16="http://schemas.microsoft.com/office/drawing/2014/main" id="{9602840F-CF0A-4B0C-876C-214741C51912}"/>
              </a:ext>
            </a:extLst>
          </p:cNvPr>
          <p:cNvSpPr>
            <a:spLocks noGrp="1"/>
          </p:cNvSpPr>
          <p:nvPr>
            <p:ph type="body" sz="quarter" idx="13" hasCustomPrompt="1"/>
          </p:nvPr>
        </p:nvSpPr>
        <p:spPr>
          <a:xfrm>
            <a:off x="186596" y="1311275"/>
            <a:ext cx="6447286"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516180862"/>
      </p:ext>
    </p:extLst>
  </p:cSld>
  <p:clrMapOvr>
    <a:masterClrMapping/>
  </p:clrMapOvr>
  <p:extLst>
    <p:ext uri="{DCECCB84-F9BA-43D5-87BE-67443E8EF086}">
      <p15:sldGuideLst xmlns:p15="http://schemas.microsoft.com/office/powerpoint/2012/main">
        <p15:guide id="1" pos="419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3 ">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EBDDE399-7978-8146-B813-A0B3CFED1CCE}"/>
              </a:ext>
            </a:extLst>
          </p:cNvPr>
          <p:cNvSpPr>
            <a:spLocks noGrp="1"/>
          </p:cNvSpPr>
          <p:nvPr>
            <p:ph type="pic" sz="quarter" idx="14" hasCustomPrompt="1"/>
          </p:nvPr>
        </p:nvSpPr>
        <p:spPr>
          <a:xfrm>
            <a:off x="6767512"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1" name="Picture Placeholder 5">
            <a:extLst>
              <a:ext uri="{FF2B5EF4-FFF2-40B4-BE49-F238E27FC236}">
                <a16:creationId xmlns:a16="http://schemas.microsoft.com/office/drawing/2014/main" id="{6D51F31A-86D2-8C4F-A1A9-C88372B37B39}"/>
              </a:ext>
            </a:extLst>
          </p:cNvPr>
          <p:cNvSpPr>
            <a:spLocks noGrp="1"/>
          </p:cNvSpPr>
          <p:nvPr>
            <p:ph type="pic" sz="quarter" idx="16" hasCustomPrompt="1"/>
          </p:nvPr>
        </p:nvSpPr>
        <p:spPr>
          <a:xfrm>
            <a:off x="6767513" y="1311274"/>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7"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1"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8" name="Text Placeholder 8">
            <a:extLst>
              <a:ext uri="{FF2B5EF4-FFF2-40B4-BE49-F238E27FC236}">
                <a16:creationId xmlns:a16="http://schemas.microsoft.com/office/drawing/2014/main" id="{C8558A91-5849-F74E-9FFB-8BB3E3F86F0C}"/>
              </a:ext>
            </a:extLst>
          </p:cNvPr>
          <p:cNvSpPr>
            <a:spLocks noGrp="1"/>
          </p:cNvSpPr>
          <p:nvPr>
            <p:ph type="body" sz="quarter" idx="17" hasCustomPrompt="1"/>
          </p:nvPr>
        </p:nvSpPr>
        <p:spPr>
          <a:xfrm>
            <a:off x="6767513"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739CEF63-09E5-47AB-B122-292E3DA7266B}"/>
              </a:ext>
            </a:extLst>
          </p:cNvPr>
          <p:cNvSpPr>
            <a:spLocks noGrp="1"/>
          </p:cNvSpPr>
          <p:nvPr>
            <p:ph type="body" sz="quarter" idx="13" hasCustomPrompt="1"/>
          </p:nvPr>
        </p:nvSpPr>
        <p:spPr>
          <a:xfrm>
            <a:off x="186596" y="1311275"/>
            <a:ext cx="6447286"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840049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4">
    <p:spTree>
      <p:nvGrpSpPr>
        <p:cNvPr id="1" name=""/>
        <p:cNvGrpSpPr/>
        <p:nvPr/>
      </p:nvGrpSpPr>
      <p:grpSpPr>
        <a:xfrm>
          <a:off x="0" y="0"/>
          <a:ext cx="0" cy="0"/>
          <a:chOff x="0" y="0"/>
          <a:chExt cx="0" cy="0"/>
        </a:xfrm>
      </p:grpSpPr>
      <p:sp>
        <p:nvSpPr>
          <p:cNvPr id="14" name="Picture Placeholder 5">
            <a:extLst>
              <a:ext uri="{FF2B5EF4-FFF2-40B4-BE49-F238E27FC236}">
                <a16:creationId xmlns:a16="http://schemas.microsoft.com/office/drawing/2014/main" id="{DE942392-5A1D-4B43-9FC3-CF83A59FC53E}"/>
              </a:ext>
            </a:extLst>
          </p:cNvPr>
          <p:cNvSpPr>
            <a:spLocks noGrp="1"/>
          </p:cNvSpPr>
          <p:nvPr>
            <p:ph type="pic" sz="quarter" idx="16" hasCustomPrompt="1"/>
          </p:nvPr>
        </p:nvSpPr>
        <p:spPr>
          <a:xfrm>
            <a:off x="6767513" y="1311275"/>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8"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1"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5" name="Text Placeholder 8">
            <a:extLst>
              <a:ext uri="{FF2B5EF4-FFF2-40B4-BE49-F238E27FC236}">
                <a16:creationId xmlns:a16="http://schemas.microsoft.com/office/drawing/2014/main" id="{C8558A91-5849-F74E-9FFB-8BB3E3F86F0C}"/>
              </a:ext>
            </a:extLst>
          </p:cNvPr>
          <p:cNvSpPr>
            <a:spLocks noGrp="1"/>
          </p:cNvSpPr>
          <p:nvPr>
            <p:ph type="body" sz="quarter" idx="17" hasCustomPrompt="1"/>
          </p:nvPr>
        </p:nvSpPr>
        <p:spPr>
          <a:xfrm>
            <a:off x="6767513"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6" name="Picture Placeholder 5">
            <a:extLst>
              <a:ext uri="{FF2B5EF4-FFF2-40B4-BE49-F238E27FC236}">
                <a16:creationId xmlns:a16="http://schemas.microsoft.com/office/drawing/2014/main" id="{EBDDE399-7978-8146-B813-A0B3CFED1CCE}"/>
              </a:ext>
            </a:extLst>
          </p:cNvPr>
          <p:cNvSpPr>
            <a:spLocks noGrp="1"/>
          </p:cNvSpPr>
          <p:nvPr>
            <p:ph type="pic" sz="quarter" idx="14" hasCustomPrompt="1"/>
          </p:nvPr>
        </p:nvSpPr>
        <p:spPr>
          <a:xfrm>
            <a:off x="6767512"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7"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8"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9"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9"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2" name="Text Placeholder 2">
            <a:extLst>
              <a:ext uri="{FF2B5EF4-FFF2-40B4-BE49-F238E27FC236}">
                <a16:creationId xmlns:a16="http://schemas.microsoft.com/office/drawing/2014/main" id="{A5E523E2-4C7B-424A-8715-BA3BD5E8B973}"/>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47593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5">
    <p:spTree>
      <p:nvGrpSpPr>
        <p:cNvPr id="1" name=""/>
        <p:cNvGrpSpPr/>
        <p:nvPr/>
      </p:nvGrpSpPr>
      <p:grpSpPr>
        <a:xfrm>
          <a:off x="0" y="0"/>
          <a:ext cx="0" cy="0"/>
          <a:chOff x="0" y="0"/>
          <a:chExt cx="0" cy="0"/>
        </a:xfrm>
      </p:grpSpPr>
      <p:sp>
        <p:nvSpPr>
          <p:cNvPr id="21"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2"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3"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33"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6767513" y="1322601"/>
            <a:ext cx="2098675"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34"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767512" y="417795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6"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7216A11E-B4A5-4F26-9049-F166D72D6258}"/>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869923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6">
    <p:spTree>
      <p:nvGrpSpPr>
        <p:cNvPr id="1" name=""/>
        <p:cNvGrpSpPr/>
        <p:nvPr/>
      </p:nvGrpSpPr>
      <p:grpSpPr>
        <a:xfrm>
          <a:off x="0" y="0"/>
          <a:ext cx="0" cy="0"/>
          <a:chOff x="0" y="0"/>
          <a:chExt cx="0" cy="0"/>
        </a:xfrm>
      </p:grpSpPr>
      <p:sp>
        <p:nvSpPr>
          <p:cNvPr id="21"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4305300"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2"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4305302"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3"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5"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6778626" y="2877213"/>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6"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778624"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5"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11A76B9A-C73D-41F4-848B-7B422BD2540C}"/>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68500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2 column text + image + caption 1">
    <p:spTree>
      <p:nvGrpSpPr>
        <p:cNvPr id="1" name=""/>
        <p:cNvGrpSpPr/>
        <p:nvPr/>
      </p:nvGrpSpPr>
      <p:grpSpPr>
        <a:xfrm>
          <a:off x="0" y="0"/>
          <a:ext cx="0" cy="0"/>
          <a:chOff x="0" y="0"/>
          <a:chExt cx="0" cy="0"/>
        </a:xfrm>
      </p:grpSpPr>
      <p:sp>
        <p:nvSpPr>
          <p:cNvPr id="19"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6102847" y="1322601"/>
            <a:ext cx="2763341"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0"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102847" y="4177950"/>
            <a:ext cx="2763341"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1"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9" name="Text Placeholder 2">
            <a:extLst>
              <a:ext uri="{FF2B5EF4-FFF2-40B4-BE49-F238E27FC236}">
                <a16:creationId xmlns:a16="http://schemas.microsoft.com/office/drawing/2014/main" id="{6B742EC7-0905-4619-9932-945C15BD9FB8}"/>
              </a:ext>
            </a:extLst>
          </p:cNvPr>
          <p:cNvSpPr>
            <a:spLocks noGrp="1"/>
          </p:cNvSpPr>
          <p:nvPr>
            <p:ph type="body" sz="quarter" idx="26" hasCustomPrompt="1"/>
          </p:nvPr>
        </p:nvSpPr>
        <p:spPr>
          <a:xfrm>
            <a:off x="3144721" y="1311275"/>
            <a:ext cx="285455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marL="457200" indent="0">
              <a:buFont typeface="Arial" panose="020B0604020202020204" pitchFamily="34" charset="0"/>
              <a:buNone/>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p:txBody>
      </p:sp>
      <p:sp>
        <p:nvSpPr>
          <p:cNvPr id="8" name="Text Placeholder 2">
            <a:extLst>
              <a:ext uri="{FF2B5EF4-FFF2-40B4-BE49-F238E27FC236}">
                <a16:creationId xmlns:a16="http://schemas.microsoft.com/office/drawing/2014/main" id="{E839734A-FE59-489D-8235-3CE5E3DE21EF}"/>
              </a:ext>
            </a:extLst>
          </p:cNvPr>
          <p:cNvSpPr>
            <a:spLocks noGrp="1"/>
          </p:cNvSpPr>
          <p:nvPr>
            <p:ph type="body" sz="quarter" idx="27" hasCustomPrompt="1"/>
          </p:nvPr>
        </p:nvSpPr>
        <p:spPr>
          <a:xfrm>
            <a:off x="186595" y="1311275"/>
            <a:ext cx="285455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71719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1 column text + image + caption">
    <p:spTree>
      <p:nvGrpSpPr>
        <p:cNvPr id="1" name=""/>
        <p:cNvGrpSpPr/>
        <p:nvPr/>
      </p:nvGrpSpPr>
      <p:grpSpPr>
        <a:xfrm>
          <a:off x="0" y="0"/>
          <a:ext cx="0" cy="0"/>
          <a:chOff x="0" y="0"/>
          <a:chExt cx="0" cy="0"/>
        </a:xfrm>
      </p:grpSpPr>
      <p:sp>
        <p:nvSpPr>
          <p:cNvPr id="13"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2496620" y="1309603"/>
            <a:ext cx="6380681" cy="280837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4"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496620" y="4176072"/>
            <a:ext cx="638068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6" name="Text Placeholder 2">
            <a:extLst>
              <a:ext uri="{FF2B5EF4-FFF2-40B4-BE49-F238E27FC236}">
                <a16:creationId xmlns:a16="http://schemas.microsoft.com/office/drawing/2014/main" id="{57C490C0-3F42-428E-9663-C0315B61F18B}"/>
              </a:ext>
            </a:extLst>
          </p:cNvPr>
          <p:cNvSpPr>
            <a:spLocks noGrp="1"/>
          </p:cNvSpPr>
          <p:nvPr>
            <p:ph type="body" sz="quarter" idx="13" hasCustomPrompt="1"/>
          </p:nvPr>
        </p:nvSpPr>
        <p:spPr>
          <a:xfrm>
            <a:off x="186597" y="1311275"/>
            <a:ext cx="21262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473945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hero image + caption">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287339" y="1322601"/>
            <a:ext cx="8578850"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0"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87339" y="4177950"/>
            <a:ext cx="857885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2"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Tree>
    <p:extLst>
      <p:ext uri="{BB962C8B-B14F-4D97-AF65-F5344CB8AC3E}">
        <p14:creationId xmlns:p14="http://schemas.microsoft.com/office/powerpoint/2010/main" val="3461591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ro image + caption">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279400" y="250826"/>
            <a:ext cx="8597901" cy="3867149"/>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6"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87339" y="4177950"/>
            <a:ext cx="857885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Tree>
    <p:extLst>
      <p:ext uri="{BB962C8B-B14F-4D97-AF65-F5344CB8AC3E}">
        <p14:creationId xmlns:p14="http://schemas.microsoft.com/office/powerpoint/2010/main" val="2436586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0557C50-0B31-9348-AF2A-301002B74889}"/>
              </a:ext>
            </a:extLst>
          </p:cNvPr>
          <p:cNvGrpSpPr/>
          <p:nvPr userDrawn="1"/>
        </p:nvGrpSpPr>
        <p:grpSpPr>
          <a:xfrm>
            <a:off x="203484" y="1234649"/>
            <a:ext cx="2219675" cy="1349665"/>
            <a:chOff x="1985262" y="1786188"/>
            <a:chExt cx="3594613" cy="2579532"/>
          </a:xfrm>
        </p:grpSpPr>
        <p:sp>
          <p:nvSpPr>
            <p:cNvPr id="36" name="TextBox 35">
              <a:extLst>
                <a:ext uri="{FF2B5EF4-FFF2-40B4-BE49-F238E27FC236}">
                  <a16:creationId xmlns:a16="http://schemas.microsoft.com/office/drawing/2014/main" id="{B0759468-3783-DD45-AC2F-7E3842278B7D}"/>
                </a:ext>
              </a:extLst>
            </p:cNvPr>
            <p:cNvSpPr txBox="1"/>
            <p:nvPr/>
          </p:nvSpPr>
          <p:spPr>
            <a:xfrm>
              <a:off x="2401825" y="1786188"/>
              <a:ext cx="2677754" cy="1470585"/>
            </a:xfrm>
            <a:prstGeom prst="rect">
              <a:avLst/>
            </a:prstGeom>
            <a:noFill/>
          </p:spPr>
          <p:txBody>
            <a:bodyPr wrap="square" rtlCol="0">
              <a:spAutoFit/>
            </a:bodyPr>
            <a:lstStyle/>
            <a:p>
              <a:pPr algn="ctr"/>
              <a:r>
                <a:rPr lang="en-US" sz="4400" b="1" dirty="0">
                  <a:solidFill>
                    <a:srgbClr val="2DB8C5"/>
                  </a:solidFill>
                  <a:latin typeface="Arial" panose="020B0604020202020204" pitchFamily="34" charset="0"/>
                  <a:cs typeface="Arial" panose="020B0604020202020204" pitchFamily="34" charset="0"/>
                </a:rPr>
                <a:t>19%</a:t>
              </a:r>
            </a:p>
          </p:txBody>
        </p:sp>
        <p:cxnSp>
          <p:nvCxnSpPr>
            <p:cNvPr id="37" name="Straight Connector 36">
              <a:extLst>
                <a:ext uri="{FF2B5EF4-FFF2-40B4-BE49-F238E27FC236}">
                  <a16:creationId xmlns:a16="http://schemas.microsoft.com/office/drawing/2014/main" id="{7499D1F6-6F64-E045-A629-F16A8AF17DEB}"/>
                </a:ext>
              </a:extLst>
            </p:cNvPr>
            <p:cNvCxnSpPr/>
            <p:nvPr/>
          </p:nvCxnSpPr>
          <p:spPr>
            <a:xfrm flipV="1">
              <a:off x="2114979" y="3256871"/>
              <a:ext cx="3407805" cy="10321"/>
            </a:xfrm>
            <a:prstGeom prst="line">
              <a:avLst/>
            </a:prstGeom>
            <a:ln w="28575">
              <a:solidFill>
                <a:srgbClr val="2DB8C5"/>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9D3155A-02B7-9146-95B9-2D706BFA7810}"/>
                </a:ext>
              </a:extLst>
            </p:cNvPr>
            <p:cNvSpPr txBox="1"/>
            <p:nvPr/>
          </p:nvSpPr>
          <p:spPr>
            <a:xfrm>
              <a:off x="1985262" y="3500871"/>
              <a:ext cx="3594613" cy="864849"/>
            </a:xfrm>
            <a:prstGeom prst="rect">
              <a:avLst/>
            </a:prstGeom>
            <a:noFill/>
          </p:spPr>
          <p:txBody>
            <a:bodyPr wrap="square" rtlCol="0">
              <a:spAutoFit/>
            </a:bodyPr>
            <a:lstStyle/>
            <a:p>
              <a:pPr algn="ctr"/>
              <a:r>
                <a:rPr lang="en-US" sz="1400" dirty="0">
                  <a:solidFill>
                    <a:srgbClr val="2DB8C5"/>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2DB8C5"/>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52" name="Group 51">
            <a:extLst>
              <a:ext uri="{FF2B5EF4-FFF2-40B4-BE49-F238E27FC236}">
                <a16:creationId xmlns:a16="http://schemas.microsoft.com/office/drawing/2014/main" id="{D0557C50-0B31-9348-AF2A-301002B74889}"/>
              </a:ext>
            </a:extLst>
          </p:cNvPr>
          <p:cNvGrpSpPr/>
          <p:nvPr userDrawn="1"/>
        </p:nvGrpSpPr>
        <p:grpSpPr>
          <a:xfrm>
            <a:off x="3299430" y="1210655"/>
            <a:ext cx="2156489" cy="1349665"/>
            <a:chOff x="1985262" y="1786188"/>
            <a:chExt cx="3594613" cy="2579532"/>
          </a:xfrm>
        </p:grpSpPr>
        <p:sp>
          <p:nvSpPr>
            <p:cNvPr id="53" name="TextBox 52">
              <a:extLst>
                <a:ext uri="{FF2B5EF4-FFF2-40B4-BE49-F238E27FC236}">
                  <a16:creationId xmlns:a16="http://schemas.microsoft.com/office/drawing/2014/main" id="{B0759468-3783-DD45-AC2F-7E3842278B7D}"/>
                </a:ext>
              </a:extLst>
            </p:cNvPr>
            <p:cNvSpPr txBox="1"/>
            <p:nvPr/>
          </p:nvSpPr>
          <p:spPr>
            <a:xfrm>
              <a:off x="2401825" y="1786188"/>
              <a:ext cx="2677754" cy="1526203"/>
            </a:xfrm>
            <a:prstGeom prst="rect">
              <a:avLst/>
            </a:prstGeom>
            <a:noFill/>
          </p:spPr>
          <p:txBody>
            <a:bodyPr wrap="square" rtlCol="0">
              <a:spAutoFit/>
            </a:bodyPr>
            <a:lstStyle/>
            <a:p>
              <a:pPr algn="ctr"/>
              <a:r>
                <a:rPr lang="en-US" sz="4400" b="1" dirty="0">
                  <a:solidFill>
                    <a:srgbClr val="8D3786"/>
                  </a:solidFill>
                  <a:latin typeface="Arial" panose="020B0604020202020204" pitchFamily="34" charset="0"/>
                  <a:cs typeface="Arial" panose="020B0604020202020204" pitchFamily="34" charset="0"/>
                </a:rPr>
                <a:t>19%</a:t>
              </a:r>
            </a:p>
          </p:txBody>
        </p:sp>
        <p:cxnSp>
          <p:nvCxnSpPr>
            <p:cNvPr id="54" name="Straight Connector 53">
              <a:extLst>
                <a:ext uri="{FF2B5EF4-FFF2-40B4-BE49-F238E27FC236}">
                  <a16:creationId xmlns:a16="http://schemas.microsoft.com/office/drawing/2014/main" id="{7499D1F6-6F64-E045-A629-F16A8AF17DEB}"/>
                </a:ext>
              </a:extLst>
            </p:cNvPr>
            <p:cNvCxnSpPr/>
            <p:nvPr/>
          </p:nvCxnSpPr>
          <p:spPr>
            <a:xfrm flipV="1">
              <a:off x="2114979" y="3256871"/>
              <a:ext cx="3407806" cy="10321"/>
            </a:xfrm>
            <a:prstGeom prst="line">
              <a:avLst/>
            </a:prstGeom>
            <a:ln w="28575">
              <a:solidFill>
                <a:srgbClr val="8D3786"/>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8D3786"/>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8D3786"/>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56" name="Group 55">
            <a:extLst>
              <a:ext uri="{FF2B5EF4-FFF2-40B4-BE49-F238E27FC236}">
                <a16:creationId xmlns:a16="http://schemas.microsoft.com/office/drawing/2014/main" id="{D0557C50-0B31-9348-AF2A-301002B74889}"/>
              </a:ext>
            </a:extLst>
          </p:cNvPr>
          <p:cNvGrpSpPr/>
          <p:nvPr userDrawn="1"/>
        </p:nvGrpSpPr>
        <p:grpSpPr>
          <a:xfrm>
            <a:off x="6395376" y="1210655"/>
            <a:ext cx="2184743" cy="1349665"/>
            <a:chOff x="1985262" y="1786188"/>
            <a:chExt cx="3594613" cy="2579532"/>
          </a:xfrm>
        </p:grpSpPr>
        <p:sp>
          <p:nvSpPr>
            <p:cNvPr id="57" name="TextBox 56">
              <a:extLst>
                <a:ext uri="{FF2B5EF4-FFF2-40B4-BE49-F238E27FC236}">
                  <a16:creationId xmlns:a16="http://schemas.microsoft.com/office/drawing/2014/main" id="{B0759468-3783-DD45-AC2F-7E3842278B7D}"/>
                </a:ext>
              </a:extLst>
            </p:cNvPr>
            <p:cNvSpPr txBox="1"/>
            <p:nvPr/>
          </p:nvSpPr>
          <p:spPr>
            <a:xfrm>
              <a:off x="2401825" y="1786188"/>
              <a:ext cx="2677754" cy="1526203"/>
            </a:xfrm>
            <a:prstGeom prst="rect">
              <a:avLst/>
            </a:prstGeom>
            <a:noFill/>
          </p:spPr>
          <p:txBody>
            <a:bodyPr wrap="square" rtlCol="0">
              <a:spAutoFit/>
            </a:bodyPr>
            <a:lstStyle/>
            <a:p>
              <a:pPr algn="ctr"/>
              <a:r>
                <a:rPr lang="en-US" sz="4400" b="1" dirty="0">
                  <a:solidFill>
                    <a:srgbClr val="10746A"/>
                  </a:solidFill>
                  <a:latin typeface="Arial" panose="020B0604020202020204" pitchFamily="34" charset="0"/>
                  <a:cs typeface="Arial" panose="020B0604020202020204" pitchFamily="34" charset="0"/>
                </a:rPr>
                <a:t>19%</a:t>
              </a:r>
            </a:p>
          </p:txBody>
        </p:sp>
        <p:cxnSp>
          <p:nvCxnSpPr>
            <p:cNvPr id="58" name="Straight Connector 57">
              <a:extLst>
                <a:ext uri="{FF2B5EF4-FFF2-40B4-BE49-F238E27FC236}">
                  <a16:creationId xmlns:a16="http://schemas.microsoft.com/office/drawing/2014/main" id="{7499D1F6-6F64-E045-A629-F16A8AF17DEB}"/>
                </a:ext>
              </a:extLst>
            </p:cNvPr>
            <p:cNvCxnSpPr/>
            <p:nvPr/>
          </p:nvCxnSpPr>
          <p:spPr>
            <a:xfrm flipV="1">
              <a:off x="2114979" y="3256871"/>
              <a:ext cx="3407804" cy="10321"/>
            </a:xfrm>
            <a:prstGeom prst="line">
              <a:avLst/>
            </a:prstGeom>
            <a:ln w="28575">
              <a:solidFill>
                <a:srgbClr val="10746A"/>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10746A"/>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10746A"/>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60" name="Group 59">
            <a:extLst>
              <a:ext uri="{FF2B5EF4-FFF2-40B4-BE49-F238E27FC236}">
                <a16:creationId xmlns:a16="http://schemas.microsoft.com/office/drawing/2014/main" id="{D0557C50-0B31-9348-AF2A-301002B74889}"/>
              </a:ext>
            </a:extLst>
          </p:cNvPr>
          <p:cNvGrpSpPr/>
          <p:nvPr userDrawn="1"/>
        </p:nvGrpSpPr>
        <p:grpSpPr>
          <a:xfrm>
            <a:off x="1800890" y="2785639"/>
            <a:ext cx="2268189" cy="1349665"/>
            <a:chOff x="1985262" y="1786188"/>
            <a:chExt cx="3594613" cy="2579532"/>
          </a:xfrm>
        </p:grpSpPr>
        <p:sp>
          <p:nvSpPr>
            <p:cNvPr id="61" name="TextBox 60">
              <a:extLst>
                <a:ext uri="{FF2B5EF4-FFF2-40B4-BE49-F238E27FC236}">
                  <a16:creationId xmlns:a16="http://schemas.microsoft.com/office/drawing/2014/main" id="{B0759468-3783-DD45-AC2F-7E3842278B7D}"/>
                </a:ext>
              </a:extLst>
            </p:cNvPr>
            <p:cNvSpPr txBox="1"/>
            <p:nvPr/>
          </p:nvSpPr>
          <p:spPr>
            <a:xfrm>
              <a:off x="2401825" y="1786188"/>
              <a:ext cx="2677754" cy="1470585"/>
            </a:xfrm>
            <a:prstGeom prst="rect">
              <a:avLst/>
            </a:prstGeom>
            <a:noFill/>
          </p:spPr>
          <p:txBody>
            <a:bodyPr wrap="square" rtlCol="0">
              <a:spAutoFit/>
            </a:bodyPr>
            <a:lstStyle/>
            <a:p>
              <a:pPr algn="ctr"/>
              <a:r>
                <a:rPr lang="en-US" sz="4400" b="1" dirty="0">
                  <a:solidFill>
                    <a:srgbClr val="F18500"/>
                  </a:solidFill>
                  <a:latin typeface="Arial" panose="020B0604020202020204" pitchFamily="34" charset="0"/>
                  <a:cs typeface="Arial" panose="020B0604020202020204" pitchFamily="34" charset="0"/>
                </a:rPr>
                <a:t>19%</a:t>
              </a:r>
            </a:p>
          </p:txBody>
        </p:sp>
        <p:cxnSp>
          <p:nvCxnSpPr>
            <p:cNvPr id="62" name="Straight Connector 61">
              <a:extLst>
                <a:ext uri="{FF2B5EF4-FFF2-40B4-BE49-F238E27FC236}">
                  <a16:creationId xmlns:a16="http://schemas.microsoft.com/office/drawing/2014/main" id="{7499D1F6-6F64-E045-A629-F16A8AF17DEB}"/>
                </a:ext>
              </a:extLst>
            </p:cNvPr>
            <p:cNvCxnSpPr/>
            <p:nvPr/>
          </p:nvCxnSpPr>
          <p:spPr>
            <a:xfrm flipV="1">
              <a:off x="2114979" y="3256871"/>
              <a:ext cx="3407805" cy="10321"/>
            </a:xfrm>
            <a:prstGeom prst="line">
              <a:avLst/>
            </a:prstGeom>
            <a:ln w="28575">
              <a:solidFill>
                <a:srgbClr val="F1850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F18500"/>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F18500"/>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64" name="Group 63">
            <a:extLst>
              <a:ext uri="{FF2B5EF4-FFF2-40B4-BE49-F238E27FC236}">
                <a16:creationId xmlns:a16="http://schemas.microsoft.com/office/drawing/2014/main" id="{D0557C50-0B31-9348-AF2A-301002B74889}"/>
              </a:ext>
            </a:extLst>
          </p:cNvPr>
          <p:cNvGrpSpPr/>
          <p:nvPr userDrawn="1"/>
        </p:nvGrpSpPr>
        <p:grpSpPr>
          <a:xfrm>
            <a:off x="4949634" y="2785639"/>
            <a:ext cx="2289366" cy="1349665"/>
            <a:chOff x="1985262" y="1786188"/>
            <a:chExt cx="3594613" cy="2579532"/>
          </a:xfrm>
        </p:grpSpPr>
        <p:sp>
          <p:nvSpPr>
            <p:cNvPr id="65" name="TextBox 64">
              <a:extLst>
                <a:ext uri="{FF2B5EF4-FFF2-40B4-BE49-F238E27FC236}">
                  <a16:creationId xmlns:a16="http://schemas.microsoft.com/office/drawing/2014/main" id="{B0759468-3783-DD45-AC2F-7E3842278B7D}"/>
                </a:ext>
              </a:extLst>
            </p:cNvPr>
            <p:cNvSpPr txBox="1"/>
            <p:nvPr/>
          </p:nvSpPr>
          <p:spPr>
            <a:xfrm>
              <a:off x="2401825" y="1786188"/>
              <a:ext cx="2677753" cy="1470585"/>
            </a:xfrm>
            <a:prstGeom prst="rect">
              <a:avLst/>
            </a:prstGeom>
            <a:noFill/>
          </p:spPr>
          <p:txBody>
            <a:bodyPr wrap="square" rtlCol="0">
              <a:spAutoFit/>
            </a:bodyPr>
            <a:lstStyle/>
            <a:p>
              <a:pPr algn="ctr"/>
              <a:r>
                <a:rPr lang="en-US" sz="4400" b="1" dirty="0">
                  <a:solidFill>
                    <a:srgbClr val="73B82B"/>
                  </a:solidFill>
                  <a:latin typeface="Arial" panose="020B0604020202020204" pitchFamily="34" charset="0"/>
                  <a:cs typeface="Arial" panose="020B0604020202020204" pitchFamily="34" charset="0"/>
                </a:rPr>
                <a:t>19%</a:t>
              </a:r>
            </a:p>
          </p:txBody>
        </p:sp>
        <p:cxnSp>
          <p:nvCxnSpPr>
            <p:cNvPr id="66" name="Straight Connector 65">
              <a:extLst>
                <a:ext uri="{FF2B5EF4-FFF2-40B4-BE49-F238E27FC236}">
                  <a16:creationId xmlns:a16="http://schemas.microsoft.com/office/drawing/2014/main" id="{7499D1F6-6F64-E045-A629-F16A8AF17DEB}"/>
                </a:ext>
              </a:extLst>
            </p:cNvPr>
            <p:cNvCxnSpPr/>
            <p:nvPr/>
          </p:nvCxnSpPr>
          <p:spPr>
            <a:xfrm flipV="1">
              <a:off x="2114979" y="3271937"/>
              <a:ext cx="3407805" cy="10321"/>
            </a:xfrm>
            <a:prstGeom prst="line">
              <a:avLst/>
            </a:prstGeom>
            <a:ln w="28575">
              <a:solidFill>
                <a:srgbClr val="73B82B"/>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73B82B"/>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73B82B"/>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sp>
        <p:nvSpPr>
          <p:cNvPr id="23" name="Content Placeholder 2"/>
          <p:cNvSpPr>
            <a:spLocks noGrp="1"/>
          </p:cNvSpPr>
          <p:nvPr>
            <p:ph sz="quarter" idx="10" hasCustomPrompt="1"/>
          </p:nvPr>
        </p:nvSpPr>
        <p:spPr>
          <a:xfrm>
            <a:off x="186596" y="211096"/>
            <a:ext cx="8672097" cy="1171575"/>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Tree>
    <p:extLst>
      <p:ext uri="{BB962C8B-B14F-4D97-AF65-F5344CB8AC3E}">
        <p14:creationId xmlns:p14="http://schemas.microsoft.com/office/powerpoint/2010/main" val="2476875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348A56A-D03E-7C4E-AE8E-F896E6A5A11B}"/>
              </a:ext>
            </a:extLst>
          </p:cNvPr>
          <p:cNvGraphicFramePr/>
          <p:nvPr userDrawn="1">
            <p:extLst>
              <p:ext uri="{D42A27DB-BD31-4B8C-83A1-F6EECF244321}">
                <p14:modId xmlns:p14="http://schemas.microsoft.com/office/powerpoint/2010/main" val="286463332"/>
              </p:ext>
            </p:extLst>
          </p:nvPr>
        </p:nvGraphicFramePr>
        <p:xfrm>
          <a:off x="2925649" y="1218723"/>
          <a:ext cx="4923808" cy="3149179"/>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5" name="Text Placeholder 2">
            <a:extLst>
              <a:ext uri="{FF2B5EF4-FFF2-40B4-BE49-F238E27FC236}">
                <a16:creationId xmlns:a16="http://schemas.microsoft.com/office/drawing/2014/main" id="{A91CD518-0B4F-4DDD-8245-74B5057E9664}"/>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5838018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DE844C2-66A4-7347-BB76-EF1AA2EFEA89}"/>
              </a:ext>
            </a:extLst>
          </p:cNvPr>
          <p:cNvGraphicFramePr/>
          <p:nvPr userDrawn="1">
            <p:extLst>
              <p:ext uri="{D42A27DB-BD31-4B8C-83A1-F6EECF244321}">
                <p14:modId xmlns:p14="http://schemas.microsoft.com/office/powerpoint/2010/main" val="1544693725"/>
              </p:ext>
            </p:extLst>
          </p:nvPr>
        </p:nvGraphicFramePr>
        <p:xfrm>
          <a:off x="3380198" y="1259540"/>
          <a:ext cx="5003514" cy="3295755"/>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6" name="Text Placeholder 2">
            <a:extLst>
              <a:ext uri="{FF2B5EF4-FFF2-40B4-BE49-F238E27FC236}">
                <a16:creationId xmlns:a16="http://schemas.microsoft.com/office/drawing/2014/main" id="{796BE319-1C15-41CC-A596-E46D2BF7CC74}"/>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970813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ntent slide 3">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F8E69A5-8A32-3B48-8662-8A79DC2E0921}"/>
              </a:ext>
            </a:extLst>
          </p:cNvPr>
          <p:cNvGraphicFramePr/>
          <p:nvPr userDrawn="1">
            <p:extLst>
              <p:ext uri="{D42A27DB-BD31-4B8C-83A1-F6EECF244321}">
                <p14:modId xmlns:p14="http://schemas.microsoft.com/office/powerpoint/2010/main" val="3268563056"/>
              </p:ext>
            </p:extLst>
          </p:nvPr>
        </p:nvGraphicFramePr>
        <p:xfrm>
          <a:off x="2586555" y="1209354"/>
          <a:ext cx="5804951" cy="3027488"/>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5" name="Text Placeholder 2">
            <a:extLst>
              <a:ext uri="{FF2B5EF4-FFF2-40B4-BE49-F238E27FC236}">
                <a16:creationId xmlns:a16="http://schemas.microsoft.com/office/drawing/2014/main" id="{020285F8-6946-46F6-9325-70AD32F1D6C8}"/>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14826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ntent slide 3">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AFD6674-8208-4117-92B8-8BA50FAB180F}"/>
              </a:ext>
            </a:extLst>
          </p:cNvPr>
          <p:cNvGraphicFramePr>
            <a:graphicFrameLocks noGrp="1"/>
          </p:cNvGraphicFramePr>
          <p:nvPr userDrawn="1">
            <p:extLst>
              <p:ext uri="{D42A27DB-BD31-4B8C-83A1-F6EECF244321}">
                <p14:modId xmlns:p14="http://schemas.microsoft.com/office/powerpoint/2010/main" val="2266213361"/>
              </p:ext>
            </p:extLst>
          </p:nvPr>
        </p:nvGraphicFramePr>
        <p:xfrm>
          <a:off x="287338" y="1689652"/>
          <a:ext cx="7137192" cy="1106344"/>
        </p:xfrm>
        <a:graphic>
          <a:graphicData uri="http://schemas.openxmlformats.org/drawingml/2006/table">
            <a:tbl>
              <a:tblPr firstRow="1" bandRow="1">
                <a:tableStyleId>{5C22544A-7EE6-4342-B048-85BDC9FD1C3A}</a:tableStyleId>
              </a:tblPr>
              <a:tblGrid>
                <a:gridCol w="1189532">
                  <a:extLst>
                    <a:ext uri="{9D8B030D-6E8A-4147-A177-3AD203B41FA5}">
                      <a16:colId xmlns:a16="http://schemas.microsoft.com/office/drawing/2014/main" val="3822116847"/>
                    </a:ext>
                  </a:extLst>
                </a:gridCol>
                <a:gridCol w="1189532">
                  <a:extLst>
                    <a:ext uri="{9D8B030D-6E8A-4147-A177-3AD203B41FA5}">
                      <a16:colId xmlns:a16="http://schemas.microsoft.com/office/drawing/2014/main" val="1796008628"/>
                    </a:ext>
                  </a:extLst>
                </a:gridCol>
                <a:gridCol w="1189532">
                  <a:extLst>
                    <a:ext uri="{9D8B030D-6E8A-4147-A177-3AD203B41FA5}">
                      <a16:colId xmlns:a16="http://schemas.microsoft.com/office/drawing/2014/main" val="3879958063"/>
                    </a:ext>
                  </a:extLst>
                </a:gridCol>
                <a:gridCol w="1189532">
                  <a:extLst>
                    <a:ext uri="{9D8B030D-6E8A-4147-A177-3AD203B41FA5}">
                      <a16:colId xmlns:a16="http://schemas.microsoft.com/office/drawing/2014/main" val="3650332254"/>
                    </a:ext>
                  </a:extLst>
                </a:gridCol>
                <a:gridCol w="1189532">
                  <a:extLst>
                    <a:ext uri="{9D8B030D-6E8A-4147-A177-3AD203B41FA5}">
                      <a16:colId xmlns:a16="http://schemas.microsoft.com/office/drawing/2014/main" val="3035283889"/>
                    </a:ext>
                  </a:extLst>
                </a:gridCol>
                <a:gridCol w="1189532">
                  <a:extLst>
                    <a:ext uri="{9D8B030D-6E8A-4147-A177-3AD203B41FA5}">
                      <a16:colId xmlns:a16="http://schemas.microsoft.com/office/drawing/2014/main" val="2593290401"/>
                    </a:ext>
                  </a:extLst>
                </a:gridCol>
              </a:tblGrid>
              <a:tr h="276586">
                <a:tc>
                  <a:txBody>
                    <a:bodyPr/>
                    <a:lstStyle/>
                    <a:p>
                      <a:pPr algn="ctr"/>
                      <a:r>
                        <a:rPr lang="en-US" sz="800" b="0" i="0" dirty="0">
                          <a:latin typeface="+mj-lt"/>
                        </a:rPr>
                        <a:t>XXXXXXXXXXXXX</a:t>
                      </a: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a:t>
                      </a:r>
                      <a:endParaRPr lang="en-US" sz="800" dirty="0">
                        <a:latin typeface="+mj-lt"/>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extLst>
                  <a:ext uri="{0D108BD9-81ED-4DB2-BD59-A6C34878D82A}">
                    <a16:rowId xmlns:a16="http://schemas.microsoft.com/office/drawing/2014/main" val="1577180098"/>
                  </a:ext>
                </a:extLst>
              </a:tr>
              <a:tr h="276586">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988255196"/>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001B71"/>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3377887121"/>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001B71"/>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2157991891"/>
                  </a:ext>
                </a:extLst>
              </a:tr>
            </a:tbl>
          </a:graphicData>
        </a:graphic>
      </p:graphicFrame>
      <p:graphicFrame>
        <p:nvGraphicFramePr>
          <p:cNvPr id="6" name="Table 5">
            <a:extLst>
              <a:ext uri="{FF2B5EF4-FFF2-40B4-BE49-F238E27FC236}">
                <a16:creationId xmlns:a16="http://schemas.microsoft.com/office/drawing/2014/main" id="{485AC98B-3184-4158-8DB1-FD0896BAEA5C}"/>
              </a:ext>
            </a:extLst>
          </p:cNvPr>
          <p:cNvGraphicFramePr>
            <a:graphicFrameLocks noGrp="1"/>
          </p:cNvGraphicFramePr>
          <p:nvPr userDrawn="1">
            <p:extLst>
              <p:ext uri="{D42A27DB-BD31-4B8C-83A1-F6EECF244321}">
                <p14:modId xmlns:p14="http://schemas.microsoft.com/office/powerpoint/2010/main" val="2248348035"/>
              </p:ext>
            </p:extLst>
          </p:nvPr>
        </p:nvGraphicFramePr>
        <p:xfrm>
          <a:off x="287338" y="3153802"/>
          <a:ext cx="7137192" cy="1106344"/>
        </p:xfrm>
        <a:graphic>
          <a:graphicData uri="http://schemas.openxmlformats.org/drawingml/2006/table">
            <a:tbl>
              <a:tblPr firstRow="1" bandRow="1">
                <a:tableStyleId>{5C22544A-7EE6-4342-B048-85BDC9FD1C3A}</a:tableStyleId>
              </a:tblPr>
              <a:tblGrid>
                <a:gridCol w="1189532">
                  <a:extLst>
                    <a:ext uri="{9D8B030D-6E8A-4147-A177-3AD203B41FA5}">
                      <a16:colId xmlns:a16="http://schemas.microsoft.com/office/drawing/2014/main" val="3822116847"/>
                    </a:ext>
                  </a:extLst>
                </a:gridCol>
                <a:gridCol w="1189532">
                  <a:extLst>
                    <a:ext uri="{9D8B030D-6E8A-4147-A177-3AD203B41FA5}">
                      <a16:colId xmlns:a16="http://schemas.microsoft.com/office/drawing/2014/main" val="1796008628"/>
                    </a:ext>
                  </a:extLst>
                </a:gridCol>
                <a:gridCol w="1189532">
                  <a:extLst>
                    <a:ext uri="{9D8B030D-6E8A-4147-A177-3AD203B41FA5}">
                      <a16:colId xmlns:a16="http://schemas.microsoft.com/office/drawing/2014/main" val="3879958063"/>
                    </a:ext>
                  </a:extLst>
                </a:gridCol>
                <a:gridCol w="1189532">
                  <a:extLst>
                    <a:ext uri="{9D8B030D-6E8A-4147-A177-3AD203B41FA5}">
                      <a16:colId xmlns:a16="http://schemas.microsoft.com/office/drawing/2014/main" val="3650332254"/>
                    </a:ext>
                  </a:extLst>
                </a:gridCol>
                <a:gridCol w="1189532">
                  <a:extLst>
                    <a:ext uri="{9D8B030D-6E8A-4147-A177-3AD203B41FA5}">
                      <a16:colId xmlns:a16="http://schemas.microsoft.com/office/drawing/2014/main" val="3035283889"/>
                    </a:ext>
                  </a:extLst>
                </a:gridCol>
                <a:gridCol w="1189532">
                  <a:extLst>
                    <a:ext uri="{9D8B030D-6E8A-4147-A177-3AD203B41FA5}">
                      <a16:colId xmlns:a16="http://schemas.microsoft.com/office/drawing/2014/main" val="2593290401"/>
                    </a:ext>
                  </a:extLst>
                </a:gridCol>
              </a:tblGrid>
              <a:tr h="276586">
                <a:tc>
                  <a:txBody>
                    <a:bodyPr/>
                    <a:lstStyle/>
                    <a:p>
                      <a:pPr algn="ctr"/>
                      <a:r>
                        <a:rPr lang="en-US" sz="800" b="0" i="0" dirty="0">
                          <a:latin typeface="+mj-lt"/>
                        </a:rPr>
                        <a:t>XXXXXXXXXXXXX</a:t>
                      </a:r>
                    </a:p>
                  </a:txBody>
                  <a:tcPr marL="32707" marR="32707" marT="49061" marB="49061" anchor="ctr">
                    <a:lnL w="12700" cap="flat" cmpd="sng" algn="ctr">
                      <a:solidFill>
                        <a:srgbClr val="2DB8C5"/>
                      </a:solidFill>
                      <a:prstDash val="solid"/>
                      <a:round/>
                      <a:headEnd type="none" w="med" len="med"/>
                      <a:tailEnd type="none" w="med" len="med"/>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a:t>
                      </a:r>
                      <a:endParaRPr lang="en-US" sz="800" dirty="0">
                        <a:latin typeface="+mj-lt"/>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extLst>
                  <a:ext uri="{0D108BD9-81ED-4DB2-BD59-A6C34878D82A}">
                    <a16:rowId xmlns:a16="http://schemas.microsoft.com/office/drawing/2014/main" val="1577180098"/>
                  </a:ext>
                </a:extLst>
              </a:tr>
              <a:tr h="276586">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255196"/>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7887121"/>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7991891"/>
                  </a:ext>
                </a:extLst>
              </a:tr>
            </a:tbl>
          </a:graphicData>
        </a:graphic>
      </p:graphicFrame>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3ABA65EC-BE67-47F1-855B-E0BFD2EA8CE3}"/>
              </a:ext>
            </a:extLst>
          </p:cNvPr>
          <p:cNvSpPr>
            <a:spLocks noGrp="1"/>
          </p:cNvSpPr>
          <p:nvPr>
            <p:ph type="body" sz="quarter" idx="13" hasCustomPrompt="1"/>
          </p:nvPr>
        </p:nvSpPr>
        <p:spPr>
          <a:xfrm>
            <a:off x="186596" y="1311275"/>
            <a:ext cx="86720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p:txBody>
      </p:sp>
    </p:spTree>
    <p:extLst>
      <p:ext uri="{BB962C8B-B14F-4D97-AF65-F5344CB8AC3E}">
        <p14:creationId xmlns:p14="http://schemas.microsoft.com/office/powerpoint/2010/main" val="3833570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_Logo">
    <p:bg>
      <p:bgPr>
        <a:solidFill>
          <a:srgbClr val="1C3D7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F016AB-50EC-D145-8FEE-4F74E8E3B1D6}"/>
              </a:ext>
            </a:extLst>
          </p:cNvPr>
          <p:cNvPicPr>
            <a:picLocks noChangeAspect="1"/>
          </p:cNvPicPr>
          <p:nvPr userDrawn="1"/>
        </p:nvPicPr>
        <p:blipFill>
          <a:blip r:embed="rId2"/>
          <a:stretch>
            <a:fillRect/>
          </a:stretch>
        </p:blipFill>
        <p:spPr>
          <a:xfrm>
            <a:off x="2126986" y="3228967"/>
            <a:ext cx="4335556" cy="1158812"/>
          </a:xfrm>
          <a:prstGeom prst="rect">
            <a:avLst/>
          </a:prstGeom>
        </p:spPr>
      </p:pic>
      <p:sp>
        <p:nvSpPr>
          <p:cNvPr id="2" name="TextBox 1">
            <a:extLst>
              <a:ext uri="{FF2B5EF4-FFF2-40B4-BE49-F238E27FC236}">
                <a16:creationId xmlns:a16="http://schemas.microsoft.com/office/drawing/2014/main" id="{AF811C00-D549-464E-ADFA-3C1836754071}"/>
              </a:ext>
            </a:extLst>
          </p:cNvPr>
          <p:cNvSpPr txBox="1"/>
          <p:nvPr userDrawn="1"/>
        </p:nvSpPr>
        <p:spPr>
          <a:xfrm>
            <a:off x="3282511" y="1820461"/>
            <a:ext cx="2770419" cy="646331"/>
          </a:xfrm>
          <a:prstGeom prst="rect">
            <a:avLst/>
          </a:prstGeom>
          <a:noFill/>
        </p:spPr>
        <p:txBody>
          <a:bodyPr wrap="square" rtlCol="0">
            <a:spAutoFit/>
          </a:bodyPr>
          <a:lstStyle/>
          <a:p>
            <a:pPr algn="l"/>
            <a:r>
              <a:rPr lang="en-GB" sz="3600" b="1" dirty="0">
                <a:solidFill>
                  <a:schemeClr val="bg1"/>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263592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End slide_Logo">
    <p:bg>
      <p:bgPr>
        <a:solidFill>
          <a:srgbClr val="1C3D7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F016AB-50EC-D145-8FEE-4F74E8E3B1D6}"/>
              </a:ext>
            </a:extLst>
          </p:cNvPr>
          <p:cNvPicPr>
            <a:picLocks noChangeAspect="1"/>
          </p:cNvPicPr>
          <p:nvPr userDrawn="1"/>
        </p:nvPicPr>
        <p:blipFill>
          <a:blip r:embed="rId2"/>
          <a:stretch>
            <a:fillRect/>
          </a:stretch>
        </p:blipFill>
        <p:spPr>
          <a:xfrm>
            <a:off x="2126986" y="1954745"/>
            <a:ext cx="4335556" cy="1158812"/>
          </a:xfrm>
          <a:prstGeom prst="rect">
            <a:avLst/>
          </a:prstGeom>
        </p:spPr>
      </p:pic>
    </p:spTree>
    <p:extLst>
      <p:ext uri="{BB962C8B-B14F-4D97-AF65-F5344CB8AC3E}">
        <p14:creationId xmlns:p14="http://schemas.microsoft.com/office/powerpoint/2010/main" val="4293692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2.jp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016AB-50EC-D145-8FEE-4F74E8E3B1D6}"/>
              </a:ext>
            </a:extLst>
          </p:cNvPr>
          <p:cNvPicPr>
            <a:picLocks noChangeAspect="1"/>
          </p:cNvPicPr>
          <p:nvPr userDrawn="1"/>
        </p:nvPicPr>
        <p:blipFill>
          <a:blip r:embed="rId9"/>
          <a:stretch>
            <a:fillRect/>
          </a:stretch>
        </p:blipFill>
        <p:spPr>
          <a:xfrm>
            <a:off x="298188" y="373575"/>
            <a:ext cx="2489200" cy="665316"/>
          </a:xfrm>
          <a:prstGeom prst="rect">
            <a:avLst/>
          </a:prstGeom>
        </p:spPr>
      </p:pic>
      <p:cxnSp>
        <p:nvCxnSpPr>
          <p:cNvPr id="4" name="Straight Connector 3">
            <a:extLst>
              <a:ext uri="{FF2B5EF4-FFF2-40B4-BE49-F238E27FC236}">
                <a16:creationId xmlns:a16="http://schemas.microsoft.com/office/drawing/2014/main" id="{CA670BE8-3C46-EF4F-BC90-6793A5222276}"/>
              </a:ext>
            </a:extLst>
          </p:cNvPr>
          <p:cNvCxnSpPr/>
          <p:nvPr userDrawn="1"/>
        </p:nvCxnSpPr>
        <p:spPr>
          <a:xfrm>
            <a:off x="298188" y="4830791"/>
            <a:ext cx="85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779460"/>
      </p:ext>
    </p:extLst>
  </p:cSld>
  <p:clrMap bg1="lt1" tx1="dk1" bg2="lt2" tx2="dk2" accent1="accent1" accent2="accent2" accent3="accent3" accent4="accent4" accent5="accent5" accent6="accent6" hlink="hlink" folHlink="folHlink"/>
  <p:sldLayoutIdLst>
    <p:sldLayoutId id="2147483717" r:id="rId1"/>
    <p:sldLayoutId id="2147483750" r:id="rId2"/>
    <p:sldLayoutId id="2147483765" r:id="rId3"/>
    <p:sldLayoutId id="2147483766" r:id="rId4"/>
    <p:sldLayoutId id="2147483767" r:id="rId5"/>
    <p:sldLayoutId id="2147483768" r:id="rId6"/>
    <p:sldLayoutId id="2147483769"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58" userDrawn="1">
          <p15:clr>
            <a:srgbClr val="F26B43"/>
          </p15:clr>
        </p15:guide>
        <p15:guide id="3" pos="176" userDrawn="1">
          <p15:clr>
            <a:srgbClr val="F26B43"/>
          </p15:clr>
        </p15:guide>
        <p15:guide id="4" orient="horz" pos="2981" userDrawn="1">
          <p15:clr>
            <a:srgbClr val="F26B43"/>
          </p15:clr>
        </p15:guide>
        <p15:guide id="5" pos="5585" userDrawn="1">
          <p15:clr>
            <a:srgbClr val="F26B43"/>
          </p15:clr>
        </p15:guide>
        <p15:guide id="6" orient="horz" pos="1620" userDrawn="1">
          <p15:clr>
            <a:srgbClr val="F26B43"/>
          </p15:clr>
        </p15:guide>
        <p15:guide id="7" orient="horz" pos="554" userDrawn="1">
          <p15:clr>
            <a:srgbClr val="F26B43"/>
          </p15:clr>
        </p15:guide>
        <p15:guide id="8" orient="horz" pos="690" userDrawn="1">
          <p15:clr>
            <a:srgbClr val="F26B43"/>
          </p15:clr>
        </p15:guide>
        <p15:guide id="9" orient="horz" pos="826" userDrawn="1">
          <p15:clr>
            <a:srgbClr val="F26B43"/>
          </p15:clr>
        </p15:guide>
        <p15:guide id="10" pos="2812" userDrawn="1">
          <p15:clr>
            <a:srgbClr val="F26B43"/>
          </p15:clr>
        </p15:guide>
        <p15:guide id="11" pos="2948" userDrawn="1">
          <p15:clr>
            <a:srgbClr val="F26B43"/>
          </p15:clr>
        </p15:guide>
        <p15:guide id="12" pos="1474" userDrawn="1">
          <p15:clr>
            <a:srgbClr val="F26B43"/>
          </p15:clr>
        </p15:guide>
        <p15:guide id="13" pos="4263" userDrawn="1">
          <p15:clr>
            <a:srgbClr val="F26B43"/>
          </p15:clr>
        </p15:guide>
        <p15:guide id="14" orient="horz" pos="2822" userDrawn="1">
          <p15:clr>
            <a:srgbClr val="F26B43"/>
          </p15:clr>
        </p15:guide>
        <p15:guide id="15" orient="horz" pos="2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3B30F1-BEAB-1D48-98D9-E0838B9BE62A}"/>
              </a:ext>
            </a:extLst>
          </p:cNvPr>
          <p:cNvPicPr>
            <a:picLocks noChangeAspect="1"/>
          </p:cNvPicPr>
          <p:nvPr userDrawn="1"/>
        </p:nvPicPr>
        <p:blipFill rotWithShape="1">
          <a:blip r:embed="rId19"/>
          <a:srcRect t="86937"/>
          <a:stretch/>
        </p:blipFill>
        <p:spPr>
          <a:xfrm>
            <a:off x="0" y="4471626"/>
            <a:ext cx="9144000" cy="671874"/>
          </a:xfrm>
          <a:prstGeom prst="rect">
            <a:avLst/>
          </a:prstGeom>
        </p:spPr>
      </p:pic>
      <p:pic>
        <p:nvPicPr>
          <p:cNvPr id="10" name="Picture 9">
            <a:extLst>
              <a:ext uri="{FF2B5EF4-FFF2-40B4-BE49-F238E27FC236}">
                <a16:creationId xmlns:a16="http://schemas.microsoft.com/office/drawing/2014/main" id="{F674CA67-DD21-8043-AD24-58925882A109}"/>
              </a:ext>
            </a:extLst>
          </p:cNvPr>
          <p:cNvPicPr>
            <a:picLocks noChangeAspect="1"/>
          </p:cNvPicPr>
          <p:nvPr userDrawn="1"/>
        </p:nvPicPr>
        <p:blipFill>
          <a:blip r:embed="rId20">
            <a:alphaModFix/>
          </a:blip>
          <a:stretch>
            <a:fillRect/>
          </a:stretch>
        </p:blipFill>
        <p:spPr>
          <a:xfrm>
            <a:off x="298188" y="4539884"/>
            <a:ext cx="1760102" cy="470442"/>
          </a:xfrm>
          <a:prstGeom prst="rect">
            <a:avLst/>
          </a:prstGeom>
        </p:spPr>
      </p:pic>
      <p:sp>
        <p:nvSpPr>
          <p:cNvPr id="13" name="TextBox 12">
            <a:extLst>
              <a:ext uri="{FF2B5EF4-FFF2-40B4-BE49-F238E27FC236}">
                <a16:creationId xmlns:a16="http://schemas.microsoft.com/office/drawing/2014/main" id="{5EFACAD1-D0A6-9749-A5C6-07C38D8E6F7D}"/>
              </a:ext>
            </a:extLst>
          </p:cNvPr>
          <p:cNvSpPr txBox="1"/>
          <p:nvPr userDrawn="1"/>
        </p:nvSpPr>
        <p:spPr>
          <a:xfrm>
            <a:off x="7926850" y="4846638"/>
            <a:ext cx="939338" cy="138499"/>
          </a:xfrm>
          <a:prstGeom prst="rect">
            <a:avLst/>
          </a:prstGeom>
          <a:noFill/>
        </p:spPr>
        <p:txBody>
          <a:bodyPr wrap="square" lIns="0" tIns="0" rIns="0" bIns="0" rtlCol="0">
            <a:spAutoFit/>
          </a:bodyPr>
          <a:lstStyle/>
          <a:p>
            <a:pPr algn="r"/>
            <a:fld id="{A98891B2-5225-5C40-A770-7C3A43B5E5B1}" type="slidenum">
              <a:rPr lang="en-US" sz="900" b="0" i="0" smtClean="0">
                <a:solidFill>
                  <a:schemeClr val="bg1"/>
                </a:solidFill>
                <a:latin typeface="Arial" panose="020B0604020202020204" pitchFamily="34" charset="0"/>
                <a:cs typeface="Arial" panose="020B0604020202020204" pitchFamily="34" charset="0"/>
              </a:rPr>
              <a:pPr algn="r"/>
              <a:t>‹#›</a:t>
            </a:fld>
            <a:endParaRPr lang="en-US" sz="900" b="0" i="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695733"/>
      </p:ext>
    </p:extLst>
  </p:cSld>
  <p:clrMap bg1="lt1" tx1="dk1" bg2="lt2" tx2="dk2" accent1="accent1" accent2="accent2" accent3="accent3" accent4="accent4" accent5="accent5" accent6="accent6" hlink="hlink" folHlink="folHlink"/>
  <p:sldLayoutIdLst>
    <p:sldLayoutId id="2147483885"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86">
          <p15:clr>
            <a:srgbClr val="F26B43"/>
          </p15:clr>
        </p15:guide>
        <p15:guide id="2" pos="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466171"/>
      </p:ext>
    </p:extLst>
  </p:cSld>
  <p:clrMap bg1="lt1" tx1="dk1" bg2="lt2" tx2="dk2" accent1="accent1" accent2="accent2" accent3="accent3" accent4="accent4" accent5="accent5" accent6="accent6" hlink="hlink" folHlink="folHlink"/>
  <p:sldLayoutIdLst>
    <p:sldLayoutId id="2147483844" r:id="rId1"/>
    <p:sldLayoutId id="21474838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oecd.org/en/publications/tax-administration-3-0-the-digital-transformation-of-tax-administration_ca274cc5-en.html"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type="title" idx="4294967295"/>
          </p:nvPr>
        </p:nvSpPr>
        <p:spPr>
          <a:xfrm>
            <a:off x="683581" y="1751595"/>
            <a:ext cx="8130843" cy="1171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buNone/>
              <a:defRPr sz="4000" b="1">
                <a:solidFill>
                  <a:schemeClr val="bg1"/>
                </a:solidFill>
                <a:latin typeface="Arial" panose="020B0604020202020204" pitchFamily="34" charset="0"/>
                <a:cs typeface="Arial" panose="020B0604020202020204" pitchFamily="34" charset="0"/>
              </a:defRPr>
            </a:lvl1pPr>
          </a:lstStyle>
          <a:p>
            <a:pPr algn="ctr">
              <a:spcAft>
                <a:spcPts val="1200"/>
              </a:spcAft>
            </a:pPr>
            <a:r>
              <a:rPr lang="en-GB" sz="2400" dirty="0"/>
              <a:t>"Tax rules as code (TRACK) for EU tax directives: Enhancing legal clarity, cross-border comparability, and democratic governance through artificial intelligence."</a:t>
            </a:r>
            <a:endParaRPr lang="en-GB" sz="1200" dirty="0">
              <a:effectLst/>
              <a:latin typeface="Times New Roman" panose="02020603050405020304" pitchFamily="18" charset="0"/>
              <a:ea typeface="Times New Roman" panose="02020603050405020304" pitchFamily="18" charset="0"/>
            </a:endParaRPr>
          </a:p>
        </p:txBody>
      </p:sp>
      <p:sp>
        <p:nvSpPr>
          <p:cNvPr id="7" name="Content Placeholder 2"/>
          <p:cNvSpPr>
            <a:spLocks noGrp="1"/>
          </p:cNvSpPr>
          <p:nvPr>
            <p:ph sz="quarter" idx="11" hasCustomPrompt="1"/>
          </p:nvPr>
        </p:nvSpPr>
        <p:spPr>
          <a:xfrm>
            <a:off x="943598" y="3635489"/>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algn="ctr"/>
            <a:r>
              <a:rPr lang="en-US" dirty="0"/>
              <a:t>Professor Christiana HJI Panayi</a:t>
            </a:r>
          </a:p>
          <a:p>
            <a:pPr algn="ctr"/>
            <a:r>
              <a:rPr lang="en-US" dirty="0"/>
              <a:t>c.hji-panayi@qmul.ac.uk</a:t>
            </a:r>
          </a:p>
          <a:p>
            <a:endParaRPr lang="en-US" dirty="0"/>
          </a:p>
        </p:txBody>
      </p:sp>
    </p:spTree>
    <p:extLst>
      <p:ext uri="{BB962C8B-B14F-4D97-AF65-F5344CB8AC3E}">
        <p14:creationId xmlns:p14="http://schemas.microsoft.com/office/powerpoint/2010/main" val="186392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6BA60E-C793-442E-972B-D9190F35767C}"/>
              </a:ext>
            </a:extLst>
          </p:cNvPr>
          <p:cNvSpPr>
            <a:spLocks noGrp="1"/>
          </p:cNvSpPr>
          <p:nvPr>
            <p:ph type="title" idx="4294967295"/>
          </p:nvPr>
        </p:nvSpPr>
        <p:spPr>
          <a:xfrm>
            <a:off x="186596" y="262396"/>
            <a:ext cx="8672097" cy="10363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spcBef>
                <a:spcPts val="1000"/>
              </a:spcBef>
              <a:defRPr/>
            </a:pPr>
            <a:r>
              <a:rPr lang="en-US" sz="2500" b="1" dirty="0"/>
              <a:t>Introduction</a:t>
            </a:r>
            <a:endParaRPr kumimoji="0" lang="en-US" sz="2500" b="1" i="0"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5A0CFCEF-68B7-476C-8FE5-21F6B7F83FCE}"/>
              </a:ext>
            </a:extLst>
          </p:cNvPr>
          <p:cNvSpPr>
            <a:spLocks noGrp="1"/>
          </p:cNvSpPr>
          <p:nvPr>
            <p:ph type="body" sz="quarter" idx="13"/>
          </p:nvPr>
        </p:nvSpPr>
        <p:spPr>
          <a:xfrm>
            <a:off x="186596" y="714103"/>
            <a:ext cx="8591644" cy="3549922"/>
          </a:xfrm>
        </p:spPr>
        <p:txBody>
          <a:bodyPr/>
          <a:lstStyle/>
          <a:p>
            <a:r>
              <a:rPr lang="en-US" sz="2400" dirty="0">
                <a:latin typeface="Arial" panose="020B0604020202020204" pitchFamily="34" charset="0"/>
                <a:cs typeface="Arial" panose="020B0604020202020204" pitchFamily="34" charset="0"/>
              </a:rPr>
              <a:t>Good tax administration &amp; robust legal framework</a:t>
            </a:r>
          </a:p>
          <a:p>
            <a:r>
              <a:rPr lang="en-US" sz="2400" dirty="0">
                <a:latin typeface="Arial" panose="020B0604020202020204" pitchFamily="34" charset="0"/>
                <a:cs typeface="Arial" panose="020B0604020202020204" pitchFamily="34" charset="0"/>
              </a:rPr>
              <a:t>The importance of competitiveness</a:t>
            </a:r>
          </a:p>
          <a:p>
            <a:r>
              <a:rPr lang="en-US" sz="2400" dirty="0">
                <a:latin typeface="Arial" panose="020B0604020202020204" pitchFamily="34" charset="0"/>
                <a:cs typeface="Arial" panose="020B0604020202020204" pitchFamily="34" charset="0"/>
              </a:rPr>
              <a:t>Complexity of new tax legislation</a:t>
            </a:r>
          </a:p>
          <a:p>
            <a:pPr lvl="1"/>
            <a:r>
              <a:rPr lang="en-US" sz="2200" dirty="0">
                <a:latin typeface="Arial" panose="020B0604020202020204" pitchFamily="34" charset="0"/>
                <a:cs typeface="Arial" panose="020B0604020202020204" pitchFamily="34" charset="0"/>
              </a:rPr>
              <a:t>Tax evasion/avoidance, high compliance costs for businesses</a:t>
            </a:r>
          </a:p>
          <a:p>
            <a:r>
              <a:rPr lang="en-US" sz="2400" dirty="0">
                <a:latin typeface="Arial" panose="020B0604020202020204" pitchFamily="34" charset="0"/>
                <a:cs typeface="Arial" panose="020B0604020202020204" pitchFamily="34" charset="0"/>
              </a:rPr>
              <a:t>Simplification initiative: ‘Declutter’</a:t>
            </a:r>
          </a:p>
          <a:p>
            <a:pPr lvl="1"/>
            <a:r>
              <a:rPr lang="en-US" sz="2200" dirty="0">
                <a:latin typeface="Arial" panose="020B0604020202020204" pitchFamily="34" charset="0"/>
                <a:cs typeface="Arial" panose="020B0604020202020204" pitchFamily="34" charset="0"/>
              </a:rPr>
              <a:t>Directive on Administrative Cooperation (and all its amendments)</a:t>
            </a:r>
          </a:p>
          <a:p>
            <a:pPr lvl="1"/>
            <a:r>
              <a:rPr lang="en-US" sz="2200" dirty="0">
                <a:latin typeface="Arial" panose="020B0604020202020204" pitchFamily="34" charset="0"/>
                <a:cs typeface="Arial" panose="020B0604020202020204" pitchFamily="34" charset="0"/>
              </a:rPr>
              <a:t>Anti-Tax Avoidance Directive</a:t>
            </a:r>
          </a:p>
        </p:txBody>
      </p:sp>
    </p:spTree>
    <p:extLst>
      <p:ext uri="{BB962C8B-B14F-4D97-AF65-F5344CB8AC3E}">
        <p14:creationId xmlns:p14="http://schemas.microsoft.com/office/powerpoint/2010/main" val="3351570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6BA60E-C793-442E-972B-D9190F35767C}"/>
              </a:ext>
            </a:extLst>
          </p:cNvPr>
          <p:cNvSpPr>
            <a:spLocks noGrp="1"/>
          </p:cNvSpPr>
          <p:nvPr>
            <p:ph type="title" idx="4294967295"/>
          </p:nvPr>
        </p:nvSpPr>
        <p:spPr>
          <a:xfrm>
            <a:off x="186596" y="262396"/>
            <a:ext cx="8672097" cy="10363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spcBef>
                <a:spcPts val="1000"/>
              </a:spcBef>
              <a:defRPr/>
            </a:pPr>
            <a:r>
              <a:rPr lang="en-US" sz="2500" b="1" dirty="0"/>
              <a:t>Directive on Administrative Cooperation</a:t>
            </a:r>
            <a:endParaRPr kumimoji="0" lang="en-US" sz="2500" b="1" i="0"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5A0CFCEF-68B7-476C-8FE5-21F6B7F83FCE}"/>
              </a:ext>
            </a:extLst>
          </p:cNvPr>
          <p:cNvSpPr>
            <a:spLocks noGrp="1"/>
          </p:cNvSpPr>
          <p:nvPr>
            <p:ph type="body" sz="quarter" idx="13"/>
          </p:nvPr>
        </p:nvSpPr>
        <p:spPr>
          <a:xfrm>
            <a:off x="186596" y="1311275"/>
            <a:ext cx="8591644" cy="2952750"/>
          </a:xfrm>
        </p:spPr>
        <p:txBody>
          <a:bodyPr/>
          <a:lstStyle/>
          <a:p>
            <a:r>
              <a:rPr lang="en-US" sz="2400" dirty="0">
                <a:latin typeface="Arial" panose="020B0604020202020204" pitchFamily="34" charset="0"/>
                <a:cs typeface="Arial" panose="020B0604020202020204" pitchFamily="34" charset="0"/>
              </a:rPr>
              <a:t>DAC 6 especially problematic</a:t>
            </a:r>
          </a:p>
          <a:p>
            <a:pPr lvl="1"/>
            <a:r>
              <a:rPr lang="en-US" sz="2200" dirty="0">
                <a:latin typeface="Arial" panose="020B0604020202020204" pitchFamily="34" charset="0"/>
                <a:cs typeface="Arial" panose="020B0604020202020204" pitchFamily="34" charset="0"/>
              </a:rPr>
              <a:t>Different interpretation/application of hallmarks, penalty regimes, legal professional privilege </a:t>
            </a:r>
            <a:r>
              <a:rPr lang="en-US" sz="2200" dirty="0" err="1">
                <a:latin typeface="Arial" panose="020B0604020202020204" pitchFamily="34" charset="0"/>
                <a:cs typeface="Arial" panose="020B0604020202020204" pitchFamily="34" charset="0"/>
              </a:rPr>
              <a:t>etc</a:t>
            </a:r>
            <a:endParaRPr lang="en-US" sz="2200" dirty="0">
              <a:latin typeface="Arial" panose="020B0604020202020204" pitchFamily="34" charset="0"/>
              <a:cs typeface="Arial" panose="020B0604020202020204" pitchFamily="34" charset="0"/>
            </a:endParaRPr>
          </a:p>
          <a:p>
            <a:pPr lvl="1"/>
            <a:r>
              <a:rPr lang="en-US" sz="2200" dirty="0">
                <a:latin typeface="Arial" panose="020B0604020202020204" pitchFamily="34" charset="0"/>
                <a:cs typeface="Arial" panose="020B0604020202020204" pitchFamily="34" charset="0"/>
              </a:rPr>
              <a:t>Shifting of reporting obligation to taxpayers </a:t>
            </a:r>
          </a:p>
          <a:p>
            <a:pPr lvl="1"/>
            <a:r>
              <a:rPr lang="en-US" sz="2200" dirty="0">
                <a:latin typeface="Arial" panose="020B0604020202020204" pitchFamily="34" charset="0"/>
                <a:cs typeface="Arial" panose="020B0604020202020204" pitchFamily="34" charset="0"/>
              </a:rPr>
              <a:t>Uncertainty as to how information is processed by local tax authorities</a:t>
            </a:r>
          </a:p>
          <a:p>
            <a:pPr lvl="1"/>
            <a:r>
              <a:rPr lang="en-US" sz="2200" dirty="0">
                <a:latin typeface="Arial" panose="020B0604020202020204" pitchFamily="34" charset="0"/>
                <a:cs typeface="Arial" panose="020B0604020202020204" pitchFamily="34" charset="0"/>
              </a:rPr>
              <a:t>Disproportionate administrative cost</a:t>
            </a:r>
          </a:p>
        </p:txBody>
      </p:sp>
    </p:spTree>
    <p:extLst>
      <p:ext uri="{BB962C8B-B14F-4D97-AF65-F5344CB8AC3E}">
        <p14:creationId xmlns:p14="http://schemas.microsoft.com/office/powerpoint/2010/main" val="78626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6BA60E-C793-442E-972B-D9190F35767C}"/>
              </a:ext>
            </a:extLst>
          </p:cNvPr>
          <p:cNvSpPr>
            <a:spLocks noGrp="1"/>
          </p:cNvSpPr>
          <p:nvPr>
            <p:ph type="title" idx="4294967295"/>
          </p:nvPr>
        </p:nvSpPr>
        <p:spPr>
          <a:xfrm>
            <a:off x="186596" y="262396"/>
            <a:ext cx="8672097" cy="10363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2500" b="1" dirty="0"/>
              <a:t>Anti-Tax Avoidance Directive</a:t>
            </a:r>
            <a:endParaRPr kumimoji="0" lang="en-US" sz="2500" b="1" i="0"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5A0CFCEF-68B7-476C-8FE5-21F6B7F83FCE}"/>
              </a:ext>
            </a:extLst>
          </p:cNvPr>
          <p:cNvSpPr>
            <a:spLocks noGrp="1"/>
          </p:cNvSpPr>
          <p:nvPr>
            <p:ph type="body" sz="quarter" idx="13"/>
          </p:nvPr>
        </p:nvSpPr>
        <p:spPr>
          <a:xfrm>
            <a:off x="186596" y="1036320"/>
            <a:ext cx="8591644" cy="3236414"/>
          </a:xfrm>
        </p:spPr>
        <p:txBody>
          <a:bodyPr/>
          <a:lstStyle/>
          <a:p>
            <a:r>
              <a:rPr lang="en-US" sz="2400" dirty="0">
                <a:latin typeface="Arial" panose="020B0604020202020204" pitchFamily="34" charset="0"/>
                <a:cs typeface="Arial" panose="020B0604020202020204" pitchFamily="34" charset="0"/>
              </a:rPr>
              <a:t>Level playing field among Member States (?)</a:t>
            </a:r>
          </a:p>
          <a:p>
            <a:r>
              <a:rPr lang="en-US" sz="2400" dirty="0">
                <a:latin typeface="Arial" panose="020B0604020202020204" pitchFamily="34" charset="0"/>
                <a:cs typeface="Arial" panose="020B0604020202020204" pitchFamily="34" charset="0"/>
              </a:rPr>
              <a:t>Fragmented implementation</a:t>
            </a:r>
          </a:p>
          <a:p>
            <a:r>
              <a:rPr lang="en-US" sz="2400" dirty="0">
                <a:latin typeface="Arial" panose="020B0604020202020204" pitchFamily="34" charset="0"/>
                <a:cs typeface="Arial" panose="020B0604020202020204" pitchFamily="34" charset="0"/>
              </a:rPr>
              <a:t>Overlap with other legislation</a:t>
            </a:r>
          </a:p>
          <a:p>
            <a:r>
              <a:rPr lang="en-US" sz="2400" dirty="0">
                <a:latin typeface="Arial" panose="020B0604020202020204" pitchFamily="34" charset="0"/>
                <a:cs typeface="Arial" panose="020B0604020202020204" pitchFamily="34" charset="0"/>
              </a:rPr>
              <a:t>One-size fits all approach re interest limitation rule</a:t>
            </a:r>
          </a:p>
          <a:p>
            <a:r>
              <a:rPr lang="en-US" sz="2400" dirty="0">
                <a:latin typeface="Arial" panose="020B0604020202020204" pitchFamily="34" charset="0"/>
                <a:cs typeface="Arial" panose="020B0604020202020204" pitchFamily="34" charset="0"/>
              </a:rPr>
              <a:t>More legislation to come</a:t>
            </a:r>
          </a:p>
          <a:p>
            <a:pPr lvl="1"/>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3249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6BA60E-C793-442E-972B-D9190F35767C}"/>
              </a:ext>
            </a:extLst>
          </p:cNvPr>
          <p:cNvSpPr>
            <a:spLocks noGrp="1"/>
          </p:cNvSpPr>
          <p:nvPr>
            <p:ph type="title" idx="4294967295"/>
          </p:nvPr>
        </p:nvSpPr>
        <p:spPr>
          <a:xfrm>
            <a:off x="186596" y="262396"/>
            <a:ext cx="8672097" cy="10363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GB" sz="3200" b="1" dirty="0"/>
              <a:t>How Can the Use of AI in Tax Policy Boost Economic Growth and Competitiveness?</a:t>
            </a:r>
            <a:endParaRPr kumimoji="0" lang="en-US" sz="1800" b="1"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5A0CFCEF-68B7-476C-8FE5-21F6B7F83FCE}"/>
              </a:ext>
            </a:extLst>
          </p:cNvPr>
          <p:cNvSpPr>
            <a:spLocks noGrp="1"/>
          </p:cNvSpPr>
          <p:nvPr>
            <p:ph type="body" sz="quarter" idx="13"/>
          </p:nvPr>
        </p:nvSpPr>
        <p:spPr>
          <a:xfrm>
            <a:off x="186596" y="1311275"/>
            <a:ext cx="8591644" cy="2952750"/>
          </a:xfrm>
        </p:spPr>
        <p:txBody>
          <a:bodyPr/>
          <a:lstStyle/>
          <a:p>
            <a:r>
              <a:rPr lang="en-US" sz="2400" dirty="0">
                <a:latin typeface="Arial" panose="020B0604020202020204" pitchFamily="34" charset="0"/>
                <a:cs typeface="Arial" panose="020B0604020202020204" pitchFamily="34" charset="0"/>
              </a:rPr>
              <a:t>Prior question of how tax policy can boost economic growth and competitiveness in the EU</a:t>
            </a:r>
          </a:p>
          <a:p>
            <a:pPr lvl="1"/>
            <a:r>
              <a:rPr lang="en-GB" sz="2400" dirty="0"/>
              <a:t>Reducing compliance burden (tax administration and cross-border compliance issues)</a:t>
            </a:r>
          </a:p>
          <a:p>
            <a:pPr lvl="1"/>
            <a:r>
              <a:rPr lang="en-GB" sz="2400" dirty="0"/>
              <a:t>Removing tax obstacles to cross-border movement (non-discrimination)</a:t>
            </a:r>
          </a:p>
          <a:p>
            <a:pPr lvl="1"/>
            <a:r>
              <a:rPr lang="en-GB" sz="2400" dirty="0"/>
              <a:t>Incentivizing private investment (</a:t>
            </a:r>
            <a:r>
              <a:rPr lang="en-GB" sz="2400" dirty="0" err="1"/>
              <a:t>cf</a:t>
            </a:r>
            <a:r>
              <a:rPr lang="en-GB" sz="2400" dirty="0"/>
              <a:t> state aid limitations, Pillar 2 limitations)</a:t>
            </a:r>
            <a:endParaRPr lang="en-US" sz="2400" dirty="0">
              <a:latin typeface="Arial" panose="020B0604020202020204" pitchFamily="34" charset="0"/>
              <a:cs typeface="Arial" panose="020B0604020202020204" pitchFamily="34" charset="0"/>
            </a:endParaRPr>
          </a:p>
          <a:p>
            <a:pPr lvl="1"/>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2741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86F70-1955-994C-6096-19C1AE7CD01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A505DB7-4EC7-ECF0-64A3-4E152E0599D8}"/>
              </a:ext>
            </a:extLst>
          </p:cNvPr>
          <p:cNvSpPr>
            <a:spLocks noGrp="1"/>
          </p:cNvSpPr>
          <p:nvPr>
            <p:ph type="title" idx="4294967295"/>
          </p:nvPr>
        </p:nvSpPr>
        <p:spPr>
          <a:xfrm>
            <a:off x="186596" y="495300"/>
            <a:ext cx="3562443" cy="8034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GB" sz="2800" b="1" dirty="0"/>
              <a:t>How Can Tax Policy Boost Economic Growth and Competitiveness?</a:t>
            </a:r>
            <a:endParaRPr kumimoji="0" lang="en-US" sz="1600" b="1"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6E0504A5-B723-DCA2-4422-3F5E667CD54C}"/>
              </a:ext>
            </a:extLst>
          </p:cNvPr>
          <p:cNvPicPr>
            <a:picLocks noChangeAspect="1"/>
          </p:cNvPicPr>
          <p:nvPr/>
        </p:nvPicPr>
        <p:blipFill>
          <a:blip r:embed="rId3"/>
          <a:stretch>
            <a:fillRect/>
          </a:stretch>
        </p:blipFill>
        <p:spPr>
          <a:xfrm>
            <a:off x="3863135" y="423210"/>
            <a:ext cx="4917962" cy="3907005"/>
          </a:xfrm>
          <a:prstGeom prst="rect">
            <a:avLst/>
          </a:prstGeom>
        </p:spPr>
      </p:pic>
    </p:spTree>
    <p:extLst>
      <p:ext uri="{BB962C8B-B14F-4D97-AF65-F5344CB8AC3E}">
        <p14:creationId xmlns:p14="http://schemas.microsoft.com/office/powerpoint/2010/main" val="384891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2DE5A-CFE9-B928-9623-13686519CB7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273390-A2E0-D575-2128-A6C22515DC02}"/>
              </a:ext>
            </a:extLst>
          </p:cNvPr>
          <p:cNvSpPr>
            <a:spLocks noGrp="1"/>
          </p:cNvSpPr>
          <p:nvPr>
            <p:ph type="title" idx="4294967295"/>
          </p:nvPr>
        </p:nvSpPr>
        <p:spPr>
          <a:xfrm>
            <a:off x="186596" y="495300"/>
            <a:ext cx="3562443" cy="8034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GB" sz="2800" b="1" dirty="0"/>
              <a:t>How Can the Use of AI in Tax Policy Boost Economic Growth and Competitiveness in the EU?</a:t>
            </a:r>
            <a:endParaRPr kumimoji="0" lang="en-US" sz="1600" b="1" u="none" strike="noStrike" kern="1200" cap="none" spc="0" normalizeH="0" baseline="0" noProof="0" dirty="0">
              <a:ln>
                <a:noFill/>
              </a:ln>
              <a:solidFill>
                <a:srgbClr val="1C3D74"/>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8196FE7B-E19B-B2BB-7C1B-E266AB5F0042}"/>
              </a:ext>
            </a:extLst>
          </p:cNvPr>
          <p:cNvPicPr>
            <a:picLocks noChangeAspect="1"/>
          </p:cNvPicPr>
          <p:nvPr/>
        </p:nvPicPr>
        <p:blipFill>
          <a:blip r:embed="rId3"/>
          <a:stretch>
            <a:fillRect/>
          </a:stretch>
        </p:blipFill>
        <p:spPr>
          <a:xfrm>
            <a:off x="4471351" y="195754"/>
            <a:ext cx="4108770" cy="4528645"/>
          </a:xfrm>
          <a:prstGeom prst="rect">
            <a:avLst/>
          </a:prstGeom>
        </p:spPr>
      </p:pic>
    </p:spTree>
    <p:extLst>
      <p:ext uri="{BB962C8B-B14F-4D97-AF65-F5344CB8AC3E}">
        <p14:creationId xmlns:p14="http://schemas.microsoft.com/office/powerpoint/2010/main" val="442145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6BA60E-C793-442E-972B-D9190F35767C}"/>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tax administration and tax enforcement</a:t>
            </a:r>
          </a:p>
        </p:txBody>
      </p:sp>
      <p:sp>
        <p:nvSpPr>
          <p:cNvPr id="5" name="Text Placeholder 4">
            <a:extLst>
              <a:ext uri="{FF2B5EF4-FFF2-40B4-BE49-F238E27FC236}">
                <a16:creationId xmlns:a16="http://schemas.microsoft.com/office/drawing/2014/main" id="{5A0CFCEF-68B7-476C-8FE5-21F6B7F83FCE}"/>
              </a:ext>
            </a:extLst>
          </p:cNvPr>
          <p:cNvSpPr>
            <a:spLocks noGrp="1"/>
          </p:cNvSpPr>
          <p:nvPr>
            <p:ph type="body" sz="quarter" idx="13"/>
          </p:nvPr>
        </p:nvSpPr>
        <p:spPr>
          <a:xfrm>
            <a:off x="186596" y="807720"/>
            <a:ext cx="8591644" cy="3456305"/>
          </a:xfrm>
        </p:spPr>
        <p:txBody>
          <a:bodyPr/>
          <a:lstStyle/>
          <a:p>
            <a:r>
              <a:rPr lang="en-GB" sz="1800" dirty="0"/>
              <a:t>Detection of non-compliance: Using predictive risk scoring models, selection of taxpayers for audit</a:t>
            </a:r>
          </a:p>
          <a:p>
            <a:r>
              <a:rPr lang="en-GB" sz="1800" dirty="0"/>
              <a:t>Used in assessment and assists in imposing administrative penalties</a:t>
            </a:r>
          </a:p>
          <a:p>
            <a:r>
              <a:rPr lang="en-GB" sz="1800" dirty="0">
                <a:latin typeface="Arial" panose="020B0604020202020204" pitchFamily="34" charset="0"/>
                <a:cs typeface="Arial" panose="020B0604020202020204" pitchFamily="34" charset="0"/>
              </a:rPr>
              <a:t>Used to monitor enforcement</a:t>
            </a:r>
          </a:p>
          <a:p>
            <a:r>
              <a:rPr lang="en-GB" sz="1800" dirty="0">
                <a:latin typeface="Arial" panose="020B0604020202020204" pitchFamily="34" charset="0"/>
                <a:cs typeface="Arial" panose="020B0604020202020204" pitchFamily="34" charset="0"/>
              </a:rPr>
              <a:t>Issues with Charter of Fundamental Rights (and ECHR)</a:t>
            </a:r>
          </a:p>
          <a:p>
            <a:pPr lvl="1"/>
            <a:r>
              <a:rPr lang="en-GB" sz="1800" dirty="0">
                <a:latin typeface="Arial" panose="020B0604020202020204" pitchFamily="34" charset="0"/>
                <a:cs typeface="Arial" panose="020B0604020202020204" pitchFamily="34" charset="0"/>
              </a:rPr>
              <a:t>Criminal penalties? </a:t>
            </a:r>
            <a:r>
              <a:rPr lang="en-GB" sz="1800" i="1" dirty="0">
                <a:latin typeface="Arial" panose="020B0604020202020204" pitchFamily="34" charset="0"/>
                <a:cs typeface="Arial" panose="020B0604020202020204" pitchFamily="34" charset="0"/>
              </a:rPr>
              <a:t>Engel </a:t>
            </a:r>
            <a:r>
              <a:rPr lang="en-GB" sz="1800" dirty="0">
                <a:latin typeface="Arial" panose="020B0604020202020204" pitchFamily="34" charset="0"/>
                <a:cs typeface="Arial" panose="020B0604020202020204" pitchFamily="34" charset="0"/>
              </a:rPr>
              <a:t>test (</a:t>
            </a:r>
            <a:r>
              <a:rPr lang="en-GB" sz="1800" dirty="0"/>
              <a:t>ECtHR, App. No. 5100/71, 8 June 1976)</a:t>
            </a:r>
            <a:endParaRPr lang="en-GB" sz="1800" dirty="0">
              <a:latin typeface="Arial" panose="020B0604020202020204" pitchFamily="34" charset="0"/>
              <a:cs typeface="Arial" panose="020B0604020202020204" pitchFamily="34" charset="0"/>
            </a:endParaRPr>
          </a:p>
          <a:p>
            <a:pPr lvl="2"/>
            <a:r>
              <a:rPr lang="en-GB" sz="1600" dirty="0">
                <a:latin typeface="Arial" panose="020B0604020202020204" pitchFamily="34" charset="0"/>
                <a:cs typeface="Arial" panose="020B0604020202020204" pitchFamily="34" charset="0"/>
              </a:rPr>
              <a:t>Art 6 ECHR &amp; Art 37 CFR</a:t>
            </a:r>
          </a:p>
          <a:p>
            <a:r>
              <a:rPr lang="en-GB" sz="1800" dirty="0">
                <a:latin typeface="Arial" panose="020B0604020202020204" pitchFamily="34" charset="0"/>
                <a:cs typeface="Arial" panose="020B0604020202020204" pitchFamily="34" charset="0"/>
              </a:rPr>
              <a:t>Application of AI systems in tax enforcement does not fall within high risk category of activities under </a:t>
            </a:r>
            <a:r>
              <a:rPr lang="en-GB" sz="1800" dirty="0"/>
              <a:t>EU AI Act (Regulation (EU) 2024/1689) – no extra oversight safeguards</a:t>
            </a:r>
          </a:p>
          <a:p>
            <a:pPr lvl="1"/>
            <a:r>
              <a:rPr lang="en-GB" sz="1800" dirty="0">
                <a:latin typeface="Arial" panose="020B0604020202020204" pitchFamily="34" charset="0"/>
                <a:cs typeface="Arial" panose="020B0604020202020204" pitchFamily="34" charset="0"/>
              </a:rPr>
              <a:t>Should this change?</a:t>
            </a:r>
          </a:p>
        </p:txBody>
      </p:sp>
    </p:spTree>
    <p:extLst>
      <p:ext uri="{BB962C8B-B14F-4D97-AF65-F5344CB8AC3E}">
        <p14:creationId xmlns:p14="http://schemas.microsoft.com/office/powerpoint/2010/main" val="3112509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302E-0EE7-C1A7-2981-FF5D3CD6A6A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7ADECBE-A28D-817C-B2E1-B45E94A0940B}"/>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legislation?</a:t>
            </a:r>
          </a:p>
        </p:txBody>
      </p:sp>
      <p:sp>
        <p:nvSpPr>
          <p:cNvPr id="5" name="Text Placeholder 4">
            <a:extLst>
              <a:ext uri="{FF2B5EF4-FFF2-40B4-BE49-F238E27FC236}">
                <a16:creationId xmlns:a16="http://schemas.microsoft.com/office/drawing/2014/main" id="{52013A14-31DA-83C4-B348-C686F3DED3C4}"/>
              </a:ext>
            </a:extLst>
          </p:cNvPr>
          <p:cNvSpPr>
            <a:spLocks noGrp="1"/>
          </p:cNvSpPr>
          <p:nvPr>
            <p:ph type="body" sz="quarter" idx="13"/>
          </p:nvPr>
        </p:nvSpPr>
        <p:spPr>
          <a:xfrm>
            <a:off x="186596" y="807720"/>
            <a:ext cx="8591644" cy="3456305"/>
          </a:xfrm>
        </p:spPr>
        <p:txBody>
          <a:bodyPr/>
          <a:lstStyle/>
          <a:p>
            <a:r>
              <a:rPr lang="en-GB" sz="2000" dirty="0">
                <a:latin typeface="Arial" panose="020B0604020202020204" pitchFamily="34" charset="0"/>
                <a:cs typeface="Arial" panose="020B0604020202020204" pitchFamily="34" charset="0"/>
              </a:rPr>
              <a:t>Drafting</a:t>
            </a:r>
          </a:p>
          <a:p>
            <a:r>
              <a:rPr lang="en-GB" sz="2000" dirty="0">
                <a:latin typeface="Arial" panose="020B0604020202020204" pitchFamily="34" charset="0"/>
                <a:cs typeface="Arial" panose="020B0604020202020204" pitchFamily="34" charset="0"/>
              </a:rPr>
              <a:t>Implementation</a:t>
            </a:r>
          </a:p>
          <a:p>
            <a:r>
              <a:rPr lang="en-GB" sz="2000" dirty="0">
                <a:latin typeface="+mn-lt"/>
                <a:cs typeface="Arial" panose="020B0604020202020204" pitchFamily="34" charset="0"/>
              </a:rPr>
              <a:t>“</a:t>
            </a:r>
            <a:r>
              <a:rPr lang="en-GB" sz="2000" dirty="0">
                <a:latin typeface="+mn-lt"/>
              </a:rPr>
              <a:t>The EESC highlights that Rules as Code (</a:t>
            </a:r>
            <a:r>
              <a:rPr lang="en-GB" sz="2000" dirty="0" err="1">
                <a:latin typeface="+mn-lt"/>
              </a:rPr>
              <a:t>RaC</a:t>
            </a:r>
            <a:r>
              <a:rPr lang="en-GB" sz="2000" dirty="0">
                <a:latin typeface="+mn-lt"/>
              </a:rPr>
              <a:t>) opens up greater opportunities to achieve uniform implementation and applicability of rules across national tax legislations and across countries, thereby improving legal certainty and minimising fragmentation and in turn supporting the consolidation of the single market.” 1.12</a:t>
            </a:r>
          </a:p>
          <a:p>
            <a:r>
              <a:rPr lang="en-GB" sz="2000" dirty="0">
                <a:latin typeface="+mn-lt"/>
              </a:rPr>
              <a:t>How?</a:t>
            </a:r>
            <a:endParaRPr lang="el-GR" sz="2000" dirty="0">
              <a:latin typeface="+mn-lt"/>
            </a:endParaRPr>
          </a:p>
          <a:p>
            <a:r>
              <a:rPr lang="en-GB" sz="2000" dirty="0">
                <a:latin typeface="Arial" panose="020B0604020202020204" pitchFamily="34" charset="0"/>
                <a:cs typeface="Arial" panose="020B0604020202020204" pitchFamily="34" charset="0"/>
              </a:rPr>
              <a:t>Language variations?</a:t>
            </a:r>
          </a:p>
          <a:p>
            <a:endParaRPr lang="en-GB" sz="2000" dirty="0">
              <a:latin typeface="+mn-lt"/>
            </a:endParaRP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857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456C4-C8A4-31E2-2B06-B591DA2F0C0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46F8E72-A315-4B46-0F48-E541FD75A3E0}"/>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legislation?</a:t>
            </a:r>
          </a:p>
        </p:txBody>
      </p:sp>
      <p:sp>
        <p:nvSpPr>
          <p:cNvPr id="5" name="Text Placeholder 4">
            <a:extLst>
              <a:ext uri="{FF2B5EF4-FFF2-40B4-BE49-F238E27FC236}">
                <a16:creationId xmlns:a16="http://schemas.microsoft.com/office/drawing/2014/main" id="{BE9C1C08-8272-6058-EA54-8D3FB6B994CE}"/>
              </a:ext>
            </a:extLst>
          </p:cNvPr>
          <p:cNvSpPr>
            <a:spLocks noGrp="1"/>
          </p:cNvSpPr>
          <p:nvPr>
            <p:ph type="body" sz="quarter" idx="13"/>
          </p:nvPr>
        </p:nvSpPr>
        <p:spPr>
          <a:xfrm>
            <a:off x="186596" y="807720"/>
            <a:ext cx="8591644" cy="3456305"/>
          </a:xfrm>
        </p:spPr>
        <p:txBody>
          <a:bodyPr/>
          <a:lstStyle/>
          <a:p>
            <a:pPr marL="342900" algn="just">
              <a:lnSpc>
                <a:spcPct val="100000"/>
              </a:lnSpc>
            </a:pPr>
            <a:r>
              <a:rPr lang="en-GB" sz="1600" dirty="0">
                <a:cs typeface="Arial" panose="020B0604020202020204" pitchFamily="34" charset="0"/>
              </a:rPr>
              <a:t>“</a:t>
            </a:r>
            <a:r>
              <a:rPr lang="en-GB" sz="1600" dirty="0"/>
              <a:t>The EESC highlights that Rules as Code (</a:t>
            </a:r>
            <a:r>
              <a:rPr lang="en-GB" sz="1600" dirty="0" err="1"/>
              <a:t>RaC</a:t>
            </a:r>
            <a:r>
              <a:rPr lang="en-GB" sz="1600" dirty="0"/>
              <a:t>) opens up greater opportunities to achieve uniform implementation and applicability of rules across national tax legislations and across countries, thereby improving legal certainty and minimising fragmentation and in turn supporting the consolidation of the single marke</a:t>
            </a:r>
            <a:r>
              <a:rPr lang="en-GB" sz="1600" dirty="0">
                <a:cs typeface="Arial" panose="020B0604020202020204" pitchFamily="34" charset="0"/>
              </a:rPr>
              <a:t>t”</a:t>
            </a:r>
            <a:r>
              <a:rPr lang="en-GB" sz="1600" dirty="0"/>
              <a:t>. 1.12</a:t>
            </a:r>
          </a:p>
          <a:p>
            <a:pPr marL="342900" algn="just">
              <a:lnSpc>
                <a:spcPct val="100000"/>
              </a:lnSpc>
            </a:pPr>
            <a:r>
              <a:rPr lang="en-GB" sz="1600" dirty="0">
                <a:cs typeface="Arial" panose="020B0604020202020204" pitchFamily="34" charset="0"/>
              </a:rPr>
              <a:t>“</a:t>
            </a:r>
            <a:r>
              <a:rPr lang="en-GB" sz="1600" dirty="0"/>
              <a:t>Rules as Code (</a:t>
            </a:r>
            <a:r>
              <a:rPr lang="en-GB" sz="1600" dirty="0" err="1"/>
              <a:t>RaC</a:t>
            </a:r>
            <a:r>
              <a:rPr lang="en-GB" sz="1600" dirty="0"/>
              <a:t>) refers to the process of translating legal rules into machine-consumable formats while preserving their legal meaning, enabling automated application, improved compliance, and integration into digital systems. </a:t>
            </a:r>
            <a:r>
              <a:rPr lang="en-GB" sz="1600" dirty="0" err="1"/>
              <a:t>RaC</a:t>
            </a:r>
            <a:r>
              <a:rPr lang="en-GB" sz="1600" dirty="0"/>
              <a:t> allows legislation to be both human-readable and executable by software/machine, opening up new possibilities for the authorities involved in implementation, as well as for enterprises/individuals required to abide by specific rules”. 2.2</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5711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46C0-AA49-5696-0B86-ACFB847CE0F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0D76BC6-9487-68B7-85C6-C12141DA1291}"/>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legislation?</a:t>
            </a:r>
          </a:p>
        </p:txBody>
      </p:sp>
      <p:sp>
        <p:nvSpPr>
          <p:cNvPr id="5" name="Text Placeholder 4">
            <a:extLst>
              <a:ext uri="{FF2B5EF4-FFF2-40B4-BE49-F238E27FC236}">
                <a16:creationId xmlns:a16="http://schemas.microsoft.com/office/drawing/2014/main" id="{302739AD-0C44-E8BF-8788-F90B62205A3E}"/>
              </a:ext>
            </a:extLst>
          </p:cNvPr>
          <p:cNvSpPr>
            <a:spLocks noGrp="1"/>
          </p:cNvSpPr>
          <p:nvPr>
            <p:ph type="body" sz="quarter" idx="13"/>
          </p:nvPr>
        </p:nvSpPr>
        <p:spPr>
          <a:xfrm>
            <a:off x="186596" y="807720"/>
            <a:ext cx="8591644" cy="3456305"/>
          </a:xfrm>
        </p:spPr>
        <p:txBody>
          <a:bodyPr/>
          <a:lstStyle/>
          <a:p>
            <a:r>
              <a:rPr lang="en-GB" sz="2000" dirty="0">
                <a:latin typeface="+mn-lt"/>
              </a:rPr>
              <a:t>How would the Rules as Code work?</a:t>
            </a:r>
          </a:p>
          <a:p>
            <a:r>
              <a:rPr lang="en-GB" sz="2000" dirty="0">
                <a:latin typeface="+mn-lt"/>
              </a:rPr>
              <a:t>Suggestions</a:t>
            </a:r>
          </a:p>
          <a:p>
            <a:pPr lvl="1"/>
            <a:r>
              <a:rPr lang="en-GB" sz="2000" dirty="0">
                <a:latin typeface="Arial" panose="020B0604020202020204" pitchFamily="34" charset="0"/>
                <a:cs typeface="Arial" panose="020B0604020202020204" pitchFamily="34" charset="0"/>
              </a:rPr>
              <a:t>Drafting/codifying national rules (natural language processing?)</a:t>
            </a:r>
          </a:p>
          <a:p>
            <a:pPr lvl="1"/>
            <a:r>
              <a:rPr lang="en-GB" sz="2000" dirty="0">
                <a:latin typeface="Arial" panose="020B0604020202020204" pitchFamily="34" charset="0"/>
                <a:cs typeface="Arial" panose="020B0604020202020204" pitchFamily="34" charset="0"/>
              </a:rPr>
              <a:t>Implementation/monitoring (</a:t>
            </a:r>
            <a:r>
              <a:rPr lang="en-GB" sz="2000">
                <a:latin typeface="Arial" panose="020B0604020202020204" pitchFamily="34" charset="0"/>
                <a:cs typeface="Arial" panose="020B0604020202020204" pitchFamily="34" charset="0"/>
              </a:rPr>
              <a:t>real-time tracking of changes)</a:t>
            </a:r>
            <a:endParaRPr lang="en-GB" sz="2000" dirty="0">
              <a:latin typeface="Arial" panose="020B0604020202020204" pitchFamily="34" charset="0"/>
              <a:cs typeface="Arial" panose="020B0604020202020204" pitchFamily="34" charset="0"/>
            </a:endParaRPr>
          </a:p>
          <a:p>
            <a:pPr lvl="1"/>
            <a:r>
              <a:rPr lang="en-GB" sz="2000" dirty="0">
                <a:latin typeface="Arial" panose="020B0604020202020204" pitchFamily="34" charset="0"/>
                <a:cs typeface="Arial" panose="020B0604020202020204" pitchFamily="34" charset="0"/>
              </a:rPr>
              <a:t>Simplifying processes and facilitating tax compliance</a:t>
            </a:r>
          </a:p>
          <a:p>
            <a:pPr lvl="1"/>
            <a:r>
              <a:rPr lang="en-GB" sz="2000" dirty="0">
                <a:latin typeface="+mn-lt"/>
              </a:rPr>
              <a:t>Impact assessment methodologies and legislative drafting guidelines</a:t>
            </a:r>
          </a:p>
          <a:p>
            <a:pPr lvl="1"/>
            <a:r>
              <a:rPr lang="en-GB" sz="2000" dirty="0">
                <a:latin typeface="Arial" panose="020B0604020202020204" pitchFamily="34" charset="0"/>
                <a:cs typeface="Arial" panose="020B0604020202020204" pitchFamily="34" charset="0"/>
              </a:rPr>
              <a:t>Complementing rather than replacing legal interpretation and human judgment</a:t>
            </a:r>
            <a:endParaRPr lang="en-GB" sz="26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7085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0DD15-3E8D-2BE3-7658-24B2987FB7C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70B38F2-63E8-2BAE-C8B5-651C7CA63A0B}"/>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legislation?</a:t>
            </a:r>
          </a:p>
        </p:txBody>
      </p:sp>
      <p:sp>
        <p:nvSpPr>
          <p:cNvPr id="5" name="Text Placeholder 4">
            <a:extLst>
              <a:ext uri="{FF2B5EF4-FFF2-40B4-BE49-F238E27FC236}">
                <a16:creationId xmlns:a16="http://schemas.microsoft.com/office/drawing/2014/main" id="{9265CB00-8A71-3302-2A5D-B724D5C2F3B4}"/>
              </a:ext>
            </a:extLst>
          </p:cNvPr>
          <p:cNvSpPr>
            <a:spLocks noGrp="1"/>
          </p:cNvSpPr>
          <p:nvPr>
            <p:ph type="body" sz="quarter" idx="13"/>
          </p:nvPr>
        </p:nvSpPr>
        <p:spPr>
          <a:xfrm>
            <a:off x="186596" y="807720"/>
            <a:ext cx="8591644" cy="3456305"/>
          </a:xfrm>
        </p:spPr>
        <p:txBody>
          <a:bodyPr/>
          <a:lstStyle/>
          <a:p>
            <a:pPr marL="342900"/>
            <a:r>
              <a:rPr lang="en-GB" sz="2000" dirty="0">
                <a:latin typeface="Arial" panose="020B0604020202020204" pitchFamily="34" charset="0"/>
                <a:cs typeface="Arial" panose="020B0604020202020204" pitchFamily="34" charset="0"/>
              </a:rPr>
              <a:t>Potential problems?</a:t>
            </a:r>
          </a:p>
          <a:p>
            <a:pPr lvl="1"/>
            <a:r>
              <a:rPr lang="en-GB" sz="2000" dirty="0">
                <a:latin typeface="Arial" panose="020B0604020202020204" pitchFamily="34" charset="0"/>
                <a:cs typeface="Arial" panose="020B0604020202020204" pitchFamily="34" charset="0"/>
              </a:rPr>
              <a:t>Language variations</a:t>
            </a:r>
          </a:p>
          <a:p>
            <a:pPr lvl="1"/>
            <a:r>
              <a:rPr lang="en-GB" sz="2000" dirty="0">
                <a:latin typeface="Arial" panose="020B0604020202020204" pitchFamily="34" charset="0"/>
                <a:cs typeface="Arial" panose="020B0604020202020204" pitchFamily="34" charset="0"/>
              </a:rPr>
              <a:t>Algorithmic bias</a:t>
            </a:r>
          </a:p>
          <a:p>
            <a:pPr lvl="1"/>
            <a:r>
              <a:rPr lang="en-GB" sz="2000" dirty="0">
                <a:latin typeface="Arial" panose="020B0604020202020204" pitchFamily="34" charset="0"/>
                <a:cs typeface="Arial" panose="020B0604020202020204" pitchFamily="34" charset="0"/>
              </a:rPr>
              <a:t>Accountability/challenges</a:t>
            </a:r>
          </a:p>
          <a:p>
            <a:pPr lvl="1"/>
            <a:r>
              <a:rPr lang="en-GB" sz="2000" dirty="0">
                <a:latin typeface="Arial" panose="020B0604020202020204" pitchFamily="34" charset="0"/>
                <a:cs typeface="Arial" panose="020B0604020202020204" pitchFamily="34" charset="0"/>
              </a:rPr>
              <a:t>Data protection/Cybersecurity</a:t>
            </a:r>
          </a:p>
          <a:p>
            <a:pPr lvl="1"/>
            <a:r>
              <a:rPr lang="en-GB" sz="2000" dirty="0">
                <a:latin typeface="Arial" panose="020B0604020202020204" pitchFamily="34" charset="0"/>
                <a:cs typeface="Arial" panose="020B0604020202020204" pitchFamily="34" charset="0"/>
              </a:rPr>
              <a:t>Taxpayers’ fundamental rights</a:t>
            </a:r>
          </a:p>
          <a:p>
            <a:pPr lvl="1"/>
            <a:r>
              <a:rPr lang="en-GB" sz="2000" dirty="0">
                <a:latin typeface="Arial" panose="020B0604020202020204" pitchFamily="34" charset="0"/>
                <a:cs typeface="Arial" panose="020B0604020202020204" pitchFamily="34" charset="0"/>
              </a:rPr>
              <a:t>Impact of CJEU case law</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467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8CEC4-2F89-53A2-0926-C0900159F9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0FB57F3-22A8-B9B0-05EC-461566F2832C}"/>
              </a:ext>
            </a:extLst>
          </p:cNvPr>
          <p:cNvSpPr>
            <a:spLocks noGrp="1"/>
          </p:cNvSpPr>
          <p:nvPr>
            <p:ph type="title" idx="4294967295"/>
          </p:nvPr>
        </p:nvSpPr>
        <p:spPr>
          <a:xfrm>
            <a:off x="186596" y="262396"/>
            <a:ext cx="8672097" cy="6170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800" dirty="0">
                <a:latin typeface="Arial" panose="020B0604020202020204" pitchFamily="34" charset="0"/>
                <a:cs typeface="Arial" panose="020B0604020202020204" pitchFamily="34" charset="0"/>
              </a:rPr>
              <a:t>AI in legislation?</a:t>
            </a:r>
          </a:p>
        </p:txBody>
      </p:sp>
      <p:sp>
        <p:nvSpPr>
          <p:cNvPr id="5" name="Text Placeholder 4">
            <a:extLst>
              <a:ext uri="{FF2B5EF4-FFF2-40B4-BE49-F238E27FC236}">
                <a16:creationId xmlns:a16="http://schemas.microsoft.com/office/drawing/2014/main" id="{80C2B878-172A-248A-3528-1D1405DE66F1}"/>
              </a:ext>
            </a:extLst>
          </p:cNvPr>
          <p:cNvSpPr>
            <a:spLocks noGrp="1"/>
          </p:cNvSpPr>
          <p:nvPr>
            <p:ph type="body" sz="quarter" idx="13"/>
          </p:nvPr>
        </p:nvSpPr>
        <p:spPr>
          <a:xfrm>
            <a:off x="186596" y="807720"/>
            <a:ext cx="8591644" cy="3456305"/>
          </a:xfrm>
        </p:spPr>
        <p:txBody>
          <a:bodyPr/>
          <a:lstStyle/>
          <a:p>
            <a:pPr marL="342900" algn="just">
              <a:lnSpc>
                <a:spcPct val="100000"/>
              </a:lnSpc>
            </a:pPr>
            <a:r>
              <a:rPr lang="en-GB" sz="1800" dirty="0">
                <a:latin typeface="+mn-lt"/>
              </a:rPr>
              <a:t>Reference to </a:t>
            </a:r>
            <a:r>
              <a:rPr lang="en-GB" sz="2000" u="sng" dirty="0">
                <a:latin typeface="+mn-lt"/>
                <a:hlinkClick r:id="rId3"/>
              </a:rPr>
              <a:t>OECD project: Rules as Code – Tax Administration 3.0</a:t>
            </a:r>
            <a:r>
              <a:rPr lang="en-GB" sz="2000" dirty="0">
                <a:latin typeface="+mn-lt"/>
              </a:rPr>
              <a:t>.</a:t>
            </a:r>
          </a:p>
          <a:p>
            <a:pPr marL="742950" lvl="1" algn="just">
              <a:lnSpc>
                <a:spcPct val="100000"/>
              </a:lnSpc>
            </a:pPr>
            <a:r>
              <a:rPr lang="en-GB" sz="1800" dirty="0">
                <a:latin typeface="+mn-lt"/>
              </a:rPr>
              <a:t>This focuses heavily on tax administration….</a:t>
            </a:r>
          </a:p>
          <a:p>
            <a:pPr marL="342900" algn="just">
              <a:lnSpc>
                <a:spcPct val="100000"/>
              </a:lnSpc>
            </a:pPr>
            <a:r>
              <a:rPr lang="en-GB" sz="1800" dirty="0">
                <a:latin typeface="+mn-lt"/>
              </a:rPr>
              <a:t>Should we be more specific as to the role of AI in legislation? Less ambitious and/or more realistic?</a:t>
            </a:r>
          </a:p>
          <a:p>
            <a:pPr marL="742950" lvl="1" algn="just">
              <a:lnSpc>
                <a:spcPct val="100000"/>
              </a:lnSpc>
            </a:pPr>
            <a:r>
              <a:rPr lang="en-GB" sz="1800" dirty="0">
                <a:latin typeface="+mn-lt"/>
              </a:rPr>
              <a:t>Concrete examples of how it works would help!</a:t>
            </a:r>
          </a:p>
          <a:p>
            <a:pPr marL="342900" algn="just">
              <a:lnSpc>
                <a:spcPct val="100000"/>
              </a:lnSpc>
            </a:pPr>
            <a:r>
              <a:rPr lang="en-GB" sz="1800" dirty="0">
                <a:latin typeface="+mn-lt"/>
              </a:rPr>
              <a:t>Can we use AI to predict CJEU judgements?</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3776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096579"/>
      </p:ext>
    </p:extLst>
  </p:cSld>
  <p:clrMapOvr>
    <a:masterClrMapping/>
  </p:clrMapOvr>
</p:sld>
</file>

<file path=ppt/theme/theme1.xml><?xml version="1.0" encoding="utf-8"?>
<a:theme xmlns:a="http://schemas.openxmlformats.org/drawingml/2006/main" name="Office Theme">
  <a:themeElements>
    <a:clrScheme name="Channel 4 1">
      <a:dk1>
        <a:srgbClr val="000000"/>
      </a:dk1>
      <a:lt1>
        <a:srgbClr val="FFFFFF"/>
      </a:lt1>
      <a:dk2>
        <a:srgbClr val="585858"/>
      </a:dk2>
      <a:lt2>
        <a:srgbClr val="FFFFFF"/>
      </a:lt2>
      <a:accent1>
        <a:srgbClr val="6D2B83"/>
      </a:accent1>
      <a:accent2>
        <a:srgbClr val="D0091D"/>
      </a:accent2>
      <a:accent3>
        <a:srgbClr val="FFD611"/>
      </a:accent3>
      <a:accent4>
        <a:srgbClr val="85B6E2"/>
      </a:accent4>
      <a:accent5>
        <a:srgbClr val="62CBC5"/>
      </a:accent5>
      <a:accent6>
        <a:srgbClr val="7F7878"/>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Queen Mary">
      <a:dk1>
        <a:srgbClr val="21386A"/>
      </a:dk1>
      <a:lt1>
        <a:sysClr val="window" lastClr="FFFFFF"/>
      </a:lt1>
      <a:dk2>
        <a:srgbClr val="21386A"/>
      </a:dk2>
      <a:lt2>
        <a:srgbClr val="D8D8D8"/>
      </a:lt2>
      <a:accent1>
        <a:srgbClr val="123181"/>
      </a:accent1>
      <a:accent2>
        <a:srgbClr val="792273"/>
      </a:accent2>
      <a:accent3>
        <a:srgbClr val="2DB8C5"/>
      </a:accent3>
      <a:accent4>
        <a:srgbClr val="CDA60C"/>
      </a:accent4>
      <a:accent5>
        <a:srgbClr val="BD1C1C"/>
      </a:accent5>
      <a:accent6>
        <a:srgbClr val="73B82B"/>
      </a:accent6>
      <a:hlink>
        <a:srgbClr val="E6007E"/>
      </a:hlink>
      <a:folHlink>
        <a:srgbClr val="2DB8C5"/>
      </a:folHlink>
    </a:clrScheme>
    <a:fontScheme name="Queen Mar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QMUL Document" ma:contentTypeID="0x0101005EA864BF41DF8A41860E925F5B29BCF500AD04A85D9458C94DBE97317C2C8DFF5C" ma:contentTypeVersion="43" ma:contentTypeDescription="" ma:contentTypeScope="" ma:versionID="4a09dd91952e3d179b6343cbf124090c">
  <xsd:schema xmlns:xsd="http://www.w3.org/2001/XMLSchema" xmlns:xs="http://www.w3.org/2001/XMLSchema" xmlns:p="http://schemas.microsoft.com/office/2006/metadata/properties" xmlns:ns1="http://schemas.microsoft.com/sharepoint/v3" xmlns:ns2="d5efd484-15aa-41a0-83f6-0646502cb6d6" xmlns:ns3="45ae7f3d-bcd0-4e4b-af93-f03a9fbb19b5" xmlns:ns4="6649982f-b66b-4072-8006-4697fed55f9d" targetNamespace="http://schemas.microsoft.com/office/2006/metadata/properties" ma:root="true" ma:fieldsID="4e1042d5b12b28a3d2c337c4bb199a9e" ns1:_="" ns2:_="" ns3:_="" ns4:_="">
    <xsd:import namespace="http://schemas.microsoft.com/sharepoint/v3"/>
    <xsd:import namespace="d5efd484-15aa-41a0-83f6-0646502cb6d6"/>
    <xsd:import namespace="45ae7f3d-bcd0-4e4b-af93-f03a9fbb19b5"/>
    <xsd:import namespace="6649982f-b66b-4072-8006-4697fed55f9d"/>
    <xsd:element name="properties">
      <xsd:complexType>
        <xsd:sequence>
          <xsd:element name="documentManagement">
            <xsd:complexType>
              <xsd:all>
                <xsd:element ref="ns1:QMULDocumentStatusTaxHTField0" minOccurs="0"/>
                <xsd:element ref="ns1:QMULDepartmentTaxHTField0" minOccurs="0"/>
                <xsd:element ref="ns1:QMULSchoolTaxHTField0" minOccurs="0"/>
                <xsd:element ref="ns1:QMULDocumentTypeTaxHTField0" minOccurs="0"/>
                <xsd:element ref="ns1:QMULLocationTaxHTField0" minOccurs="0"/>
                <xsd:element ref="ns1:QMULInformationClassificationTaxHTField0" minOccurs="0"/>
                <xsd:element ref="ns1:QMULAcademicYear" minOccurs="0"/>
                <xsd:element ref="ns1:QMULProject" minOccurs="0"/>
                <xsd:element ref="ns1:QMULReviewDate" minOccurs="0"/>
                <xsd:element ref="ns1:QMULOwner" minOccurs="0"/>
                <xsd:element ref="ns2:TaxKeywordTaxHTField" minOccurs="0"/>
                <xsd:element ref="ns2:TaxCatchAll" minOccurs="0"/>
                <xsd:element ref="ns2:TaxCatchAllLabel"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3:MediaServiceLocation" minOccurs="0"/>
                <xsd:element ref="ns3:MediaLengthInSeconds" minOccurs="0"/>
                <xsd:element ref="ns3:lcf76f155ced4ddcb4097134ff3c332f"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QMULDocumentStatusTaxHTField0" ma:index="8" nillable="true" ma:taxonomy="true" ma:internalName="QMULDocumentStatusTaxHTField0" ma:taxonomyFieldName="QMULDocumentStatus" ma:displayName="Document Status" ma:default="" ma:fieldId="{083bdfb7-9f4e-4bc9-b582-62ed6b950f9e}" ma:sspId="9c18f9b8-5ae4-4f0b-a238-a922c51e2dda" ma:termSetId="780aba48-6c17-4ca0-84b9-f0207a095630" ma:anchorId="00000000-0000-0000-0000-000000000000" ma:open="false" ma:isKeyword="false">
      <xsd:complexType>
        <xsd:sequence>
          <xsd:element ref="pc:Terms" minOccurs="0" maxOccurs="1"/>
        </xsd:sequence>
      </xsd:complexType>
    </xsd:element>
    <xsd:element name="QMULDepartmentTaxHTField0" ma:index="10" nillable="true" ma:taxonomy="true" ma:internalName="QMULDepartmentTaxHTField0" ma:taxonomyFieldName="QMULDepartment" ma:displayName="Department" ma:readOnly="false" ma:default="" ma:fieldId="{2a7d89f9-5f8e-4c42-ab4f-aa1fc3002ea0}" ma:sspId="9c18f9b8-5ae4-4f0b-a238-a922c51e2dda" ma:termSetId="28874c57-2df5-45e8-a804-d15afc96d4ee" ma:anchorId="00000000-0000-0000-0000-000000000000" ma:open="false" ma:isKeyword="false">
      <xsd:complexType>
        <xsd:sequence>
          <xsd:element ref="pc:Terms" minOccurs="0" maxOccurs="1"/>
        </xsd:sequence>
      </xsd:complexType>
    </xsd:element>
    <xsd:element name="QMULSchoolTaxHTField0" ma:index="12" nillable="true" ma:taxonomy="true" ma:internalName="QMULSchoolTaxHTField0" ma:taxonomyFieldName="QMULSchool" ma:displayName="School" ma:readOnly="false" ma:default="" ma:fieldId="{46346f8e-3161-4021-8b14-3dcca2e3ca8d}" ma:sspId="9c18f9b8-5ae4-4f0b-a238-a922c51e2dda" ma:termSetId="0f9f7e9f-7d6b-4cae-9193-a3e3200f87de" ma:anchorId="00000000-0000-0000-0000-000000000000" ma:open="false" ma:isKeyword="false">
      <xsd:complexType>
        <xsd:sequence>
          <xsd:element ref="pc:Terms" minOccurs="0" maxOccurs="1"/>
        </xsd:sequence>
      </xsd:complexType>
    </xsd:element>
    <xsd:element name="QMULDocumentTypeTaxHTField0" ma:index="14" nillable="true" ma:taxonomy="true" ma:internalName="QMULDocumentTypeTaxHTField0" ma:taxonomyFieldName="QMULDocumentType" ma:displayName="Document Type" ma:default="" ma:fieldId="{2596c3af-0d77-4ea4-a15d-d3f71457b096}" ma:sspId="9c18f9b8-5ae4-4f0b-a238-a922c51e2dda" ma:termSetId="8ec3f1bd-c4f8-46a7-ae88-878ed3be39d1" ma:anchorId="00000000-0000-0000-0000-000000000000" ma:open="false" ma:isKeyword="false">
      <xsd:complexType>
        <xsd:sequence>
          <xsd:element ref="pc:Terms" minOccurs="0" maxOccurs="1"/>
        </xsd:sequence>
      </xsd:complexType>
    </xsd:element>
    <xsd:element name="QMULLocationTaxHTField0" ma:index="16" nillable="true" ma:taxonomy="true" ma:internalName="QMULLocationTaxHTField0" ma:taxonomyFieldName="QMULLocation" ma:displayName="Location" ma:default="" ma:fieldId="{29b985f4-a05e-4f39-b5da-e9fb81ddaa79}" ma:sspId="9c18f9b8-5ae4-4f0b-a238-a922c51e2dda" ma:termSetId="5327f1c4-618f-4317-b197-fc29da39fa66" ma:anchorId="00000000-0000-0000-0000-000000000000" ma:open="false" ma:isKeyword="false">
      <xsd:complexType>
        <xsd:sequence>
          <xsd:element ref="pc:Terms" minOccurs="0" maxOccurs="1"/>
        </xsd:sequence>
      </xsd:complexType>
    </xsd:element>
    <xsd:element name="QMULInformationClassificationTaxHTField0" ma:index="18" nillable="true" ma:taxonomy="true" ma:internalName="QMULInformationClassificationTaxHTField0" ma:taxonomyFieldName="QMULInformationClassification" ma:displayName="Information Classification" ma:default="1;#Protect|9124d8d9-0c1c-41e9-aa14-aba001e9a028" ma:fieldId="{57b3469a-2ea1-4a06-a2d1-c99ce62a5d6f}" ma:sspId="9c18f9b8-5ae4-4f0b-a238-a922c51e2dda" ma:termSetId="a3d7b326-4e5e-4e73-95fa-6245adfab113" ma:anchorId="00000000-0000-0000-0000-000000000000" ma:open="false" ma:isKeyword="false">
      <xsd:complexType>
        <xsd:sequence>
          <xsd:element ref="pc:Terms" minOccurs="0" maxOccurs="1"/>
        </xsd:sequence>
      </xsd:complexType>
    </xsd:element>
    <xsd:element name="QMULAcademicYear" ma:index="20" nillable="true" ma:displayName="Academic Year" ma:decimals="0" ma:internalName="QMULAcademicYear" ma:percentage="FALSE">
      <xsd:simpleType>
        <xsd:restriction base="dms:Number">
          <xsd:maxInclusive value="9999"/>
          <xsd:minInclusive value="1000"/>
        </xsd:restriction>
      </xsd:simpleType>
    </xsd:element>
    <xsd:element name="QMULProject" ma:index="21" nillable="true" ma:displayName="Project" ma:internalName="QMULProject">
      <xsd:simpleType>
        <xsd:restriction base="dms:Text">
          <xsd:maxLength value="255"/>
        </xsd:restriction>
      </xsd:simpleType>
    </xsd:element>
    <xsd:element name="QMULReviewDate" ma:index="22" nillable="true" ma:displayName="Review Date" ma:format="DateOnly" ma:internalName="QMULReviewDate">
      <xsd:simpleType>
        <xsd:restriction base="dms:DateTime"/>
      </xsd:simpleType>
    </xsd:element>
    <xsd:element name="QMULOwner" ma:index="23" nillable="true" ma:displayName="Owner" ma:list="UserInfo" ma:SharePointGroup="0" ma:internalName="QMUL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efd484-15aa-41a0-83f6-0646502cb6d6" elementFormDefault="qualified">
    <xsd:import namespace="http://schemas.microsoft.com/office/2006/documentManagement/types"/>
    <xsd:import namespace="http://schemas.microsoft.com/office/infopath/2007/PartnerControls"/>
    <xsd:element name="TaxKeywordTaxHTField" ma:index="24" nillable="true" ma:taxonomy="true" ma:internalName="TaxKeywordTaxHTField" ma:taxonomyFieldName="TaxKeyword" ma:displayName="Enterprise Keywords" ma:fieldId="{23f27201-bee3-471e-b2e7-b64fd8b7ca38}" ma:taxonomyMulti="true" ma:sspId="9c18f9b8-5ae4-4f0b-a238-a922c51e2dda" ma:termSetId="00000000-0000-0000-0000-000000000000" ma:anchorId="00000000-0000-0000-0000-000000000000" ma:open="true" ma:isKeyword="true">
      <xsd:complexType>
        <xsd:sequence>
          <xsd:element ref="pc:Terms" minOccurs="0" maxOccurs="1"/>
        </xsd:sequence>
      </xsd:complexType>
    </xsd:element>
    <xsd:element name="TaxCatchAll" ma:index="26" nillable="true" ma:displayName="Taxonomy Catch All Column" ma:hidden="true" ma:list="{2a7529b9-a3eb-44e9-919b-0c3dc59600a2}" ma:internalName="TaxCatchAll" ma:showField="CatchAllData" ma:web="6649982f-b66b-4072-8006-4697fed55f9d">
      <xsd:complexType>
        <xsd:complexContent>
          <xsd:extension base="dms:MultiChoiceLookup">
            <xsd:sequence>
              <xsd:element name="Value" type="dms:Lookup" maxOccurs="unbounded" minOccurs="0" nillable="true"/>
            </xsd:sequence>
          </xsd:extension>
        </xsd:complexContent>
      </xsd:complexType>
    </xsd:element>
    <xsd:element name="TaxCatchAllLabel" ma:index="27" nillable="true" ma:displayName="Taxonomy Catch All Column1" ma:hidden="true" ma:list="{2a7529b9-a3eb-44e9-919b-0c3dc59600a2}" ma:internalName="TaxCatchAllLabel" ma:readOnly="true" ma:showField="CatchAllDataLabel" ma:web="6649982f-b66b-4072-8006-4697fed55f9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ae7f3d-bcd0-4e4b-af93-f03a9fbb19b5"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element name="MediaServiceAutoTags" ma:index="32" nillable="true" ma:displayName="Tags" ma:internalName="MediaServiceAutoTags" ma:readOnly="true">
      <xsd:simpleType>
        <xsd:restriction base="dms:Text"/>
      </xsd:simpleType>
    </xsd:element>
    <xsd:element name="MediaServiceOCR" ma:index="33" nillable="true" ma:displayName="Extracted Text" ma:internalName="MediaServiceOCR" ma:readOnly="true">
      <xsd:simpleType>
        <xsd:restriction base="dms:Note">
          <xsd:maxLength value="255"/>
        </xsd:restriction>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MediaServiceDateTaken" ma:index="36" nillable="true" ma:displayName="MediaServiceDateTaken" ma:hidden="true" ma:internalName="MediaServiceDateTaken" ma:readOnly="true">
      <xsd:simpleType>
        <xsd:restriction base="dms:Text"/>
      </xsd:simpleType>
    </xsd:element>
    <xsd:element name="MediaServiceLocation" ma:index="39" nillable="true" ma:displayName="Location" ma:internalName="MediaServiceLocation" ma:readOnly="true">
      <xsd:simpleType>
        <xsd:restriction base="dms:Text"/>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9c18f9b8-5ae4-4f0b-a238-a922c51e2d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49982f-b66b-4072-8006-4697fed55f9d" elementFormDefault="qualified">
    <xsd:import namespace="http://schemas.microsoft.com/office/2006/documentManagement/types"/>
    <xsd:import namespace="http://schemas.microsoft.com/office/infopath/2007/PartnerControls"/>
    <xsd:element name="SharedWithUsers" ma:index="3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6964E16383E4934CA3736B0ABBCAA4CF" ma:contentTypeVersion="12" ma:contentTypeDescription="Create a new document." ma:contentTypeScope="" ma:versionID="2b093824c629b7c3c4a9770c5cb162cb">
  <xsd:schema xmlns:xsd="http://www.w3.org/2001/XMLSchema" xmlns:xs="http://www.w3.org/2001/XMLSchema" xmlns:p="http://schemas.microsoft.com/office/2006/metadata/properties" xmlns:ns2="0a1b2c5e-92f6-464f-9ead-f546a28a84b7" xmlns:ns3="3cddeab4-c2ce-488f-8ab4-2d393f53067e" targetNamespace="http://schemas.microsoft.com/office/2006/metadata/properties" ma:root="true" ma:fieldsID="064b0680eb307574e141856477a5b630" ns2:_="" ns3:_="">
    <xsd:import namespace="0a1b2c5e-92f6-464f-9ead-f546a28a84b7"/>
    <xsd:import namespace="3cddeab4-c2ce-488f-8ab4-2d393f5306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1b2c5e-92f6-464f-9ead-f546a28a84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baa02b3-c216-49d5-b6dc-d11338e1541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ddeab4-c2ce-488f-8ab4-2d393f53067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723fa03-a5a5-4191-866e-c20244ee2015}" ma:internalName="TaxCatchAll" ma:showField="CatchAllData" ma:web="3cddeab4-c2ce-488f-8ab4-2d393f5306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a1b2c5e-92f6-464f-9ead-f546a28a84b7">
      <Terms xmlns="http://schemas.microsoft.com/office/infopath/2007/PartnerControls"/>
    </lcf76f155ced4ddcb4097134ff3c332f>
    <TaxCatchAll xmlns="3cddeab4-c2ce-488f-8ab4-2d393f53067e" xsi:nil="true"/>
  </documentManagement>
</p:properties>
</file>

<file path=customXml/itemProps1.xml><?xml version="1.0" encoding="utf-8"?>
<ds:datastoreItem xmlns:ds="http://schemas.openxmlformats.org/officeDocument/2006/customXml" ds:itemID="{8069F142-4DA7-4B45-A568-C1DF40445D45}">
  <ds:schemaRefs>
    <ds:schemaRef ds:uri="http://schemas.microsoft.com/sharepoint/v3/contenttype/forms"/>
  </ds:schemaRefs>
</ds:datastoreItem>
</file>

<file path=customXml/itemProps2.xml><?xml version="1.0" encoding="utf-8"?>
<ds:datastoreItem xmlns:ds="http://schemas.openxmlformats.org/officeDocument/2006/customXml" ds:itemID="{37DF072F-3962-4731-9B49-5998CA791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5efd484-15aa-41a0-83f6-0646502cb6d6"/>
    <ds:schemaRef ds:uri="45ae7f3d-bcd0-4e4b-af93-f03a9fbb19b5"/>
    <ds:schemaRef ds:uri="6649982f-b66b-4072-8006-4697fed55f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345409-3236-4BEA-9FF5-84759F6AB581}"/>
</file>

<file path=customXml/itemProps4.xml><?xml version="1.0" encoding="utf-8"?>
<ds:datastoreItem xmlns:ds="http://schemas.openxmlformats.org/officeDocument/2006/customXml" ds:itemID="{D016AE0A-2881-47A6-9D82-CB7050836185}"/>
</file>

<file path=docMetadata/LabelInfo.xml><?xml version="1.0" encoding="utf-8"?>
<clbl:labelList xmlns:clbl="http://schemas.microsoft.com/office/2020/mipLabelMetadata">
  <clbl:label id="{569df091-b013-40e3-86ee-bd9cb9e25814}" enabled="0" method="" siteId="{569df091-b013-40e3-86ee-bd9cb9e25814}" removed="1"/>
</clbl:labelList>
</file>

<file path=docProps/app.xml><?xml version="1.0" encoding="utf-8"?>
<Properties xmlns="http://schemas.openxmlformats.org/officeDocument/2006/extended-properties" xmlns:vt="http://schemas.openxmlformats.org/officeDocument/2006/docPropsVTypes">
  <Template>Office Theme</Template>
  <TotalTime>2338</TotalTime>
  <Words>703</Words>
  <Application>Microsoft Office PowerPoint</Application>
  <PresentationFormat>On-screen Show (16:9)</PresentationFormat>
  <Paragraphs>83</Paragraphs>
  <Slides>14</Slides>
  <Notes>13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4 Text</vt:lpstr>
      <vt:lpstr>Arial</vt:lpstr>
      <vt:lpstr>Calibri</vt:lpstr>
      <vt:lpstr>Channel 4 Chadwick</vt:lpstr>
      <vt:lpstr>Times New Roman</vt:lpstr>
      <vt:lpstr>Office Theme</vt:lpstr>
      <vt:lpstr>1_Custom Design</vt:lpstr>
      <vt:lpstr>2_Custom Design</vt:lpstr>
      <vt:lpstr>"Tax rules as code (TRACK) for EU tax directives: Enhancing legal clarity, cross-border comparability, and democratic governance through artificial intelligence."</vt:lpstr>
      <vt:lpstr>Introduction</vt:lpstr>
      <vt:lpstr>Directive on Administrative Cooperation</vt:lpstr>
      <vt:lpstr>Anti-Tax Avoidance Directive</vt:lpstr>
      <vt:lpstr>How Can the Use of AI in Tax Policy Boost Economic Growth and Competitiveness?</vt:lpstr>
      <vt:lpstr>How Can Tax Policy Boost Economic Growth and Competitiveness?</vt:lpstr>
      <vt:lpstr>How Can the Use of AI in Tax Policy Boost Economic Growth and Competitiveness in the EU?</vt:lpstr>
      <vt:lpstr>AI in tax administration and tax enforcement</vt:lpstr>
      <vt:lpstr>AI in legislation?</vt:lpstr>
      <vt:lpstr>AI in legislation?</vt:lpstr>
      <vt:lpstr>AI in legislation?</vt:lpstr>
      <vt:lpstr>AI in legislation?</vt:lpstr>
      <vt:lpstr>AI in legislation?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J</dc:creator>
  <cp:lastModifiedBy>Christiana HJI Panayi</cp:lastModifiedBy>
  <cp:revision>92</cp:revision>
  <dcterms:created xsi:type="dcterms:W3CDTF">2020-06-18T12:08:25Z</dcterms:created>
  <dcterms:modified xsi:type="dcterms:W3CDTF">2026-10-24T13:47:08Z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0x0101006964E16383E4934CA3736B0ABBCAA4CF</vt:lpwstr>
  </property>
</Properties>
</file>