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autoCompressPictures="0">
  <p:sldMasterIdLst>
    <p:sldMasterId id="2147483920" r:id="rId4"/>
    <p:sldMasterId id="2147483959" r:id="rId5"/>
  </p:sldMasterIdLst>
  <p:notesMasterIdLst>
    <p:notesMasterId r:id="rId22"/>
  </p:notesMasterIdLst>
  <p:handoutMasterIdLst>
    <p:handoutMasterId r:id="rId23"/>
  </p:handoutMasterIdLst>
  <p:sldIdLst>
    <p:sldId id="2147309076" r:id="rId6"/>
    <p:sldId id="2147309082" r:id="rId7"/>
    <p:sldId id="256" r:id="rId8"/>
    <p:sldId id="2147309083" r:id="rId9"/>
    <p:sldId id="376" r:id="rId10"/>
    <p:sldId id="405" r:id="rId11"/>
    <p:sldId id="2147309077" r:id="rId12"/>
    <p:sldId id="2147309067" r:id="rId13"/>
    <p:sldId id="2147309074" r:id="rId14"/>
    <p:sldId id="2147309080" r:id="rId15"/>
    <p:sldId id="407" r:id="rId16"/>
    <p:sldId id="2147309078" r:id="rId17"/>
    <p:sldId id="257" r:id="rId18"/>
    <p:sldId id="2147309081" r:id="rId19"/>
    <p:sldId id="408" r:id="rId20"/>
    <p:sldId id="399" r:id="rId2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092">
          <p15:clr>
            <a:srgbClr val="A4A3A4"/>
          </p15:clr>
        </p15:guide>
        <p15:guide id="2" pos="3840">
          <p15:clr>
            <a:srgbClr val="A4A3A4"/>
          </p15:clr>
        </p15:guide>
      </p15:sldGuideLst>
    </p:ext>
    <p:ext uri="{2D200454-40CA-4A62-9FC3-DE9A4176ACB9}">
      <p15:notes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3" roundtripDataSignature="AMtx7mh3YP3xexYcFoahXa2ehi0H5V4Za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FFEE713-3C82-989D-3E22-1C6C7764D1D6}" name="GAFFURINI Paola (SG REFORM)" initials="GR" userId="S::paola.gaffurini@ec.europa.eu::27b6b85d-8c9b-4021-a421-1e9e687fecb1" providerId="AD"/>
  <p188:author id="{8AB1343C-6BCC-306C-EEA6-C3E0F3D30E4E}" name="BRAUHOFF Marcin (SG REFORM)" initials="MB" userId="S::Marcin.BRAUHOFF@ec.europa.eu::5601e17a-7a07-4971-a503-7f0f6a409cff" providerId="AD"/>
  <p188:author id="{3DFECE89-2C04-3679-78FF-D311A87D14D4}" name="ARGUELLES MARTINEZ Ignacio (SG REFORM)" initials="IAM" userId="ARGUELLES MARTINEZ Ignacio (SG REFORM)" providerId="None"/>
  <p188:author id="{13C139B3-10CF-D223-471A-252B8C62D6D8}" name="DIMITRIADIS Lazaros (SG REFORM)" initials="DR" userId="S::lazaros.dimitriadis@ec.europa.eu::317def39-1985-4045-95d7-debb2dd94be8" providerId="AD"/>
  <p188:author id="{C05383F3-1795-6C0B-5859-22F85252F5B1}" name="LAMBRECHT Regine (ESTAT-EXT)" initials="RL" userId="S::Regine.LAMBRECHT@ext.ec.europa.eu::1a5166bf-0d9b-4429-b96c-64f3c887b7a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D0D0D"/>
    <a:srgbClr val="003399"/>
    <a:srgbClr val="FFD34E"/>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04" autoAdjust="0"/>
    <p:restoredTop sz="84019" autoAdjust="0"/>
  </p:normalViewPr>
  <p:slideViewPr>
    <p:cSldViewPr snapToGrid="0">
      <p:cViewPr varScale="1">
        <p:scale>
          <a:sx n="138" d="100"/>
          <a:sy n="138" d="100"/>
        </p:scale>
        <p:origin x="108" y="596"/>
      </p:cViewPr>
      <p:guideLst>
        <p:guide orient="horz" pos="2092"/>
        <p:guide pos="3840"/>
      </p:guideLst>
    </p:cSldViewPr>
  </p:slideViewPr>
  <p:outlineViewPr>
    <p:cViewPr>
      <p:scale>
        <a:sx n="33" d="100"/>
        <a:sy n="33" d="100"/>
      </p:scale>
      <p:origin x="0" y="-10743"/>
    </p:cViewPr>
  </p:outlineViewPr>
  <p:notesTextViewPr>
    <p:cViewPr>
      <p:scale>
        <a:sx n="1" d="1"/>
        <a:sy n="1" d="1"/>
      </p:scale>
      <p:origin x="0" y="0"/>
    </p:cViewPr>
  </p:notesTextViewPr>
  <p:notesViewPr>
    <p:cSldViewPr snapToGrid="0">
      <p:cViewPr varScale="1">
        <p:scale>
          <a:sx n="87" d="100"/>
          <a:sy n="87" d="100"/>
        </p:scale>
        <p:origin x="309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slide" Target="slides/slide16.xml"/><Relationship Id="rId55"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59"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3" Type="http://customschemas.google.com/relationships/presentationmetadata" Target="metadata"/><Relationship Id="rId58"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handoutMaster" Target="handoutMasters/handoutMaster1.xml"/><Relationship Id="rId57"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56"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GUELLES MARTINEZ Ignacio (SG REFORM)" userId="bea74658-0846-49cb-b0f7-e03933949822" providerId="ADAL" clId="{FD5E5D80-1E39-4E3C-8C3A-AEC39976593F}"/>
    <pc:docChg chg="modSld">
      <pc:chgData name="ARGUELLES MARTINEZ Ignacio (SG REFORM)" userId="bea74658-0846-49cb-b0f7-e03933949822" providerId="ADAL" clId="{FD5E5D80-1E39-4E3C-8C3A-AEC39976593F}" dt="2026-09-07T14:48:59.137" v="64" actId="6549"/>
      <pc:docMkLst>
        <pc:docMk/>
      </pc:docMkLst>
      <pc:sldChg chg="modSp mod modCm">
        <pc:chgData name="ARGUELLES MARTINEZ Ignacio (SG REFORM)" userId="bea74658-0846-49cb-b0f7-e03933949822" providerId="ADAL" clId="{FD5E5D80-1E39-4E3C-8C3A-AEC39976593F}" dt="2026-09-07T14:48:59.137" v="64" actId="6549"/>
        <pc:sldMkLst>
          <pc:docMk/>
          <pc:sldMk cId="1412893729" sldId="2147309080"/>
        </pc:sldMkLst>
        <pc:spChg chg="mod">
          <ac:chgData name="ARGUELLES MARTINEZ Ignacio (SG REFORM)" userId="bea74658-0846-49cb-b0f7-e03933949822" providerId="ADAL" clId="{FD5E5D80-1E39-4E3C-8C3A-AEC39976593F}" dt="2026-09-07T14:48:59.137" v="64" actId="6549"/>
          <ac:spMkLst>
            <pc:docMk/>
            <pc:sldMk cId="1412893729" sldId="2147309080"/>
            <ac:spMk id="6" creationId="{05DD8350-9CEB-3CD0-494F-E326BCC1F451}"/>
          </ac:spMkLst>
        </pc:spChg>
        <pc:extLst>
          <p:ext xmlns:p="http://schemas.openxmlformats.org/presentationml/2006/main" uri="{D6D511B9-2390-475A-947B-AFAB55BFBCF1}">
            <pc226:cmChg xmlns:pc226="http://schemas.microsoft.com/office/powerpoint/2022/06/main/command" chg="mod">
              <pc226:chgData name="ARGUELLES MARTINEZ Ignacio (SG REFORM)" userId="bea74658-0846-49cb-b0f7-e03933949822" providerId="ADAL" clId="{FD5E5D80-1E39-4E3C-8C3A-AEC39976593F}" dt="2026-09-07T14:48:59.137" v="64" actId="6549"/>
              <pc2:cmMkLst xmlns:pc2="http://schemas.microsoft.com/office/powerpoint/2019/9/main/command">
                <pc:docMk/>
                <pc:sldMk cId="1412893729" sldId="2147309080"/>
                <pc2:cmMk id="{3ECBE254-DAA2-4AE0-93B0-B2D76B9C6F0A}"/>
              </pc2:cmMkLst>
            </pc226:cmChg>
          </p:ext>
        </pc:ext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eceuropaeu.sharepoint.com/sites/ORG-REFORM-B1/Reform%20B1/2.%20Technical%20Support%20Projects/Ongoing%20projects_A2.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extLst>
              <c:ext xmlns:c16="http://schemas.microsoft.com/office/drawing/2014/chart" uri="{C3380CC4-5D6E-409C-BE32-E72D297353CC}">
                <c16:uniqueId val="{00000001-19C9-408A-A796-6448E8743D07}"/>
              </c:ext>
            </c:extLst>
          </c:dPt>
          <c:dPt>
            <c:idx val="1"/>
            <c:bubble3D val="0"/>
            <c:spPr>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9525" cap="flat" cmpd="sng" algn="ctr">
                <a:solidFill>
                  <a:schemeClr val="accent2">
                    <a:shade val="95000"/>
                  </a:schemeClr>
                </a:solidFill>
                <a:round/>
              </a:ln>
              <a:effectLst/>
            </c:spPr>
            <c:extLst>
              <c:ext xmlns:c16="http://schemas.microsoft.com/office/drawing/2014/chart" uri="{C3380CC4-5D6E-409C-BE32-E72D297353CC}">
                <c16:uniqueId val="{00000003-19C9-408A-A796-6448E8743D07}"/>
              </c:ext>
            </c:extLst>
          </c:dPt>
          <c:dPt>
            <c:idx val="2"/>
            <c:bubble3D val="0"/>
            <c:spPr>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9525" cap="flat" cmpd="sng" algn="ctr">
                <a:solidFill>
                  <a:schemeClr val="accent3">
                    <a:shade val="95000"/>
                  </a:schemeClr>
                </a:solidFill>
                <a:round/>
              </a:ln>
              <a:effectLst/>
            </c:spPr>
            <c:extLst>
              <c:ext xmlns:c16="http://schemas.microsoft.com/office/drawing/2014/chart" uri="{C3380CC4-5D6E-409C-BE32-E72D297353CC}">
                <c16:uniqueId val="{00000005-19C9-408A-A796-6448E8743D07}"/>
              </c:ext>
            </c:extLst>
          </c:dPt>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EC Square Sans Pro" panose="020B0506040000020004" pitchFamily="34" charset="0"/>
                    <a:ea typeface="+mn-ea"/>
                    <a:cs typeface="+mn-cs"/>
                  </a:defRPr>
                </a:pPr>
                <a:endParaRPr lang="en-US"/>
              </a:p>
            </c:txPr>
            <c:showLegendKey val="0"/>
            <c:showVal val="0"/>
            <c:showCatName val="0"/>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'CSRs and EU law Data'!$A$13:$A$15</c:f>
              <c:strCache>
                <c:ptCount val="3"/>
                <c:pt idx="0">
                  <c:v>EU law and simplification</c:v>
                </c:pt>
                <c:pt idx="1">
                  <c:v>Implementation of CSRs</c:v>
                </c:pt>
                <c:pt idx="2">
                  <c:v>Other</c:v>
                </c:pt>
              </c:strCache>
            </c:strRef>
          </c:cat>
          <c:val>
            <c:numRef>
              <c:f>'CSRs and EU law Data'!$C$13:$C$15</c:f>
              <c:numCache>
                <c:formatCode>General</c:formatCode>
                <c:ptCount val="3"/>
                <c:pt idx="0">
                  <c:v>73.484848484848484</c:v>
                </c:pt>
                <c:pt idx="1">
                  <c:v>14.393939393939394</c:v>
                </c:pt>
                <c:pt idx="2">
                  <c:v>12.121212121212121</c:v>
                </c:pt>
              </c:numCache>
            </c:numRef>
          </c:val>
          <c:extLst>
            <c:ext xmlns:c16="http://schemas.microsoft.com/office/drawing/2014/chart" uri="{C3380CC4-5D6E-409C-BE32-E72D297353CC}">
              <c16:uniqueId val="{00000006-19C9-408A-A796-6448E8743D07}"/>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EC Square Sans Pro" panose="020B0506040000020004" pitchFamily="34" charset="0"/>
              <a:ea typeface="+mn-ea"/>
              <a:cs typeface="+mn-cs"/>
            </a:defRPr>
          </a:pPr>
          <a:endParaRPr lang="en-US"/>
        </a:p>
      </c:txPr>
    </c:legend>
    <c:plotVisOnly val="1"/>
    <c:dispBlanksAs val="gap"/>
    <c:showDLblsOverMax val="0"/>
  </c:chart>
  <c:spPr>
    <a:noFill/>
    <a:ln>
      <a:noFill/>
    </a:ln>
    <a:effectLst/>
  </c:spPr>
  <c:txPr>
    <a:bodyPr/>
    <a:lstStyle/>
    <a:p>
      <a:pPr>
        <a:defRPr sz="1400" b="0">
          <a:solidFill>
            <a:schemeClr val="tx1"/>
          </a:solidFill>
          <a:latin typeface="EC Square Sans Pro" panose="020B05060400000200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4">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64D34D8-E3B4-F069-6ADD-F8D442E609B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a:extLst>
              <a:ext uri="{FF2B5EF4-FFF2-40B4-BE49-F238E27FC236}">
                <a16:creationId xmlns:a16="http://schemas.microsoft.com/office/drawing/2014/main" id="{9E2191E5-897D-1F21-6B64-C79FF3AD2E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67E606C-77CD-45C1-9571-DE74CA837D88}" type="datetimeFigureOut">
              <a:rPr lang="en-IE" smtClean="0"/>
              <a:t>07/09/2026</a:t>
            </a:fld>
            <a:endParaRPr lang="en-IE"/>
          </a:p>
        </p:txBody>
      </p:sp>
      <p:sp>
        <p:nvSpPr>
          <p:cNvPr id="4" name="Footer Placeholder 3">
            <a:extLst>
              <a:ext uri="{FF2B5EF4-FFF2-40B4-BE49-F238E27FC236}">
                <a16:creationId xmlns:a16="http://schemas.microsoft.com/office/drawing/2014/main" id="{63903FA3-5DC7-AAE3-B405-7184FD6B12E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a:extLst>
              <a:ext uri="{FF2B5EF4-FFF2-40B4-BE49-F238E27FC236}">
                <a16:creationId xmlns:a16="http://schemas.microsoft.com/office/drawing/2014/main" id="{36454CF8-DBD9-2EAE-C757-6C20B658552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5A08B9C-ED77-41BB-BC53-D69EC8827C71}" type="slidenum">
              <a:rPr lang="en-IE" smtClean="0"/>
              <a:t>‹#›</a:t>
            </a:fld>
            <a:endParaRPr lang="en-IE"/>
          </a:p>
        </p:txBody>
      </p:sp>
    </p:spTree>
    <p:extLst>
      <p:ext uri="{BB962C8B-B14F-4D97-AF65-F5344CB8AC3E}">
        <p14:creationId xmlns:p14="http://schemas.microsoft.com/office/powerpoint/2010/main" val="32153203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TSI: Regulation (EU) 2021/240, EUR 864 million for 2021-2027, managed by SG REFORM. Since 2021, more than 900 projects worth over EUR 700 million across all 27 Member States. Capacity argument: the instrument transfers expertise into the administration rather than money to it, so what remains after closure is institutional.</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r>
              <a:rPr lang="en-IE"/>
              <a:t>OneDrive - European Commission\Reform B1\1. E1 Team &amp; Horizontal\3. Budget, Finance, Contracts\Contractual issues\TOPIC - PFM - presentation 18092025.xlsx"</a:t>
            </a:r>
          </a:p>
        </p:txBody>
      </p:sp>
      <p:sp>
        <p:nvSpPr>
          <p:cNvPr id="4" name="Slide Number Placeholder 3"/>
          <p:cNvSpPr>
            <a:spLocks noGrp="1"/>
          </p:cNvSpPr>
          <p:nvPr>
            <p:ph type="sldNum" sz="quarter" idx="5"/>
          </p:nvPr>
        </p:nvSpPr>
        <p:spPr/>
        <p:txBody>
          <a:bodyPr/>
          <a:lstStyle/>
          <a:p>
            <a:fld id="{59CF2995-AB43-4B7C-B8CD-9DC7C3692A9C}" type="slidenum">
              <a:rPr lang="en-GB" smtClean="0"/>
              <a:t>8</a:t>
            </a:fld>
            <a:endParaRPr lang="en-GB"/>
          </a:p>
        </p:txBody>
      </p:sp>
    </p:spTree>
    <p:extLst>
      <p:ext uri="{BB962C8B-B14F-4D97-AF65-F5344CB8AC3E}">
        <p14:creationId xmlns:p14="http://schemas.microsoft.com/office/powerpoint/2010/main" val="4247203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59CF2995-AB43-4B7C-B8CD-9DC7C3692A9C}" type="slidenum">
              <a:rPr lang="en-GB" smtClean="0"/>
              <a:t>9</a:t>
            </a:fld>
            <a:endParaRPr lang="en-GB"/>
          </a:p>
        </p:txBody>
      </p:sp>
    </p:spTree>
    <p:extLst>
      <p:ext uri="{BB962C8B-B14F-4D97-AF65-F5344CB8AC3E}">
        <p14:creationId xmlns:p14="http://schemas.microsoft.com/office/powerpoint/2010/main" val="17294755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 areas follow section 4 of the note. Percentages from the TSI thematic brochures on Labour market &amp; social services and on Education &amp; skills; projects spanning several sub-sectors are counted more than once.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Examples drawn from section 4 of the note. Project identifiers deliberately omitted from the slides; they are available in Annex 1.</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page option 1">
    <p:bg>
      <p:bgPr>
        <a:solidFill>
          <a:srgbClr val="003399"/>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4675400-3E4A-4805-76D4-89E3DBA2294C}"/>
              </a:ext>
            </a:extLst>
          </p:cNvPr>
          <p:cNvSpPr>
            <a:spLocks noGrp="1"/>
          </p:cNvSpPr>
          <p:nvPr>
            <p:ph type="sldNum" sz="quarter" idx="4"/>
          </p:nvPr>
        </p:nvSpPr>
        <p:spPr>
          <a:xfrm>
            <a:off x="838200" y="6317486"/>
            <a:ext cx="2743200" cy="172523"/>
          </a:xfrm>
          <a:prstGeom prst="rect">
            <a:avLst/>
          </a:prstGeom>
          <a:noFill/>
        </p:spPr>
        <p:txBody>
          <a:bodyPr vert="horz" lIns="91440" tIns="45720" rIns="91440" bIns="45720" rtlCol="0" anchor="ctr"/>
          <a:lstStyle>
            <a:lvl1pPr algn="r">
              <a:defRPr sz="1200">
                <a:solidFill>
                  <a:schemeClr val="bg1"/>
                </a:solidFill>
                <a:latin typeface="+mn-lt"/>
              </a:defRPr>
            </a:lvl1pPr>
          </a:lstStyle>
          <a:p>
            <a:pPr algn="l"/>
            <a:r>
              <a:rPr lang="fr-BE" dirty="0"/>
              <a:t>DD/MM/YYYY</a:t>
            </a:r>
            <a:endParaRPr lang="en-IE" dirty="0"/>
          </a:p>
        </p:txBody>
      </p:sp>
      <p:sp>
        <p:nvSpPr>
          <p:cNvPr id="4" name="Title 1">
            <a:extLst>
              <a:ext uri="{FF2B5EF4-FFF2-40B4-BE49-F238E27FC236}">
                <a16:creationId xmlns:a16="http://schemas.microsoft.com/office/drawing/2014/main" id="{DB290A50-B43D-A2B6-515F-75425256ACB5}"/>
              </a:ext>
            </a:extLst>
          </p:cNvPr>
          <p:cNvSpPr>
            <a:spLocks noGrp="1"/>
          </p:cNvSpPr>
          <p:nvPr>
            <p:ph type="title" hasCustomPrompt="1"/>
          </p:nvPr>
        </p:nvSpPr>
        <p:spPr>
          <a:xfrm>
            <a:off x="838200" y="3040714"/>
            <a:ext cx="10515600" cy="1020337"/>
          </a:xfrm>
          <a:noFill/>
        </p:spPr>
        <p:txBody>
          <a:bodyPr>
            <a:noAutofit/>
          </a:bodyPr>
          <a:lstStyle>
            <a:lvl1pPr>
              <a:defRPr sz="8800">
                <a:solidFill>
                  <a:schemeClr val="bg1"/>
                </a:solidFill>
              </a:defRPr>
            </a:lvl1pPr>
          </a:lstStyle>
          <a:p>
            <a:r>
              <a:rPr lang="en-US" dirty="0"/>
              <a:t>Click to add a title</a:t>
            </a:r>
            <a:endParaRPr lang="en-IE" dirty="0"/>
          </a:p>
        </p:txBody>
      </p:sp>
      <p:sp>
        <p:nvSpPr>
          <p:cNvPr id="15" name="Content Placeholder 14">
            <a:extLst>
              <a:ext uri="{FF2B5EF4-FFF2-40B4-BE49-F238E27FC236}">
                <a16:creationId xmlns:a16="http://schemas.microsoft.com/office/drawing/2014/main" id="{69D02D42-BA7D-84CC-873F-80F08362B35A}"/>
              </a:ext>
            </a:extLst>
          </p:cNvPr>
          <p:cNvSpPr>
            <a:spLocks noGrp="1"/>
          </p:cNvSpPr>
          <p:nvPr>
            <p:ph sz="quarter" idx="11"/>
          </p:nvPr>
        </p:nvSpPr>
        <p:spPr>
          <a:xfrm>
            <a:off x="838200" y="4219575"/>
            <a:ext cx="4929188" cy="611188"/>
          </a:xfrm>
        </p:spPr>
        <p:txBody>
          <a:bodyPr/>
          <a:lstStyle>
            <a:lvl1pPr marL="0" indent="0">
              <a:buNone/>
              <a:defRPr>
                <a:solidFill>
                  <a:schemeClr val="bg1"/>
                </a:solidFill>
              </a:defRPr>
            </a:lvl1pPr>
          </a:lstStyle>
          <a:p>
            <a:pPr lvl="0"/>
            <a:r>
              <a:rPr lang="en-US"/>
              <a:t>Click to edit Master text styles</a:t>
            </a:r>
          </a:p>
        </p:txBody>
      </p:sp>
      <p:sp>
        <p:nvSpPr>
          <p:cNvPr id="11" name="Content Placeholder 2">
            <a:extLst>
              <a:ext uri="{FF2B5EF4-FFF2-40B4-BE49-F238E27FC236}">
                <a16:creationId xmlns:a16="http://schemas.microsoft.com/office/drawing/2014/main" id="{C600E4EF-7051-9AAC-2C78-0958FBC514BC}"/>
              </a:ext>
            </a:extLst>
          </p:cNvPr>
          <p:cNvSpPr>
            <a:spLocks noGrp="1"/>
          </p:cNvSpPr>
          <p:nvPr>
            <p:ph sz="half" idx="10"/>
          </p:nvPr>
        </p:nvSpPr>
        <p:spPr>
          <a:xfrm>
            <a:off x="838199" y="5243158"/>
            <a:ext cx="3176847" cy="304616"/>
          </a:xfrm>
          <a:solidFill>
            <a:schemeClr val="accent5"/>
          </a:solidFill>
          <a:ln w="12700" cap="rnd">
            <a:noFill/>
            <a:round/>
          </a:ln>
        </p:spPr>
        <p:style>
          <a:lnRef idx="2">
            <a:schemeClr val="accent1"/>
          </a:lnRef>
          <a:fillRef idx="1">
            <a:schemeClr val="lt1"/>
          </a:fillRef>
          <a:effectRef idx="0">
            <a:schemeClr val="accent1"/>
          </a:effectRef>
          <a:fontRef idx="minor">
            <a:schemeClr val="dk1"/>
          </a:fontRef>
        </p:style>
        <p:txBody>
          <a:bodyPr anchor="ctr">
            <a:noAutofit/>
          </a:bodyPr>
          <a:lstStyle>
            <a:lvl1pPr marL="0" indent="0">
              <a:buNone/>
              <a:defRPr sz="1600" b="0" i="1">
                <a:solidFill>
                  <a:schemeClr val="tx2"/>
                </a:solidFill>
              </a:defRPr>
            </a:lvl1pPr>
          </a:lstStyle>
          <a:p>
            <a:pPr lvl="0"/>
            <a:r>
              <a:rPr lang="en-US"/>
              <a:t>Click to edit Master text styles</a:t>
            </a:r>
          </a:p>
        </p:txBody>
      </p:sp>
      <p:pic>
        <p:nvPicPr>
          <p:cNvPr id="3" name="Picture 2" descr="European Commission">
            <a:extLst>
              <a:ext uri="{FF2B5EF4-FFF2-40B4-BE49-F238E27FC236}">
                <a16:creationId xmlns:a16="http://schemas.microsoft.com/office/drawing/2014/main" id="{85D80D5D-B11B-B8B1-1D33-81E7377D5953}"/>
              </a:ext>
              <a:ext uri="{C183D7F6-B498-43B3-948B-1728B52AA6E4}">
                <adec:decorative xmlns:adec="http://schemas.microsoft.com/office/drawing/2017/decorative" val="0"/>
              </a:ext>
            </a:extLst>
          </p:cNvPr>
          <p:cNvPicPr/>
          <p:nvPr userDrawn="1"/>
        </p:nvPicPr>
        <p:blipFill>
          <a:blip r:embed="rId2" cstate="print">
            <a:extLst>
              <a:ext uri="{28A0092B-C50C-407E-A947-70E740481C1C}">
                <a14:useLocalDpi xmlns:a14="http://schemas.microsoft.com/office/drawing/2010/main"/>
              </a:ext>
            </a:extLst>
          </a:blip>
          <a:stretch>
            <a:fillRect/>
          </a:stretch>
        </p:blipFill>
        <p:spPr>
          <a:xfrm>
            <a:off x="9463383" y="5738784"/>
            <a:ext cx="2544024" cy="941017"/>
          </a:xfrm>
          <a:prstGeom prst="rect">
            <a:avLst/>
          </a:prstGeom>
          <a:noFill/>
        </p:spPr>
      </p:pic>
    </p:spTree>
    <p:extLst>
      <p:ext uri="{BB962C8B-B14F-4D97-AF65-F5344CB8AC3E}">
        <p14:creationId xmlns:p14="http://schemas.microsoft.com/office/powerpoint/2010/main" val="1875015529"/>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age option 2">
    <p:spTree>
      <p:nvGrpSpPr>
        <p:cNvPr id="1" name=""/>
        <p:cNvGrpSpPr/>
        <p:nvPr/>
      </p:nvGrpSpPr>
      <p:grpSpPr>
        <a:xfrm>
          <a:off x="0" y="0"/>
          <a:ext cx="0" cy="0"/>
          <a:chOff x="0" y="0"/>
          <a:chExt cx="0" cy="0"/>
        </a:xfrm>
      </p:grpSpPr>
      <p:sp>
        <p:nvSpPr>
          <p:cNvPr id="4" name="Google Shape;75;p31">
            <a:extLst>
              <a:ext uri="{FF2B5EF4-FFF2-40B4-BE49-F238E27FC236}">
                <a16:creationId xmlns:a16="http://schemas.microsoft.com/office/drawing/2014/main" id="{D3CADB7B-43FA-62FF-A4B3-5E073752114C}"/>
              </a:ext>
            </a:extLst>
          </p:cNvPr>
          <p:cNvSpPr>
            <a:spLocks noGrp="1"/>
          </p:cNvSpPr>
          <p:nvPr>
            <p:ph type="pic" idx="2"/>
          </p:nvPr>
        </p:nvSpPr>
        <p:spPr>
          <a:xfrm>
            <a:off x="0" y="1981200"/>
            <a:ext cx="12192000" cy="4876799"/>
          </a:xfrm>
          <a:prstGeom prst="rect">
            <a:avLst/>
          </a:prstGeom>
          <a:solidFill>
            <a:schemeClr val="lt2"/>
          </a:solidFill>
          <a:ln>
            <a:noFill/>
          </a:ln>
        </p:spPr>
        <p:txBody>
          <a:bodyPr/>
          <a:lstStyle>
            <a:lvl1pPr marL="0" indent="0">
              <a:buNone/>
              <a:defRPr>
                <a:solidFill>
                  <a:schemeClr val="tx2"/>
                </a:solidFill>
              </a:defRPr>
            </a:lvl1pPr>
          </a:lstStyle>
          <a:p>
            <a:r>
              <a:rPr lang="en-US"/>
              <a:t>Click icon to add picture</a:t>
            </a:r>
            <a:endParaRPr lang="en-IE" dirty="0"/>
          </a:p>
        </p:txBody>
      </p:sp>
      <p:sp>
        <p:nvSpPr>
          <p:cNvPr id="2" name="Title 1">
            <a:extLst>
              <a:ext uri="{FF2B5EF4-FFF2-40B4-BE49-F238E27FC236}">
                <a16:creationId xmlns:a16="http://schemas.microsoft.com/office/drawing/2014/main" id="{2910E61F-C8F9-4190-1EE4-9217CF0F1D1D}"/>
              </a:ext>
            </a:extLst>
          </p:cNvPr>
          <p:cNvSpPr>
            <a:spLocks noGrp="1"/>
          </p:cNvSpPr>
          <p:nvPr>
            <p:ph type="title" hasCustomPrompt="1"/>
          </p:nvPr>
        </p:nvSpPr>
        <p:spPr>
          <a:xfrm>
            <a:off x="838200" y="1594518"/>
            <a:ext cx="10515600" cy="1068400"/>
          </a:xfrm>
          <a:solidFill>
            <a:schemeClr val="bg1"/>
          </a:solidFill>
        </p:spPr>
        <p:txBody>
          <a:bodyPr lIns="144000" tIns="144000" rIns="144000" bIns="144000" anchor="b">
            <a:noAutofit/>
          </a:bodyPr>
          <a:lstStyle>
            <a:lvl1pPr>
              <a:defRPr sz="8800"/>
            </a:lvl1pPr>
          </a:lstStyle>
          <a:p>
            <a:r>
              <a:rPr lang="en-US" dirty="0"/>
              <a:t>Click to add a title</a:t>
            </a:r>
            <a:endParaRPr lang="en-IE" dirty="0"/>
          </a:p>
        </p:txBody>
      </p:sp>
      <p:sp>
        <p:nvSpPr>
          <p:cNvPr id="6" name="Content Placeholder 14">
            <a:extLst>
              <a:ext uri="{FF2B5EF4-FFF2-40B4-BE49-F238E27FC236}">
                <a16:creationId xmlns:a16="http://schemas.microsoft.com/office/drawing/2014/main" id="{F041A8C2-E23F-3F85-E8AE-2AEEB496419A}"/>
              </a:ext>
            </a:extLst>
          </p:cNvPr>
          <p:cNvSpPr>
            <a:spLocks noGrp="1"/>
          </p:cNvSpPr>
          <p:nvPr>
            <p:ph sz="quarter" idx="11"/>
          </p:nvPr>
        </p:nvSpPr>
        <p:spPr>
          <a:xfrm>
            <a:off x="838200" y="2942564"/>
            <a:ext cx="4929188" cy="611188"/>
          </a:xfrm>
        </p:spPr>
        <p:txBody>
          <a:bodyPr/>
          <a:lstStyle>
            <a:lvl1pPr marL="0" indent="0">
              <a:buNone/>
              <a:defRPr>
                <a:solidFill>
                  <a:schemeClr val="tx2"/>
                </a:solidFill>
              </a:defRPr>
            </a:lvl1pPr>
          </a:lstStyle>
          <a:p>
            <a:pPr lvl="0"/>
            <a:r>
              <a:rPr lang="en-US"/>
              <a:t>Click to edit Master text styles</a:t>
            </a:r>
          </a:p>
        </p:txBody>
      </p:sp>
      <p:pic>
        <p:nvPicPr>
          <p:cNvPr id="8" name="Picture 7" descr="A red dotted line with a couple of people&#10;&#10;Description automatically generated with medium confidence" hidden="1">
            <a:extLst>
              <a:ext uri="{FF2B5EF4-FFF2-40B4-BE49-F238E27FC236}">
                <a16:creationId xmlns:a16="http://schemas.microsoft.com/office/drawing/2014/main" id="{95398073-E69B-2867-360F-504F7007FD00}"/>
              </a:ext>
            </a:extLst>
          </p:cNvPr>
          <p:cNvPicPr>
            <a:picLocks noGrp="1" noRot="1" noChangeAspect="1" noMove="1" noResize="1" noEditPoints="1" noAdjustHandles="1" noChangeArrowheads="1" noChangeShapeType="1" noCrop="1"/>
          </p:cNvPicPr>
          <p:nvPr/>
        </p:nvPicPr>
        <p:blipFill>
          <a:blip r:embed="rId2" cstate="print">
            <a:alphaModFix amt="2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 name="Picture 2" descr="A red dotted line with a couple of people&#10;&#10;Description automatically generated with medium confidence" hidden="1">
            <a:extLst>
              <a:ext uri="{FF2B5EF4-FFF2-40B4-BE49-F238E27FC236}">
                <a16:creationId xmlns:a16="http://schemas.microsoft.com/office/drawing/2014/main" id="{6437CF6F-3079-899D-F025-61C0BCD596A4}"/>
              </a:ext>
            </a:extLst>
          </p:cNvPr>
          <p:cNvPicPr/>
          <p:nvPr userDrawn="1"/>
        </p:nvPicPr>
        <p:blipFill>
          <a:blip r:embed="rId2" cstate="print">
            <a:alphaModFix amt="2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descr="European Commission">
            <a:extLst>
              <a:ext uri="{FF2B5EF4-FFF2-40B4-BE49-F238E27FC236}">
                <a16:creationId xmlns:a16="http://schemas.microsoft.com/office/drawing/2014/main" id="{97034CB8-2B4A-3519-77AF-1512D68F2797}"/>
              </a:ext>
            </a:extLst>
          </p:cNvPr>
          <p:cNvPicPr/>
          <p:nvPr userDrawn="1"/>
        </p:nvPicPr>
        <p:blipFill>
          <a:blip r:embed="rId3" cstate="print">
            <a:extLst>
              <a:ext uri="{28A0092B-C50C-407E-A947-70E740481C1C}">
                <a14:useLocalDpi xmlns:a14="http://schemas.microsoft.com/office/drawing/2010/main"/>
              </a:ext>
            </a:extLst>
          </a:blip>
          <a:srcRect/>
          <a:stretch/>
        </p:blipFill>
        <p:spPr>
          <a:xfrm>
            <a:off x="170664" y="174518"/>
            <a:ext cx="2544024" cy="915848"/>
          </a:xfrm>
          <a:prstGeom prst="rect">
            <a:avLst/>
          </a:prstGeom>
          <a:noFill/>
        </p:spPr>
      </p:pic>
    </p:spTree>
    <p:extLst>
      <p:ext uri="{BB962C8B-B14F-4D97-AF65-F5344CB8AC3E}">
        <p14:creationId xmlns:p14="http://schemas.microsoft.com/office/powerpoint/2010/main" val="3639597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age option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78779EA-6394-AAE5-959A-6BB82A7D90AE}"/>
              </a:ext>
            </a:extLst>
          </p:cNvPr>
          <p:cNvSpPr/>
          <p:nvPr/>
        </p:nvSpPr>
        <p:spPr>
          <a:xfrm>
            <a:off x="0" y="0"/>
            <a:ext cx="12192000" cy="3810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Google Shape;75;p31">
            <a:extLst>
              <a:ext uri="{FF2B5EF4-FFF2-40B4-BE49-F238E27FC236}">
                <a16:creationId xmlns:a16="http://schemas.microsoft.com/office/drawing/2014/main" id="{66DB0E40-389A-4ADF-E594-6BBAB29E7192}"/>
              </a:ext>
            </a:extLst>
          </p:cNvPr>
          <p:cNvSpPr>
            <a:spLocks noGrp="1"/>
          </p:cNvSpPr>
          <p:nvPr>
            <p:ph type="pic" idx="2"/>
          </p:nvPr>
        </p:nvSpPr>
        <p:spPr>
          <a:xfrm>
            <a:off x="0" y="0"/>
            <a:ext cx="12192000" cy="3810000"/>
          </a:xfrm>
          <a:prstGeom prst="rect">
            <a:avLst/>
          </a:prstGeom>
          <a:solidFill>
            <a:schemeClr val="lt2"/>
          </a:solidFill>
          <a:ln>
            <a:noFill/>
          </a:ln>
        </p:spPr>
        <p:txBody>
          <a:bodyPr/>
          <a:lstStyle>
            <a:lvl1pPr marL="0" indent="0">
              <a:buNone/>
              <a:defRPr>
                <a:solidFill>
                  <a:schemeClr val="tx2"/>
                </a:solidFill>
              </a:defRPr>
            </a:lvl1pPr>
          </a:lstStyle>
          <a:p>
            <a:r>
              <a:rPr lang="en-US"/>
              <a:t>Click icon to add picture</a:t>
            </a:r>
            <a:endParaRPr lang="en-IE" dirty="0"/>
          </a:p>
        </p:txBody>
      </p:sp>
      <p:sp>
        <p:nvSpPr>
          <p:cNvPr id="10" name="Title 1">
            <a:extLst>
              <a:ext uri="{FF2B5EF4-FFF2-40B4-BE49-F238E27FC236}">
                <a16:creationId xmlns:a16="http://schemas.microsoft.com/office/drawing/2014/main" id="{BD6BCEAD-64F8-A9C2-D826-FF1F037B20C7}"/>
              </a:ext>
            </a:extLst>
          </p:cNvPr>
          <p:cNvSpPr>
            <a:spLocks noGrp="1"/>
          </p:cNvSpPr>
          <p:nvPr>
            <p:ph type="title"/>
          </p:nvPr>
        </p:nvSpPr>
        <p:spPr>
          <a:xfrm>
            <a:off x="838200" y="3434898"/>
            <a:ext cx="10515600" cy="816904"/>
          </a:xfrm>
          <a:solidFill>
            <a:schemeClr val="bg1"/>
          </a:solidFill>
        </p:spPr>
        <p:txBody>
          <a:bodyPr lIns="180000"/>
          <a:lstStyle/>
          <a:p>
            <a:r>
              <a:rPr lang="en-US"/>
              <a:t>Click to edit Master title style</a:t>
            </a:r>
            <a:endParaRPr lang="en-IE" dirty="0"/>
          </a:p>
        </p:txBody>
      </p:sp>
      <p:sp>
        <p:nvSpPr>
          <p:cNvPr id="8" name="Content Placeholder 6">
            <a:extLst>
              <a:ext uri="{FF2B5EF4-FFF2-40B4-BE49-F238E27FC236}">
                <a16:creationId xmlns:a16="http://schemas.microsoft.com/office/drawing/2014/main" id="{A59C8E60-AD13-6DDB-15AD-A3F8E3F22A78}"/>
              </a:ext>
            </a:extLst>
          </p:cNvPr>
          <p:cNvSpPr>
            <a:spLocks noGrp="1"/>
          </p:cNvSpPr>
          <p:nvPr>
            <p:ph sz="quarter" idx="11"/>
          </p:nvPr>
        </p:nvSpPr>
        <p:spPr>
          <a:xfrm>
            <a:off x="838200" y="4441825"/>
            <a:ext cx="10515600" cy="587375"/>
          </a:xfrm>
        </p:spPr>
        <p:txBody>
          <a:bodyPr>
            <a:noAutofit/>
          </a:bodyPr>
          <a:lstStyle>
            <a:lvl1pPr marL="0" indent="0">
              <a:buNone/>
              <a:defRPr sz="2000"/>
            </a:lvl1pPr>
          </a:lstStyle>
          <a:p>
            <a:pPr lvl="0"/>
            <a:r>
              <a:rPr lang="en-US"/>
              <a:t>Click to edit Master text styles</a:t>
            </a:r>
          </a:p>
        </p:txBody>
      </p:sp>
      <p:sp>
        <p:nvSpPr>
          <p:cNvPr id="2" name="Slide Number Placeholder 5">
            <a:extLst>
              <a:ext uri="{FF2B5EF4-FFF2-40B4-BE49-F238E27FC236}">
                <a16:creationId xmlns:a16="http://schemas.microsoft.com/office/drawing/2014/main" id="{C239B419-47F7-2FF3-C377-FBB7B2DBA65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4" name="Footer Placeholder 8">
            <a:extLst>
              <a:ext uri="{FF2B5EF4-FFF2-40B4-BE49-F238E27FC236}">
                <a16:creationId xmlns:a16="http://schemas.microsoft.com/office/drawing/2014/main" id="{D8C14CF6-6F1D-C458-1F86-A760F31FEEA9}"/>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154522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hapter page option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D5B256C-F848-9C9F-2A9C-E218DE9A1995}"/>
              </a:ext>
            </a:extLst>
          </p:cNvPr>
          <p:cNvSpPr/>
          <p:nvPr userDrawn="1"/>
        </p:nvSpPr>
        <p:spPr>
          <a:xfrm>
            <a:off x="0" y="0"/>
            <a:ext cx="12192000" cy="3810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bg1"/>
              </a:solidFill>
            </a:endParaRPr>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p>
            <a:pPr algn="l"/>
            <a:fld id="{768364BB-9B21-4D29-A19C-C6410F652861}" type="slidenum">
              <a:rPr lang="en-IE" smtClean="0"/>
              <a:pPr algn="l"/>
              <a:t>‹#›</a:t>
            </a:fld>
            <a:endParaRPr lang="en-IE" dirty="0"/>
          </a:p>
        </p:txBody>
      </p:sp>
      <p:sp>
        <p:nvSpPr>
          <p:cNvPr id="4" name="Rectangle 3">
            <a:extLst>
              <a:ext uri="{FF2B5EF4-FFF2-40B4-BE49-F238E27FC236}">
                <a16:creationId xmlns:a16="http://schemas.microsoft.com/office/drawing/2014/main" id="{EE1DFA4B-D09C-D3C7-CF14-10151C0BAF5D}"/>
              </a:ext>
            </a:extLst>
          </p:cNvPr>
          <p:cNvSpPr/>
          <p:nvPr/>
        </p:nvSpPr>
        <p:spPr>
          <a:xfrm>
            <a:off x="0" y="0"/>
            <a:ext cx="12192000" cy="3810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bg1"/>
              </a:solidFill>
            </a:endParaRPr>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3434898"/>
            <a:ext cx="10515600" cy="816904"/>
          </a:xfrm>
          <a:solidFill>
            <a:schemeClr val="bg1"/>
          </a:solidFill>
        </p:spPr>
        <p:txBody>
          <a:bodyPr lIns="180000"/>
          <a:lstStyle/>
          <a:p>
            <a:r>
              <a:rPr lang="en-US"/>
              <a:t>Click to edit Master title style</a:t>
            </a:r>
            <a:endParaRPr lang="en-IE" dirty="0"/>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4441825"/>
            <a:ext cx="10515600" cy="587375"/>
          </a:xfrm>
        </p:spPr>
        <p:txBody>
          <a:bodyPr>
            <a:noAutofit/>
          </a:bodyPr>
          <a:lstStyle>
            <a:lvl1pPr marL="0" indent="0">
              <a:buNone/>
              <a:defRPr sz="2000"/>
            </a:lvl1pPr>
          </a:lstStyle>
          <a:p>
            <a:pPr lvl="0"/>
            <a:r>
              <a:rPr lang="en-US"/>
              <a:t>Click to edit Master text styles</a:t>
            </a:r>
          </a:p>
        </p:txBody>
      </p:sp>
      <p:sp>
        <p:nvSpPr>
          <p:cNvPr id="8" name="Footer Placeholder 8">
            <a:extLst>
              <a:ext uri="{FF2B5EF4-FFF2-40B4-BE49-F238E27FC236}">
                <a16:creationId xmlns:a16="http://schemas.microsoft.com/office/drawing/2014/main" id="{A1F22256-0B85-5AAD-C0B2-E8F5E3C500B3}"/>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220350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hapter page option 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8D58619-8012-9B7D-9C59-16671B374575}"/>
              </a:ext>
            </a:extLst>
          </p:cNvPr>
          <p:cNvSpPr/>
          <p:nvPr userDrawn="1"/>
        </p:nvSpPr>
        <p:spPr>
          <a:xfrm>
            <a:off x="0" y="0"/>
            <a:ext cx="12192000" cy="3810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p>
            <a:pPr algn="l"/>
            <a:fld id="{768364BB-9B21-4D29-A19C-C6410F652861}" type="slidenum">
              <a:rPr lang="en-IE" smtClean="0"/>
              <a:pPr algn="l"/>
              <a:t>‹#›</a:t>
            </a:fld>
            <a:endParaRPr lang="en-IE" dirty="0"/>
          </a:p>
        </p:txBody>
      </p:sp>
      <p:sp>
        <p:nvSpPr>
          <p:cNvPr id="4" name="Rectangle 3">
            <a:extLst>
              <a:ext uri="{FF2B5EF4-FFF2-40B4-BE49-F238E27FC236}">
                <a16:creationId xmlns:a16="http://schemas.microsoft.com/office/drawing/2014/main" id="{EE1DFA4B-D09C-D3C7-CF14-10151C0BAF5D}"/>
              </a:ext>
            </a:extLst>
          </p:cNvPr>
          <p:cNvSpPr/>
          <p:nvPr/>
        </p:nvSpPr>
        <p:spPr>
          <a:xfrm>
            <a:off x="0" y="0"/>
            <a:ext cx="12192000" cy="3810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3434898"/>
            <a:ext cx="10515600" cy="816904"/>
          </a:xfrm>
          <a:solidFill>
            <a:schemeClr val="bg1"/>
          </a:solidFill>
        </p:spPr>
        <p:txBody>
          <a:bodyPr lIns="180000"/>
          <a:lstStyle/>
          <a:p>
            <a:r>
              <a:rPr lang="en-US"/>
              <a:t>Click to edit Master title style</a:t>
            </a:r>
            <a:endParaRPr lang="en-IE" dirty="0"/>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4441825"/>
            <a:ext cx="10515600" cy="587375"/>
          </a:xfrm>
        </p:spPr>
        <p:txBody>
          <a:bodyPr>
            <a:noAutofit/>
          </a:bodyPr>
          <a:lstStyle>
            <a:lvl1pPr marL="0" indent="0">
              <a:buNone/>
              <a:defRPr sz="2000"/>
            </a:lvl1pPr>
          </a:lstStyle>
          <a:p>
            <a:pPr lvl="0"/>
            <a:r>
              <a:rPr lang="en-US"/>
              <a:t>Click to edit Master text styles</a:t>
            </a:r>
          </a:p>
        </p:txBody>
      </p:sp>
      <p:sp>
        <p:nvSpPr>
          <p:cNvPr id="8" name="Footer Placeholder 8">
            <a:extLst>
              <a:ext uri="{FF2B5EF4-FFF2-40B4-BE49-F238E27FC236}">
                <a16:creationId xmlns:a16="http://schemas.microsoft.com/office/drawing/2014/main" id="{A0835BD4-2C09-6FBA-FC30-3BD6A28667F2}"/>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2813748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hapter page option 4">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145A3C0-5810-CECB-04D1-E370BADB2EE8}"/>
              </a:ext>
            </a:extLst>
          </p:cNvPr>
          <p:cNvSpPr/>
          <p:nvPr userDrawn="1"/>
        </p:nvSpPr>
        <p:spPr>
          <a:xfrm flipV="1">
            <a:off x="0" y="1861457"/>
            <a:ext cx="12192000" cy="4996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Rectangle 3">
            <a:extLst>
              <a:ext uri="{FF2B5EF4-FFF2-40B4-BE49-F238E27FC236}">
                <a16:creationId xmlns:a16="http://schemas.microsoft.com/office/drawing/2014/main" id="{EE1DFA4B-D09C-D3C7-CF14-10151C0BAF5D}"/>
              </a:ext>
            </a:extLst>
          </p:cNvPr>
          <p:cNvSpPr/>
          <p:nvPr/>
        </p:nvSpPr>
        <p:spPr>
          <a:xfrm flipV="1">
            <a:off x="0" y="1861457"/>
            <a:ext cx="12192000" cy="4996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lvl1pPr>
              <a:defRPr>
                <a:solidFill>
                  <a:schemeClr val="bg1"/>
                </a:solidFill>
              </a:defRPr>
            </a:lvl1pPr>
          </a:lstStyle>
          <a:p>
            <a:pPr algn="l"/>
            <a:fld id="{768364BB-9B21-4D29-A19C-C6410F652861}" type="slidenum">
              <a:rPr lang="en-IE" smtClean="0"/>
              <a:pPr algn="l"/>
              <a:t>‹#›</a:t>
            </a:fld>
            <a:endParaRPr lang="en-IE" dirty="0"/>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1410155"/>
            <a:ext cx="10515600" cy="816904"/>
          </a:xfrm>
          <a:solidFill>
            <a:schemeClr val="bg1"/>
          </a:solidFill>
        </p:spPr>
        <p:txBody>
          <a:bodyPr lIns="180000" tIns="144000" rIns="144000" bIns="144000" anchor="ctr"/>
          <a:lstStyle/>
          <a:p>
            <a:r>
              <a:rPr lang="en-US"/>
              <a:t>Click to edit Master title style</a:t>
            </a:r>
            <a:endParaRPr lang="en-IE" dirty="0"/>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2482397"/>
            <a:ext cx="10515600" cy="587375"/>
          </a:xfrm>
        </p:spPr>
        <p:txBody>
          <a:bodyPr>
            <a:noAutofit/>
          </a:bodyPr>
          <a:lstStyle>
            <a:lvl1pPr marL="0" indent="0">
              <a:buNone/>
              <a:defRPr sz="2000">
                <a:solidFill>
                  <a:schemeClr val="bg1"/>
                </a:solidFill>
              </a:defRPr>
            </a:lvl1pPr>
          </a:lstStyle>
          <a:p>
            <a:pPr lvl="0"/>
            <a:r>
              <a:rPr lang="en-US"/>
              <a:t>Click to edit Master text styles</a:t>
            </a:r>
          </a:p>
        </p:txBody>
      </p:sp>
      <p:pic>
        <p:nvPicPr>
          <p:cNvPr id="9" name="Picture 8" descr="A blue flag with yellow stars and stripes&#10;&#10;Description automatically generated">
            <a:extLst>
              <a:ext uri="{FF2B5EF4-FFF2-40B4-BE49-F238E27FC236}">
                <a16:creationId xmlns:a16="http://schemas.microsoft.com/office/drawing/2014/main" id="{9BD178DF-B2B3-E383-43AA-D54BBF22737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6" name="Picture 5" descr="A blue flag with yellow stars and stripes&#10;&#10;Description automatically generated">
            <a:extLst>
              <a:ext uri="{FF2B5EF4-FFF2-40B4-BE49-F238E27FC236}">
                <a16:creationId xmlns:a16="http://schemas.microsoft.com/office/drawing/2014/main" id="{9C194F48-423C-93CB-1A61-CE12CAB5B44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10" name="Footer Placeholder 8">
            <a:extLst>
              <a:ext uri="{FF2B5EF4-FFF2-40B4-BE49-F238E27FC236}">
                <a16:creationId xmlns:a16="http://schemas.microsoft.com/office/drawing/2014/main" id="{5037411D-B917-4DD6-582A-69CDCB27DAAB}"/>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1540935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hapter page option 5">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9526B31-D383-5ABA-08B1-8097743DECE0}"/>
              </a:ext>
            </a:extLst>
          </p:cNvPr>
          <p:cNvSpPr/>
          <p:nvPr userDrawn="1"/>
        </p:nvSpPr>
        <p:spPr>
          <a:xfrm flipV="1">
            <a:off x="0" y="1861457"/>
            <a:ext cx="12192000" cy="499654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Rectangle 3">
            <a:extLst>
              <a:ext uri="{FF2B5EF4-FFF2-40B4-BE49-F238E27FC236}">
                <a16:creationId xmlns:a16="http://schemas.microsoft.com/office/drawing/2014/main" id="{EE1DFA4B-D09C-D3C7-CF14-10151C0BAF5D}"/>
              </a:ext>
            </a:extLst>
          </p:cNvPr>
          <p:cNvSpPr/>
          <p:nvPr/>
        </p:nvSpPr>
        <p:spPr>
          <a:xfrm flipV="1">
            <a:off x="0" y="1861457"/>
            <a:ext cx="12192000" cy="499654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lvl1pPr>
              <a:defRPr>
                <a:solidFill>
                  <a:schemeClr val="tx1"/>
                </a:solidFill>
              </a:defRPr>
            </a:lvl1pPr>
          </a:lstStyle>
          <a:p>
            <a:pPr algn="l"/>
            <a:fld id="{768364BB-9B21-4D29-A19C-C6410F652861}" type="slidenum">
              <a:rPr lang="en-IE" smtClean="0"/>
              <a:pPr algn="l"/>
              <a:t>‹#›</a:t>
            </a:fld>
            <a:endParaRPr lang="en-IE" dirty="0"/>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1410155"/>
            <a:ext cx="10515600" cy="816904"/>
          </a:xfrm>
          <a:solidFill>
            <a:schemeClr val="bg1"/>
          </a:solidFill>
        </p:spPr>
        <p:txBody>
          <a:bodyPr lIns="180000"/>
          <a:lstStyle/>
          <a:p>
            <a:r>
              <a:rPr lang="en-US"/>
              <a:t>Click to edit Master title style</a:t>
            </a:r>
            <a:endParaRPr lang="en-IE" dirty="0"/>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2482397"/>
            <a:ext cx="10515600" cy="587375"/>
          </a:xfrm>
        </p:spPr>
        <p:txBody>
          <a:bodyPr>
            <a:noAutofit/>
          </a:bodyPr>
          <a:lstStyle>
            <a:lvl1pPr marL="0" indent="0">
              <a:buNone/>
              <a:defRPr sz="2000">
                <a:solidFill>
                  <a:schemeClr val="tx2"/>
                </a:solidFill>
              </a:defRPr>
            </a:lvl1pPr>
          </a:lstStyle>
          <a:p>
            <a:pPr lvl="0"/>
            <a:r>
              <a:rPr lang="en-US"/>
              <a:t>Click to edit Master text styles</a:t>
            </a:r>
          </a:p>
        </p:txBody>
      </p:sp>
      <p:pic>
        <p:nvPicPr>
          <p:cNvPr id="5" name="Picture 4" descr="A blue flag with yellow stars&#10;&#10;Description automatically generated">
            <a:extLst>
              <a:ext uri="{FF2B5EF4-FFF2-40B4-BE49-F238E27FC236}">
                <a16:creationId xmlns:a16="http://schemas.microsoft.com/office/drawing/2014/main" id="{D7151F52-9DDF-CEC4-58EC-587B7A1D779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8" name="Picture 7" descr="A blue flag with yellow stars&#10;&#10;Description automatically generated">
            <a:extLst>
              <a:ext uri="{FF2B5EF4-FFF2-40B4-BE49-F238E27FC236}">
                <a16:creationId xmlns:a16="http://schemas.microsoft.com/office/drawing/2014/main" id="{8B94F84F-1590-9DE6-C3AC-9FBA58E40EF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sp>
        <p:nvSpPr>
          <p:cNvPr id="10" name="Footer Placeholder 8">
            <a:extLst>
              <a:ext uri="{FF2B5EF4-FFF2-40B4-BE49-F238E27FC236}">
                <a16:creationId xmlns:a16="http://schemas.microsoft.com/office/drawing/2014/main" id="{6D8387C3-85B8-44CF-42FB-C414F5876B21}"/>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3498516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and body text on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solidFill>
            <a:schemeClr val="bg1"/>
          </a:solidFill>
        </p:spPr>
        <p:txBody>
          <a:bodyPr/>
          <a:lstStyle/>
          <a:p>
            <a:r>
              <a:rPr lang="en-US"/>
              <a:t>Click to edit Master title style</a:t>
            </a:r>
            <a:endParaRPr lang="en-IE" dirty="0"/>
          </a:p>
        </p:txBody>
      </p:sp>
      <p:sp>
        <p:nvSpPr>
          <p:cNvPr id="7" name="Text Placeholder 2">
            <a:extLst>
              <a:ext uri="{FF2B5EF4-FFF2-40B4-BE49-F238E27FC236}">
                <a16:creationId xmlns:a16="http://schemas.microsoft.com/office/drawing/2014/main" id="{ABBD8A8F-01F7-069C-2D69-AFCA2F78DFC9}"/>
              </a:ext>
            </a:extLst>
          </p:cNvPr>
          <p:cNvSpPr>
            <a:spLocks noGrp="1"/>
          </p:cNvSpPr>
          <p:nvPr>
            <p:ph idx="1"/>
          </p:nvPr>
        </p:nvSpPr>
        <p:spPr>
          <a:xfrm>
            <a:off x="838200" y="1825625"/>
            <a:ext cx="10515600" cy="3638473"/>
          </a:xfrm>
          <a:prstGeom prst="rect">
            <a:avLst/>
          </a:prstGeom>
        </p:spPr>
        <p:txBody>
          <a:bodyPr vert="horz" lIns="144000" tIns="144000" rIns="144000" bIns="144000" rtlCol="0">
            <a:noAutofit/>
          </a:bodyPr>
          <a:lstStyle>
            <a:lvl1pPr marL="0" indent="0">
              <a:buNone/>
              <a:defRPr sz="2000"/>
            </a:lvl1pPr>
          </a:lstStyle>
          <a:p>
            <a:pPr lvl="0"/>
            <a:r>
              <a:rPr lang="en-US"/>
              <a:t>Click to edit Master text styles</a:t>
            </a:r>
          </a:p>
        </p:txBody>
      </p:sp>
      <p:sp>
        <p:nvSpPr>
          <p:cNvPr id="3" name="Slide Number Placeholder 5">
            <a:extLst>
              <a:ext uri="{FF2B5EF4-FFF2-40B4-BE49-F238E27FC236}">
                <a16:creationId xmlns:a16="http://schemas.microsoft.com/office/drawing/2014/main" id="{487499CD-21D1-84C4-7FD1-F33A396395B0}"/>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5" name="Footer Placeholder 8">
            <a:extLst>
              <a:ext uri="{FF2B5EF4-FFF2-40B4-BE49-F238E27FC236}">
                <a16:creationId xmlns:a16="http://schemas.microsoft.com/office/drawing/2014/main" id="{3A7104ED-A036-D2F4-B40F-5A65C505AC4E}"/>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1399228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body text and bullet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lstStyle/>
          <a:p>
            <a:r>
              <a:rPr lang="en-US"/>
              <a:t>Click to edit Master title style</a:t>
            </a:r>
            <a:endParaRPr lang="en-IE" dirty="0"/>
          </a:p>
        </p:txBody>
      </p:sp>
      <p:sp>
        <p:nvSpPr>
          <p:cNvPr id="6" name="Text Placeholder 2">
            <a:extLst>
              <a:ext uri="{FF2B5EF4-FFF2-40B4-BE49-F238E27FC236}">
                <a16:creationId xmlns:a16="http://schemas.microsoft.com/office/drawing/2014/main" id="{509BE7C2-2602-0313-8D83-EAB1C755A713}"/>
              </a:ext>
            </a:extLst>
          </p:cNvPr>
          <p:cNvSpPr>
            <a:spLocks noGrp="1"/>
          </p:cNvSpPr>
          <p:nvPr>
            <p:ph idx="1"/>
          </p:nvPr>
        </p:nvSpPr>
        <p:spPr>
          <a:xfrm>
            <a:off x="838200" y="1825625"/>
            <a:ext cx="10515600" cy="3638473"/>
          </a:xfrm>
          <a:prstGeom prst="rect">
            <a:avLst/>
          </a:prstGeom>
        </p:spPr>
        <p:txBody>
          <a:bodyPr vert="horz" lIns="144000" tIns="144000" rIns="144000" bIns="144000" rtlCol="0">
            <a:noAutofit/>
          </a:bodyPr>
          <a:lstStyle>
            <a:lvl1pPr marL="342900" indent="-342900">
              <a:buClr>
                <a:schemeClr val="tx2"/>
              </a:buClr>
              <a:buSzPct val="150000"/>
              <a:buFont typeface="Arial" panose="020B0604020202020204" pitchFamily="34" charset="0"/>
              <a:buChar char="•"/>
              <a:defRPr sz="2000"/>
            </a:lvl1pPr>
            <a:lvl2pPr>
              <a:buClr>
                <a:schemeClr val="tx2"/>
              </a:buClr>
              <a:buSzPct val="100000"/>
              <a:defRPr sz="1800"/>
            </a:lvl2pPr>
            <a:lvl3pPr>
              <a:buClr>
                <a:schemeClr val="tx2"/>
              </a:buClr>
              <a:defRPr sz="1600"/>
            </a:lvl3pPr>
            <a:lvl4pPr>
              <a:buClr>
                <a:schemeClr val="tx2"/>
              </a:buClr>
              <a:defRPr sz="1400"/>
            </a:lvl4pPr>
          </a:lstStyle>
          <a:p>
            <a:pPr lvl="0"/>
            <a:r>
              <a:rPr lang="en-US"/>
              <a:t>Click to edit Master text styles</a:t>
            </a:r>
          </a:p>
          <a:p>
            <a:pPr lvl="1"/>
            <a:r>
              <a:rPr lang="en-US"/>
              <a:t>Second level</a:t>
            </a:r>
          </a:p>
          <a:p>
            <a:pPr lvl="2"/>
            <a:r>
              <a:rPr lang="en-US"/>
              <a:t>Third level</a:t>
            </a:r>
          </a:p>
        </p:txBody>
      </p:sp>
      <p:sp>
        <p:nvSpPr>
          <p:cNvPr id="3" name="Slide Number Placeholder 5">
            <a:extLst>
              <a:ext uri="{FF2B5EF4-FFF2-40B4-BE49-F238E27FC236}">
                <a16:creationId xmlns:a16="http://schemas.microsoft.com/office/drawing/2014/main" id="{5D43C2E6-DFE0-78B7-AEF2-E94F28383CAA}"/>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5" name="Footer Placeholder 8">
            <a:extLst>
              <a:ext uri="{FF2B5EF4-FFF2-40B4-BE49-F238E27FC236}">
                <a16:creationId xmlns:a16="http://schemas.microsoft.com/office/drawing/2014/main" id="{2BE520F0-58F1-06F4-10C5-832EFDCE68DF}"/>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2749006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body text two columns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dirty="0"/>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1855706"/>
            <a:ext cx="5019675" cy="3271102"/>
          </a:xfrm>
          <a:noFill/>
        </p:spPr>
        <p:txBody>
          <a:bodyPr lIns="144000" tIns="144000" rIns="144000" bIns="144000">
            <a:noAutofit/>
          </a:bodyPr>
          <a:lstStyle>
            <a:lvl1pPr marL="0" indent="0">
              <a:buNone/>
              <a:defRPr sz="2000">
                <a:solidFill>
                  <a:schemeClr val="tx1"/>
                </a:solidFill>
              </a:defRPr>
            </a:lvl1pPr>
          </a:lstStyle>
          <a:p>
            <a:pPr lvl="0"/>
            <a:r>
              <a:rPr lang="en-US"/>
              <a:t>Click to edit Master text styles</a:t>
            </a:r>
          </a:p>
        </p:txBody>
      </p:sp>
      <p:sp>
        <p:nvSpPr>
          <p:cNvPr id="6" name="Content Placeholder 2">
            <a:extLst>
              <a:ext uri="{FF2B5EF4-FFF2-40B4-BE49-F238E27FC236}">
                <a16:creationId xmlns:a16="http://schemas.microsoft.com/office/drawing/2014/main" id="{5F39DED1-43B7-A54B-D3D7-54792E535D26}"/>
              </a:ext>
            </a:extLst>
          </p:cNvPr>
          <p:cNvSpPr>
            <a:spLocks noGrp="1"/>
          </p:cNvSpPr>
          <p:nvPr>
            <p:ph sz="half" idx="10"/>
          </p:nvPr>
        </p:nvSpPr>
        <p:spPr>
          <a:xfrm>
            <a:off x="6334125" y="1855706"/>
            <a:ext cx="5019675" cy="3271102"/>
          </a:xfrm>
          <a:noFill/>
        </p:spPr>
        <p:txBody>
          <a:bodyPr lIns="144000" tIns="144000" rIns="144000" bIns="144000">
            <a:noAutofit/>
          </a:bodyPr>
          <a:lstStyle>
            <a:lvl1pPr marL="0" indent="0">
              <a:buNone/>
              <a:defRPr sz="2000">
                <a:solidFill>
                  <a:schemeClr val="tx1"/>
                </a:solidFill>
              </a:defRPr>
            </a:lvl1pPr>
          </a:lstStyle>
          <a:p>
            <a:pPr lvl="0"/>
            <a:r>
              <a:rPr lang="en-US"/>
              <a:t>Click to edit Master text styles</a:t>
            </a:r>
          </a:p>
        </p:txBody>
      </p:sp>
      <p:sp>
        <p:nvSpPr>
          <p:cNvPr id="4" name="Slide Number Placeholder 5">
            <a:extLst>
              <a:ext uri="{FF2B5EF4-FFF2-40B4-BE49-F238E27FC236}">
                <a16:creationId xmlns:a16="http://schemas.microsoft.com/office/drawing/2014/main" id="{B9416748-3994-A02A-B7BD-AC8272883D95}"/>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7" name="Footer Placeholder 8">
            <a:extLst>
              <a:ext uri="{FF2B5EF4-FFF2-40B4-BE49-F238E27FC236}">
                <a16:creationId xmlns:a16="http://schemas.microsoft.com/office/drawing/2014/main" id="{6A56761B-AC86-49AF-4B3B-2CCCDB7A47B8}"/>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3885691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body text two columns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dirty="0"/>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1855706"/>
            <a:ext cx="5019675" cy="3271102"/>
          </a:xfrm>
          <a:solidFill>
            <a:schemeClr val="tx2"/>
          </a:solidFill>
        </p:spPr>
        <p:txBody>
          <a:bodyPr lIns="144000" tIns="144000" rIns="144000" bIns="144000">
            <a:noAutofit/>
          </a:bodyPr>
          <a:lstStyle>
            <a:lvl1pPr marL="0" indent="0">
              <a:buNone/>
              <a:defRPr sz="2000">
                <a:solidFill>
                  <a:schemeClr val="bg1"/>
                </a:solidFill>
              </a:defRPr>
            </a:lvl1pPr>
          </a:lstStyle>
          <a:p>
            <a:pPr lvl="0"/>
            <a:r>
              <a:rPr lang="en-US"/>
              <a:t>Click to edit Master text styles</a:t>
            </a:r>
          </a:p>
        </p:txBody>
      </p:sp>
      <p:sp>
        <p:nvSpPr>
          <p:cNvPr id="5" name="Content Placeholder 2">
            <a:extLst>
              <a:ext uri="{FF2B5EF4-FFF2-40B4-BE49-F238E27FC236}">
                <a16:creationId xmlns:a16="http://schemas.microsoft.com/office/drawing/2014/main" id="{DC0E4D59-AF6A-8993-094A-5A4FED57EA37}"/>
              </a:ext>
            </a:extLst>
          </p:cNvPr>
          <p:cNvSpPr>
            <a:spLocks noGrp="1"/>
          </p:cNvSpPr>
          <p:nvPr>
            <p:ph sz="half" idx="10"/>
          </p:nvPr>
        </p:nvSpPr>
        <p:spPr>
          <a:xfrm>
            <a:off x="6334125" y="1855706"/>
            <a:ext cx="5019675" cy="3271102"/>
          </a:xfrm>
          <a:solidFill>
            <a:schemeClr val="tx2"/>
          </a:solidFill>
        </p:spPr>
        <p:txBody>
          <a:bodyPr lIns="144000" tIns="144000" rIns="144000" bIns="144000">
            <a:noAutofit/>
          </a:bodyPr>
          <a:lstStyle>
            <a:lvl1pPr marL="0" indent="0">
              <a:buNone/>
              <a:defRPr sz="2000">
                <a:solidFill>
                  <a:schemeClr val="bg1"/>
                </a:solidFill>
              </a:defRPr>
            </a:lvl1pPr>
          </a:lstStyle>
          <a:p>
            <a:pPr lvl="0"/>
            <a:r>
              <a:rPr lang="en-US"/>
              <a:t>Click to edit Master text styles</a:t>
            </a:r>
          </a:p>
        </p:txBody>
      </p:sp>
      <p:sp>
        <p:nvSpPr>
          <p:cNvPr id="4" name="Slide Number Placeholder 5">
            <a:extLst>
              <a:ext uri="{FF2B5EF4-FFF2-40B4-BE49-F238E27FC236}">
                <a16:creationId xmlns:a16="http://schemas.microsoft.com/office/drawing/2014/main" id="{8C3588F2-1E00-50BC-0820-CB663EE9719E}"/>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7" name="Footer Placeholder 8">
            <a:extLst>
              <a:ext uri="{FF2B5EF4-FFF2-40B4-BE49-F238E27FC236}">
                <a16:creationId xmlns:a16="http://schemas.microsoft.com/office/drawing/2014/main" id="{7575C568-2951-1529-11F7-C12F1B067788}"/>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1594545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body text two columns with subtit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dirty="0"/>
          </a:p>
        </p:txBody>
      </p:sp>
      <p:sp>
        <p:nvSpPr>
          <p:cNvPr id="4" name="Content Placeholder 2">
            <a:extLst>
              <a:ext uri="{FF2B5EF4-FFF2-40B4-BE49-F238E27FC236}">
                <a16:creationId xmlns:a16="http://schemas.microsoft.com/office/drawing/2014/main" id="{E0920A60-FD35-93DC-D952-15BAEF0C0BB5}"/>
              </a:ext>
            </a:extLst>
          </p:cNvPr>
          <p:cNvSpPr>
            <a:spLocks noGrp="1"/>
          </p:cNvSpPr>
          <p:nvPr>
            <p:ph sz="half" idx="15" hasCustomPrompt="1"/>
          </p:nvPr>
        </p:nvSpPr>
        <p:spPr>
          <a:xfrm>
            <a:off x="838200" y="2029022"/>
            <a:ext cx="501967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dirty="0"/>
              <a:t>Click to add subtitle</a:t>
            </a:r>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2724150"/>
            <a:ext cx="5019675" cy="2536008"/>
          </a:xfrm>
          <a:noFill/>
        </p:spPr>
        <p:txBody>
          <a:bodyPr lIns="144000" tIns="144000" rIns="144000" bIns="144000">
            <a:noAutofit/>
          </a:bodyPr>
          <a:lstStyle>
            <a:lvl1pPr marL="0" indent="0">
              <a:buNone/>
              <a:defRPr sz="2000">
                <a:solidFill>
                  <a:schemeClr val="tx1"/>
                </a:solidFill>
              </a:defRPr>
            </a:lvl1pPr>
          </a:lstStyle>
          <a:p>
            <a:pPr lvl="0"/>
            <a:r>
              <a:rPr lang="en-US"/>
              <a:t>Click to edit Master text styles</a:t>
            </a:r>
          </a:p>
        </p:txBody>
      </p:sp>
      <p:sp>
        <p:nvSpPr>
          <p:cNvPr id="7" name="Content Placeholder 2">
            <a:extLst>
              <a:ext uri="{FF2B5EF4-FFF2-40B4-BE49-F238E27FC236}">
                <a16:creationId xmlns:a16="http://schemas.microsoft.com/office/drawing/2014/main" id="{26B8E071-31DF-2C06-04A9-3BC538CDA6CD}"/>
              </a:ext>
            </a:extLst>
          </p:cNvPr>
          <p:cNvSpPr>
            <a:spLocks noGrp="1"/>
          </p:cNvSpPr>
          <p:nvPr>
            <p:ph sz="half" idx="17" hasCustomPrompt="1"/>
          </p:nvPr>
        </p:nvSpPr>
        <p:spPr>
          <a:xfrm>
            <a:off x="6334126" y="2029022"/>
            <a:ext cx="501967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dirty="0"/>
              <a:t>Click to add subtitle</a:t>
            </a:r>
          </a:p>
        </p:txBody>
      </p:sp>
      <p:sp>
        <p:nvSpPr>
          <p:cNvPr id="5" name="Content Placeholder 2">
            <a:extLst>
              <a:ext uri="{FF2B5EF4-FFF2-40B4-BE49-F238E27FC236}">
                <a16:creationId xmlns:a16="http://schemas.microsoft.com/office/drawing/2014/main" id="{118A63BF-772E-9151-C37F-6751BC1781DA}"/>
              </a:ext>
            </a:extLst>
          </p:cNvPr>
          <p:cNvSpPr>
            <a:spLocks noGrp="1"/>
          </p:cNvSpPr>
          <p:nvPr>
            <p:ph sz="half" idx="16"/>
          </p:nvPr>
        </p:nvSpPr>
        <p:spPr>
          <a:xfrm>
            <a:off x="6334125" y="2724150"/>
            <a:ext cx="5019675" cy="2536008"/>
          </a:xfrm>
          <a:noFill/>
        </p:spPr>
        <p:txBody>
          <a:bodyPr lIns="144000" tIns="144000" rIns="144000" bIns="144000">
            <a:noAutofit/>
          </a:bodyPr>
          <a:lstStyle>
            <a:lvl1pPr marL="0" indent="0">
              <a:buNone/>
              <a:defRPr sz="2000">
                <a:solidFill>
                  <a:schemeClr val="tx1"/>
                </a:solidFill>
              </a:defRPr>
            </a:lvl1pPr>
          </a:lstStyle>
          <a:p>
            <a:pPr lvl="0"/>
            <a:r>
              <a:rPr lang="en-US"/>
              <a:t>Click to edit Master text styles</a:t>
            </a:r>
          </a:p>
        </p:txBody>
      </p:sp>
      <p:sp>
        <p:nvSpPr>
          <p:cNvPr id="6" name="Slide Number Placeholder 5">
            <a:extLst>
              <a:ext uri="{FF2B5EF4-FFF2-40B4-BE49-F238E27FC236}">
                <a16:creationId xmlns:a16="http://schemas.microsoft.com/office/drawing/2014/main" id="{A10AA9BB-29EC-79EA-02CA-8452ADF649A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9" name="Footer Placeholder 8">
            <a:extLst>
              <a:ext uri="{FF2B5EF4-FFF2-40B4-BE49-F238E27FC236}">
                <a16:creationId xmlns:a16="http://schemas.microsoft.com/office/drawing/2014/main" id="{C1BA1A05-4F7E-D9F9-D094-9C9394F846EC}"/>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3872981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body text two columns with subtitles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B8270BF-EE76-A46D-95E0-FB617042099B}"/>
              </a:ext>
            </a:extLst>
          </p:cNvPr>
          <p:cNvSpPr>
            <a:spLocks/>
          </p:cNvSpPr>
          <p:nvPr/>
        </p:nvSpPr>
        <p:spPr>
          <a:xfrm>
            <a:off x="0" y="1487978"/>
            <a:ext cx="12192000" cy="537002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2"/>
              </a:solidFill>
            </a:endParaRPr>
          </a:p>
        </p:txBody>
      </p:sp>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dirty="0"/>
          </a:p>
        </p:txBody>
      </p:sp>
      <p:sp>
        <p:nvSpPr>
          <p:cNvPr id="4" name="Content Placeholder 2">
            <a:extLst>
              <a:ext uri="{FF2B5EF4-FFF2-40B4-BE49-F238E27FC236}">
                <a16:creationId xmlns:a16="http://schemas.microsoft.com/office/drawing/2014/main" id="{E0920A60-FD35-93DC-D952-15BAEF0C0BB5}"/>
              </a:ext>
            </a:extLst>
          </p:cNvPr>
          <p:cNvSpPr>
            <a:spLocks noGrp="1"/>
          </p:cNvSpPr>
          <p:nvPr>
            <p:ph sz="half" idx="15" hasCustomPrompt="1"/>
          </p:nvPr>
        </p:nvSpPr>
        <p:spPr>
          <a:xfrm>
            <a:off x="838200" y="2029022"/>
            <a:ext cx="5019674" cy="460375"/>
          </a:xfrm>
          <a:solidFill>
            <a:schemeClr val="accent5"/>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tx2"/>
                </a:solidFill>
              </a:defRPr>
            </a:lvl1pPr>
          </a:lstStyle>
          <a:p>
            <a:pPr lvl="0"/>
            <a:r>
              <a:rPr lang="en-US" dirty="0"/>
              <a:t>Click to add subtitle</a:t>
            </a:r>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2724150"/>
            <a:ext cx="5019675" cy="2536008"/>
          </a:xfrm>
          <a:noFill/>
        </p:spPr>
        <p:txBody>
          <a:bodyPr lIns="144000" tIns="144000" rIns="144000" bIns="144000">
            <a:noAutofit/>
          </a:bodyPr>
          <a:lstStyle>
            <a:lvl1pPr marL="0" indent="0">
              <a:buNone/>
              <a:defRPr sz="2000">
                <a:solidFill>
                  <a:schemeClr val="bg1"/>
                </a:solidFill>
              </a:defRPr>
            </a:lvl1pPr>
          </a:lstStyle>
          <a:p>
            <a:pPr lvl="0"/>
            <a:r>
              <a:rPr lang="en-US"/>
              <a:t>Click to edit Master text styles</a:t>
            </a:r>
          </a:p>
        </p:txBody>
      </p:sp>
      <p:sp>
        <p:nvSpPr>
          <p:cNvPr id="7" name="Content Placeholder 2">
            <a:extLst>
              <a:ext uri="{FF2B5EF4-FFF2-40B4-BE49-F238E27FC236}">
                <a16:creationId xmlns:a16="http://schemas.microsoft.com/office/drawing/2014/main" id="{26B8E071-31DF-2C06-04A9-3BC538CDA6CD}"/>
              </a:ext>
            </a:extLst>
          </p:cNvPr>
          <p:cNvSpPr>
            <a:spLocks noGrp="1"/>
          </p:cNvSpPr>
          <p:nvPr>
            <p:ph sz="half" idx="17" hasCustomPrompt="1"/>
          </p:nvPr>
        </p:nvSpPr>
        <p:spPr>
          <a:xfrm>
            <a:off x="6334126" y="2029022"/>
            <a:ext cx="5019674" cy="460375"/>
          </a:xfrm>
          <a:solidFill>
            <a:schemeClr val="accent5"/>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tx2"/>
                </a:solidFill>
              </a:defRPr>
            </a:lvl1pPr>
          </a:lstStyle>
          <a:p>
            <a:pPr lvl="0"/>
            <a:r>
              <a:rPr lang="en-US" dirty="0"/>
              <a:t>Click to add subtitle</a:t>
            </a:r>
          </a:p>
        </p:txBody>
      </p:sp>
      <p:sp>
        <p:nvSpPr>
          <p:cNvPr id="5" name="Content Placeholder 2">
            <a:extLst>
              <a:ext uri="{FF2B5EF4-FFF2-40B4-BE49-F238E27FC236}">
                <a16:creationId xmlns:a16="http://schemas.microsoft.com/office/drawing/2014/main" id="{118A63BF-772E-9151-C37F-6751BC1781DA}"/>
              </a:ext>
            </a:extLst>
          </p:cNvPr>
          <p:cNvSpPr>
            <a:spLocks noGrp="1"/>
          </p:cNvSpPr>
          <p:nvPr>
            <p:ph sz="half" idx="16"/>
          </p:nvPr>
        </p:nvSpPr>
        <p:spPr>
          <a:xfrm>
            <a:off x="6334125" y="2724150"/>
            <a:ext cx="5019675" cy="2536008"/>
          </a:xfrm>
          <a:noFill/>
        </p:spPr>
        <p:txBody>
          <a:bodyPr lIns="144000" tIns="144000" rIns="144000" bIns="144000">
            <a:noAutofit/>
          </a:bodyPr>
          <a:lstStyle>
            <a:lvl1pPr marL="0" indent="0">
              <a:buNone/>
              <a:defRPr sz="2000">
                <a:solidFill>
                  <a:schemeClr val="bg1"/>
                </a:solidFill>
              </a:defRPr>
            </a:lvl1pPr>
          </a:lstStyle>
          <a:p>
            <a:pPr lvl="0"/>
            <a:r>
              <a:rPr lang="en-US"/>
              <a:t>Click to edit Master text styles</a:t>
            </a:r>
          </a:p>
        </p:txBody>
      </p:sp>
      <p:pic>
        <p:nvPicPr>
          <p:cNvPr id="10" name="Picture 9" descr="A blue flag with yellow stars and stripes&#10;&#10;Description automatically generated">
            <a:extLst>
              <a:ext uri="{FF2B5EF4-FFF2-40B4-BE49-F238E27FC236}">
                <a16:creationId xmlns:a16="http://schemas.microsoft.com/office/drawing/2014/main" id="{7262511B-BA2E-7984-66D6-B5152DA09D7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11" name="Picture 10" descr="A blue flag with yellow stars and stripes&#10;&#10;Description automatically generated">
            <a:extLst>
              <a:ext uri="{FF2B5EF4-FFF2-40B4-BE49-F238E27FC236}">
                <a16:creationId xmlns:a16="http://schemas.microsoft.com/office/drawing/2014/main" id="{DB557BE9-B8DC-E601-A0F8-16CD84F9181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9" name="Slide Number Placeholder 5">
            <a:extLst>
              <a:ext uri="{FF2B5EF4-FFF2-40B4-BE49-F238E27FC236}">
                <a16:creationId xmlns:a16="http://schemas.microsoft.com/office/drawing/2014/main" id="{BEFAC7B2-2467-A72A-9F8B-CBD0FB0D8C4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dirty="0"/>
          </a:p>
        </p:txBody>
      </p:sp>
      <p:sp>
        <p:nvSpPr>
          <p:cNvPr id="12" name="Footer Placeholder 8">
            <a:extLst>
              <a:ext uri="{FF2B5EF4-FFF2-40B4-BE49-F238E27FC236}">
                <a16:creationId xmlns:a16="http://schemas.microsoft.com/office/drawing/2014/main" id="{D838E642-5C12-54DE-94A0-3EDA044A547F}"/>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42236665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body text two columns colured backgroun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ECCFB38-4E5F-126B-A212-3CBD911F9836}"/>
              </a:ext>
            </a:extLst>
          </p:cNvPr>
          <p:cNvSpPr>
            <a:spLocks noGrp="1" noRot="1" noMove="1" noResize="1" noEditPoints="1" noAdjustHandles="1" noChangeArrowheads="1" noChangeShapeType="1"/>
          </p:cNvSpPr>
          <p:nvPr/>
        </p:nvSpPr>
        <p:spPr>
          <a:xfrm>
            <a:off x="0" y="1487978"/>
            <a:ext cx="12192000" cy="537002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dirty="0"/>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200" y="2587083"/>
            <a:ext cx="4670502" cy="2899317"/>
          </a:xfrm>
          <a:noFill/>
        </p:spPr>
        <p:txBody>
          <a:bodyPr>
            <a:noAutofit/>
          </a:bodyPr>
          <a:lstStyle>
            <a:lvl1pPr marL="0" indent="0">
              <a:buNone/>
              <a:defRPr sz="2000">
                <a:solidFill>
                  <a:schemeClr val="bg1"/>
                </a:solidFill>
              </a:defRPr>
            </a:lvl1pPr>
          </a:lstStyle>
          <a:p>
            <a:pPr lvl="0"/>
            <a:r>
              <a:rPr lang="en-US"/>
              <a:t>Click to edit Master text styles</a:t>
            </a:r>
          </a:p>
        </p:txBody>
      </p:sp>
      <p:sp>
        <p:nvSpPr>
          <p:cNvPr id="4" name="Content Placeholder 3">
            <a:extLst>
              <a:ext uri="{FF2B5EF4-FFF2-40B4-BE49-F238E27FC236}">
                <a16:creationId xmlns:a16="http://schemas.microsoft.com/office/drawing/2014/main" id="{AE36259F-C7F8-D963-3DFD-92239B4D3FA2}"/>
              </a:ext>
            </a:extLst>
          </p:cNvPr>
          <p:cNvSpPr>
            <a:spLocks noGrp="1"/>
          </p:cNvSpPr>
          <p:nvPr>
            <p:ph sz="half" idx="2"/>
          </p:nvPr>
        </p:nvSpPr>
        <p:spPr>
          <a:xfrm>
            <a:off x="6172200" y="2587083"/>
            <a:ext cx="5181600" cy="2899317"/>
          </a:xfrm>
          <a:noFill/>
        </p:spPr>
        <p:txBody>
          <a:bodyPr>
            <a:noAutofit/>
          </a:bodyPr>
          <a:lstStyle>
            <a:lvl1pPr marL="0" indent="0">
              <a:buNone/>
              <a:defRPr sz="2000">
                <a:solidFill>
                  <a:schemeClr val="bg1"/>
                </a:solidFill>
              </a:defRPr>
            </a:lvl1pPr>
          </a:lstStyle>
          <a:p>
            <a:pPr lvl="0"/>
            <a:r>
              <a:rPr lang="en-US"/>
              <a:t>Click to edit Master text styles</a:t>
            </a:r>
          </a:p>
        </p:txBody>
      </p:sp>
      <p:pic>
        <p:nvPicPr>
          <p:cNvPr id="8" name="Picture 7" descr="A blue flag with yellow stars and stripes&#10;&#10;Description automatically generated">
            <a:extLst>
              <a:ext uri="{FF2B5EF4-FFF2-40B4-BE49-F238E27FC236}">
                <a16:creationId xmlns:a16="http://schemas.microsoft.com/office/drawing/2014/main" id="{02BBC44B-821F-21ED-8464-03E52169817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9" name="Picture 8" descr="A blue flag with yellow stars and stripes&#10;&#10;Description automatically generated">
            <a:extLst>
              <a:ext uri="{FF2B5EF4-FFF2-40B4-BE49-F238E27FC236}">
                <a16:creationId xmlns:a16="http://schemas.microsoft.com/office/drawing/2014/main" id="{22B46DA4-CDDE-5119-2E5E-AD549E681C9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5" name="Slide Number Placeholder 5">
            <a:extLst>
              <a:ext uri="{FF2B5EF4-FFF2-40B4-BE49-F238E27FC236}">
                <a16:creationId xmlns:a16="http://schemas.microsoft.com/office/drawing/2014/main" id="{4A321162-C08B-5D98-4E1F-FE50C321D819}"/>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dirty="0"/>
          </a:p>
        </p:txBody>
      </p:sp>
      <p:sp>
        <p:nvSpPr>
          <p:cNvPr id="10" name="Footer Placeholder 8">
            <a:extLst>
              <a:ext uri="{FF2B5EF4-FFF2-40B4-BE49-F238E27FC236}">
                <a16:creationId xmlns:a16="http://schemas.microsoft.com/office/drawing/2014/main" id="{75400899-1203-EA20-07C6-EFFB182F41FF}"/>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18167603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nd body text three columns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dirty="0"/>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200" y="1989056"/>
            <a:ext cx="3055070" cy="3299381"/>
          </a:xfrm>
          <a:solidFill>
            <a:schemeClr val="tx2"/>
          </a:solidFill>
        </p:spPr>
        <p:txBody>
          <a:bodyPr>
            <a:noAutofit/>
          </a:bodyPr>
          <a:lstStyle>
            <a:lvl1pPr marL="0" indent="0">
              <a:buNone/>
              <a:defRPr sz="2000">
                <a:solidFill>
                  <a:schemeClr val="bg1"/>
                </a:solidFill>
              </a:defRPr>
            </a:lvl1pPr>
          </a:lstStyle>
          <a:p>
            <a:pPr lvl="0"/>
            <a:r>
              <a:rPr lang="en-US"/>
              <a:t>Click to edit Master text styles</a:t>
            </a:r>
          </a:p>
        </p:txBody>
      </p:sp>
      <p:sp>
        <p:nvSpPr>
          <p:cNvPr id="7" name="Content Placeholder 2">
            <a:extLst>
              <a:ext uri="{FF2B5EF4-FFF2-40B4-BE49-F238E27FC236}">
                <a16:creationId xmlns:a16="http://schemas.microsoft.com/office/drawing/2014/main" id="{11A8786C-FCBD-3783-706E-0CBF5B0343E3}"/>
              </a:ext>
            </a:extLst>
          </p:cNvPr>
          <p:cNvSpPr>
            <a:spLocks noGrp="1"/>
          </p:cNvSpPr>
          <p:nvPr>
            <p:ph sz="half" idx="10"/>
          </p:nvPr>
        </p:nvSpPr>
        <p:spPr>
          <a:xfrm>
            <a:off x="4629467" y="1989056"/>
            <a:ext cx="3056400" cy="3299381"/>
          </a:xfrm>
          <a:solidFill>
            <a:schemeClr val="tx2"/>
          </a:solidFill>
        </p:spPr>
        <p:txBody>
          <a:bodyPr>
            <a:noAutofit/>
          </a:bodyPr>
          <a:lstStyle>
            <a:lvl1pPr marL="0" indent="0">
              <a:buNone/>
              <a:defRPr sz="2000">
                <a:solidFill>
                  <a:schemeClr val="bg1"/>
                </a:solidFill>
              </a:defRPr>
            </a:lvl1pPr>
          </a:lstStyle>
          <a:p>
            <a:pPr lvl="0"/>
            <a:r>
              <a:rPr lang="en-US"/>
              <a:t>Click to edit Master text styles</a:t>
            </a:r>
          </a:p>
        </p:txBody>
      </p:sp>
      <p:sp>
        <p:nvSpPr>
          <p:cNvPr id="12" name="Content Placeholder 2">
            <a:extLst>
              <a:ext uri="{FF2B5EF4-FFF2-40B4-BE49-F238E27FC236}">
                <a16:creationId xmlns:a16="http://schemas.microsoft.com/office/drawing/2014/main" id="{F4DC31AC-D39C-A8A3-ED76-D3399E224DE3}"/>
              </a:ext>
            </a:extLst>
          </p:cNvPr>
          <p:cNvSpPr>
            <a:spLocks noGrp="1"/>
          </p:cNvSpPr>
          <p:nvPr>
            <p:ph sz="half" idx="11"/>
          </p:nvPr>
        </p:nvSpPr>
        <p:spPr>
          <a:xfrm>
            <a:off x="8297400" y="1989056"/>
            <a:ext cx="3056400" cy="3299381"/>
          </a:xfrm>
          <a:solidFill>
            <a:schemeClr val="tx2"/>
          </a:solidFill>
        </p:spPr>
        <p:txBody>
          <a:bodyPr>
            <a:noAutofit/>
          </a:bodyPr>
          <a:lstStyle>
            <a:lvl1pPr marL="0" indent="0">
              <a:buNone/>
              <a:defRPr sz="2000">
                <a:solidFill>
                  <a:schemeClr val="bg1"/>
                </a:solidFill>
              </a:defRPr>
            </a:lvl1pPr>
          </a:lstStyle>
          <a:p>
            <a:pPr lvl="0"/>
            <a:r>
              <a:rPr lang="en-US"/>
              <a:t>Click to edit Master text styles</a:t>
            </a:r>
          </a:p>
        </p:txBody>
      </p:sp>
      <p:sp>
        <p:nvSpPr>
          <p:cNvPr id="5" name="Slide Number Placeholder 5">
            <a:extLst>
              <a:ext uri="{FF2B5EF4-FFF2-40B4-BE49-F238E27FC236}">
                <a16:creationId xmlns:a16="http://schemas.microsoft.com/office/drawing/2014/main" id="{6D635DEE-A882-2487-2337-D6BB66A7AF8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6" name="Footer Placeholder 8">
            <a:extLst>
              <a:ext uri="{FF2B5EF4-FFF2-40B4-BE49-F238E27FC236}">
                <a16:creationId xmlns:a16="http://schemas.microsoft.com/office/drawing/2014/main" id="{440D1373-D055-D2EC-8197-171DDBDADDD6}"/>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21017306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body text three columns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dirty="0"/>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200" y="1989056"/>
            <a:ext cx="3055070" cy="3299381"/>
          </a:xfrm>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
        <p:nvSpPr>
          <p:cNvPr id="4" name="Content Placeholder 2">
            <a:extLst>
              <a:ext uri="{FF2B5EF4-FFF2-40B4-BE49-F238E27FC236}">
                <a16:creationId xmlns:a16="http://schemas.microsoft.com/office/drawing/2014/main" id="{AFF39438-760E-ED2B-8243-319A5EF04778}"/>
              </a:ext>
            </a:extLst>
          </p:cNvPr>
          <p:cNvSpPr>
            <a:spLocks noGrp="1"/>
          </p:cNvSpPr>
          <p:nvPr>
            <p:ph sz="half" idx="10"/>
          </p:nvPr>
        </p:nvSpPr>
        <p:spPr>
          <a:xfrm>
            <a:off x="4568465" y="1989055"/>
            <a:ext cx="3055070" cy="3299381"/>
          </a:xfrm>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
        <p:nvSpPr>
          <p:cNvPr id="6" name="Slide Number Placeholder 5">
            <a:extLst>
              <a:ext uri="{FF2B5EF4-FFF2-40B4-BE49-F238E27FC236}">
                <a16:creationId xmlns:a16="http://schemas.microsoft.com/office/drawing/2014/main" id="{B6FA7DAD-79FF-9241-7523-B9F28613FBC3}"/>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5" name="Content Placeholder 2">
            <a:extLst>
              <a:ext uri="{FF2B5EF4-FFF2-40B4-BE49-F238E27FC236}">
                <a16:creationId xmlns:a16="http://schemas.microsoft.com/office/drawing/2014/main" id="{C2284C9D-0459-8584-A6B3-FFE83837141D}"/>
              </a:ext>
            </a:extLst>
          </p:cNvPr>
          <p:cNvSpPr>
            <a:spLocks noGrp="1"/>
          </p:cNvSpPr>
          <p:nvPr>
            <p:ph sz="half" idx="11"/>
          </p:nvPr>
        </p:nvSpPr>
        <p:spPr>
          <a:xfrm>
            <a:off x="8298730" y="1989055"/>
            <a:ext cx="3055070" cy="3299381"/>
          </a:xfrm>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
        <p:nvSpPr>
          <p:cNvPr id="8" name="Footer Placeholder 8">
            <a:extLst>
              <a:ext uri="{FF2B5EF4-FFF2-40B4-BE49-F238E27FC236}">
                <a16:creationId xmlns:a16="http://schemas.microsoft.com/office/drawing/2014/main" id="{9454014D-FC40-DABB-5F97-62E05A376F6A}"/>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18724403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and body text three columns with subtit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dirty="0"/>
          </a:p>
        </p:txBody>
      </p:sp>
      <p:sp>
        <p:nvSpPr>
          <p:cNvPr id="3" name="Content Placeholder 2">
            <a:extLst>
              <a:ext uri="{FF2B5EF4-FFF2-40B4-BE49-F238E27FC236}">
                <a16:creationId xmlns:a16="http://schemas.microsoft.com/office/drawing/2014/main" id="{389E2655-E9DF-246B-F4FD-D62B2B37A4B3}"/>
              </a:ext>
            </a:extLst>
          </p:cNvPr>
          <p:cNvSpPr>
            <a:spLocks noGrp="1"/>
          </p:cNvSpPr>
          <p:nvPr>
            <p:ph sz="half" idx="15" hasCustomPrompt="1"/>
          </p:nvPr>
        </p:nvSpPr>
        <p:spPr>
          <a:xfrm>
            <a:off x="838200" y="2029022"/>
            <a:ext cx="304564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dirty="0"/>
              <a:t>Click to add subtitle</a:t>
            </a:r>
          </a:p>
        </p:txBody>
      </p:sp>
      <p:sp>
        <p:nvSpPr>
          <p:cNvPr id="14" name="Content Placeholder 2">
            <a:extLst>
              <a:ext uri="{FF2B5EF4-FFF2-40B4-BE49-F238E27FC236}">
                <a16:creationId xmlns:a16="http://schemas.microsoft.com/office/drawing/2014/main" id="{A1C7A71E-B4AA-350C-C619-6CD926C5FB05}"/>
              </a:ext>
            </a:extLst>
          </p:cNvPr>
          <p:cNvSpPr>
            <a:spLocks noGrp="1"/>
          </p:cNvSpPr>
          <p:nvPr>
            <p:ph sz="half" idx="1"/>
          </p:nvPr>
        </p:nvSpPr>
        <p:spPr>
          <a:xfrm>
            <a:off x="838200" y="2690199"/>
            <a:ext cx="3045644" cy="2598238"/>
          </a:xfrm>
        </p:spPr>
        <p:txBody>
          <a:bodyPr>
            <a:noAutofit/>
          </a:bodyPr>
          <a:lstStyle>
            <a:lvl1pPr marL="0" indent="0">
              <a:buNone/>
              <a:defRPr sz="2000">
                <a:solidFill>
                  <a:schemeClr val="tx1"/>
                </a:solidFill>
              </a:defRPr>
            </a:lvl1pPr>
          </a:lstStyle>
          <a:p>
            <a:pPr lvl="0"/>
            <a:r>
              <a:rPr lang="en-US"/>
              <a:t>Click to edit Master text styles</a:t>
            </a:r>
          </a:p>
        </p:txBody>
      </p:sp>
      <p:sp>
        <p:nvSpPr>
          <p:cNvPr id="4" name="Content Placeholder 2">
            <a:extLst>
              <a:ext uri="{FF2B5EF4-FFF2-40B4-BE49-F238E27FC236}">
                <a16:creationId xmlns:a16="http://schemas.microsoft.com/office/drawing/2014/main" id="{0B64B145-4048-55E1-B2E9-6B27CC0E5870}"/>
              </a:ext>
            </a:extLst>
          </p:cNvPr>
          <p:cNvSpPr>
            <a:spLocks noGrp="1"/>
          </p:cNvSpPr>
          <p:nvPr>
            <p:ph sz="half" idx="16" hasCustomPrompt="1"/>
          </p:nvPr>
        </p:nvSpPr>
        <p:spPr>
          <a:xfrm>
            <a:off x="4586925" y="2010169"/>
            <a:ext cx="3132055"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dirty="0"/>
              <a:t>Click to add subtitle</a:t>
            </a:r>
          </a:p>
        </p:txBody>
      </p:sp>
      <p:sp>
        <p:nvSpPr>
          <p:cNvPr id="16" name="Content Placeholder 2">
            <a:extLst>
              <a:ext uri="{FF2B5EF4-FFF2-40B4-BE49-F238E27FC236}">
                <a16:creationId xmlns:a16="http://schemas.microsoft.com/office/drawing/2014/main" id="{56044468-6F92-BCD9-357B-E33281665606}"/>
              </a:ext>
            </a:extLst>
          </p:cNvPr>
          <p:cNvSpPr>
            <a:spLocks noGrp="1"/>
          </p:cNvSpPr>
          <p:nvPr>
            <p:ph sz="half" idx="10"/>
          </p:nvPr>
        </p:nvSpPr>
        <p:spPr>
          <a:xfrm>
            <a:off x="4586926" y="2690199"/>
            <a:ext cx="3132055" cy="2598238"/>
          </a:xfrm>
        </p:spPr>
        <p:txBody>
          <a:bodyPr>
            <a:noAutofit/>
          </a:bodyPr>
          <a:lstStyle>
            <a:lvl1pPr marL="0" indent="0">
              <a:buNone/>
              <a:defRPr sz="2000">
                <a:solidFill>
                  <a:schemeClr val="tx1"/>
                </a:solidFill>
              </a:defRPr>
            </a:lvl1pPr>
          </a:lstStyle>
          <a:p>
            <a:pPr lvl="0"/>
            <a:r>
              <a:rPr lang="en-US"/>
              <a:t>Click to edit Master text styles</a:t>
            </a:r>
          </a:p>
        </p:txBody>
      </p:sp>
      <p:sp>
        <p:nvSpPr>
          <p:cNvPr id="5" name="Content Placeholder 2">
            <a:extLst>
              <a:ext uri="{FF2B5EF4-FFF2-40B4-BE49-F238E27FC236}">
                <a16:creationId xmlns:a16="http://schemas.microsoft.com/office/drawing/2014/main" id="{AE2839C1-28EB-C84A-8FE0-1EB86DE1BDEE}"/>
              </a:ext>
            </a:extLst>
          </p:cNvPr>
          <p:cNvSpPr>
            <a:spLocks noGrp="1"/>
          </p:cNvSpPr>
          <p:nvPr>
            <p:ph sz="half" idx="17" hasCustomPrompt="1"/>
          </p:nvPr>
        </p:nvSpPr>
        <p:spPr>
          <a:xfrm>
            <a:off x="8422064" y="2029022"/>
            <a:ext cx="304564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dirty="0"/>
              <a:t>Click to add subtitle</a:t>
            </a:r>
          </a:p>
        </p:txBody>
      </p:sp>
      <p:sp>
        <p:nvSpPr>
          <p:cNvPr id="18" name="Content Placeholder 2">
            <a:extLst>
              <a:ext uri="{FF2B5EF4-FFF2-40B4-BE49-F238E27FC236}">
                <a16:creationId xmlns:a16="http://schemas.microsoft.com/office/drawing/2014/main" id="{A1E8E11D-2B2A-C5C5-EFFC-16D798510576}"/>
              </a:ext>
            </a:extLst>
          </p:cNvPr>
          <p:cNvSpPr>
            <a:spLocks noGrp="1"/>
          </p:cNvSpPr>
          <p:nvPr>
            <p:ph sz="half" idx="11"/>
          </p:nvPr>
        </p:nvSpPr>
        <p:spPr>
          <a:xfrm>
            <a:off x="8422064" y="2690199"/>
            <a:ext cx="3045644" cy="2598238"/>
          </a:xfrm>
        </p:spPr>
        <p:txBody>
          <a:bodyPr>
            <a:noAutofit/>
          </a:bodyPr>
          <a:lstStyle>
            <a:lvl1pPr>
              <a:defRPr sz="2000">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US"/>
              <a:t>Click to edit Master text styles</a:t>
            </a:r>
          </a:p>
        </p:txBody>
      </p:sp>
      <p:sp>
        <p:nvSpPr>
          <p:cNvPr id="7" name="Slide Number Placeholder 5">
            <a:extLst>
              <a:ext uri="{FF2B5EF4-FFF2-40B4-BE49-F238E27FC236}">
                <a16:creationId xmlns:a16="http://schemas.microsoft.com/office/drawing/2014/main" id="{62761D88-1D18-A805-8D96-5BEBFEFE219D}"/>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8" name="Footer Placeholder 8">
            <a:extLst>
              <a:ext uri="{FF2B5EF4-FFF2-40B4-BE49-F238E27FC236}">
                <a16:creationId xmlns:a16="http://schemas.microsoft.com/office/drawing/2014/main" id="{C4BB2291-2147-D1C0-AB46-6D3DE9C2DA5F}"/>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17201717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ody text and image coloured backgroun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838200" y="365126"/>
            <a:ext cx="10515602" cy="816904"/>
          </a:xfrm>
        </p:spPr>
        <p:txBody>
          <a:bodyPr>
            <a:noAutofit/>
          </a:bodyPr>
          <a:lstStyle>
            <a:lvl1pPr>
              <a:defRPr>
                <a:solidFill>
                  <a:schemeClr val="tx1"/>
                </a:solidFill>
              </a:defRPr>
            </a:lvl1pPr>
          </a:lstStyle>
          <a:p>
            <a:r>
              <a:rPr lang="en-US"/>
              <a:t>Click to edit Master title style</a:t>
            </a:r>
            <a:endParaRPr lang="en-IE" dirty="0"/>
          </a:p>
        </p:txBody>
      </p:sp>
      <p:sp>
        <p:nvSpPr>
          <p:cNvPr id="7" name="Content Placeholder 2">
            <a:extLst>
              <a:ext uri="{FF2B5EF4-FFF2-40B4-BE49-F238E27FC236}">
                <a16:creationId xmlns:a16="http://schemas.microsoft.com/office/drawing/2014/main" id="{4F9DE773-46A1-EE6A-D3DF-FC96DCA4C7CB}"/>
              </a:ext>
            </a:extLst>
          </p:cNvPr>
          <p:cNvSpPr>
            <a:spLocks noGrp="1"/>
          </p:cNvSpPr>
          <p:nvPr>
            <p:ph sz="half" idx="1"/>
          </p:nvPr>
        </p:nvSpPr>
        <p:spPr>
          <a:xfrm>
            <a:off x="838200" y="1847851"/>
            <a:ext cx="4670502" cy="3638549"/>
          </a:xfrm>
          <a:noFill/>
        </p:spPr>
        <p:txBody>
          <a:bodyPr>
            <a:noAutofit/>
          </a:bodyPr>
          <a:lstStyle>
            <a:lvl1pPr marL="0" indent="0">
              <a:buNone/>
              <a:defRPr sz="2000">
                <a:solidFill>
                  <a:schemeClr val="tx1"/>
                </a:solidFill>
              </a:defRPr>
            </a:lvl1pPr>
          </a:lstStyle>
          <a:p>
            <a:pPr lvl="0"/>
            <a:r>
              <a:rPr lang="en-US"/>
              <a:t>Click to edit Master text styles</a:t>
            </a:r>
          </a:p>
        </p:txBody>
      </p:sp>
      <p:sp>
        <p:nvSpPr>
          <p:cNvPr id="4" name="Picture Placeholder 3">
            <a:extLst>
              <a:ext uri="{FF2B5EF4-FFF2-40B4-BE49-F238E27FC236}">
                <a16:creationId xmlns:a16="http://schemas.microsoft.com/office/drawing/2014/main" id="{36CC71E5-FBEB-2751-9FF1-D81B32C5D665}"/>
              </a:ext>
            </a:extLst>
          </p:cNvPr>
          <p:cNvSpPr>
            <a:spLocks noGrp="1"/>
          </p:cNvSpPr>
          <p:nvPr>
            <p:ph type="pic" sz="quarter" idx="10"/>
          </p:nvPr>
        </p:nvSpPr>
        <p:spPr>
          <a:xfrm>
            <a:off x="6350002" y="1825625"/>
            <a:ext cx="5003800" cy="3638550"/>
          </a:xfrm>
          <a:solidFill>
            <a:schemeClr val="tx2"/>
          </a:solidFill>
          <a:ln w="76200">
            <a:noFill/>
          </a:ln>
          <a:effectLst/>
        </p:spPr>
        <p:txBody>
          <a:bodyPr/>
          <a:lstStyle>
            <a:lvl1pPr marL="0" indent="0">
              <a:buNone/>
              <a:defRPr>
                <a:solidFill>
                  <a:schemeClr val="bg2"/>
                </a:solidFill>
              </a:defRPr>
            </a:lvl1pPr>
          </a:lstStyle>
          <a:p>
            <a:r>
              <a:rPr lang="en-US"/>
              <a:t>Click icon to add picture</a:t>
            </a:r>
            <a:endParaRPr lang="en-IE" dirty="0"/>
          </a:p>
        </p:txBody>
      </p:sp>
      <p:pic>
        <p:nvPicPr>
          <p:cNvPr id="6" name="Picture 5" descr="A blue flag with yellow stars and stripes&#10;&#10;Description automatically generated">
            <a:extLst>
              <a:ext uri="{FF2B5EF4-FFF2-40B4-BE49-F238E27FC236}">
                <a16:creationId xmlns:a16="http://schemas.microsoft.com/office/drawing/2014/main" id="{93834467-B58A-08E2-AA0A-DB1D50F360B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5" name="Picture 4" descr="A blue flag with yellow stars and stripes&#10;&#10;Description automatically generated">
            <a:extLst>
              <a:ext uri="{FF2B5EF4-FFF2-40B4-BE49-F238E27FC236}">
                <a16:creationId xmlns:a16="http://schemas.microsoft.com/office/drawing/2014/main" id="{570F0233-3DB4-DD9F-5F0F-396910702D8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8" name="Slide Number Placeholder 5">
            <a:extLst>
              <a:ext uri="{FF2B5EF4-FFF2-40B4-BE49-F238E27FC236}">
                <a16:creationId xmlns:a16="http://schemas.microsoft.com/office/drawing/2014/main" id="{4A4DF5A1-9706-DCB7-1601-51D0F26AEF16}"/>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9" name="Footer Placeholder 8">
            <a:extLst>
              <a:ext uri="{FF2B5EF4-FFF2-40B4-BE49-F238E27FC236}">
                <a16:creationId xmlns:a16="http://schemas.microsoft.com/office/drawing/2014/main" id="{EFB7DFF0-1C84-8F6C-0408-2B151512616E}"/>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1325619573"/>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ody text and image ">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838200" y="365126"/>
            <a:ext cx="10515602" cy="816904"/>
          </a:xfrm>
        </p:spPr>
        <p:txBody>
          <a:bodyPr>
            <a:noAutofit/>
          </a:bodyPr>
          <a:lstStyle>
            <a:lvl1pPr>
              <a:defRPr>
                <a:solidFill>
                  <a:schemeClr val="bg2"/>
                </a:solidFill>
              </a:defRPr>
            </a:lvl1pPr>
          </a:lstStyle>
          <a:p>
            <a:r>
              <a:rPr lang="en-US"/>
              <a:t>Click to edit Master title style</a:t>
            </a:r>
            <a:endParaRPr lang="en-IE" dirty="0"/>
          </a:p>
        </p:txBody>
      </p:sp>
      <p:sp>
        <p:nvSpPr>
          <p:cNvPr id="5" name="Content Placeholder 2">
            <a:extLst>
              <a:ext uri="{FF2B5EF4-FFF2-40B4-BE49-F238E27FC236}">
                <a16:creationId xmlns:a16="http://schemas.microsoft.com/office/drawing/2014/main" id="{CA9BD169-F6A4-2E23-F2D4-B7DED1FC9941}"/>
              </a:ext>
            </a:extLst>
          </p:cNvPr>
          <p:cNvSpPr>
            <a:spLocks noGrp="1"/>
          </p:cNvSpPr>
          <p:nvPr>
            <p:ph sz="half" idx="1"/>
          </p:nvPr>
        </p:nvSpPr>
        <p:spPr>
          <a:xfrm>
            <a:off x="838200" y="1847851"/>
            <a:ext cx="4670502" cy="3638549"/>
          </a:xfrm>
          <a:noFill/>
        </p:spPr>
        <p:txBody>
          <a:bodyPr>
            <a:noAutofit/>
          </a:bodyPr>
          <a:lstStyle>
            <a:lvl1pPr marL="0" indent="0">
              <a:buNone/>
              <a:defRPr sz="2000">
                <a:solidFill>
                  <a:schemeClr val="bg1"/>
                </a:solidFill>
              </a:defRPr>
            </a:lvl1pPr>
          </a:lstStyle>
          <a:p>
            <a:pPr lvl="0"/>
            <a:r>
              <a:rPr lang="en-US"/>
              <a:t>Click to edit Master text styles</a:t>
            </a:r>
          </a:p>
        </p:txBody>
      </p:sp>
      <p:sp>
        <p:nvSpPr>
          <p:cNvPr id="4" name="Picture Placeholder 3">
            <a:extLst>
              <a:ext uri="{FF2B5EF4-FFF2-40B4-BE49-F238E27FC236}">
                <a16:creationId xmlns:a16="http://schemas.microsoft.com/office/drawing/2014/main" id="{36CC71E5-FBEB-2751-9FF1-D81B32C5D665}"/>
              </a:ext>
            </a:extLst>
          </p:cNvPr>
          <p:cNvSpPr>
            <a:spLocks noGrp="1"/>
          </p:cNvSpPr>
          <p:nvPr>
            <p:ph type="pic" sz="quarter" idx="10"/>
          </p:nvPr>
        </p:nvSpPr>
        <p:spPr>
          <a:xfrm>
            <a:off x="6350002" y="1825625"/>
            <a:ext cx="5003800" cy="3638550"/>
          </a:xfrm>
          <a:solidFill>
            <a:schemeClr val="tx2"/>
          </a:solidFill>
          <a:ln w="76200">
            <a:noFill/>
          </a:ln>
          <a:effectLst/>
        </p:spPr>
        <p:txBody>
          <a:bodyPr/>
          <a:lstStyle>
            <a:lvl1pPr marL="0" indent="0">
              <a:buNone/>
              <a:defRPr>
                <a:solidFill>
                  <a:schemeClr val="bg2"/>
                </a:solidFill>
              </a:defRPr>
            </a:lvl1pPr>
          </a:lstStyle>
          <a:p>
            <a:r>
              <a:rPr lang="en-US"/>
              <a:t>Click icon to add picture</a:t>
            </a:r>
            <a:endParaRPr lang="en-IE" dirty="0"/>
          </a:p>
        </p:txBody>
      </p:sp>
      <p:sp>
        <p:nvSpPr>
          <p:cNvPr id="6" name="Slide Number Placeholder 5">
            <a:extLst>
              <a:ext uri="{FF2B5EF4-FFF2-40B4-BE49-F238E27FC236}">
                <a16:creationId xmlns:a16="http://schemas.microsoft.com/office/drawing/2014/main" id="{880C2FD4-3B80-FE70-83EA-C9956AF116F3}"/>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bg1"/>
                </a:solidFill>
                <a:latin typeface="+mn-lt"/>
              </a:defRPr>
            </a:lvl1pPr>
          </a:lstStyle>
          <a:p>
            <a:pPr algn="l"/>
            <a:fld id="{768364BB-9B21-4D29-A19C-C6410F652861}" type="slidenum">
              <a:rPr lang="en-IE" smtClean="0"/>
              <a:pPr algn="l"/>
              <a:t>‹#›</a:t>
            </a:fld>
            <a:endParaRPr lang="en-IE" dirty="0"/>
          </a:p>
        </p:txBody>
      </p:sp>
      <p:sp>
        <p:nvSpPr>
          <p:cNvPr id="7" name="Footer Placeholder 8">
            <a:extLst>
              <a:ext uri="{FF2B5EF4-FFF2-40B4-BE49-F238E27FC236}">
                <a16:creationId xmlns:a16="http://schemas.microsoft.com/office/drawing/2014/main" id="{B7624A9B-CC72-EEB9-2AE2-FDB9629A0998}"/>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bg1"/>
                </a:solidFill>
                <a:latin typeface="+mn-lt"/>
              </a:defRPr>
            </a:lvl1pPr>
          </a:lstStyle>
          <a:p>
            <a:endParaRPr lang="en-IE" dirty="0"/>
          </a:p>
        </p:txBody>
      </p:sp>
    </p:spTree>
    <p:extLst>
      <p:ext uri="{BB962C8B-B14F-4D97-AF65-F5344CB8AC3E}">
        <p14:creationId xmlns:p14="http://schemas.microsoft.com/office/powerpoint/2010/main" val="2085923797"/>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ody text and 4 images ">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838200" y="365126"/>
            <a:ext cx="10515602" cy="816904"/>
          </a:xfrm>
        </p:spPr>
        <p:txBody>
          <a:bodyPr/>
          <a:lstStyle>
            <a:lvl1pPr>
              <a:defRPr>
                <a:solidFill>
                  <a:schemeClr val="bg2"/>
                </a:solidFill>
              </a:defRPr>
            </a:lvl1pPr>
          </a:lstStyle>
          <a:p>
            <a:r>
              <a:rPr lang="en-US"/>
              <a:t>Click to edit Master title style</a:t>
            </a:r>
            <a:endParaRPr lang="en-IE" dirty="0"/>
          </a:p>
        </p:txBody>
      </p:sp>
      <p:sp>
        <p:nvSpPr>
          <p:cNvPr id="3" name="Google Shape;91;p33">
            <a:extLst>
              <a:ext uri="{FF2B5EF4-FFF2-40B4-BE49-F238E27FC236}">
                <a16:creationId xmlns:a16="http://schemas.microsoft.com/office/drawing/2014/main" id="{A9F38C94-2545-ED67-4909-C5A475FCF803}"/>
              </a:ext>
            </a:extLst>
          </p:cNvPr>
          <p:cNvSpPr>
            <a:spLocks noGrp="1"/>
          </p:cNvSpPr>
          <p:nvPr>
            <p:ph type="pic" idx="2"/>
          </p:nvPr>
        </p:nvSpPr>
        <p:spPr>
          <a:xfrm>
            <a:off x="3538332" y="2197664"/>
            <a:ext cx="2461591" cy="1638158"/>
          </a:xfrm>
          <a:prstGeom prst="rect">
            <a:avLst/>
          </a:prstGeom>
          <a:solidFill>
            <a:schemeClr val="lt2"/>
          </a:solidFill>
          <a:ln>
            <a:noFill/>
          </a:ln>
        </p:spPr>
        <p:txBody>
          <a:bodyPr/>
          <a:lstStyle>
            <a:lvl1pPr marL="0" indent="0">
              <a:buNone/>
              <a:defRPr>
                <a:solidFill>
                  <a:schemeClr val="bg2"/>
                </a:solidFill>
              </a:defRPr>
            </a:lvl1pPr>
          </a:lstStyle>
          <a:p>
            <a:r>
              <a:rPr lang="en-US"/>
              <a:t>Click icon to add picture</a:t>
            </a:r>
            <a:endParaRPr lang="en-IE" dirty="0"/>
          </a:p>
        </p:txBody>
      </p:sp>
      <p:sp>
        <p:nvSpPr>
          <p:cNvPr id="10" name="Google Shape;95;p33">
            <a:extLst>
              <a:ext uri="{FF2B5EF4-FFF2-40B4-BE49-F238E27FC236}">
                <a16:creationId xmlns:a16="http://schemas.microsoft.com/office/drawing/2014/main" id="{45EC68E1-18F5-04CB-00B3-F8948F3B4F18}"/>
              </a:ext>
            </a:extLst>
          </p:cNvPr>
          <p:cNvSpPr>
            <a:spLocks noGrp="1"/>
          </p:cNvSpPr>
          <p:nvPr>
            <p:ph type="pic" idx="5"/>
          </p:nvPr>
        </p:nvSpPr>
        <p:spPr>
          <a:xfrm>
            <a:off x="6161035" y="2197663"/>
            <a:ext cx="2461593" cy="1638159"/>
          </a:xfrm>
          <a:prstGeom prst="rect">
            <a:avLst/>
          </a:prstGeom>
          <a:solidFill>
            <a:schemeClr val="lt2"/>
          </a:solidFill>
          <a:ln>
            <a:noFill/>
          </a:ln>
        </p:spPr>
        <p:txBody>
          <a:bodyPr/>
          <a:lstStyle>
            <a:lvl1pPr marL="0" indent="0">
              <a:buNone/>
              <a:defRPr>
                <a:solidFill>
                  <a:schemeClr val="bg2"/>
                </a:solidFill>
              </a:defRPr>
            </a:lvl1pPr>
          </a:lstStyle>
          <a:p>
            <a:r>
              <a:rPr lang="en-US"/>
              <a:t>Click icon to add picture</a:t>
            </a:r>
            <a:endParaRPr lang="en-IE" dirty="0"/>
          </a:p>
        </p:txBody>
      </p:sp>
      <p:sp>
        <p:nvSpPr>
          <p:cNvPr id="13" name="Text Placeholder 12">
            <a:extLst>
              <a:ext uri="{FF2B5EF4-FFF2-40B4-BE49-F238E27FC236}">
                <a16:creationId xmlns:a16="http://schemas.microsoft.com/office/drawing/2014/main" id="{00A4763F-1C9A-B628-1609-DA5C75C90FC9}"/>
              </a:ext>
            </a:extLst>
          </p:cNvPr>
          <p:cNvSpPr>
            <a:spLocks noGrp="1"/>
          </p:cNvSpPr>
          <p:nvPr>
            <p:ph type="body" sz="quarter" idx="10"/>
          </p:nvPr>
        </p:nvSpPr>
        <p:spPr>
          <a:xfrm>
            <a:off x="8802758" y="2197100"/>
            <a:ext cx="2519363" cy="1638300"/>
          </a:xfrm>
        </p:spPr>
        <p:txBody>
          <a:bodyPr/>
          <a:lstStyle>
            <a:lvl1pPr marL="0" indent="0">
              <a:buNone/>
              <a:defRPr>
                <a:solidFill>
                  <a:schemeClr val="bg1"/>
                </a:solidFill>
              </a:defRPr>
            </a:lvl1pPr>
            <a:lvl2pPr marL="457200" indent="0">
              <a:buNone/>
              <a:defRPr/>
            </a:lvl2pPr>
          </a:lstStyle>
          <a:p>
            <a:pPr lvl="0"/>
            <a:r>
              <a:rPr lang="en-US"/>
              <a:t>Click to edit Master text styles</a:t>
            </a:r>
          </a:p>
          <a:p>
            <a:pPr lvl="1"/>
            <a:r>
              <a:rPr lang="en-US"/>
              <a:t>Second level</a:t>
            </a:r>
          </a:p>
        </p:txBody>
      </p:sp>
      <p:sp>
        <p:nvSpPr>
          <p:cNvPr id="15" name="Google Shape;91;p33">
            <a:extLst>
              <a:ext uri="{FF2B5EF4-FFF2-40B4-BE49-F238E27FC236}">
                <a16:creationId xmlns:a16="http://schemas.microsoft.com/office/drawing/2014/main" id="{0AB5F208-A96D-CEBC-874F-7B719FD86FEB}"/>
              </a:ext>
            </a:extLst>
          </p:cNvPr>
          <p:cNvSpPr>
            <a:spLocks noGrp="1"/>
          </p:cNvSpPr>
          <p:nvPr>
            <p:ph type="pic" idx="11"/>
          </p:nvPr>
        </p:nvSpPr>
        <p:spPr>
          <a:xfrm>
            <a:off x="3538332" y="4031391"/>
            <a:ext cx="2461591" cy="1638158"/>
          </a:xfrm>
          <a:prstGeom prst="rect">
            <a:avLst/>
          </a:prstGeom>
          <a:solidFill>
            <a:schemeClr val="lt2"/>
          </a:solidFill>
          <a:ln>
            <a:noFill/>
          </a:ln>
        </p:spPr>
        <p:txBody>
          <a:bodyPr/>
          <a:lstStyle>
            <a:lvl1pPr marL="0" indent="0">
              <a:buNone/>
              <a:defRPr>
                <a:solidFill>
                  <a:schemeClr val="bg2"/>
                </a:solidFill>
              </a:defRPr>
            </a:lvl1pPr>
          </a:lstStyle>
          <a:p>
            <a:r>
              <a:rPr lang="en-US"/>
              <a:t>Click icon to add picture</a:t>
            </a:r>
            <a:endParaRPr lang="en-IE" dirty="0"/>
          </a:p>
        </p:txBody>
      </p:sp>
      <p:sp>
        <p:nvSpPr>
          <p:cNvPr id="17" name="Google Shape;95;p33">
            <a:extLst>
              <a:ext uri="{FF2B5EF4-FFF2-40B4-BE49-F238E27FC236}">
                <a16:creationId xmlns:a16="http://schemas.microsoft.com/office/drawing/2014/main" id="{0AC28D44-5B34-89F9-D8AB-62E99E380E36}"/>
              </a:ext>
            </a:extLst>
          </p:cNvPr>
          <p:cNvSpPr>
            <a:spLocks noGrp="1"/>
          </p:cNvSpPr>
          <p:nvPr>
            <p:ph type="pic" idx="13"/>
          </p:nvPr>
        </p:nvSpPr>
        <p:spPr>
          <a:xfrm>
            <a:off x="6161035" y="4031390"/>
            <a:ext cx="2461593" cy="1638159"/>
          </a:xfrm>
          <a:prstGeom prst="rect">
            <a:avLst/>
          </a:prstGeom>
          <a:solidFill>
            <a:schemeClr val="lt2"/>
          </a:solidFill>
          <a:ln>
            <a:noFill/>
          </a:ln>
        </p:spPr>
        <p:txBody>
          <a:bodyPr/>
          <a:lstStyle>
            <a:lvl1pPr marL="0" indent="0">
              <a:buNone/>
              <a:defRPr>
                <a:solidFill>
                  <a:schemeClr val="bg2"/>
                </a:solidFill>
              </a:defRPr>
            </a:lvl1pPr>
          </a:lstStyle>
          <a:p>
            <a:r>
              <a:rPr lang="en-US"/>
              <a:t>Click icon to add picture</a:t>
            </a:r>
            <a:endParaRPr lang="en-IE" dirty="0"/>
          </a:p>
        </p:txBody>
      </p:sp>
      <p:sp>
        <p:nvSpPr>
          <p:cNvPr id="18" name="Text Placeholder 12">
            <a:extLst>
              <a:ext uri="{FF2B5EF4-FFF2-40B4-BE49-F238E27FC236}">
                <a16:creationId xmlns:a16="http://schemas.microsoft.com/office/drawing/2014/main" id="{14095A4F-385F-CF4A-5E10-E3628D85F6C8}"/>
              </a:ext>
            </a:extLst>
          </p:cNvPr>
          <p:cNvSpPr>
            <a:spLocks noGrp="1"/>
          </p:cNvSpPr>
          <p:nvPr>
            <p:ph type="body" sz="quarter" idx="14"/>
          </p:nvPr>
        </p:nvSpPr>
        <p:spPr>
          <a:xfrm>
            <a:off x="8802758" y="4030827"/>
            <a:ext cx="2519363" cy="1638300"/>
          </a:xfrm>
        </p:spPr>
        <p:txBody>
          <a:bodyPr/>
          <a:lstStyle>
            <a:lvl1pPr marL="0" indent="0">
              <a:buNone/>
              <a:defRPr>
                <a:solidFill>
                  <a:schemeClr val="bg1"/>
                </a:solidFill>
              </a:defRPr>
            </a:lvl1pPr>
            <a:lvl2pPr marL="457200" indent="0">
              <a:buNone/>
              <a:defRPr/>
            </a:lvl2pPr>
          </a:lstStyle>
          <a:p>
            <a:pPr lvl="0"/>
            <a:r>
              <a:rPr lang="en-US"/>
              <a:t>Click to edit Master text styles</a:t>
            </a:r>
          </a:p>
          <a:p>
            <a:pPr lvl="1"/>
            <a:r>
              <a:rPr lang="en-US"/>
              <a:t>Second level</a:t>
            </a:r>
          </a:p>
        </p:txBody>
      </p:sp>
      <p:sp>
        <p:nvSpPr>
          <p:cNvPr id="4" name="Text Placeholder 12">
            <a:extLst>
              <a:ext uri="{FF2B5EF4-FFF2-40B4-BE49-F238E27FC236}">
                <a16:creationId xmlns:a16="http://schemas.microsoft.com/office/drawing/2014/main" id="{092A6C90-A6CE-C107-4350-7906F5FDD7FC}"/>
              </a:ext>
            </a:extLst>
          </p:cNvPr>
          <p:cNvSpPr>
            <a:spLocks noGrp="1"/>
          </p:cNvSpPr>
          <p:nvPr>
            <p:ph type="body" sz="quarter" idx="15"/>
          </p:nvPr>
        </p:nvSpPr>
        <p:spPr>
          <a:xfrm>
            <a:off x="838839" y="2197100"/>
            <a:ext cx="2519363" cy="1638300"/>
          </a:xfrm>
        </p:spPr>
        <p:txBody>
          <a:bodyPr/>
          <a:lstStyle>
            <a:lvl1pPr marL="0" indent="0">
              <a:buNone/>
              <a:defRPr>
                <a:solidFill>
                  <a:schemeClr val="bg1"/>
                </a:solidFill>
              </a:defRPr>
            </a:lvl1pPr>
            <a:lvl2pPr marL="457200" indent="0">
              <a:buNone/>
              <a:defRPr/>
            </a:lvl2pPr>
          </a:lstStyle>
          <a:p>
            <a:pPr lvl="0"/>
            <a:r>
              <a:rPr lang="en-US"/>
              <a:t>Click to edit Master text styles</a:t>
            </a:r>
          </a:p>
          <a:p>
            <a:pPr lvl="1"/>
            <a:r>
              <a:rPr lang="en-US"/>
              <a:t>Second level</a:t>
            </a:r>
          </a:p>
        </p:txBody>
      </p:sp>
      <p:sp>
        <p:nvSpPr>
          <p:cNvPr id="6" name="Text Placeholder 12">
            <a:extLst>
              <a:ext uri="{FF2B5EF4-FFF2-40B4-BE49-F238E27FC236}">
                <a16:creationId xmlns:a16="http://schemas.microsoft.com/office/drawing/2014/main" id="{FA45C4F8-1803-A72B-10DF-5927ABF6E406}"/>
              </a:ext>
            </a:extLst>
          </p:cNvPr>
          <p:cNvSpPr>
            <a:spLocks noGrp="1"/>
          </p:cNvSpPr>
          <p:nvPr>
            <p:ph type="body" sz="quarter" idx="16"/>
          </p:nvPr>
        </p:nvSpPr>
        <p:spPr>
          <a:xfrm>
            <a:off x="838839" y="4030827"/>
            <a:ext cx="2519363" cy="1638300"/>
          </a:xfrm>
        </p:spPr>
        <p:txBody>
          <a:bodyPr/>
          <a:lstStyle>
            <a:lvl1pPr marL="0" indent="0">
              <a:buNone/>
              <a:defRPr>
                <a:solidFill>
                  <a:schemeClr val="bg1"/>
                </a:solidFill>
              </a:defRPr>
            </a:lvl1pPr>
            <a:lvl2pPr marL="457200" indent="0">
              <a:buNone/>
              <a:defRPr/>
            </a:lvl2pPr>
          </a:lstStyle>
          <a:p>
            <a:pPr lvl="0"/>
            <a:r>
              <a:rPr lang="en-US"/>
              <a:t>Click to edit Master text styles</a:t>
            </a:r>
          </a:p>
          <a:p>
            <a:pPr lvl="1"/>
            <a:r>
              <a:rPr lang="en-US"/>
              <a:t>Second level</a:t>
            </a:r>
          </a:p>
        </p:txBody>
      </p:sp>
      <p:sp>
        <p:nvSpPr>
          <p:cNvPr id="8" name="Slide Number Placeholder 5">
            <a:extLst>
              <a:ext uri="{FF2B5EF4-FFF2-40B4-BE49-F238E27FC236}">
                <a16:creationId xmlns:a16="http://schemas.microsoft.com/office/drawing/2014/main" id="{8F9C7B51-3F16-5ABF-3BE2-AA17BD10DB6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dirty="0"/>
          </a:p>
        </p:txBody>
      </p:sp>
      <p:sp>
        <p:nvSpPr>
          <p:cNvPr id="7" name="Footer Placeholder 8">
            <a:extLst>
              <a:ext uri="{FF2B5EF4-FFF2-40B4-BE49-F238E27FC236}">
                <a16:creationId xmlns:a16="http://schemas.microsoft.com/office/drawing/2014/main" id="{F256C38A-CD2B-89BF-A117-9ED92151C6AD}"/>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bg1"/>
                </a:solidFill>
                <a:latin typeface="+mn-lt"/>
              </a:defRPr>
            </a:lvl1pPr>
          </a:lstStyle>
          <a:p>
            <a:endParaRPr lang="en-IE" dirty="0"/>
          </a:p>
        </p:txBody>
      </p:sp>
    </p:spTree>
    <p:extLst>
      <p:ext uri="{BB962C8B-B14F-4D97-AF65-F5344CB8AC3E}">
        <p14:creationId xmlns:p14="http://schemas.microsoft.com/office/powerpoint/2010/main" val="3504727607"/>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ext and big photo">
    <p:spTree>
      <p:nvGrpSpPr>
        <p:cNvPr id="1" name=""/>
        <p:cNvGrpSpPr/>
        <p:nvPr/>
      </p:nvGrpSpPr>
      <p:grpSpPr>
        <a:xfrm>
          <a:off x="0" y="0"/>
          <a:ext cx="0" cy="0"/>
          <a:chOff x="0" y="0"/>
          <a:chExt cx="0" cy="0"/>
        </a:xfrm>
      </p:grpSpPr>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0" y="1"/>
            <a:ext cx="5388429"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dirty="0"/>
          </a:p>
        </p:txBody>
      </p:sp>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3766457" y="589047"/>
            <a:ext cx="7587343" cy="717240"/>
          </a:xfrm>
          <a:solidFill>
            <a:schemeClr val="bg1"/>
          </a:solidFill>
        </p:spPr>
        <p:txBody>
          <a:bodyPr>
            <a:noAutofit/>
          </a:bodyPr>
          <a:lstStyle>
            <a:lvl1pPr>
              <a:defRPr sz="4400"/>
            </a:lvl1pPr>
          </a:lstStyle>
          <a:p>
            <a:r>
              <a:rPr lang="en-US"/>
              <a:t>Click to edit Master title style</a:t>
            </a:r>
            <a:endParaRPr lang="en-IE" dirty="0"/>
          </a:p>
        </p:txBody>
      </p:sp>
      <p:sp>
        <p:nvSpPr>
          <p:cNvPr id="5" name="Content Placeholder 2">
            <a:extLst>
              <a:ext uri="{FF2B5EF4-FFF2-40B4-BE49-F238E27FC236}">
                <a16:creationId xmlns:a16="http://schemas.microsoft.com/office/drawing/2014/main" id="{303EC882-6BB1-D514-72D9-A7D3FAE8C698}"/>
              </a:ext>
            </a:extLst>
          </p:cNvPr>
          <p:cNvSpPr>
            <a:spLocks noGrp="1"/>
          </p:cNvSpPr>
          <p:nvPr>
            <p:ph sz="half" idx="15"/>
          </p:nvPr>
        </p:nvSpPr>
        <p:spPr>
          <a:xfrm>
            <a:off x="3766457" y="1895333"/>
            <a:ext cx="7587342" cy="3845577"/>
          </a:xfrm>
          <a:solidFill>
            <a:schemeClr val="bg1"/>
          </a:solidFill>
        </p:spPr>
        <p:txBody>
          <a:bodyPr>
            <a:noAutofit/>
          </a:bodyPr>
          <a:lstStyle>
            <a:lvl1pPr>
              <a:defRPr sz="2000"/>
            </a:lvl1pPr>
          </a:lstStyle>
          <a:p>
            <a:pPr lvl="0"/>
            <a:r>
              <a:rPr lang="en-US"/>
              <a:t>Click to edit Master text styles</a:t>
            </a:r>
          </a:p>
        </p:txBody>
      </p:sp>
      <p:sp>
        <p:nvSpPr>
          <p:cNvPr id="6" name="Footer Placeholder 8">
            <a:extLst>
              <a:ext uri="{FF2B5EF4-FFF2-40B4-BE49-F238E27FC236}">
                <a16:creationId xmlns:a16="http://schemas.microsoft.com/office/drawing/2014/main" id="{E7AFEC3F-1C21-3132-B967-9F0F25A5601F}"/>
              </a:ext>
            </a:extLst>
          </p:cNvPr>
          <p:cNvSpPr>
            <a:spLocks noGrp="1"/>
          </p:cNvSpPr>
          <p:nvPr>
            <p:ph type="ftr" sz="quarter" idx="3"/>
          </p:nvPr>
        </p:nvSpPr>
        <p:spPr>
          <a:xfrm>
            <a:off x="5502728" y="6268953"/>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14159177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ext and big photo coloured title 1">
    <p:spTree>
      <p:nvGrpSpPr>
        <p:cNvPr id="1" name=""/>
        <p:cNvGrpSpPr/>
        <p:nvPr/>
      </p:nvGrpSpPr>
      <p:grpSpPr>
        <a:xfrm>
          <a:off x="0" y="0"/>
          <a:ext cx="0" cy="0"/>
          <a:chOff x="0" y="0"/>
          <a:chExt cx="0" cy="0"/>
        </a:xfrm>
      </p:grpSpPr>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0" y="1"/>
            <a:ext cx="5388429"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dirty="0"/>
          </a:p>
        </p:txBody>
      </p:sp>
      <p:sp>
        <p:nvSpPr>
          <p:cNvPr id="6" name="Content Placeholder 2">
            <a:extLst>
              <a:ext uri="{FF2B5EF4-FFF2-40B4-BE49-F238E27FC236}">
                <a16:creationId xmlns:a16="http://schemas.microsoft.com/office/drawing/2014/main" id="{E2F83483-47D9-4712-A8D7-6CBF61775821}"/>
              </a:ext>
            </a:extLst>
          </p:cNvPr>
          <p:cNvSpPr>
            <a:spLocks noGrp="1"/>
          </p:cNvSpPr>
          <p:nvPr>
            <p:ph sz="half" idx="16" hasCustomPrompt="1"/>
          </p:nvPr>
        </p:nvSpPr>
        <p:spPr>
          <a:xfrm>
            <a:off x="125185" y="6162533"/>
            <a:ext cx="6090558" cy="390667"/>
          </a:xfrm>
          <a:solidFill>
            <a:schemeClr val="bg1"/>
          </a:solidFill>
        </p:spPr>
        <p:txBody>
          <a:bodyPr anchor="ctr">
            <a:noAutofit/>
          </a:bodyPr>
          <a:lstStyle>
            <a:lvl1pPr marL="0" indent="0">
              <a:buNone/>
              <a:defRPr sz="1800" i="1"/>
            </a:lvl1pPr>
          </a:lstStyle>
          <a:p>
            <a:pPr lvl="0"/>
            <a:r>
              <a:rPr lang="en-US" dirty="0"/>
              <a:t>Click to edit Master text styles (caption)</a:t>
            </a:r>
          </a:p>
        </p:txBody>
      </p:sp>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6215743" y="589047"/>
            <a:ext cx="5138057" cy="717240"/>
          </a:xfrm>
          <a:solidFill>
            <a:schemeClr val="bg1"/>
          </a:solidFill>
        </p:spPr>
        <p:txBody>
          <a:bodyPr lIns="72000" tIns="72000" rIns="72000" bIns="72000">
            <a:noAutofit/>
          </a:bodyPr>
          <a:lstStyle>
            <a:lvl1pPr>
              <a:defRPr sz="4400">
                <a:solidFill>
                  <a:schemeClr val="bg1"/>
                </a:solidFill>
                <a:highlight>
                  <a:srgbClr val="003399"/>
                </a:highlight>
              </a:defRPr>
            </a:lvl1pPr>
          </a:lstStyle>
          <a:p>
            <a:r>
              <a:rPr lang="en-US"/>
              <a:t>Click to edit Master title style</a:t>
            </a:r>
            <a:endParaRPr lang="en-IE" dirty="0"/>
          </a:p>
        </p:txBody>
      </p:sp>
      <p:sp>
        <p:nvSpPr>
          <p:cNvPr id="5" name="Content Placeholder 2">
            <a:extLst>
              <a:ext uri="{FF2B5EF4-FFF2-40B4-BE49-F238E27FC236}">
                <a16:creationId xmlns:a16="http://schemas.microsoft.com/office/drawing/2014/main" id="{303EC882-6BB1-D514-72D9-A7D3FAE8C698}"/>
              </a:ext>
            </a:extLst>
          </p:cNvPr>
          <p:cNvSpPr>
            <a:spLocks noGrp="1"/>
          </p:cNvSpPr>
          <p:nvPr>
            <p:ph sz="half" idx="15"/>
          </p:nvPr>
        </p:nvSpPr>
        <p:spPr>
          <a:xfrm>
            <a:off x="6215743" y="1895333"/>
            <a:ext cx="5138056" cy="3845577"/>
          </a:xfrm>
          <a:solidFill>
            <a:schemeClr val="bg1"/>
          </a:solidFill>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37724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ext and big photo coloured title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2F035CA-6728-7746-C9FC-81382094BF06}"/>
              </a:ext>
            </a:extLst>
          </p:cNvPr>
          <p:cNvSpPr/>
          <p:nvPr/>
        </p:nvSpPr>
        <p:spPr>
          <a:xfrm>
            <a:off x="5388429" y="0"/>
            <a:ext cx="6803571" cy="6857999"/>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0" y="1"/>
            <a:ext cx="5388429"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dirty="0"/>
          </a:p>
        </p:txBody>
      </p:sp>
      <p:sp>
        <p:nvSpPr>
          <p:cNvPr id="8" name="Content Placeholder 2">
            <a:extLst>
              <a:ext uri="{FF2B5EF4-FFF2-40B4-BE49-F238E27FC236}">
                <a16:creationId xmlns:a16="http://schemas.microsoft.com/office/drawing/2014/main" id="{4DE701F0-97E6-7792-DA18-AD6E08BC874A}"/>
              </a:ext>
            </a:extLst>
          </p:cNvPr>
          <p:cNvSpPr>
            <a:spLocks noGrp="1"/>
          </p:cNvSpPr>
          <p:nvPr>
            <p:ph sz="half" idx="16" hasCustomPrompt="1"/>
          </p:nvPr>
        </p:nvSpPr>
        <p:spPr>
          <a:xfrm>
            <a:off x="125185" y="6162533"/>
            <a:ext cx="6090558" cy="390667"/>
          </a:xfrm>
          <a:solidFill>
            <a:schemeClr val="bg1"/>
          </a:solidFill>
        </p:spPr>
        <p:txBody>
          <a:bodyPr anchor="ctr">
            <a:noAutofit/>
          </a:bodyPr>
          <a:lstStyle>
            <a:lvl1pPr marL="0" indent="0">
              <a:buNone/>
              <a:defRPr sz="1800" i="1"/>
            </a:lvl1pPr>
          </a:lstStyle>
          <a:p>
            <a:pPr lvl="0"/>
            <a:r>
              <a:rPr lang="en-US" dirty="0"/>
              <a:t>Click to edit Master text styles (caption)</a:t>
            </a:r>
          </a:p>
        </p:txBody>
      </p:sp>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6215743" y="589046"/>
            <a:ext cx="5138057" cy="1000267"/>
          </a:xfrm>
          <a:noFill/>
        </p:spPr>
        <p:txBody>
          <a:bodyPr lIns="72000" tIns="72000" rIns="72000" bIns="72000">
            <a:noAutofit/>
          </a:bodyPr>
          <a:lstStyle>
            <a:lvl1pPr>
              <a:defRPr sz="4400">
                <a:solidFill>
                  <a:schemeClr val="tx2"/>
                </a:solidFill>
                <a:highlight>
                  <a:srgbClr val="FFD34E"/>
                </a:highlight>
              </a:defRPr>
            </a:lvl1pPr>
          </a:lstStyle>
          <a:p>
            <a:r>
              <a:rPr lang="en-US"/>
              <a:t>Click to edit Master title style</a:t>
            </a:r>
            <a:endParaRPr lang="en-IE" dirty="0"/>
          </a:p>
        </p:txBody>
      </p:sp>
      <p:sp>
        <p:nvSpPr>
          <p:cNvPr id="5" name="Content Placeholder 2">
            <a:extLst>
              <a:ext uri="{FF2B5EF4-FFF2-40B4-BE49-F238E27FC236}">
                <a16:creationId xmlns:a16="http://schemas.microsoft.com/office/drawing/2014/main" id="{303EC882-6BB1-D514-72D9-A7D3FAE8C698}"/>
              </a:ext>
            </a:extLst>
          </p:cNvPr>
          <p:cNvSpPr>
            <a:spLocks noGrp="1"/>
          </p:cNvSpPr>
          <p:nvPr>
            <p:ph sz="half" idx="15"/>
          </p:nvPr>
        </p:nvSpPr>
        <p:spPr>
          <a:xfrm>
            <a:off x="6215743" y="1895333"/>
            <a:ext cx="5138056" cy="3845577"/>
          </a:xfrm>
          <a:noFill/>
        </p:spPr>
        <p:txBody>
          <a:bodyPr>
            <a:noAutofit/>
          </a:bodyPr>
          <a:lstStyle>
            <a:lvl1pPr marL="0" indent="0">
              <a:buClr>
                <a:schemeClr val="bg1"/>
              </a:buClr>
              <a:buSzPct val="150000"/>
              <a:buFont typeface="Arial" panose="020B0604020202020204" pitchFamily="34" charset="0"/>
              <a:buNone/>
              <a:defRPr sz="2000">
                <a:solidFill>
                  <a:schemeClr val="bg1"/>
                </a:solidFill>
              </a:defRPr>
            </a:lvl1pPr>
          </a:lstStyle>
          <a:p>
            <a:pPr lvl="0"/>
            <a:r>
              <a:rPr lang="en-US"/>
              <a:t>Click to edit Master text styles</a:t>
            </a:r>
          </a:p>
        </p:txBody>
      </p:sp>
      <p:pic>
        <p:nvPicPr>
          <p:cNvPr id="6" name="Picture 5" descr="A blue flag with yellow stars and stripes&#10;&#10;Description automatically generated">
            <a:extLst>
              <a:ext uri="{FF2B5EF4-FFF2-40B4-BE49-F238E27FC236}">
                <a16:creationId xmlns:a16="http://schemas.microsoft.com/office/drawing/2014/main" id="{F07C9B7E-A9F7-E74E-8B7F-3BB737CA398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9" name="Picture 8" descr="A blue flag with yellow stars and stripes&#10;&#10;Description automatically generated">
            <a:extLst>
              <a:ext uri="{FF2B5EF4-FFF2-40B4-BE49-F238E27FC236}">
                <a16:creationId xmlns:a16="http://schemas.microsoft.com/office/drawing/2014/main" id="{B7786630-3DC2-B1C3-65DD-397E4461975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Tree>
    <p:extLst>
      <p:ext uri="{BB962C8B-B14F-4D97-AF65-F5344CB8AC3E}">
        <p14:creationId xmlns:p14="http://schemas.microsoft.com/office/powerpoint/2010/main" val="25452073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xt in 2 columns and big photo">
    <p:spTree>
      <p:nvGrpSpPr>
        <p:cNvPr id="1" name=""/>
        <p:cNvGrpSpPr/>
        <p:nvPr/>
      </p:nvGrpSpPr>
      <p:grpSpPr>
        <a:xfrm>
          <a:off x="0" y="0"/>
          <a:ext cx="0" cy="0"/>
          <a:chOff x="0" y="0"/>
          <a:chExt cx="0" cy="0"/>
        </a:xfrm>
      </p:grpSpPr>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7773642" y="0"/>
            <a:ext cx="4418358"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dirty="0"/>
          </a:p>
        </p:txBody>
      </p:sp>
      <p:sp>
        <p:nvSpPr>
          <p:cNvPr id="9" name="Title 1">
            <a:extLst>
              <a:ext uri="{FF2B5EF4-FFF2-40B4-BE49-F238E27FC236}">
                <a16:creationId xmlns:a16="http://schemas.microsoft.com/office/drawing/2014/main" id="{278936A4-CDCB-C345-F71F-92F2A35F2AF4}"/>
              </a:ext>
            </a:extLst>
          </p:cNvPr>
          <p:cNvSpPr>
            <a:spLocks noGrp="1"/>
          </p:cNvSpPr>
          <p:nvPr>
            <p:ph type="title"/>
          </p:nvPr>
        </p:nvSpPr>
        <p:spPr>
          <a:xfrm>
            <a:off x="838200" y="461067"/>
            <a:ext cx="7915275" cy="717240"/>
          </a:xfrm>
          <a:solidFill>
            <a:schemeClr val="bg1"/>
          </a:solidFill>
        </p:spPr>
        <p:txBody>
          <a:bodyPr>
            <a:noAutofit/>
          </a:bodyPr>
          <a:lstStyle>
            <a:lvl1pPr>
              <a:defRPr sz="4400"/>
            </a:lvl1pPr>
          </a:lstStyle>
          <a:p>
            <a:r>
              <a:rPr lang="en-US"/>
              <a:t>Click to edit Master title style</a:t>
            </a:r>
            <a:endParaRPr lang="en-IE" dirty="0"/>
          </a:p>
        </p:txBody>
      </p:sp>
      <p:sp>
        <p:nvSpPr>
          <p:cNvPr id="6" name="Content Placeholder 2">
            <a:extLst>
              <a:ext uri="{FF2B5EF4-FFF2-40B4-BE49-F238E27FC236}">
                <a16:creationId xmlns:a16="http://schemas.microsoft.com/office/drawing/2014/main" id="{BFE590DB-1C31-60F0-D6F8-A1706796115D}"/>
              </a:ext>
            </a:extLst>
          </p:cNvPr>
          <p:cNvSpPr>
            <a:spLocks noGrp="1"/>
          </p:cNvSpPr>
          <p:nvPr>
            <p:ph sz="half" idx="13"/>
          </p:nvPr>
        </p:nvSpPr>
        <p:spPr>
          <a:xfrm>
            <a:off x="838200" y="1833753"/>
            <a:ext cx="2974761" cy="3638550"/>
          </a:xfrm>
          <a:noFill/>
        </p:spPr>
        <p:txBody>
          <a:bodyPr>
            <a:noAutofit/>
          </a:bodyPr>
          <a:lstStyle>
            <a:lvl1pPr marL="0" indent="0">
              <a:buNone/>
              <a:defRPr sz="2000">
                <a:solidFill>
                  <a:schemeClr val="tx1"/>
                </a:solidFill>
              </a:defRPr>
            </a:lvl1pPr>
          </a:lstStyle>
          <a:p>
            <a:pPr lvl="0"/>
            <a:r>
              <a:rPr lang="en-US"/>
              <a:t>Click to edit Master text styles</a:t>
            </a:r>
          </a:p>
        </p:txBody>
      </p:sp>
      <p:sp>
        <p:nvSpPr>
          <p:cNvPr id="4" name="Content Placeholder 2">
            <a:extLst>
              <a:ext uri="{FF2B5EF4-FFF2-40B4-BE49-F238E27FC236}">
                <a16:creationId xmlns:a16="http://schemas.microsoft.com/office/drawing/2014/main" id="{094C5D68-6EAE-4A7A-7185-241C6CF3B9BB}"/>
              </a:ext>
            </a:extLst>
          </p:cNvPr>
          <p:cNvSpPr>
            <a:spLocks noGrp="1"/>
          </p:cNvSpPr>
          <p:nvPr>
            <p:ph sz="half" idx="12"/>
          </p:nvPr>
        </p:nvSpPr>
        <p:spPr>
          <a:xfrm>
            <a:off x="4305921" y="1833753"/>
            <a:ext cx="2974761" cy="3638550"/>
          </a:xfrm>
          <a:noFill/>
        </p:spPr>
        <p:txBody>
          <a:bodyPr>
            <a:noAutofit/>
          </a:bodyPr>
          <a:lstStyle>
            <a:lvl1pPr marL="0" indent="0">
              <a:buNone/>
              <a:defRPr sz="2000">
                <a:solidFill>
                  <a:schemeClr val="tx1"/>
                </a:solidFill>
              </a:defRPr>
            </a:lvl1pPr>
          </a:lstStyle>
          <a:p>
            <a:pPr lvl="0"/>
            <a:r>
              <a:rPr lang="en-US"/>
              <a:t>Click to edit Master text styles</a:t>
            </a:r>
          </a:p>
        </p:txBody>
      </p:sp>
      <p:pic>
        <p:nvPicPr>
          <p:cNvPr id="2" name="Picture 1" descr="A blue flag with yellow stars&#10;&#10;Description automatically generated">
            <a:extLst>
              <a:ext uri="{FF2B5EF4-FFF2-40B4-BE49-F238E27FC236}">
                <a16:creationId xmlns:a16="http://schemas.microsoft.com/office/drawing/2014/main" id="{901A7271-B7CF-4C49-1423-D7CA7ECEF27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5" name="Picture 4" descr="A blue flag with yellow stars&#10;&#10;Description automatically generated">
            <a:extLst>
              <a:ext uri="{FF2B5EF4-FFF2-40B4-BE49-F238E27FC236}">
                <a16:creationId xmlns:a16="http://schemas.microsoft.com/office/drawing/2014/main" id="{C0DCEE1B-27AC-37B6-7683-71F823E43E9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sp>
        <p:nvSpPr>
          <p:cNvPr id="7" name="Slide Number Placeholder 5">
            <a:extLst>
              <a:ext uri="{FF2B5EF4-FFF2-40B4-BE49-F238E27FC236}">
                <a16:creationId xmlns:a16="http://schemas.microsoft.com/office/drawing/2014/main" id="{6397D846-EECB-7092-C88A-21E2250BDEB7}"/>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8" name="Footer Placeholder 8">
            <a:extLst>
              <a:ext uri="{FF2B5EF4-FFF2-40B4-BE49-F238E27FC236}">
                <a16:creationId xmlns:a16="http://schemas.microsoft.com/office/drawing/2014/main" id="{296A4E82-A1A1-EFC7-7768-E6DDC71C4345}"/>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dirty="0"/>
          </a:p>
        </p:txBody>
      </p:sp>
    </p:spTree>
    <p:extLst>
      <p:ext uri="{BB962C8B-B14F-4D97-AF65-F5344CB8AC3E}">
        <p14:creationId xmlns:p14="http://schemas.microsoft.com/office/powerpoint/2010/main" val="42559539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photos and three text boxes">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41187F8-6993-4E2B-6622-C25429339D60}"/>
              </a:ext>
            </a:extLst>
          </p:cNvPr>
          <p:cNvSpPr>
            <a:spLocks noGrp="1"/>
          </p:cNvSpPr>
          <p:nvPr>
            <p:ph type="title"/>
          </p:nvPr>
        </p:nvSpPr>
        <p:spPr>
          <a:xfrm>
            <a:off x="838200" y="365126"/>
            <a:ext cx="10515602" cy="816904"/>
          </a:xfrm>
        </p:spPr>
        <p:txBody>
          <a:bodyPr>
            <a:noAutofit/>
          </a:bodyPr>
          <a:lstStyle>
            <a:lvl1pPr algn="l" defTabSz="914400" rtl="0" eaLnBrk="1" latinLnBrk="0" hangingPunct="1">
              <a:lnSpc>
                <a:spcPct val="90000"/>
              </a:lnSpc>
              <a:spcBef>
                <a:spcPct val="0"/>
              </a:spcBef>
              <a:buNone/>
              <a:defRPr lang="en-IE" sz="4400" kern="1200" dirty="0">
                <a:solidFill>
                  <a:schemeClr val="tx2"/>
                </a:solidFill>
                <a:latin typeface="+mj-lt"/>
                <a:ea typeface="+mj-ea"/>
                <a:cs typeface="+mj-cs"/>
              </a:defRPr>
            </a:lvl1pPr>
          </a:lstStyle>
          <a:p>
            <a:r>
              <a:rPr lang="en-US"/>
              <a:t>Click to edit Master title style</a:t>
            </a:r>
            <a:endParaRPr lang="en-IE" dirty="0"/>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872591"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dirty="0"/>
          </a:p>
        </p:txBody>
      </p:sp>
      <p:sp>
        <p:nvSpPr>
          <p:cNvPr id="5" name="Text Placeholder 4">
            <a:extLst>
              <a:ext uri="{FF2B5EF4-FFF2-40B4-BE49-F238E27FC236}">
                <a16:creationId xmlns:a16="http://schemas.microsoft.com/office/drawing/2014/main" id="{953FA7EE-FB05-1C4E-138A-F50BCF45EECE}"/>
              </a:ext>
            </a:extLst>
          </p:cNvPr>
          <p:cNvSpPr>
            <a:spLocks noGrp="1"/>
          </p:cNvSpPr>
          <p:nvPr>
            <p:ph type="body" sz="quarter" idx="29"/>
          </p:nvPr>
        </p:nvSpPr>
        <p:spPr>
          <a:xfrm>
            <a:off x="873125" y="4591050"/>
            <a:ext cx="3008313" cy="1103313"/>
          </a:xfrm>
        </p:spPr>
        <p:txBody>
          <a:bodyPr>
            <a:noAutofit/>
          </a:bodyPr>
          <a:lstStyle>
            <a:lvl1pPr marL="0" indent="0">
              <a:buNone/>
              <a:defRPr/>
            </a:lvl1pPr>
          </a:lstStyle>
          <a:p>
            <a:pPr lvl="0"/>
            <a:r>
              <a:rPr lang="en-US"/>
              <a:t>Click to edit Master text styles</a:t>
            </a:r>
          </a:p>
        </p:txBody>
      </p:sp>
      <p:sp>
        <p:nvSpPr>
          <p:cNvPr id="7" name="Google Shape;72;p30">
            <a:extLst>
              <a:ext uri="{FF2B5EF4-FFF2-40B4-BE49-F238E27FC236}">
                <a16:creationId xmlns:a16="http://schemas.microsoft.com/office/drawing/2014/main" id="{463AB235-233D-D0DB-E16C-CB9366541FFD}"/>
              </a:ext>
            </a:extLst>
          </p:cNvPr>
          <p:cNvSpPr>
            <a:spLocks noGrp="1"/>
          </p:cNvSpPr>
          <p:nvPr>
            <p:ph type="pic" idx="27"/>
          </p:nvPr>
        </p:nvSpPr>
        <p:spPr>
          <a:xfrm>
            <a:off x="4608944"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dirty="0"/>
          </a:p>
        </p:txBody>
      </p:sp>
      <p:sp>
        <p:nvSpPr>
          <p:cNvPr id="9" name="Text Placeholder 4">
            <a:extLst>
              <a:ext uri="{FF2B5EF4-FFF2-40B4-BE49-F238E27FC236}">
                <a16:creationId xmlns:a16="http://schemas.microsoft.com/office/drawing/2014/main" id="{321AD6DD-14BD-E044-8AD7-2881DB891822}"/>
              </a:ext>
            </a:extLst>
          </p:cNvPr>
          <p:cNvSpPr>
            <a:spLocks noGrp="1"/>
          </p:cNvSpPr>
          <p:nvPr>
            <p:ph type="body" sz="quarter" idx="30"/>
          </p:nvPr>
        </p:nvSpPr>
        <p:spPr>
          <a:xfrm>
            <a:off x="4609133" y="4611671"/>
            <a:ext cx="3008313" cy="1103313"/>
          </a:xfrm>
        </p:spPr>
        <p:txBody>
          <a:bodyPr>
            <a:noAutofit/>
          </a:bodyPr>
          <a:lstStyle>
            <a:lvl1pPr marL="0" indent="0">
              <a:buNone/>
              <a:defRPr/>
            </a:lvl1pPr>
          </a:lstStyle>
          <a:p>
            <a:pPr lvl="0"/>
            <a:r>
              <a:rPr lang="en-US"/>
              <a:t>Click to edit Master text styles</a:t>
            </a:r>
          </a:p>
        </p:txBody>
      </p:sp>
      <p:sp>
        <p:nvSpPr>
          <p:cNvPr id="8" name="Google Shape;72;p30">
            <a:extLst>
              <a:ext uri="{FF2B5EF4-FFF2-40B4-BE49-F238E27FC236}">
                <a16:creationId xmlns:a16="http://schemas.microsoft.com/office/drawing/2014/main" id="{18BFCAC6-D624-8622-7879-6E32A21B7DBA}"/>
              </a:ext>
            </a:extLst>
          </p:cNvPr>
          <p:cNvSpPr>
            <a:spLocks noGrp="1"/>
          </p:cNvSpPr>
          <p:nvPr>
            <p:ph type="pic" idx="28"/>
          </p:nvPr>
        </p:nvSpPr>
        <p:spPr>
          <a:xfrm>
            <a:off x="8345298"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dirty="0"/>
          </a:p>
        </p:txBody>
      </p:sp>
      <p:sp>
        <p:nvSpPr>
          <p:cNvPr id="10" name="Text Placeholder 4">
            <a:extLst>
              <a:ext uri="{FF2B5EF4-FFF2-40B4-BE49-F238E27FC236}">
                <a16:creationId xmlns:a16="http://schemas.microsoft.com/office/drawing/2014/main" id="{12415A3E-5C31-4007-8208-34FF613FDA4D}"/>
              </a:ext>
            </a:extLst>
          </p:cNvPr>
          <p:cNvSpPr>
            <a:spLocks noGrp="1"/>
          </p:cNvSpPr>
          <p:nvPr>
            <p:ph type="body" sz="quarter" idx="31"/>
          </p:nvPr>
        </p:nvSpPr>
        <p:spPr>
          <a:xfrm>
            <a:off x="8345487" y="4611671"/>
            <a:ext cx="3008313" cy="1103313"/>
          </a:xfrm>
        </p:spPr>
        <p:txBody>
          <a:bodyPr>
            <a:noAutofit/>
          </a:bodyPr>
          <a:lstStyle>
            <a:lvl1pPr marL="0" indent="0">
              <a:buNone/>
              <a:defRPr/>
            </a:lvl1pPr>
          </a:lstStyle>
          <a:p>
            <a:pPr lvl="0"/>
            <a:r>
              <a:rPr lang="en-US"/>
              <a:t>Click to edit Master text styles</a:t>
            </a:r>
          </a:p>
        </p:txBody>
      </p:sp>
      <p:sp>
        <p:nvSpPr>
          <p:cNvPr id="2" name="Slide Number Placeholder 5">
            <a:extLst>
              <a:ext uri="{FF2B5EF4-FFF2-40B4-BE49-F238E27FC236}">
                <a16:creationId xmlns:a16="http://schemas.microsoft.com/office/drawing/2014/main" id="{3314E959-31F1-870D-FAE7-99D8E633302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6" name="Footer Placeholder 8">
            <a:extLst>
              <a:ext uri="{FF2B5EF4-FFF2-40B4-BE49-F238E27FC236}">
                <a16:creationId xmlns:a16="http://schemas.microsoft.com/office/drawing/2014/main" id="{F6ADE38F-D638-BFB1-E702-D0F6D0CB0164}"/>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5284891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hotos and three coloured text boxes">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41187F8-6993-4E2B-6622-C25429339D60}"/>
              </a:ext>
            </a:extLst>
          </p:cNvPr>
          <p:cNvSpPr>
            <a:spLocks noGrp="1"/>
          </p:cNvSpPr>
          <p:nvPr>
            <p:ph type="title"/>
          </p:nvPr>
        </p:nvSpPr>
        <p:spPr>
          <a:xfrm>
            <a:off x="838200" y="365126"/>
            <a:ext cx="10515602" cy="816904"/>
          </a:xfrm>
        </p:spPr>
        <p:txBody>
          <a:bodyPr>
            <a:noAutofit/>
          </a:bodyPr>
          <a:lstStyle>
            <a:lvl1pPr algn="l" defTabSz="914400" rtl="0" eaLnBrk="1" latinLnBrk="0" hangingPunct="1">
              <a:lnSpc>
                <a:spcPct val="90000"/>
              </a:lnSpc>
              <a:spcBef>
                <a:spcPct val="0"/>
              </a:spcBef>
              <a:buNone/>
              <a:defRPr lang="en-IE" sz="4400" kern="1200" dirty="0">
                <a:solidFill>
                  <a:schemeClr val="tx2"/>
                </a:solidFill>
                <a:latin typeface="+mj-lt"/>
                <a:ea typeface="+mj-ea"/>
                <a:cs typeface="+mj-cs"/>
              </a:defRPr>
            </a:lvl1pPr>
          </a:lstStyle>
          <a:p>
            <a:r>
              <a:rPr lang="en-US"/>
              <a:t>Click to edit Master title style</a:t>
            </a:r>
            <a:endParaRPr lang="en-IE" dirty="0"/>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872591"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dirty="0"/>
          </a:p>
        </p:txBody>
      </p:sp>
      <p:sp>
        <p:nvSpPr>
          <p:cNvPr id="5" name="Text Placeholder 4">
            <a:extLst>
              <a:ext uri="{FF2B5EF4-FFF2-40B4-BE49-F238E27FC236}">
                <a16:creationId xmlns:a16="http://schemas.microsoft.com/office/drawing/2014/main" id="{953FA7EE-FB05-1C4E-138A-F50BCF45EECE}"/>
              </a:ext>
            </a:extLst>
          </p:cNvPr>
          <p:cNvSpPr>
            <a:spLocks noGrp="1"/>
          </p:cNvSpPr>
          <p:nvPr>
            <p:ph type="body" sz="quarter" idx="29"/>
          </p:nvPr>
        </p:nvSpPr>
        <p:spPr>
          <a:xfrm>
            <a:off x="873125" y="4591050"/>
            <a:ext cx="3008313" cy="1103313"/>
          </a:xfrm>
          <a:solidFill>
            <a:schemeClr val="tx2"/>
          </a:solidFill>
        </p:spPr>
        <p:txBody>
          <a:bodyPr>
            <a:noAutofit/>
          </a:bodyPr>
          <a:lstStyle>
            <a:lvl1pPr marL="0" indent="0">
              <a:buNone/>
              <a:defRPr>
                <a:solidFill>
                  <a:schemeClr val="bg1"/>
                </a:solidFill>
              </a:defRPr>
            </a:lvl1pPr>
          </a:lstStyle>
          <a:p>
            <a:pPr lvl="0"/>
            <a:r>
              <a:rPr lang="en-US"/>
              <a:t>Click to edit Master text styles</a:t>
            </a:r>
          </a:p>
        </p:txBody>
      </p:sp>
      <p:sp>
        <p:nvSpPr>
          <p:cNvPr id="7" name="Google Shape;72;p30">
            <a:extLst>
              <a:ext uri="{FF2B5EF4-FFF2-40B4-BE49-F238E27FC236}">
                <a16:creationId xmlns:a16="http://schemas.microsoft.com/office/drawing/2014/main" id="{463AB235-233D-D0DB-E16C-CB9366541FFD}"/>
              </a:ext>
            </a:extLst>
          </p:cNvPr>
          <p:cNvSpPr>
            <a:spLocks noGrp="1"/>
          </p:cNvSpPr>
          <p:nvPr>
            <p:ph type="pic" idx="27"/>
          </p:nvPr>
        </p:nvSpPr>
        <p:spPr>
          <a:xfrm>
            <a:off x="4608944"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dirty="0"/>
          </a:p>
        </p:txBody>
      </p:sp>
      <p:sp>
        <p:nvSpPr>
          <p:cNvPr id="9" name="Text Placeholder 4">
            <a:extLst>
              <a:ext uri="{FF2B5EF4-FFF2-40B4-BE49-F238E27FC236}">
                <a16:creationId xmlns:a16="http://schemas.microsoft.com/office/drawing/2014/main" id="{321AD6DD-14BD-E044-8AD7-2881DB891822}"/>
              </a:ext>
            </a:extLst>
          </p:cNvPr>
          <p:cNvSpPr>
            <a:spLocks noGrp="1"/>
          </p:cNvSpPr>
          <p:nvPr>
            <p:ph type="body" sz="quarter" idx="30"/>
          </p:nvPr>
        </p:nvSpPr>
        <p:spPr>
          <a:xfrm>
            <a:off x="4609133" y="4611671"/>
            <a:ext cx="3008313" cy="1103313"/>
          </a:xfrm>
          <a:solidFill>
            <a:schemeClr val="tx2"/>
          </a:solidFill>
        </p:spPr>
        <p:txBody>
          <a:bodyPr>
            <a:noAutofit/>
          </a:bodyPr>
          <a:lstStyle>
            <a:lvl1pPr marL="0" indent="0">
              <a:buNone/>
              <a:defRPr>
                <a:solidFill>
                  <a:schemeClr val="bg1"/>
                </a:solidFill>
              </a:defRPr>
            </a:lvl1pPr>
          </a:lstStyle>
          <a:p>
            <a:pPr lvl="0"/>
            <a:r>
              <a:rPr lang="en-US"/>
              <a:t>Click to edit Master text styles</a:t>
            </a:r>
          </a:p>
        </p:txBody>
      </p:sp>
      <p:sp>
        <p:nvSpPr>
          <p:cNvPr id="8" name="Google Shape;72;p30">
            <a:extLst>
              <a:ext uri="{FF2B5EF4-FFF2-40B4-BE49-F238E27FC236}">
                <a16:creationId xmlns:a16="http://schemas.microsoft.com/office/drawing/2014/main" id="{18BFCAC6-D624-8622-7879-6E32A21B7DBA}"/>
              </a:ext>
            </a:extLst>
          </p:cNvPr>
          <p:cNvSpPr>
            <a:spLocks noGrp="1"/>
          </p:cNvSpPr>
          <p:nvPr>
            <p:ph type="pic" idx="28"/>
          </p:nvPr>
        </p:nvSpPr>
        <p:spPr>
          <a:xfrm>
            <a:off x="8345298"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dirty="0"/>
          </a:p>
        </p:txBody>
      </p:sp>
      <p:sp>
        <p:nvSpPr>
          <p:cNvPr id="10" name="Text Placeholder 4">
            <a:extLst>
              <a:ext uri="{FF2B5EF4-FFF2-40B4-BE49-F238E27FC236}">
                <a16:creationId xmlns:a16="http://schemas.microsoft.com/office/drawing/2014/main" id="{12415A3E-5C31-4007-8208-34FF613FDA4D}"/>
              </a:ext>
            </a:extLst>
          </p:cNvPr>
          <p:cNvSpPr>
            <a:spLocks noGrp="1"/>
          </p:cNvSpPr>
          <p:nvPr>
            <p:ph type="body" sz="quarter" idx="31"/>
          </p:nvPr>
        </p:nvSpPr>
        <p:spPr>
          <a:xfrm>
            <a:off x="8345487" y="4611671"/>
            <a:ext cx="3008313" cy="1103313"/>
          </a:xfrm>
          <a:solidFill>
            <a:schemeClr val="tx2"/>
          </a:solidFill>
        </p:spPr>
        <p:txBody>
          <a:bodyPr>
            <a:noAutofit/>
          </a:bodyPr>
          <a:lstStyle>
            <a:lvl1pPr marL="0" indent="0">
              <a:buNone/>
              <a:defRPr>
                <a:solidFill>
                  <a:schemeClr val="bg1"/>
                </a:solidFill>
              </a:defRPr>
            </a:lvl1pPr>
          </a:lstStyle>
          <a:p>
            <a:pPr lvl="0"/>
            <a:r>
              <a:rPr lang="en-US"/>
              <a:t>Click to edit Master text styles</a:t>
            </a:r>
          </a:p>
        </p:txBody>
      </p:sp>
      <p:sp>
        <p:nvSpPr>
          <p:cNvPr id="6" name="Slide Number Placeholder 5">
            <a:extLst>
              <a:ext uri="{FF2B5EF4-FFF2-40B4-BE49-F238E27FC236}">
                <a16:creationId xmlns:a16="http://schemas.microsoft.com/office/drawing/2014/main" id="{0E52517C-B46F-A98F-0643-A97107DEC79E}"/>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2" name="Footer Placeholder 8">
            <a:extLst>
              <a:ext uri="{FF2B5EF4-FFF2-40B4-BE49-F238E27FC236}">
                <a16:creationId xmlns:a16="http://schemas.microsoft.com/office/drawing/2014/main" id="{2D6F6E54-ED8F-C9DE-9355-5B2E347C244D}"/>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2021836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and a coloured text box">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30C1291-4A16-4E7F-D6F2-0662C6CCE1C1}"/>
              </a:ext>
            </a:extLst>
          </p:cNvPr>
          <p:cNvSpPr>
            <a:spLocks noGrp="1"/>
          </p:cNvSpPr>
          <p:nvPr>
            <p:ph type="title"/>
          </p:nvPr>
        </p:nvSpPr>
        <p:spPr>
          <a:xfrm>
            <a:off x="838200" y="365126"/>
            <a:ext cx="10515600" cy="816904"/>
          </a:xfrm>
        </p:spPr>
        <p:txBody>
          <a:bodyPr>
            <a:noAutofit/>
          </a:bodyPr>
          <a:lstStyle>
            <a:lvl1pPr>
              <a:defRPr/>
            </a:lvl1pPr>
          </a:lstStyle>
          <a:p>
            <a:r>
              <a:rPr lang="en-US"/>
              <a:t>Click to edit Master title style</a:t>
            </a:r>
            <a:endParaRPr lang="en-IE" dirty="0"/>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838200" y="1706136"/>
            <a:ext cx="4840275" cy="346317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dirty="0"/>
          </a:p>
        </p:txBody>
      </p:sp>
      <p:sp>
        <p:nvSpPr>
          <p:cNvPr id="8" name="Content Placeholder 2">
            <a:extLst>
              <a:ext uri="{FF2B5EF4-FFF2-40B4-BE49-F238E27FC236}">
                <a16:creationId xmlns:a16="http://schemas.microsoft.com/office/drawing/2014/main" id="{621CCFCC-12CB-E276-21C2-DAA2C8D36EC9}"/>
              </a:ext>
            </a:extLst>
          </p:cNvPr>
          <p:cNvSpPr>
            <a:spLocks noGrp="1"/>
          </p:cNvSpPr>
          <p:nvPr>
            <p:ph sz="half" idx="19"/>
          </p:nvPr>
        </p:nvSpPr>
        <p:spPr>
          <a:xfrm>
            <a:off x="6393779" y="1706137"/>
            <a:ext cx="4960021" cy="3463178"/>
          </a:xfrm>
          <a:solidFill>
            <a:schemeClr val="tx2"/>
          </a:solidFill>
        </p:spPr>
        <p:txBody>
          <a:bodyPr>
            <a:noAutofit/>
          </a:bodyPr>
          <a:lstStyle>
            <a:lvl1pPr marL="0" indent="0">
              <a:buNone/>
              <a:defRPr sz="2000">
                <a:solidFill>
                  <a:schemeClr val="bg1"/>
                </a:solidFill>
              </a:defRPr>
            </a:lvl1pPr>
          </a:lstStyle>
          <a:p>
            <a:pPr lvl="0"/>
            <a:r>
              <a:rPr lang="en-US"/>
              <a:t>Click to edit Master text styles</a:t>
            </a:r>
          </a:p>
        </p:txBody>
      </p:sp>
      <p:sp>
        <p:nvSpPr>
          <p:cNvPr id="2" name="Slide Number Placeholder 5">
            <a:extLst>
              <a:ext uri="{FF2B5EF4-FFF2-40B4-BE49-F238E27FC236}">
                <a16:creationId xmlns:a16="http://schemas.microsoft.com/office/drawing/2014/main" id="{9240A71C-FBDC-ABE7-AF08-221E5E62954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5" name="Footer Placeholder 8">
            <a:extLst>
              <a:ext uri="{FF2B5EF4-FFF2-40B4-BE49-F238E27FC236}">
                <a16:creationId xmlns:a16="http://schemas.microsoft.com/office/drawing/2014/main" id="{C1FACF7A-9967-0A10-F75B-7E70FCAB2B76}"/>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E"/>
          </a:p>
        </p:txBody>
      </p:sp>
    </p:spTree>
    <p:extLst>
      <p:ext uri="{BB962C8B-B14F-4D97-AF65-F5344CB8AC3E}">
        <p14:creationId xmlns:p14="http://schemas.microsoft.com/office/powerpoint/2010/main" val="16305228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Quote positive logo">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3559404-34AB-2AB1-76B4-CB85000D699F}"/>
              </a:ext>
            </a:extLst>
          </p:cNvPr>
          <p:cNvSpPr>
            <a:spLocks noGrp="1"/>
          </p:cNvSpPr>
          <p:nvPr>
            <p:ph type="title"/>
          </p:nvPr>
        </p:nvSpPr>
        <p:spPr>
          <a:xfrm>
            <a:off x="0" y="-816904"/>
            <a:ext cx="10515600" cy="816904"/>
          </a:xfrm>
        </p:spPr>
        <p:txBody>
          <a:bodyPr/>
          <a:lstStyle>
            <a:lvl1pPr>
              <a:defRPr>
                <a:solidFill>
                  <a:schemeClr val="tx1">
                    <a:lumMod val="65000"/>
                    <a:lumOff val="35000"/>
                  </a:schemeClr>
                </a:solidFill>
              </a:defRPr>
            </a:lvl1pPr>
          </a:lstStyle>
          <a:p>
            <a:r>
              <a:rPr lang="en-US"/>
              <a:t>Click to edit Master title style</a:t>
            </a:r>
            <a:endParaRPr lang="en-IE" dirty="0"/>
          </a:p>
        </p:txBody>
      </p:sp>
      <p:sp>
        <p:nvSpPr>
          <p:cNvPr id="6" name="Picture Placeholder 5">
            <a:extLst>
              <a:ext uri="{FF2B5EF4-FFF2-40B4-BE49-F238E27FC236}">
                <a16:creationId xmlns:a16="http://schemas.microsoft.com/office/drawing/2014/main" id="{A012AF7B-3A7E-8763-817E-DD321C64A6B1}"/>
              </a:ext>
            </a:extLst>
          </p:cNvPr>
          <p:cNvSpPr>
            <a:spLocks noGrp="1"/>
          </p:cNvSpPr>
          <p:nvPr>
            <p:ph type="pic" sz="quarter" idx="11"/>
          </p:nvPr>
        </p:nvSpPr>
        <p:spPr>
          <a:xfrm>
            <a:off x="0" y="0"/>
            <a:ext cx="12238038" cy="6858000"/>
          </a:xfrm>
          <a:solidFill>
            <a:schemeClr val="bg2"/>
          </a:solidFill>
        </p:spPr>
        <p:txBody>
          <a:bodyPr/>
          <a:lstStyle>
            <a:lvl1pPr marL="0" indent="0">
              <a:buNone/>
              <a:defRPr>
                <a:solidFill>
                  <a:schemeClr val="tx2"/>
                </a:solidFill>
              </a:defRPr>
            </a:lvl1pPr>
          </a:lstStyle>
          <a:p>
            <a:r>
              <a:rPr lang="en-US"/>
              <a:t>Click icon to add picture</a:t>
            </a:r>
            <a:endParaRPr lang="en-IE" dirty="0"/>
          </a:p>
        </p:txBody>
      </p:sp>
      <p:sp>
        <p:nvSpPr>
          <p:cNvPr id="8" name="Content Placeholder 7">
            <a:extLst>
              <a:ext uri="{FF2B5EF4-FFF2-40B4-BE49-F238E27FC236}">
                <a16:creationId xmlns:a16="http://schemas.microsoft.com/office/drawing/2014/main" id="{68A2B82B-3461-6DA2-3E41-F3AC81391822}"/>
              </a:ext>
            </a:extLst>
          </p:cNvPr>
          <p:cNvSpPr>
            <a:spLocks noGrp="1"/>
          </p:cNvSpPr>
          <p:nvPr>
            <p:ph sz="quarter" idx="12"/>
          </p:nvPr>
        </p:nvSpPr>
        <p:spPr>
          <a:xfrm>
            <a:off x="0" y="994438"/>
            <a:ext cx="6096000" cy="4521200"/>
          </a:xfrm>
          <a:solidFill>
            <a:schemeClr val="tx2"/>
          </a:solidFill>
        </p:spPr>
        <p:txBody>
          <a:bodyPr lIns="504000" anchor="ctr">
            <a:noAutofit/>
          </a:bodyPr>
          <a:lstStyle>
            <a:lvl1pPr marL="0" indent="0">
              <a:buNone/>
              <a:defRPr/>
            </a:lvl1pPr>
            <a:lvl2pPr marL="457200" indent="0">
              <a:buNone/>
              <a:defRPr lang="en-US" sz="2400" b="1" i="1" kern="1200" dirty="0">
                <a:solidFill>
                  <a:schemeClr val="bg1"/>
                </a:solidFill>
                <a:latin typeface="+mn-lt"/>
                <a:ea typeface="+mn-ea"/>
                <a:cs typeface="+mn-cs"/>
              </a:defRPr>
            </a:lvl2pPr>
          </a:lstStyle>
          <a:p>
            <a:pPr lvl="0"/>
            <a:r>
              <a:rPr lang="en-US"/>
              <a:t>Click to edit Master text styles</a:t>
            </a:r>
          </a:p>
        </p:txBody>
      </p:sp>
      <p:pic>
        <p:nvPicPr>
          <p:cNvPr id="13" name="Google Shape;66;p29" descr="Quote">
            <a:extLst>
              <a:ext uri="{FF2B5EF4-FFF2-40B4-BE49-F238E27FC236}">
                <a16:creationId xmlns:a16="http://schemas.microsoft.com/office/drawing/2014/main" id="{2BA61D73-E039-6C69-A4A9-27D86CB30D1D}"/>
              </a:ext>
            </a:extLst>
          </p:cNvPr>
          <p:cNvPicPr preferRelativeResize="0"/>
          <p:nvPr/>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3" name="Picture 2" descr="A blue flag with yellow stars&#10;&#10;Description automatically generated">
            <a:extLst>
              <a:ext uri="{FF2B5EF4-FFF2-40B4-BE49-F238E27FC236}">
                <a16:creationId xmlns:a16="http://schemas.microsoft.com/office/drawing/2014/main" id="{BE2FFB7F-6A6F-E203-E2CE-AAC503E40FF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5" name="Google Shape;66;p29" descr="Quote">
            <a:extLst>
              <a:ext uri="{FF2B5EF4-FFF2-40B4-BE49-F238E27FC236}">
                <a16:creationId xmlns:a16="http://schemas.microsoft.com/office/drawing/2014/main" id="{D61A7912-F509-F977-C8A3-05B55096DDA4}"/>
              </a:ext>
            </a:extLst>
          </p:cNvPr>
          <p:cNvPicPr preferRelativeResize="0"/>
          <p:nvPr userDrawn="1"/>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7" name="Picture 6" descr="A blue flag with yellow stars&#10;&#10;Description automatically generated">
            <a:extLst>
              <a:ext uri="{FF2B5EF4-FFF2-40B4-BE49-F238E27FC236}">
                <a16:creationId xmlns:a16="http://schemas.microsoft.com/office/drawing/2014/main" id="{519F3A2E-810F-F3DF-534B-DFE8563EDCF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sp>
        <p:nvSpPr>
          <p:cNvPr id="9" name="Slide Number Placeholder 5">
            <a:extLst>
              <a:ext uri="{FF2B5EF4-FFF2-40B4-BE49-F238E27FC236}">
                <a16:creationId xmlns:a16="http://schemas.microsoft.com/office/drawing/2014/main" id="{AC0BD146-26A9-B2E3-790A-137432E6994D}"/>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2" name="Footer Placeholder 8">
            <a:extLst>
              <a:ext uri="{FF2B5EF4-FFF2-40B4-BE49-F238E27FC236}">
                <a16:creationId xmlns:a16="http://schemas.microsoft.com/office/drawing/2014/main" id="{3E557AF9-465E-61C3-8C33-29231AE45BB4}"/>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dirty="0"/>
          </a:p>
        </p:txBody>
      </p:sp>
    </p:spTree>
    <p:extLst>
      <p:ext uri="{BB962C8B-B14F-4D97-AF65-F5344CB8AC3E}">
        <p14:creationId xmlns:p14="http://schemas.microsoft.com/office/powerpoint/2010/main" val="21513491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negative logo">
    <p:spTree>
      <p:nvGrpSpPr>
        <p:cNvPr id="1" name=""/>
        <p:cNvGrpSpPr/>
        <p:nvPr/>
      </p:nvGrpSpPr>
      <p:grpSpPr>
        <a:xfrm>
          <a:off x="0" y="0"/>
          <a:ext cx="0" cy="0"/>
          <a:chOff x="0" y="0"/>
          <a:chExt cx="0" cy="0"/>
        </a:xfrm>
      </p:grpSpPr>
      <p:sp>
        <p:nvSpPr>
          <p:cNvPr id="4" name="Picture Placeholder 5">
            <a:extLst>
              <a:ext uri="{FF2B5EF4-FFF2-40B4-BE49-F238E27FC236}">
                <a16:creationId xmlns:a16="http://schemas.microsoft.com/office/drawing/2014/main" id="{16039EEF-B8E6-4383-4827-068F0611752D}"/>
              </a:ext>
            </a:extLst>
          </p:cNvPr>
          <p:cNvSpPr>
            <a:spLocks noGrp="1"/>
          </p:cNvSpPr>
          <p:nvPr>
            <p:ph type="pic" sz="quarter" idx="11"/>
          </p:nvPr>
        </p:nvSpPr>
        <p:spPr>
          <a:xfrm>
            <a:off x="0" y="0"/>
            <a:ext cx="12238038" cy="6858000"/>
          </a:xfrm>
          <a:solidFill>
            <a:schemeClr val="tx2"/>
          </a:solidFill>
        </p:spPr>
        <p:txBody>
          <a:bodyPr/>
          <a:lstStyle>
            <a:lvl1pPr marL="0" indent="0">
              <a:buNone/>
              <a:defRPr>
                <a:solidFill>
                  <a:schemeClr val="bg1"/>
                </a:solidFill>
              </a:defRPr>
            </a:lvl1pPr>
          </a:lstStyle>
          <a:p>
            <a:r>
              <a:rPr lang="en-US"/>
              <a:t>Click icon to add picture</a:t>
            </a:r>
            <a:endParaRPr lang="en-IE" dirty="0"/>
          </a:p>
        </p:txBody>
      </p:sp>
      <p:sp>
        <p:nvSpPr>
          <p:cNvPr id="7" name="Content Placeholder 7">
            <a:extLst>
              <a:ext uri="{FF2B5EF4-FFF2-40B4-BE49-F238E27FC236}">
                <a16:creationId xmlns:a16="http://schemas.microsoft.com/office/drawing/2014/main" id="{1BE876A1-64BE-0A6D-B28E-A01C8883D1FD}"/>
              </a:ext>
            </a:extLst>
          </p:cNvPr>
          <p:cNvSpPr>
            <a:spLocks noGrp="1"/>
          </p:cNvSpPr>
          <p:nvPr>
            <p:ph sz="quarter" idx="12"/>
          </p:nvPr>
        </p:nvSpPr>
        <p:spPr>
          <a:xfrm>
            <a:off x="0" y="994438"/>
            <a:ext cx="6096000" cy="4521200"/>
          </a:xfrm>
          <a:solidFill>
            <a:schemeClr val="bg2"/>
          </a:solidFill>
        </p:spPr>
        <p:txBody>
          <a:bodyPr lIns="504000" anchor="ctr">
            <a:noAutofit/>
          </a:bodyPr>
          <a:lstStyle>
            <a:lvl1pPr marL="0" indent="0">
              <a:buNone/>
              <a:defRPr/>
            </a:lvl1pPr>
            <a:lvl2pPr marL="457200" indent="0">
              <a:buNone/>
              <a:defRPr lang="en-US" sz="2400" b="1" i="1" kern="1200" dirty="0">
                <a:solidFill>
                  <a:schemeClr val="tx2"/>
                </a:solidFill>
                <a:latin typeface="+mn-lt"/>
                <a:ea typeface="+mn-ea"/>
                <a:cs typeface="+mn-cs"/>
              </a:defRPr>
            </a:lvl2pPr>
          </a:lstStyle>
          <a:p>
            <a:pPr lvl="0"/>
            <a:r>
              <a:rPr lang="en-US"/>
              <a:t>Click to edit Master text styles</a:t>
            </a:r>
          </a:p>
        </p:txBody>
      </p:sp>
      <p:pic>
        <p:nvPicPr>
          <p:cNvPr id="8" name="Google Shape;66;p29" descr="Quote">
            <a:extLst>
              <a:ext uri="{FF2B5EF4-FFF2-40B4-BE49-F238E27FC236}">
                <a16:creationId xmlns:a16="http://schemas.microsoft.com/office/drawing/2014/main" id="{E1B4A183-929D-5431-B365-FECE6A72A484}"/>
              </a:ext>
            </a:extLst>
          </p:cNvPr>
          <p:cNvPicPr preferRelativeResize="0"/>
          <p:nvPr/>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9" name="Picture 8" descr="A blue flag with yellow stars and stripes&#10;&#10;Description automatically generated">
            <a:extLst>
              <a:ext uri="{FF2B5EF4-FFF2-40B4-BE49-F238E27FC236}">
                <a16:creationId xmlns:a16="http://schemas.microsoft.com/office/drawing/2014/main" id="{E6CD1AA0-BE2D-038C-5423-E271CF1636D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2" name="Title 1">
            <a:extLst>
              <a:ext uri="{FF2B5EF4-FFF2-40B4-BE49-F238E27FC236}">
                <a16:creationId xmlns:a16="http://schemas.microsoft.com/office/drawing/2014/main" id="{51148383-BBA9-7909-CFDF-60BEA0FE957B}"/>
              </a:ext>
            </a:extLst>
          </p:cNvPr>
          <p:cNvSpPr>
            <a:spLocks noGrp="1"/>
          </p:cNvSpPr>
          <p:nvPr>
            <p:ph type="title"/>
          </p:nvPr>
        </p:nvSpPr>
        <p:spPr>
          <a:xfrm>
            <a:off x="0" y="-803511"/>
            <a:ext cx="10515600" cy="816904"/>
          </a:xfrm>
        </p:spPr>
        <p:txBody>
          <a:bodyPr/>
          <a:lstStyle>
            <a:lvl1pPr>
              <a:defRPr>
                <a:solidFill>
                  <a:schemeClr val="bg1">
                    <a:lumMod val="65000"/>
                  </a:schemeClr>
                </a:solidFill>
              </a:defRPr>
            </a:lvl1pPr>
          </a:lstStyle>
          <a:p>
            <a:r>
              <a:rPr lang="en-US"/>
              <a:t>Click to edit Master title style</a:t>
            </a:r>
            <a:endParaRPr lang="en-IE" dirty="0"/>
          </a:p>
        </p:txBody>
      </p:sp>
      <p:pic>
        <p:nvPicPr>
          <p:cNvPr id="6" name="Google Shape;66;p29" descr="Quote">
            <a:extLst>
              <a:ext uri="{FF2B5EF4-FFF2-40B4-BE49-F238E27FC236}">
                <a16:creationId xmlns:a16="http://schemas.microsoft.com/office/drawing/2014/main" id="{DE2EBF53-76CE-6C8F-0861-C3A5D384E180}"/>
              </a:ext>
            </a:extLst>
          </p:cNvPr>
          <p:cNvPicPr preferRelativeResize="0"/>
          <p:nvPr userDrawn="1"/>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10" name="Picture 9" descr="A blue flag with yellow stars and stripes&#10;&#10;Description automatically generated">
            <a:extLst>
              <a:ext uri="{FF2B5EF4-FFF2-40B4-BE49-F238E27FC236}">
                <a16:creationId xmlns:a16="http://schemas.microsoft.com/office/drawing/2014/main" id="{AB87E6E1-A561-866F-CE99-26D96476848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11" name="Slide Number Placeholder 5">
            <a:extLst>
              <a:ext uri="{FF2B5EF4-FFF2-40B4-BE49-F238E27FC236}">
                <a16:creationId xmlns:a16="http://schemas.microsoft.com/office/drawing/2014/main" id="{7765A446-C679-3C21-6DB2-E6E244E9DB9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dirty="0"/>
          </a:p>
        </p:txBody>
      </p:sp>
      <p:sp>
        <p:nvSpPr>
          <p:cNvPr id="3" name="Footer Placeholder 8">
            <a:extLst>
              <a:ext uri="{FF2B5EF4-FFF2-40B4-BE49-F238E27FC236}">
                <a16:creationId xmlns:a16="http://schemas.microsoft.com/office/drawing/2014/main" id="{11C79F0A-B650-EE29-9ABF-AC09E7753516}"/>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dirty="0"/>
          </a:p>
        </p:txBody>
      </p:sp>
    </p:spTree>
    <p:extLst>
      <p:ext uri="{BB962C8B-B14F-4D97-AF65-F5344CB8AC3E}">
        <p14:creationId xmlns:p14="http://schemas.microsoft.com/office/powerpoint/2010/main" val="8502253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ircle picture coloured background">
    <p:bg>
      <p:bgPr>
        <a:solidFill>
          <a:srgbClr val="0033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lvl1pPr>
              <a:defRPr>
                <a:solidFill>
                  <a:schemeClr val="bg1"/>
                </a:solidFill>
              </a:defRPr>
            </a:lvl1pPr>
          </a:lstStyle>
          <a:p>
            <a:r>
              <a:rPr lang="en-US"/>
              <a:t>Click to edit Master title style</a:t>
            </a:r>
            <a:endParaRPr lang="en-IE" dirty="0"/>
          </a:p>
        </p:txBody>
      </p:sp>
      <p:sp>
        <p:nvSpPr>
          <p:cNvPr id="5" name="Google Shape;128;p36">
            <a:extLst>
              <a:ext uri="{FF2B5EF4-FFF2-40B4-BE49-F238E27FC236}">
                <a16:creationId xmlns:a16="http://schemas.microsoft.com/office/drawing/2014/main" id="{A266CAEF-D60F-6624-41DB-56608F2B46A5}"/>
              </a:ext>
            </a:extLst>
          </p:cNvPr>
          <p:cNvSpPr>
            <a:spLocks noGrp="1"/>
          </p:cNvSpPr>
          <p:nvPr>
            <p:ph type="pic" idx="10"/>
          </p:nvPr>
        </p:nvSpPr>
        <p:spPr>
          <a:xfrm>
            <a:off x="4152718" y="1683033"/>
            <a:ext cx="3886563" cy="3886563"/>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dirty="0"/>
          </a:p>
        </p:txBody>
      </p:sp>
      <p:pic>
        <p:nvPicPr>
          <p:cNvPr id="6" name="Picture 5" descr="A blue flag with yellow stars and stripes&#10;&#10;Description automatically generated">
            <a:extLst>
              <a:ext uri="{FF2B5EF4-FFF2-40B4-BE49-F238E27FC236}">
                <a16:creationId xmlns:a16="http://schemas.microsoft.com/office/drawing/2014/main" id="{43A5598A-C2EA-5505-BEB5-E80CA68AEDA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4" name="Picture 3" descr="A blue flag with yellow stars and stripes&#10;&#10;Description automatically generated">
            <a:extLst>
              <a:ext uri="{FF2B5EF4-FFF2-40B4-BE49-F238E27FC236}">
                <a16:creationId xmlns:a16="http://schemas.microsoft.com/office/drawing/2014/main" id="{3D5D7A7A-28D1-BC55-7F75-53B9E5FBC53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7" name="Slide Number Placeholder 5">
            <a:extLst>
              <a:ext uri="{FF2B5EF4-FFF2-40B4-BE49-F238E27FC236}">
                <a16:creationId xmlns:a16="http://schemas.microsoft.com/office/drawing/2014/main" id="{32B7D111-DE2E-9994-A799-F62F38E83DB4}"/>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bg1"/>
                </a:solidFill>
                <a:latin typeface="+mn-lt"/>
              </a:defRPr>
            </a:lvl1pPr>
          </a:lstStyle>
          <a:p>
            <a:pPr algn="l"/>
            <a:fld id="{768364BB-9B21-4D29-A19C-C6410F652861}" type="slidenum">
              <a:rPr lang="en-IE" smtClean="0"/>
              <a:pPr algn="l"/>
              <a:t>‹#›</a:t>
            </a:fld>
            <a:endParaRPr lang="en-IE" dirty="0"/>
          </a:p>
        </p:txBody>
      </p:sp>
      <p:sp>
        <p:nvSpPr>
          <p:cNvPr id="3" name="Footer Placeholder 8">
            <a:extLst>
              <a:ext uri="{FF2B5EF4-FFF2-40B4-BE49-F238E27FC236}">
                <a16:creationId xmlns:a16="http://schemas.microsoft.com/office/drawing/2014/main" id="{33A6EEA9-52B7-550C-7CFD-E465C8DB4F84}"/>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2530056208"/>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ircles pictures coloured background">
    <p:bg>
      <p:bgPr>
        <a:solidFill>
          <a:srgbClr val="0033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lvl1pPr>
              <a:defRPr>
                <a:solidFill>
                  <a:schemeClr val="bg1"/>
                </a:solidFill>
              </a:defRPr>
            </a:lvl1pPr>
          </a:lstStyle>
          <a:p>
            <a:r>
              <a:rPr lang="en-US"/>
              <a:t>Click to edit Master title style</a:t>
            </a:r>
            <a:endParaRPr lang="en-IE" dirty="0"/>
          </a:p>
        </p:txBody>
      </p:sp>
      <p:sp>
        <p:nvSpPr>
          <p:cNvPr id="5" name="Google Shape;128;p36">
            <a:extLst>
              <a:ext uri="{FF2B5EF4-FFF2-40B4-BE49-F238E27FC236}">
                <a16:creationId xmlns:a16="http://schemas.microsoft.com/office/drawing/2014/main" id="{A266CAEF-D60F-6624-41DB-56608F2B46A5}"/>
              </a:ext>
            </a:extLst>
          </p:cNvPr>
          <p:cNvSpPr>
            <a:spLocks noGrp="1"/>
          </p:cNvSpPr>
          <p:nvPr>
            <p:ph type="pic" idx="10"/>
          </p:nvPr>
        </p:nvSpPr>
        <p:spPr>
          <a:xfrm>
            <a:off x="838200"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dirty="0"/>
          </a:p>
        </p:txBody>
      </p:sp>
      <p:sp>
        <p:nvSpPr>
          <p:cNvPr id="8" name="Google Shape;128;p36">
            <a:extLst>
              <a:ext uri="{FF2B5EF4-FFF2-40B4-BE49-F238E27FC236}">
                <a16:creationId xmlns:a16="http://schemas.microsoft.com/office/drawing/2014/main" id="{7DC5575C-474B-C81C-6517-E882E9E5246B}"/>
              </a:ext>
            </a:extLst>
          </p:cNvPr>
          <p:cNvSpPr>
            <a:spLocks noGrp="1"/>
          </p:cNvSpPr>
          <p:nvPr>
            <p:ph type="pic" idx="11"/>
          </p:nvPr>
        </p:nvSpPr>
        <p:spPr>
          <a:xfrm>
            <a:off x="4590896"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dirty="0"/>
          </a:p>
        </p:txBody>
      </p:sp>
      <p:sp>
        <p:nvSpPr>
          <p:cNvPr id="10" name="Google Shape;128;p36">
            <a:extLst>
              <a:ext uri="{FF2B5EF4-FFF2-40B4-BE49-F238E27FC236}">
                <a16:creationId xmlns:a16="http://schemas.microsoft.com/office/drawing/2014/main" id="{948E1B30-A652-44AE-9B5E-AC9365965BF4}"/>
              </a:ext>
            </a:extLst>
          </p:cNvPr>
          <p:cNvSpPr>
            <a:spLocks noGrp="1"/>
          </p:cNvSpPr>
          <p:nvPr>
            <p:ph type="pic" idx="12"/>
          </p:nvPr>
        </p:nvSpPr>
        <p:spPr>
          <a:xfrm>
            <a:off x="8343593"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dirty="0"/>
          </a:p>
        </p:txBody>
      </p:sp>
      <p:pic>
        <p:nvPicPr>
          <p:cNvPr id="6" name="Picture 5" descr="A blue flag with yellow stars and stripes&#10;&#10;Description automatically generated">
            <a:extLst>
              <a:ext uri="{FF2B5EF4-FFF2-40B4-BE49-F238E27FC236}">
                <a16:creationId xmlns:a16="http://schemas.microsoft.com/office/drawing/2014/main" id="{D4D01C79-8E51-7320-51B2-6B4D1CD158E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3" name="Picture 2" descr="A blue flag with yellow stars and stripes&#10;&#10;Description automatically generated">
            <a:extLst>
              <a:ext uri="{FF2B5EF4-FFF2-40B4-BE49-F238E27FC236}">
                <a16:creationId xmlns:a16="http://schemas.microsoft.com/office/drawing/2014/main" id="{D6200794-8F7F-E0F0-3735-90CCC24A8AC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7" name="Slide Number Placeholder 5">
            <a:extLst>
              <a:ext uri="{FF2B5EF4-FFF2-40B4-BE49-F238E27FC236}">
                <a16:creationId xmlns:a16="http://schemas.microsoft.com/office/drawing/2014/main" id="{C6271D99-21D4-ED76-0E54-1ECA6FD71E4F}"/>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bg1"/>
                </a:solidFill>
                <a:latin typeface="+mn-lt"/>
              </a:defRPr>
            </a:lvl1pPr>
          </a:lstStyle>
          <a:p>
            <a:pPr algn="l"/>
            <a:fld id="{768364BB-9B21-4D29-A19C-C6410F652861}" type="slidenum">
              <a:rPr lang="en-IE" smtClean="0"/>
              <a:pPr algn="l"/>
              <a:t>‹#›</a:t>
            </a:fld>
            <a:endParaRPr lang="en-IE" dirty="0"/>
          </a:p>
        </p:txBody>
      </p:sp>
      <p:sp>
        <p:nvSpPr>
          <p:cNvPr id="4" name="Footer Placeholder 8">
            <a:extLst>
              <a:ext uri="{FF2B5EF4-FFF2-40B4-BE49-F238E27FC236}">
                <a16:creationId xmlns:a16="http://schemas.microsoft.com/office/drawing/2014/main" id="{36249086-331D-49C8-6F5E-1FD73ADA2347}"/>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24758344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Circles pictures white backgroun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lvl1pPr>
              <a:defRPr>
                <a:solidFill>
                  <a:srgbClr val="003399"/>
                </a:solidFill>
              </a:defRPr>
            </a:lvl1pPr>
          </a:lstStyle>
          <a:p>
            <a:r>
              <a:rPr lang="en-US"/>
              <a:t>Click to edit Master title style</a:t>
            </a:r>
            <a:endParaRPr lang="en-IE" dirty="0"/>
          </a:p>
        </p:txBody>
      </p:sp>
      <p:sp>
        <p:nvSpPr>
          <p:cNvPr id="5" name="Google Shape;128;p36">
            <a:extLst>
              <a:ext uri="{FF2B5EF4-FFF2-40B4-BE49-F238E27FC236}">
                <a16:creationId xmlns:a16="http://schemas.microsoft.com/office/drawing/2014/main" id="{A266CAEF-D60F-6624-41DB-56608F2B46A5}"/>
              </a:ext>
            </a:extLst>
          </p:cNvPr>
          <p:cNvSpPr>
            <a:spLocks noGrp="1"/>
          </p:cNvSpPr>
          <p:nvPr>
            <p:ph type="pic" idx="10"/>
          </p:nvPr>
        </p:nvSpPr>
        <p:spPr>
          <a:xfrm>
            <a:off x="838200"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dirty="0"/>
          </a:p>
        </p:txBody>
      </p:sp>
      <p:sp>
        <p:nvSpPr>
          <p:cNvPr id="8" name="Google Shape;128;p36">
            <a:extLst>
              <a:ext uri="{FF2B5EF4-FFF2-40B4-BE49-F238E27FC236}">
                <a16:creationId xmlns:a16="http://schemas.microsoft.com/office/drawing/2014/main" id="{7DC5575C-474B-C81C-6517-E882E9E5246B}"/>
              </a:ext>
            </a:extLst>
          </p:cNvPr>
          <p:cNvSpPr>
            <a:spLocks noGrp="1"/>
          </p:cNvSpPr>
          <p:nvPr>
            <p:ph type="pic" idx="11"/>
          </p:nvPr>
        </p:nvSpPr>
        <p:spPr>
          <a:xfrm>
            <a:off x="4590896"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dirty="0"/>
          </a:p>
        </p:txBody>
      </p:sp>
      <p:sp>
        <p:nvSpPr>
          <p:cNvPr id="10" name="Google Shape;128;p36">
            <a:extLst>
              <a:ext uri="{FF2B5EF4-FFF2-40B4-BE49-F238E27FC236}">
                <a16:creationId xmlns:a16="http://schemas.microsoft.com/office/drawing/2014/main" id="{948E1B30-A652-44AE-9B5E-AC9365965BF4}"/>
              </a:ext>
            </a:extLst>
          </p:cNvPr>
          <p:cNvSpPr>
            <a:spLocks noGrp="1"/>
          </p:cNvSpPr>
          <p:nvPr>
            <p:ph type="pic" idx="12"/>
          </p:nvPr>
        </p:nvSpPr>
        <p:spPr>
          <a:xfrm>
            <a:off x="8343593"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dirty="0"/>
          </a:p>
        </p:txBody>
      </p:sp>
      <p:sp>
        <p:nvSpPr>
          <p:cNvPr id="4" name="Slide Number Placeholder 5">
            <a:extLst>
              <a:ext uri="{FF2B5EF4-FFF2-40B4-BE49-F238E27FC236}">
                <a16:creationId xmlns:a16="http://schemas.microsoft.com/office/drawing/2014/main" id="{F37EF38B-E8AF-66F2-44F8-7A5DA7FF345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3" name="Footer Placeholder 8">
            <a:extLst>
              <a:ext uri="{FF2B5EF4-FFF2-40B4-BE49-F238E27FC236}">
                <a16:creationId xmlns:a16="http://schemas.microsoft.com/office/drawing/2014/main" id="{0850E44D-CF7B-5CF4-6BF7-5B2F65007AD4}"/>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4147060328"/>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4 Circles pictures white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dirty="0"/>
          </a:p>
        </p:txBody>
      </p:sp>
      <p:sp>
        <p:nvSpPr>
          <p:cNvPr id="4" name="Google Shape;128;p36">
            <a:extLst>
              <a:ext uri="{FF2B5EF4-FFF2-40B4-BE49-F238E27FC236}">
                <a16:creationId xmlns:a16="http://schemas.microsoft.com/office/drawing/2014/main" id="{C6066961-5253-C2E8-C59C-7D3AEA190748}"/>
              </a:ext>
            </a:extLst>
          </p:cNvPr>
          <p:cNvSpPr>
            <a:spLocks noGrp="1"/>
          </p:cNvSpPr>
          <p:nvPr>
            <p:ph type="pic" idx="2"/>
          </p:nvPr>
        </p:nvSpPr>
        <p:spPr>
          <a:xfrm>
            <a:off x="838200" y="1644073"/>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a:t>Click icon to add picture</a:t>
            </a:r>
            <a:endParaRPr lang="en-IE" dirty="0"/>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2887354" y="1792421"/>
            <a:ext cx="2881850" cy="1488229"/>
          </a:xfrm>
        </p:spPr>
        <p:txBody>
          <a:bodyPr>
            <a:noAutofit/>
          </a:bodyPr>
          <a:lstStyle>
            <a:lvl1pPr marL="0" indent="0">
              <a:buNone/>
              <a:defRPr sz="2000"/>
            </a:lvl1pPr>
          </a:lstStyle>
          <a:p>
            <a:pPr lvl="0"/>
            <a:r>
              <a:rPr lang="en-US"/>
              <a:t>Click to edit Master text styles</a:t>
            </a:r>
          </a:p>
        </p:txBody>
      </p:sp>
      <p:sp>
        <p:nvSpPr>
          <p:cNvPr id="22" name="Google Shape;128;p36">
            <a:extLst>
              <a:ext uri="{FF2B5EF4-FFF2-40B4-BE49-F238E27FC236}">
                <a16:creationId xmlns:a16="http://schemas.microsoft.com/office/drawing/2014/main" id="{530B519E-B8E9-0851-34A7-4EBCABDB1F24}"/>
              </a:ext>
            </a:extLst>
          </p:cNvPr>
          <p:cNvSpPr>
            <a:spLocks noGrp="1"/>
          </p:cNvSpPr>
          <p:nvPr>
            <p:ph type="pic" idx="19"/>
          </p:nvPr>
        </p:nvSpPr>
        <p:spPr>
          <a:xfrm>
            <a:off x="838198" y="3793520"/>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a:t>Click icon to add picture</a:t>
            </a:r>
            <a:endParaRPr lang="en-IE" dirty="0"/>
          </a:p>
        </p:txBody>
      </p:sp>
      <p:sp>
        <p:nvSpPr>
          <p:cNvPr id="21" name="Content Placeholder 2">
            <a:extLst>
              <a:ext uri="{FF2B5EF4-FFF2-40B4-BE49-F238E27FC236}">
                <a16:creationId xmlns:a16="http://schemas.microsoft.com/office/drawing/2014/main" id="{B7CC6BA2-60D9-1664-3253-8468AB06B3BA}"/>
              </a:ext>
            </a:extLst>
          </p:cNvPr>
          <p:cNvSpPr>
            <a:spLocks noGrp="1"/>
          </p:cNvSpPr>
          <p:nvPr>
            <p:ph sz="half" idx="18"/>
          </p:nvPr>
        </p:nvSpPr>
        <p:spPr>
          <a:xfrm>
            <a:off x="2887352" y="3941868"/>
            <a:ext cx="2881850" cy="1488229"/>
          </a:xfrm>
        </p:spPr>
        <p:txBody>
          <a:bodyPr>
            <a:noAutofit/>
          </a:bodyPr>
          <a:lstStyle>
            <a:lvl1pPr marL="0" indent="0">
              <a:buNone/>
              <a:defRPr sz="2000"/>
            </a:lvl1pPr>
          </a:lstStyle>
          <a:p>
            <a:pPr lvl="0"/>
            <a:r>
              <a:rPr lang="en-US"/>
              <a:t>Click to edit Master text styles</a:t>
            </a:r>
          </a:p>
        </p:txBody>
      </p:sp>
      <p:sp>
        <p:nvSpPr>
          <p:cNvPr id="6" name="Google Shape;128;p36">
            <a:extLst>
              <a:ext uri="{FF2B5EF4-FFF2-40B4-BE49-F238E27FC236}">
                <a16:creationId xmlns:a16="http://schemas.microsoft.com/office/drawing/2014/main" id="{B0466037-50F3-96B3-1B0E-06D3D18B8BCE}"/>
              </a:ext>
            </a:extLst>
          </p:cNvPr>
          <p:cNvSpPr>
            <a:spLocks noGrp="1"/>
          </p:cNvSpPr>
          <p:nvPr>
            <p:ph type="pic" idx="21"/>
          </p:nvPr>
        </p:nvSpPr>
        <p:spPr>
          <a:xfrm>
            <a:off x="6422796" y="1679603"/>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a:t>Click icon to add picture</a:t>
            </a:r>
            <a:endParaRPr lang="en-IE" dirty="0"/>
          </a:p>
        </p:txBody>
      </p:sp>
      <p:sp>
        <p:nvSpPr>
          <p:cNvPr id="5" name="Content Placeholder 2">
            <a:extLst>
              <a:ext uri="{FF2B5EF4-FFF2-40B4-BE49-F238E27FC236}">
                <a16:creationId xmlns:a16="http://schemas.microsoft.com/office/drawing/2014/main" id="{6BC1C8BB-B6BF-EFC9-4FB7-FE68ADABF649}"/>
              </a:ext>
            </a:extLst>
          </p:cNvPr>
          <p:cNvSpPr>
            <a:spLocks noGrp="1"/>
          </p:cNvSpPr>
          <p:nvPr>
            <p:ph sz="half" idx="20"/>
          </p:nvPr>
        </p:nvSpPr>
        <p:spPr>
          <a:xfrm>
            <a:off x="8471950" y="1827951"/>
            <a:ext cx="2881850" cy="1488229"/>
          </a:xfrm>
        </p:spPr>
        <p:txBody>
          <a:bodyPr>
            <a:noAutofit/>
          </a:bodyPr>
          <a:lstStyle>
            <a:lvl1pPr marL="0" indent="0">
              <a:buNone/>
              <a:defRPr sz="2000"/>
            </a:lvl1pPr>
          </a:lstStyle>
          <a:p>
            <a:pPr lvl="0"/>
            <a:r>
              <a:rPr lang="en-US"/>
              <a:t>Click to edit Master text styles</a:t>
            </a:r>
          </a:p>
        </p:txBody>
      </p:sp>
      <p:sp>
        <p:nvSpPr>
          <p:cNvPr id="8" name="Google Shape;128;p36">
            <a:extLst>
              <a:ext uri="{FF2B5EF4-FFF2-40B4-BE49-F238E27FC236}">
                <a16:creationId xmlns:a16="http://schemas.microsoft.com/office/drawing/2014/main" id="{2B2D1DEC-353D-0530-46BD-FAC7D81DC42A}"/>
              </a:ext>
            </a:extLst>
          </p:cNvPr>
          <p:cNvSpPr>
            <a:spLocks noGrp="1"/>
          </p:cNvSpPr>
          <p:nvPr>
            <p:ph type="pic" idx="23"/>
          </p:nvPr>
        </p:nvSpPr>
        <p:spPr>
          <a:xfrm>
            <a:off x="6422794" y="3829050"/>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a:t>Click icon to add picture</a:t>
            </a:r>
            <a:endParaRPr lang="en-IE" dirty="0"/>
          </a:p>
        </p:txBody>
      </p:sp>
      <p:sp>
        <p:nvSpPr>
          <p:cNvPr id="7" name="Content Placeholder 2">
            <a:extLst>
              <a:ext uri="{FF2B5EF4-FFF2-40B4-BE49-F238E27FC236}">
                <a16:creationId xmlns:a16="http://schemas.microsoft.com/office/drawing/2014/main" id="{DEC01048-C2DE-CFE9-C353-8ED3741099B7}"/>
              </a:ext>
            </a:extLst>
          </p:cNvPr>
          <p:cNvSpPr>
            <a:spLocks noGrp="1"/>
          </p:cNvSpPr>
          <p:nvPr>
            <p:ph sz="half" idx="22"/>
          </p:nvPr>
        </p:nvSpPr>
        <p:spPr>
          <a:xfrm>
            <a:off x="8471948" y="3977398"/>
            <a:ext cx="2881850" cy="1488229"/>
          </a:xfrm>
        </p:spPr>
        <p:txBody>
          <a:bodyPr>
            <a:noAutofit/>
          </a:bodyPr>
          <a:lstStyle>
            <a:lvl1pPr marL="0" indent="0">
              <a:buNone/>
              <a:defRPr sz="2000"/>
            </a:lvl1pPr>
          </a:lstStyle>
          <a:p>
            <a:pPr lvl="0"/>
            <a:r>
              <a:rPr lang="en-US"/>
              <a:t>Click to edit Master text styles</a:t>
            </a:r>
          </a:p>
        </p:txBody>
      </p:sp>
      <p:sp>
        <p:nvSpPr>
          <p:cNvPr id="9" name="Slide Number Placeholder 5">
            <a:extLst>
              <a:ext uri="{FF2B5EF4-FFF2-40B4-BE49-F238E27FC236}">
                <a16:creationId xmlns:a16="http://schemas.microsoft.com/office/drawing/2014/main" id="{C67E4CCE-C35C-C711-24D0-0F4BCA80C28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10" name="Footer Placeholder 8">
            <a:extLst>
              <a:ext uri="{FF2B5EF4-FFF2-40B4-BE49-F238E27FC236}">
                <a16:creationId xmlns:a16="http://schemas.microsoft.com/office/drawing/2014/main" id="{3B38F9D4-3EE2-3396-18AD-F87E42190088}"/>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dirty="0"/>
          </a:p>
        </p:txBody>
      </p:sp>
    </p:spTree>
    <p:extLst>
      <p:ext uri="{BB962C8B-B14F-4D97-AF65-F5344CB8AC3E}">
        <p14:creationId xmlns:p14="http://schemas.microsoft.com/office/powerpoint/2010/main" val="33098333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4 rectangles pictures white background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dirty="0"/>
          </a:p>
        </p:txBody>
      </p:sp>
      <p:sp>
        <p:nvSpPr>
          <p:cNvPr id="15" name="Google Shape;97;p33">
            <a:extLst>
              <a:ext uri="{FF2B5EF4-FFF2-40B4-BE49-F238E27FC236}">
                <a16:creationId xmlns:a16="http://schemas.microsoft.com/office/drawing/2014/main" id="{51CBB8A7-3E08-DCAC-14AF-878AC33CDC30}"/>
              </a:ext>
            </a:extLst>
          </p:cNvPr>
          <p:cNvSpPr>
            <a:spLocks noGrp="1"/>
          </p:cNvSpPr>
          <p:nvPr>
            <p:ph type="pic" idx="17"/>
          </p:nvPr>
        </p:nvSpPr>
        <p:spPr>
          <a:xfrm>
            <a:off x="838200" y="1931348"/>
            <a:ext cx="2461591" cy="1638158"/>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10" name="Text Placeholder 9">
            <a:extLst>
              <a:ext uri="{FF2B5EF4-FFF2-40B4-BE49-F238E27FC236}">
                <a16:creationId xmlns:a16="http://schemas.microsoft.com/office/drawing/2014/main" id="{83438DF5-CCC4-87AD-037A-C14F79B6266F}"/>
              </a:ext>
            </a:extLst>
          </p:cNvPr>
          <p:cNvSpPr>
            <a:spLocks noGrp="1"/>
          </p:cNvSpPr>
          <p:nvPr>
            <p:ph type="body" sz="quarter" idx="13"/>
          </p:nvPr>
        </p:nvSpPr>
        <p:spPr>
          <a:xfrm>
            <a:off x="3508868" y="1931348"/>
            <a:ext cx="2462213" cy="1638300"/>
          </a:xfrm>
        </p:spPr>
        <p:txBody>
          <a:bodyPr>
            <a:noAutofit/>
          </a:bodyPr>
          <a:lstStyle>
            <a:lvl1pPr marL="0" indent="0">
              <a:buNone/>
              <a:defRPr/>
            </a:lvl1pPr>
          </a:lstStyle>
          <a:p>
            <a:pPr lvl="0"/>
            <a:r>
              <a:rPr lang="en-US"/>
              <a:t>Click to edit Master text styles</a:t>
            </a:r>
          </a:p>
        </p:txBody>
      </p:sp>
      <p:sp>
        <p:nvSpPr>
          <p:cNvPr id="18" name="Google Shape;97;p33">
            <a:extLst>
              <a:ext uri="{FF2B5EF4-FFF2-40B4-BE49-F238E27FC236}">
                <a16:creationId xmlns:a16="http://schemas.microsoft.com/office/drawing/2014/main" id="{BFE9E99F-07A9-26A1-106E-78351E5222CA}"/>
              </a:ext>
            </a:extLst>
          </p:cNvPr>
          <p:cNvSpPr>
            <a:spLocks noGrp="1"/>
          </p:cNvSpPr>
          <p:nvPr>
            <p:ph type="pic" idx="7"/>
          </p:nvPr>
        </p:nvSpPr>
        <p:spPr>
          <a:xfrm>
            <a:off x="838202" y="3740272"/>
            <a:ext cx="2461591" cy="1638158"/>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12" name="Text Placeholder 9">
            <a:extLst>
              <a:ext uri="{FF2B5EF4-FFF2-40B4-BE49-F238E27FC236}">
                <a16:creationId xmlns:a16="http://schemas.microsoft.com/office/drawing/2014/main" id="{8A6A52A8-BCDE-0058-03FA-48265F58CC4D}"/>
              </a:ext>
            </a:extLst>
          </p:cNvPr>
          <p:cNvSpPr>
            <a:spLocks noGrp="1"/>
          </p:cNvSpPr>
          <p:nvPr>
            <p:ph type="body" sz="quarter" idx="15"/>
          </p:nvPr>
        </p:nvSpPr>
        <p:spPr>
          <a:xfrm>
            <a:off x="3508868" y="3740131"/>
            <a:ext cx="2462213" cy="1638300"/>
          </a:xfrm>
        </p:spPr>
        <p:txBody>
          <a:bodyPr>
            <a:noAutofit/>
          </a:bodyPr>
          <a:lstStyle>
            <a:lvl1pPr marL="0" indent="0">
              <a:buNone/>
              <a:defRPr/>
            </a:lvl1pPr>
          </a:lstStyle>
          <a:p>
            <a:pPr lvl="0"/>
            <a:r>
              <a:rPr lang="en-US"/>
              <a:t>Click to edit Master text styles</a:t>
            </a:r>
          </a:p>
        </p:txBody>
      </p:sp>
      <p:sp>
        <p:nvSpPr>
          <p:cNvPr id="3" name="Google Shape;95;p33">
            <a:extLst>
              <a:ext uri="{FF2B5EF4-FFF2-40B4-BE49-F238E27FC236}">
                <a16:creationId xmlns:a16="http://schemas.microsoft.com/office/drawing/2014/main" id="{A15E4B72-6400-86B0-FD40-4FCA9F38655E}"/>
              </a:ext>
            </a:extLst>
          </p:cNvPr>
          <p:cNvSpPr>
            <a:spLocks noGrp="1"/>
          </p:cNvSpPr>
          <p:nvPr>
            <p:ph type="pic" idx="10"/>
          </p:nvPr>
        </p:nvSpPr>
        <p:spPr>
          <a:xfrm>
            <a:off x="6180157" y="1931348"/>
            <a:ext cx="2461593" cy="163815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11" name="Text Placeholder 9">
            <a:extLst>
              <a:ext uri="{FF2B5EF4-FFF2-40B4-BE49-F238E27FC236}">
                <a16:creationId xmlns:a16="http://schemas.microsoft.com/office/drawing/2014/main" id="{76022ECE-0EE9-F2CA-72F3-353CAD2AB488}"/>
              </a:ext>
            </a:extLst>
          </p:cNvPr>
          <p:cNvSpPr>
            <a:spLocks noGrp="1"/>
          </p:cNvSpPr>
          <p:nvPr>
            <p:ph type="body" sz="quarter" idx="14"/>
          </p:nvPr>
        </p:nvSpPr>
        <p:spPr>
          <a:xfrm>
            <a:off x="8891587" y="1931348"/>
            <a:ext cx="2462213" cy="1638300"/>
          </a:xfrm>
        </p:spPr>
        <p:txBody>
          <a:bodyPr>
            <a:noAutofit/>
          </a:bodyPr>
          <a:lstStyle>
            <a:lvl1pPr marL="0" indent="0">
              <a:buNone/>
              <a:defRPr/>
            </a:lvl1pPr>
          </a:lstStyle>
          <a:p>
            <a:pPr lvl="0"/>
            <a:r>
              <a:rPr lang="en-US"/>
              <a:t>Click to edit Master text styles</a:t>
            </a:r>
          </a:p>
        </p:txBody>
      </p:sp>
      <p:sp>
        <p:nvSpPr>
          <p:cNvPr id="8" name="Google Shape;97;p33">
            <a:extLst>
              <a:ext uri="{FF2B5EF4-FFF2-40B4-BE49-F238E27FC236}">
                <a16:creationId xmlns:a16="http://schemas.microsoft.com/office/drawing/2014/main" id="{0D3E0C88-3573-7B0F-D8F7-5AAD283A42F2}"/>
              </a:ext>
            </a:extLst>
          </p:cNvPr>
          <p:cNvSpPr>
            <a:spLocks noGrp="1"/>
          </p:cNvSpPr>
          <p:nvPr>
            <p:ph type="pic" idx="12"/>
          </p:nvPr>
        </p:nvSpPr>
        <p:spPr>
          <a:xfrm>
            <a:off x="6180157" y="3740272"/>
            <a:ext cx="2461591" cy="1638158"/>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13" name="Text Placeholder 9">
            <a:extLst>
              <a:ext uri="{FF2B5EF4-FFF2-40B4-BE49-F238E27FC236}">
                <a16:creationId xmlns:a16="http://schemas.microsoft.com/office/drawing/2014/main" id="{5F2FF4C0-B8CC-5E9A-7FF2-0BA1FD86664D}"/>
              </a:ext>
            </a:extLst>
          </p:cNvPr>
          <p:cNvSpPr>
            <a:spLocks noGrp="1"/>
          </p:cNvSpPr>
          <p:nvPr>
            <p:ph type="body" sz="quarter" idx="16"/>
          </p:nvPr>
        </p:nvSpPr>
        <p:spPr>
          <a:xfrm>
            <a:off x="8891587" y="3740131"/>
            <a:ext cx="2462213" cy="1638300"/>
          </a:xfrm>
        </p:spPr>
        <p:txBody>
          <a:bodyPr>
            <a:noAutofit/>
          </a:bodyPr>
          <a:lstStyle>
            <a:lvl1pPr marL="0" indent="0">
              <a:buNone/>
              <a:defRPr/>
            </a:lvl1pPr>
          </a:lstStyle>
          <a:p>
            <a:pPr lvl="0"/>
            <a:r>
              <a:rPr lang="en-US"/>
              <a:t>Click to edit Master text styles</a:t>
            </a:r>
          </a:p>
        </p:txBody>
      </p:sp>
      <p:sp>
        <p:nvSpPr>
          <p:cNvPr id="4" name="Slide Number Placeholder 5">
            <a:extLst>
              <a:ext uri="{FF2B5EF4-FFF2-40B4-BE49-F238E27FC236}">
                <a16:creationId xmlns:a16="http://schemas.microsoft.com/office/drawing/2014/main" id="{73F815C1-0113-F490-4A53-0227959CF68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5" name="Footer Placeholder 8">
            <a:extLst>
              <a:ext uri="{FF2B5EF4-FFF2-40B4-BE49-F238E27FC236}">
                <a16:creationId xmlns:a16="http://schemas.microsoft.com/office/drawing/2014/main" id="{40C61561-6F08-5417-8327-52799F6125C1}"/>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18011212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0 squared pictures ">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lstStyle/>
          <a:p>
            <a:r>
              <a:rPr lang="en-US"/>
              <a:t>Click to edit Master title style</a:t>
            </a:r>
            <a:endParaRPr lang="en-IE" dirty="0"/>
          </a:p>
        </p:txBody>
      </p:sp>
      <p:sp>
        <p:nvSpPr>
          <p:cNvPr id="3" name="Google Shape;114;p35">
            <a:extLst>
              <a:ext uri="{FF2B5EF4-FFF2-40B4-BE49-F238E27FC236}">
                <a16:creationId xmlns:a16="http://schemas.microsoft.com/office/drawing/2014/main" id="{28399EF8-5B4D-A564-C46D-6AC3EE3700F1}"/>
              </a:ext>
            </a:extLst>
          </p:cNvPr>
          <p:cNvSpPr>
            <a:spLocks noGrp="1"/>
          </p:cNvSpPr>
          <p:nvPr>
            <p:ph type="pic" idx="2"/>
          </p:nvPr>
        </p:nvSpPr>
        <p:spPr>
          <a:xfrm>
            <a:off x="838200" y="161373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4" name="Google Shape;115;p35">
            <a:extLst>
              <a:ext uri="{FF2B5EF4-FFF2-40B4-BE49-F238E27FC236}">
                <a16:creationId xmlns:a16="http://schemas.microsoft.com/office/drawing/2014/main" id="{1DB67F50-B209-813A-55E2-A45CCD6BCAE1}"/>
              </a:ext>
            </a:extLst>
          </p:cNvPr>
          <p:cNvSpPr>
            <a:spLocks noGrp="1"/>
          </p:cNvSpPr>
          <p:nvPr>
            <p:ph type="pic" idx="3"/>
          </p:nvPr>
        </p:nvSpPr>
        <p:spPr>
          <a:xfrm>
            <a:off x="2993028" y="161373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5" name="Google Shape;116;p35">
            <a:extLst>
              <a:ext uri="{FF2B5EF4-FFF2-40B4-BE49-F238E27FC236}">
                <a16:creationId xmlns:a16="http://schemas.microsoft.com/office/drawing/2014/main" id="{80AA888C-2660-9749-11E6-8A96DD56EACF}"/>
              </a:ext>
            </a:extLst>
          </p:cNvPr>
          <p:cNvSpPr>
            <a:spLocks noGrp="1"/>
          </p:cNvSpPr>
          <p:nvPr>
            <p:ph type="pic" idx="10"/>
          </p:nvPr>
        </p:nvSpPr>
        <p:spPr>
          <a:xfrm>
            <a:off x="5147856" y="1613729"/>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8" name="Google Shape;117;p35">
            <a:extLst>
              <a:ext uri="{FF2B5EF4-FFF2-40B4-BE49-F238E27FC236}">
                <a16:creationId xmlns:a16="http://schemas.microsoft.com/office/drawing/2014/main" id="{95752BFF-4A6F-68EA-E048-C405D776F6A9}"/>
              </a:ext>
            </a:extLst>
          </p:cNvPr>
          <p:cNvSpPr>
            <a:spLocks noGrp="1"/>
          </p:cNvSpPr>
          <p:nvPr>
            <p:ph type="pic" idx="5"/>
          </p:nvPr>
        </p:nvSpPr>
        <p:spPr>
          <a:xfrm>
            <a:off x="7302684" y="161372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9" name="Google Shape;118;p35">
            <a:extLst>
              <a:ext uri="{FF2B5EF4-FFF2-40B4-BE49-F238E27FC236}">
                <a16:creationId xmlns:a16="http://schemas.microsoft.com/office/drawing/2014/main" id="{69A61CD2-9393-897F-4851-B55A256B6577}"/>
              </a:ext>
            </a:extLst>
          </p:cNvPr>
          <p:cNvSpPr>
            <a:spLocks noGrp="1"/>
          </p:cNvSpPr>
          <p:nvPr>
            <p:ph type="pic" idx="6"/>
          </p:nvPr>
        </p:nvSpPr>
        <p:spPr>
          <a:xfrm>
            <a:off x="9457512" y="161372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15" name="Google Shape;114;p35">
            <a:extLst>
              <a:ext uri="{FF2B5EF4-FFF2-40B4-BE49-F238E27FC236}">
                <a16:creationId xmlns:a16="http://schemas.microsoft.com/office/drawing/2014/main" id="{5BBBB0BA-17D9-1A2A-5573-A96E32CB11C7}"/>
              </a:ext>
            </a:extLst>
          </p:cNvPr>
          <p:cNvSpPr>
            <a:spLocks noGrp="1"/>
          </p:cNvSpPr>
          <p:nvPr>
            <p:ph type="pic" idx="11"/>
          </p:nvPr>
        </p:nvSpPr>
        <p:spPr>
          <a:xfrm>
            <a:off x="838200" y="379976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16" name="Google Shape;115;p35">
            <a:extLst>
              <a:ext uri="{FF2B5EF4-FFF2-40B4-BE49-F238E27FC236}">
                <a16:creationId xmlns:a16="http://schemas.microsoft.com/office/drawing/2014/main" id="{E234676C-5503-D335-7C9F-8EBF756F24A7}"/>
              </a:ext>
            </a:extLst>
          </p:cNvPr>
          <p:cNvSpPr>
            <a:spLocks noGrp="1"/>
          </p:cNvSpPr>
          <p:nvPr>
            <p:ph type="pic" idx="12"/>
          </p:nvPr>
        </p:nvSpPr>
        <p:spPr>
          <a:xfrm>
            <a:off x="2993028" y="379976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17" name="Google Shape;116;p35">
            <a:extLst>
              <a:ext uri="{FF2B5EF4-FFF2-40B4-BE49-F238E27FC236}">
                <a16:creationId xmlns:a16="http://schemas.microsoft.com/office/drawing/2014/main" id="{8C059826-5CA9-F193-6C89-8B0DECF9ACE5}"/>
              </a:ext>
            </a:extLst>
          </p:cNvPr>
          <p:cNvSpPr>
            <a:spLocks noGrp="1"/>
          </p:cNvSpPr>
          <p:nvPr>
            <p:ph type="pic" idx="13"/>
          </p:nvPr>
        </p:nvSpPr>
        <p:spPr>
          <a:xfrm>
            <a:off x="5147856" y="3799759"/>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18" name="Google Shape;117;p35">
            <a:extLst>
              <a:ext uri="{FF2B5EF4-FFF2-40B4-BE49-F238E27FC236}">
                <a16:creationId xmlns:a16="http://schemas.microsoft.com/office/drawing/2014/main" id="{E57729DD-0495-06CF-3D2B-B8EC5F7D6EF2}"/>
              </a:ext>
            </a:extLst>
          </p:cNvPr>
          <p:cNvSpPr>
            <a:spLocks noGrp="1"/>
          </p:cNvSpPr>
          <p:nvPr>
            <p:ph type="pic" idx="14"/>
          </p:nvPr>
        </p:nvSpPr>
        <p:spPr>
          <a:xfrm>
            <a:off x="7302684" y="379975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19" name="Google Shape;118;p35">
            <a:extLst>
              <a:ext uri="{FF2B5EF4-FFF2-40B4-BE49-F238E27FC236}">
                <a16:creationId xmlns:a16="http://schemas.microsoft.com/office/drawing/2014/main" id="{DDFD3960-357B-A667-2997-F567232AE448}"/>
              </a:ext>
            </a:extLst>
          </p:cNvPr>
          <p:cNvSpPr>
            <a:spLocks noGrp="1"/>
          </p:cNvSpPr>
          <p:nvPr>
            <p:ph type="pic" idx="15"/>
          </p:nvPr>
        </p:nvSpPr>
        <p:spPr>
          <a:xfrm>
            <a:off x="9457512" y="379975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6" name="Slide Number Placeholder 5">
            <a:extLst>
              <a:ext uri="{FF2B5EF4-FFF2-40B4-BE49-F238E27FC236}">
                <a16:creationId xmlns:a16="http://schemas.microsoft.com/office/drawing/2014/main" id="{9594EF7B-6FA5-122A-260D-E885CDDAA587}"/>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7" name="Footer Placeholder 8">
            <a:extLst>
              <a:ext uri="{FF2B5EF4-FFF2-40B4-BE49-F238E27FC236}">
                <a16:creationId xmlns:a16="http://schemas.microsoft.com/office/drawing/2014/main" id="{2F8295BB-BABD-70B5-D58D-1DF08E62A283}"/>
              </a:ext>
            </a:extLst>
          </p:cNvPr>
          <p:cNvSpPr>
            <a:spLocks noGrp="1"/>
          </p:cNvSpPr>
          <p:nvPr>
            <p:ph type="ftr" sz="quarter" idx="16"/>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dirty="0"/>
          </a:p>
        </p:txBody>
      </p:sp>
    </p:spTree>
    <p:extLst>
      <p:ext uri="{BB962C8B-B14F-4D97-AF65-F5344CB8AC3E}">
        <p14:creationId xmlns:p14="http://schemas.microsoft.com/office/powerpoint/2010/main" val="2652003982"/>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3 squared pictures white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noAutofit/>
          </a:bodyPr>
          <a:lstStyle/>
          <a:p>
            <a:r>
              <a:rPr lang="en-US"/>
              <a:t>Click to edit Master title style</a:t>
            </a:r>
            <a:endParaRPr lang="en-IE" dirty="0"/>
          </a:p>
        </p:txBody>
      </p:sp>
      <p:sp>
        <p:nvSpPr>
          <p:cNvPr id="3" name="Google Shape;114;p35">
            <a:extLst>
              <a:ext uri="{FF2B5EF4-FFF2-40B4-BE49-F238E27FC236}">
                <a16:creationId xmlns:a16="http://schemas.microsoft.com/office/drawing/2014/main" id="{28399EF8-5B4D-A564-C46D-6AC3EE3700F1}"/>
              </a:ext>
            </a:extLst>
          </p:cNvPr>
          <p:cNvSpPr>
            <a:spLocks noGrp="1"/>
          </p:cNvSpPr>
          <p:nvPr>
            <p:ph type="pic" idx="2"/>
          </p:nvPr>
        </p:nvSpPr>
        <p:spPr>
          <a:xfrm>
            <a:off x="882651" y="2079625"/>
            <a:ext cx="2698749" cy="269874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4" name="Google Shape;115;p35">
            <a:extLst>
              <a:ext uri="{FF2B5EF4-FFF2-40B4-BE49-F238E27FC236}">
                <a16:creationId xmlns:a16="http://schemas.microsoft.com/office/drawing/2014/main" id="{1DB67F50-B209-813A-55E2-A45CCD6BCAE1}"/>
              </a:ext>
            </a:extLst>
          </p:cNvPr>
          <p:cNvSpPr>
            <a:spLocks noGrp="1"/>
          </p:cNvSpPr>
          <p:nvPr>
            <p:ph type="pic" idx="3"/>
          </p:nvPr>
        </p:nvSpPr>
        <p:spPr>
          <a:xfrm>
            <a:off x="4746625" y="2079624"/>
            <a:ext cx="2698749" cy="269874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12" name="Google Shape;121;p35">
            <a:extLst>
              <a:ext uri="{FF2B5EF4-FFF2-40B4-BE49-F238E27FC236}">
                <a16:creationId xmlns:a16="http://schemas.microsoft.com/office/drawing/2014/main" id="{2EA4C09F-A3D0-2FDF-C8EF-EDEF2FCF78CE}"/>
              </a:ext>
            </a:extLst>
          </p:cNvPr>
          <p:cNvSpPr>
            <a:spLocks noGrp="1"/>
          </p:cNvSpPr>
          <p:nvPr>
            <p:ph type="pic" idx="9"/>
          </p:nvPr>
        </p:nvSpPr>
        <p:spPr>
          <a:xfrm>
            <a:off x="8655051" y="2079623"/>
            <a:ext cx="2698749" cy="269874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6" name="Slide Number Placeholder 5">
            <a:extLst>
              <a:ext uri="{FF2B5EF4-FFF2-40B4-BE49-F238E27FC236}">
                <a16:creationId xmlns:a16="http://schemas.microsoft.com/office/drawing/2014/main" id="{A50CC5C1-4287-4FC9-8450-3D86D951FE1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5" name="Footer Placeholder 8">
            <a:extLst>
              <a:ext uri="{FF2B5EF4-FFF2-40B4-BE49-F238E27FC236}">
                <a16:creationId xmlns:a16="http://schemas.microsoft.com/office/drawing/2014/main" id="{F95AF122-27C1-57B4-2A7C-54A134842A05}"/>
              </a:ext>
            </a:extLst>
          </p:cNvPr>
          <p:cNvSpPr>
            <a:spLocks noGrp="1"/>
          </p:cNvSpPr>
          <p:nvPr>
            <p:ph type="ftr" sz="quarter" idx="10"/>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20486140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 squared pictures coloured backgroun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noAutofit/>
          </a:bodyPr>
          <a:lstStyle>
            <a:lvl1pPr>
              <a:defRPr>
                <a:solidFill>
                  <a:schemeClr val="tx1"/>
                </a:solidFill>
              </a:defRPr>
            </a:lvl1pPr>
          </a:lstStyle>
          <a:p>
            <a:r>
              <a:rPr lang="en-US"/>
              <a:t>Click to edit Master title style</a:t>
            </a:r>
            <a:endParaRPr lang="en-IE" dirty="0"/>
          </a:p>
        </p:txBody>
      </p:sp>
      <p:sp>
        <p:nvSpPr>
          <p:cNvPr id="8" name="Google Shape;114;p35">
            <a:extLst>
              <a:ext uri="{FF2B5EF4-FFF2-40B4-BE49-F238E27FC236}">
                <a16:creationId xmlns:a16="http://schemas.microsoft.com/office/drawing/2014/main" id="{F38470BA-1066-4059-A16D-B9EE9722C73D}"/>
              </a:ext>
            </a:extLst>
          </p:cNvPr>
          <p:cNvSpPr>
            <a:spLocks noGrp="1"/>
          </p:cNvSpPr>
          <p:nvPr>
            <p:ph type="pic" idx="2"/>
          </p:nvPr>
        </p:nvSpPr>
        <p:spPr>
          <a:xfrm>
            <a:off x="882651" y="2079625"/>
            <a:ext cx="2698749" cy="2698749"/>
          </a:xfrm>
          <a:prstGeom prst="rect">
            <a:avLst/>
          </a:prstGeom>
          <a:solidFill>
            <a:schemeClr val="lt2"/>
          </a:solidFill>
          <a:ln w="57150">
            <a:noFill/>
          </a:ln>
        </p:spPr>
        <p:txBody>
          <a:bodyPr/>
          <a:lstStyle>
            <a:lvl1pPr marL="0" indent="0">
              <a:buNone/>
              <a:defRPr>
                <a:solidFill>
                  <a:schemeClr val="bg2"/>
                </a:solidFill>
              </a:defRPr>
            </a:lvl1pPr>
          </a:lstStyle>
          <a:p>
            <a:r>
              <a:rPr lang="en-US"/>
              <a:t>Click icon to add picture</a:t>
            </a:r>
            <a:endParaRPr lang="en-IE" dirty="0"/>
          </a:p>
        </p:txBody>
      </p:sp>
      <p:sp>
        <p:nvSpPr>
          <p:cNvPr id="10" name="Google Shape;115;p35">
            <a:extLst>
              <a:ext uri="{FF2B5EF4-FFF2-40B4-BE49-F238E27FC236}">
                <a16:creationId xmlns:a16="http://schemas.microsoft.com/office/drawing/2014/main" id="{4C5EDD4B-6148-8C81-CEE4-C4C5BFE4E787}"/>
              </a:ext>
            </a:extLst>
          </p:cNvPr>
          <p:cNvSpPr>
            <a:spLocks noGrp="1"/>
          </p:cNvSpPr>
          <p:nvPr>
            <p:ph type="pic" idx="3"/>
          </p:nvPr>
        </p:nvSpPr>
        <p:spPr>
          <a:xfrm>
            <a:off x="4746625" y="2079624"/>
            <a:ext cx="2698749" cy="2698749"/>
          </a:xfrm>
          <a:prstGeom prst="rect">
            <a:avLst/>
          </a:prstGeom>
          <a:solidFill>
            <a:schemeClr val="lt2"/>
          </a:solidFill>
          <a:ln w="57150">
            <a:noFill/>
          </a:ln>
        </p:spPr>
        <p:txBody>
          <a:bodyPr/>
          <a:lstStyle>
            <a:lvl1pPr marL="0" indent="0">
              <a:buNone/>
              <a:defRPr>
                <a:solidFill>
                  <a:schemeClr val="bg2"/>
                </a:solidFill>
              </a:defRPr>
            </a:lvl1pPr>
          </a:lstStyle>
          <a:p>
            <a:r>
              <a:rPr lang="en-US"/>
              <a:t>Click icon to add picture</a:t>
            </a:r>
            <a:endParaRPr lang="en-IE" dirty="0"/>
          </a:p>
        </p:txBody>
      </p:sp>
      <p:sp>
        <p:nvSpPr>
          <p:cNvPr id="9" name="Google Shape;121;p35">
            <a:extLst>
              <a:ext uri="{FF2B5EF4-FFF2-40B4-BE49-F238E27FC236}">
                <a16:creationId xmlns:a16="http://schemas.microsoft.com/office/drawing/2014/main" id="{85A61031-57E6-E855-38A1-FA502D6C575D}"/>
              </a:ext>
            </a:extLst>
          </p:cNvPr>
          <p:cNvSpPr>
            <a:spLocks noGrp="1"/>
          </p:cNvSpPr>
          <p:nvPr>
            <p:ph type="pic" idx="9"/>
          </p:nvPr>
        </p:nvSpPr>
        <p:spPr>
          <a:xfrm>
            <a:off x="8655051" y="2079623"/>
            <a:ext cx="2698749" cy="2698749"/>
          </a:xfrm>
          <a:prstGeom prst="rect">
            <a:avLst/>
          </a:prstGeom>
          <a:solidFill>
            <a:schemeClr val="lt2"/>
          </a:solidFill>
          <a:ln w="57150">
            <a:noFill/>
          </a:ln>
        </p:spPr>
        <p:txBody>
          <a:bodyPr/>
          <a:lstStyle>
            <a:lvl1pPr marL="0" indent="0">
              <a:buNone/>
              <a:defRPr>
                <a:solidFill>
                  <a:schemeClr val="bg2"/>
                </a:solidFill>
              </a:defRPr>
            </a:lvl1pPr>
          </a:lstStyle>
          <a:p>
            <a:r>
              <a:rPr lang="en-US"/>
              <a:t>Click icon to add picture</a:t>
            </a:r>
            <a:endParaRPr lang="en-IE" dirty="0"/>
          </a:p>
        </p:txBody>
      </p:sp>
      <p:pic>
        <p:nvPicPr>
          <p:cNvPr id="3" name="Picture 2" descr="A blue flag with yellow stars and stripes&#10;&#10;Description automatically generated">
            <a:extLst>
              <a:ext uri="{FF2B5EF4-FFF2-40B4-BE49-F238E27FC236}">
                <a16:creationId xmlns:a16="http://schemas.microsoft.com/office/drawing/2014/main" id="{EC730096-D3D5-78FF-DEE5-BE9525C4DBC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4" name="Picture 3" descr="A blue flag with yellow stars and stripes&#10;&#10;Description automatically generated">
            <a:extLst>
              <a:ext uri="{FF2B5EF4-FFF2-40B4-BE49-F238E27FC236}">
                <a16:creationId xmlns:a16="http://schemas.microsoft.com/office/drawing/2014/main" id="{F9F566B8-5CFB-8DB0-6A67-925C39BEFB8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6" name="Slide Number Placeholder 5">
            <a:extLst>
              <a:ext uri="{FF2B5EF4-FFF2-40B4-BE49-F238E27FC236}">
                <a16:creationId xmlns:a16="http://schemas.microsoft.com/office/drawing/2014/main" id="{C27800A1-1EE4-975A-7B55-1404DB41F07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5" name="Footer Placeholder 8">
            <a:extLst>
              <a:ext uri="{FF2B5EF4-FFF2-40B4-BE49-F238E27FC236}">
                <a16:creationId xmlns:a16="http://schemas.microsoft.com/office/drawing/2014/main" id="{D39D4F72-AD6A-6B47-A2FF-9CFB1C55FFAF}"/>
              </a:ext>
            </a:extLst>
          </p:cNvPr>
          <p:cNvSpPr>
            <a:spLocks noGrp="1"/>
          </p:cNvSpPr>
          <p:nvPr>
            <p:ph type="ftr" sz="quarter" idx="10"/>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2369800931"/>
      </p:ext>
    </p:extLst>
  </p:cSld>
  <p:clrMapOvr>
    <a:overrideClrMapping bg1="dk1" tx1="lt1" bg2="dk2" tx2="lt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Last page with credits">
    <p:bg>
      <p:bgPr>
        <a:solidFill>
          <a:schemeClr val="bg2"/>
        </a:solidFill>
        <a:effectLst/>
      </p:bgPr>
    </p:bg>
    <p:spTree>
      <p:nvGrpSpPr>
        <p:cNvPr id="1" name=""/>
        <p:cNvGrpSpPr/>
        <p:nvPr/>
      </p:nvGrpSpPr>
      <p:grpSpPr>
        <a:xfrm>
          <a:off x="0" y="0"/>
          <a:ext cx="0" cy="0"/>
          <a:chOff x="0" y="0"/>
          <a:chExt cx="0" cy="0"/>
        </a:xfrm>
      </p:grpSpPr>
      <p:pic>
        <p:nvPicPr>
          <p:cNvPr id="4" name="Google Shape;444;p20">
            <a:extLst>
              <a:ext uri="{FF2B5EF4-FFF2-40B4-BE49-F238E27FC236}">
                <a16:creationId xmlns:a16="http://schemas.microsoft.com/office/drawing/2014/main" id="{DA7E9652-CF81-1788-7674-E1FA25BFE314}"/>
              </a:ext>
              <a:ext uri="{C183D7F6-B498-43B3-948B-1728B52AA6E4}">
                <adec:decorative xmlns:adec="http://schemas.microsoft.com/office/drawing/2017/decorative" val="1"/>
              </a:ext>
            </a:extLst>
          </p:cNvPr>
          <p:cNvPicPr preferRelativeResize="0"/>
          <p:nvPr/>
        </p:nvPicPr>
        <p:blipFill rotWithShape="1">
          <a:blip r:embed="rId2">
            <a:alphaModFix/>
          </a:blip>
          <a:srcRect/>
          <a:stretch/>
        </p:blipFill>
        <p:spPr>
          <a:xfrm>
            <a:off x="838200" y="3471269"/>
            <a:ext cx="1023496" cy="358097"/>
          </a:xfrm>
          <a:prstGeom prst="rect">
            <a:avLst/>
          </a:prstGeom>
          <a:noFill/>
          <a:ln>
            <a:noFill/>
          </a:ln>
        </p:spPr>
      </p:pic>
      <p:sp>
        <p:nvSpPr>
          <p:cNvPr id="5" name="Text Placeholder 4">
            <a:extLst>
              <a:ext uri="{FF2B5EF4-FFF2-40B4-BE49-F238E27FC236}">
                <a16:creationId xmlns:a16="http://schemas.microsoft.com/office/drawing/2014/main" id="{EA144BEB-A192-AF1A-3CE0-A12C2705D835}"/>
              </a:ext>
            </a:extLst>
          </p:cNvPr>
          <p:cNvSpPr>
            <a:spLocks noGrp="1"/>
          </p:cNvSpPr>
          <p:nvPr>
            <p:ph type="body" sz="quarter" idx="10"/>
          </p:nvPr>
        </p:nvSpPr>
        <p:spPr>
          <a:xfrm>
            <a:off x="838200" y="3996499"/>
            <a:ext cx="10515600" cy="1666875"/>
          </a:xfrm>
        </p:spPr>
        <p:txBody>
          <a:bodyPr>
            <a:noAutofit/>
          </a:bodyPr>
          <a:lstStyle>
            <a:lvl1pPr marL="0" indent="0">
              <a:buNone/>
              <a:defRPr sz="2000">
                <a:solidFill>
                  <a:schemeClr val="tx2"/>
                </a:solidFill>
              </a:defRPr>
            </a:lvl1pPr>
            <a:lvl2pPr>
              <a:defRPr>
                <a:solidFill>
                  <a:schemeClr val="bg1">
                    <a:lumMod val="95000"/>
                  </a:schemeClr>
                </a:solidFill>
              </a:defRPr>
            </a:lvl2pPr>
            <a:lvl3pPr>
              <a:defRPr>
                <a:solidFill>
                  <a:schemeClr val="bg1">
                    <a:lumMod val="95000"/>
                  </a:schemeClr>
                </a:solidFill>
              </a:defRPr>
            </a:lvl3pPr>
            <a:lvl4pPr>
              <a:defRPr>
                <a:solidFill>
                  <a:schemeClr val="bg1">
                    <a:lumMod val="95000"/>
                  </a:schemeClr>
                </a:solidFill>
              </a:defRPr>
            </a:lvl4pPr>
            <a:lvl5pPr>
              <a:defRPr>
                <a:solidFill>
                  <a:schemeClr val="bg1">
                    <a:lumMod val="95000"/>
                  </a:schemeClr>
                </a:solidFill>
              </a:defRPr>
            </a:lvl5pPr>
          </a:lstStyle>
          <a:p>
            <a:pPr lvl="0"/>
            <a:r>
              <a:rPr lang="en-US"/>
              <a:t>Click to edit Master text styles</a:t>
            </a:r>
          </a:p>
        </p:txBody>
      </p:sp>
      <p:pic>
        <p:nvPicPr>
          <p:cNvPr id="3" name="Google Shape;444;p20">
            <a:extLst>
              <a:ext uri="{FF2B5EF4-FFF2-40B4-BE49-F238E27FC236}">
                <a16:creationId xmlns:a16="http://schemas.microsoft.com/office/drawing/2014/main" id="{8A55753B-1E31-7005-E76C-7A1B520A3A05}"/>
              </a:ext>
              <a:ext uri="{C183D7F6-B498-43B3-948B-1728B52AA6E4}">
                <adec:decorative xmlns:adec="http://schemas.microsoft.com/office/drawing/2017/decorative" val="1"/>
              </a:ext>
            </a:extLst>
          </p:cNvPr>
          <p:cNvPicPr preferRelativeResize="0"/>
          <p:nvPr userDrawn="1"/>
        </p:nvPicPr>
        <p:blipFill rotWithShape="1">
          <a:blip r:embed="rId2">
            <a:alphaModFix/>
          </a:blip>
          <a:srcRect/>
          <a:stretch/>
        </p:blipFill>
        <p:spPr>
          <a:xfrm>
            <a:off x="838200" y="3471269"/>
            <a:ext cx="1023496" cy="358097"/>
          </a:xfrm>
          <a:prstGeom prst="rect">
            <a:avLst/>
          </a:prstGeom>
          <a:noFill/>
          <a:ln>
            <a:noFill/>
          </a:ln>
        </p:spPr>
      </p:pic>
      <p:pic>
        <p:nvPicPr>
          <p:cNvPr id="6" name="Picture 5">
            <a:extLst>
              <a:ext uri="{FF2B5EF4-FFF2-40B4-BE49-F238E27FC236}">
                <a16:creationId xmlns:a16="http://schemas.microsoft.com/office/drawing/2014/main" id="{F0FE782E-88D7-720D-47B0-E5C4BDBFE050}"/>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spTree>
    <p:extLst>
      <p:ext uri="{BB962C8B-B14F-4D97-AF65-F5344CB8AC3E}">
        <p14:creationId xmlns:p14="http://schemas.microsoft.com/office/powerpoint/2010/main" val="12352134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35240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cover page option 1">
    <p:bg>
      <p:bgPr>
        <a:solidFill>
          <a:srgbClr val="003399"/>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0C3A004-70E9-7DA7-CA8C-8EAAEBE46860}"/>
              </a:ext>
            </a:extLst>
          </p:cNvPr>
          <p:cNvPicPr>
            <a:picLocks noChangeAspect="1"/>
          </p:cNvPicPr>
          <p:nvPr userDrawn="1"/>
        </p:nvPicPr>
        <p:blipFill>
          <a:blip>
            <a:extLst>
              <a:ext uri="{96DAC541-7B7A-43D3-8B79-37D633B846F1}">
                <asvg:svgBlip xmlns:asvg="http://schemas.microsoft.com/office/drawing/2016/SVG/main" r:embed="rId2"/>
              </a:ext>
            </a:extLst>
          </a:blip>
          <a:srcRect b="21401"/>
          <a:stretch/>
        </p:blipFill>
        <p:spPr>
          <a:xfrm rot="10800000">
            <a:off x="6194339" y="0"/>
            <a:ext cx="5997659" cy="2931019"/>
          </a:xfrm>
          <a:prstGeom prst="rect">
            <a:avLst/>
          </a:prstGeom>
        </p:spPr>
      </p:pic>
      <p:sp>
        <p:nvSpPr>
          <p:cNvPr id="6" name="Slide Number Placeholder 5">
            <a:extLst>
              <a:ext uri="{FF2B5EF4-FFF2-40B4-BE49-F238E27FC236}">
                <a16:creationId xmlns:a16="http://schemas.microsoft.com/office/drawing/2014/main" id="{34675400-3E4A-4805-76D4-89E3DBA2294C}"/>
              </a:ext>
            </a:extLst>
          </p:cNvPr>
          <p:cNvSpPr>
            <a:spLocks noGrp="1"/>
          </p:cNvSpPr>
          <p:nvPr>
            <p:ph type="sldNum" sz="quarter" idx="4"/>
          </p:nvPr>
        </p:nvSpPr>
        <p:spPr>
          <a:xfrm>
            <a:off x="838200" y="6317486"/>
            <a:ext cx="2743200" cy="172523"/>
          </a:xfrm>
          <a:prstGeom prst="rect">
            <a:avLst/>
          </a:prstGeom>
          <a:noFill/>
        </p:spPr>
        <p:txBody>
          <a:bodyPr vert="horz" lIns="91440" tIns="45720" rIns="91440" bIns="45720" rtlCol="0" anchor="ctr"/>
          <a:lstStyle>
            <a:lvl1pPr algn="r">
              <a:defRPr sz="1200">
                <a:solidFill>
                  <a:schemeClr val="bg1"/>
                </a:solidFill>
                <a:latin typeface="+mn-lt"/>
              </a:defRPr>
            </a:lvl1pPr>
          </a:lstStyle>
          <a:p>
            <a:pPr algn="l"/>
            <a:r>
              <a:rPr lang="fr-BE"/>
              <a:t>DD/MM/YYYY</a:t>
            </a:r>
            <a:endParaRPr lang="en-IE"/>
          </a:p>
        </p:txBody>
      </p:sp>
      <p:sp>
        <p:nvSpPr>
          <p:cNvPr id="4" name="Title 1">
            <a:extLst>
              <a:ext uri="{FF2B5EF4-FFF2-40B4-BE49-F238E27FC236}">
                <a16:creationId xmlns:a16="http://schemas.microsoft.com/office/drawing/2014/main" id="{DB290A50-B43D-A2B6-515F-75425256ACB5}"/>
              </a:ext>
            </a:extLst>
          </p:cNvPr>
          <p:cNvSpPr>
            <a:spLocks noGrp="1"/>
          </p:cNvSpPr>
          <p:nvPr>
            <p:ph type="title" hasCustomPrompt="1"/>
          </p:nvPr>
        </p:nvSpPr>
        <p:spPr>
          <a:xfrm>
            <a:off x="838200" y="3040714"/>
            <a:ext cx="10515600" cy="1020337"/>
          </a:xfrm>
          <a:noFill/>
        </p:spPr>
        <p:txBody>
          <a:bodyPr>
            <a:noAutofit/>
          </a:bodyPr>
          <a:lstStyle>
            <a:lvl1pPr>
              <a:defRPr sz="8800">
                <a:solidFill>
                  <a:schemeClr val="bg1"/>
                </a:solidFill>
              </a:defRPr>
            </a:lvl1pPr>
          </a:lstStyle>
          <a:p>
            <a:r>
              <a:rPr lang="en-US"/>
              <a:t>Click to add a title</a:t>
            </a:r>
            <a:endParaRPr lang="en-IE"/>
          </a:p>
        </p:txBody>
      </p:sp>
      <p:sp>
        <p:nvSpPr>
          <p:cNvPr id="15" name="Content Placeholder 14">
            <a:extLst>
              <a:ext uri="{FF2B5EF4-FFF2-40B4-BE49-F238E27FC236}">
                <a16:creationId xmlns:a16="http://schemas.microsoft.com/office/drawing/2014/main" id="{69D02D42-BA7D-84CC-873F-80F08362B35A}"/>
              </a:ext>
            </a:extLst>
          </p:cNvPr>
          <p:cNvSpPr>
            <a:spLocks noGrp="1"/>
          </p:cNvSpPr>
          <p:nvPr>
            <p:ph sz="quarter" idx="11"/>
          </p:nvPr>
        </p:nvSpPr>
        <p:spPr>
          <a:xfrm>
            <a:off x="838200" y="4219575"/>
            <a:ext cx="4929188" cy="611188"/>
          </a:xfrm>
        </p:spPr>
        <p:txBody>
          <a:bodyPr/>
          <a:lstStyle>
            <a:lvl1pPr marL="0" indent="0">
              <a:buNone/>
              <a:defRPr>
                <a:solidFill>
                  <a:schemeClr val="bg1"/>
                </a:solidFill>
              </a:defRPr>
            </a:lvl1pPr>
          </a:lstStyle>
          <a:p>
            <a:pPr lvl="0"/>
            <a:r>
              <a:rPr lang="en-US"/>
              <a:t>Click to edit Master text styles</a:t>
            </a:r>
          </a:p>
        </p:txBody>
      </p:sp>
      <p:sp>
        <p:nvSpPr>
          <p:cNvPr id="11" name="Content Placeholder 2">
            <a:extLst>
              <a:ext uri="{FF2B5EF4-FFF2-40B4-BE49-F238E27FC236}">
                <a16:creationId xmlns:a16="http://schemas.microsoft.com/office/drawing/2014/main" id="{C600E4EF-7051-9AAC-2C78-0958FBC514BC}"/>
              </a:ext>
            </a:extLst>
          </p:cNvPr>
          <p:cNvSpPr>
            <a:spLocks noGrp="1"/>
          </p:cNvSpPr>
          <p:nvPr>
            <p:ph sz="half" idx="10"/>
          </p:nvPr>
        </p:nvSpPr>
        <p:spPr>
          <a:xfrm>
            <a:off x="838199" y="5243158"/>
            <a:ext cx="3176847" cy="304616"/>
          </a:xfrm>
          <a:solidFill>
            <a:schemeClr val="bg2"/>
          </a:solidFill>
          <a:ln w="12700" cap="rnd">
            <a:noFill/>
            <a:round/>
          </a:ln>
        </p:spPr>
        <p:style>
          <a:lnRef idx="2">
            <a:schemeClr val="accent1"/>
          </a:lnRef>
          <a:fillRef idx="1">
            <a:schemeClr val="lt1"/>
          </a:fillRef>
          <a:effectRef idx="0">
            <a:schemeClr val="accent1"/>
          </a:effectRef>
          <a:fontRef idx="minor">
            <a:schemeClr val="dk1"/>
          </a:fontRef>
        </p:style>
        <p:txBody>
          <a:bodyPr anchor="ctr">
            <a:noAutofit/>
          </a:bodyPr>
          <a:lstStyle>
            <a:lvl1pPr marL="0" indent="0">
              <a:buNone/>
              <a:defRPr sz="1600" b="0" i="1">
                <a:solidFill>
                  <a:schemeClr val="tx2"/>
                </a:solidFill>
              </a:defRPr>
            </a:lvl1pPr>
          </a:lstStyle>
          <a:p>
            <a:pPr lvl="0"/>
            <a:r>
              <a:rPr lang="en-US"/>
              <a:t>Click to edit Master text styles</a:t>
            </a:r>
          </a:p>
        </p:txBody>
      </p:sp>
      <p:pic>
        <p:nvPicPr>
          <p:cNvPr id="3" name="Picture 2" descr="European Commission">
            <a:extLst>
              <a:ext uri="{FF2B5EF4-FFF2-40B4-BE49-F238E27FC236}">
                <a16:creationId xmlns:a16="http://schemas.microsoft.com/office/drawing/2014/main" id="{85D80D5D-B11B-B8B1-1D33-81E7377D5953}"/>
              </a:ext>
              <a:ext uri="{C183D7F6-B498-43B3-948B-1728B52AA6E4}">
                <adec:decorative xmlns:adec="http://schemas.microsoft.com/office/drawing/2017/decorative" val="0"/>
              </a:ext>
            </a:extLst>
          </p:cNvPr>
          <p:cNvPicPr/>
          <p:nvPr userDrawn="1"/>
        </p:nvPicPr>
        <p:blipFill>
          <a:blip r:embed="rId3" cstate="print">
            <a:extLst>
              <a:ext uri="{28A0092B-C50C-407E-A947-70E740481C1C}">
                <a14:useLocalDpi xmlns:a14="http://schemas.microsoft.com/office/drawing/2010/main"/>
              </a:ext>
            </a:extLst>
          </a:blip>
          <a:stretch>
            <a:fillRect/>
          </a:stretch>
        </p:blipFill>
        <p:spPr>
          <a:xfrm>
            <a:off x="9463383" y="5738784"/>
            <a:ext cx="2544024" cy="941017"/>
          </a:xfrm>
          <a:prstGeom prst="rect">
            <a:avLst/>
          </a:prstGeom>
          <a:noFill/>
        </p:spPr>
      </p:pic>
    </p:spTree>
    <p:extLst>
      <p:ext uri="{BB962C8B-B14F-4D97-AF65-F5344CB8AC3E}">
        <p14:creationId xmlns:p14="http://schemas.microsoft.com/office/powerpoint/2010/main" val="1257673985"/>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cover page option 2">
    <p:bg>
      <p:bgPr>
        <a:solidFill>
          <a:schemeClr val="tx2"/>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0DF6A75E-E443-223F-91B8-08AA63FCC41B}"/>
              </a:ext>
            </a:extLst>
          </p:cNvPr>
          <p:cNvPicPr>
            <a:picLocks noChangeAspect="1"/>
          </p:cNvPicPr>
          <p:nvPr userDrawn="1"/>
        </p:nvPicPr>
        <p:blipFill>
          <a:blip>
            <a:extLst>
              <a:ext uri="{96DAC541-7B7A-43D3-8B79-37D633B846F1}">
                <asvg:svgBlip xmlns:asvg="http://schemas.microsoft.com/office/drawing/2016/SVG/main" r:embed="rId2"/>
              </a:ext>
            </a:extLst>
          </a:blip>
          <a:srcRect b="21401"/>
          <a:stretch/>
        </p:blipFill>
        <p:spPr>
          <a:xfrm>
            <a:off x="0" y="4693385"/>
            <a:ext cx="4429386" cy="2164613"/>
          </a:xfrm>
          <a:prstGeom prst="rect">
            <a:avLst/>
          </a:prstGeom>
        </p:spPr>
      </p:pic>
      <p:sp>
        <p:nvSpPr>
          <p:cNvPr id="4" name="Title 1">
            <a:extLst>
              <a:ext uri="{FF2B5EF4-FFF2-40B4-BE49-F238E27FC236}">
                <a16:creationId xmlns:a16="http://schemas.microsoft.com/office/drawing/2014/main" id="{DB290A50-B43D-A2B6-515F-75425256ACB5}"/>
              </a:ext>
            </a:extLst>
          </p:cNvPr>
          <p:cNvSpPr>
            <a:spLocks noGrp="1"/>
          </p:cNvSpPr>
          <p:nvPr>
            <p:ph type="title" hasCustomPrompt="1"/>
          </p:nvPr>
        </p:nvSpPr>
        <p:spPr>
          <a:xfrm>
            <a:off x="838200" y="1382106"/>
            <a:ext cx="7215231" cy="2678945"/>
          </a:xfrm>
          <a:noFill/>
        </p:spPr>
        <p:txBody>
          <a:bodyPr anchor="b">
            <a:noAutofit/>
          </a:bodyPr>
          <a:lstStyle>
            <a:lvl1pPr>
              <a:defRPr sz="4400">
                <a:solidFill>
                  <a:schemeClr val="bg1"/>
                </a:solidFill>
              </a:defRPr>
            </a:lvl1pPr>
          </a:lstStyle>
          <a:p>
            <a:r>
              <a:rPr lang="en-US"/>
              <a:t>Click to add a title</a:t>
            </a:r>
            <a:endParaRPr lang="en-IE"/>
          </a:p>
        </p:txBody>
      </p:sp>
      <p:sp>
        <p:nvSpPr>
          <p:cNvPr id="15" name="Content Placeholder 14">
            <a:extLst>
              <a:ext uri="{FF2B5EF4-FFF2-40B4-BE49-F238E27FC236}">
                <a16:creationId xmlns:a16="http://schemas.microsoft.com/office/drawing/2014/main" id="{69D02D42-BA7D-84CC-873F-80F08362B35A}"/>
              </a:ext>
            </a:extLst>
          </p:cNvPr>
          <p:cNvSpPr>
            <a:spLocks noGrp="1"/>
          </p:cNvSpPr>
          <p:nvPr>
            <p:ph sz="quarter" idx="11"/>
          </p:nvPr>
        </p:nvSpPr>
        <p:spPr>
          <a:xfrm>
            <a:off x="838200" y="4219575"/>
            <a:ext cx="4929188" cy="611188"/>
          </a:xfrm>
        </p:spPr>
        <p:txBody>
          <a:bodyPr/>
          <a:lstStyle>
            <a:lvl1pPr marL="0" indent="0">
              <a:buNone/>
              <a:defRPr>
                <a:solidFill>
                  <a:schemeClr val="bg1"/>
                </a:solidFill>
              </a:defRPr>
            </a:lvl1pPr>
          </a:lstStyle>
          <a:p>
            <a:pPr lvl="0"/>
            <a:r>
              <a:rPr lang="en-US"/>
              <a:t>Click to edit Master text styles</a:t>
            </a:r>
          </a:p>
        </p:txBody>
      </p:sp>
      <p:sp>
        <p:nvSpPr>
          <p:cNvPr id="11" name="Content Placeholder 2">
            <a:extLst>
              <a:ext uri="{FF2B5EF4-FFF2-40B4-BE49-F238E27FC236}">
                <a16:creationId xmlns:a16="http://schemas.microsoft.com/office/drawing/2014/main" id="{C600E4EF-7051-9AAC-2C78-0958FBC514BC}"/>
              </a:ext>
            </a:extLst>
          </p:cNvPr>
          <p:cNvSpPr>
            <a:spLocks noGrp="1"/>
          </p:cNvSpPr>
          <p:nvPr>
            <p:ph sz="half" idx="10"/>
          </p:nvPr>
        </p:nvSpPr>
        <p:spPr>
          <a:xfrm>
            <a:off x="838199" y="5243158"/>
            <a:ext cx="3176847" cy="304616"/>
          </a:xfrm>
          <a:solidFill>
            <a:schemeClr val="bg2"/>
          </a:solidFill>
          <a:ln w="12700" cap="rnd">
            <a:noFill/>
            <a:round/>
          </a:ln>
        </p:spPr>
        <p:style>
          <a:lnRef idx="2">
            <a:schemeClr val="accent1"/>
          </a:lnRef>
          <a:fillRef idx="1">
            <a:schemeClr val="lt1"/>
          </a:fillRef>
          <a:effectRef idx="0">
            <a:schemeClr val="accent1"/>
          </a:effectRef>
          <a:fontRef idx="minor">
            <a:schemeClr val="dk1"/>
          </a:fontRef>
        </p:style>
        <p:txBody>
          <a:bodyPr anchor="ctr">
            <a:noAutofit/>
          </a:bodyPr>
          <a:lstStyle>
            <a:lvl1pPr marL="0" indent="0">
              <a:buNone/>
              <a:defRPr sz="1600" b="0" i="1">
                <a:solidFill>
                  <a:schemeClr val="tx2"/>
                </a:solidFill>
              </a:defRPr>
            </a:lvl1pPr>
          </a:lstStyle>
          <a:p>
            <a:pPr lvl="0"/>
            <a:r>
              <a:rPr lang="en-US"/>
              <a:t>Click to edit Master text styles</a:t>
            </a:r>
          </a:p>
        </p:txBody>
      </p:sp>
      <p:sp>
        <p:nvSpPr>
          <p:cNvPr id="6" name="Google Shape;75;p31">
            <a:extLst>
              <a:ext uri="{FF2B5EF4-FFF2-40B4-BE49-F238E27FC236}">
                <a16:creationId xmlns:a16="http://schemas.microsoft.com/office/drawing/2014/main" id="{8943681A-8B9E-981B-C613-90A1726D4D1D}"/>
              </a:ext>
            </a:extLst>
          </p:cNvPr>
          <p:cNvSpPr>
            <a:spLocks noGrp="1"/>
          </p:cNvSpPr>
          <p:nvPr>
            <p:ph type="pic" idx="2" hasCustomPrompt="1"/>
          </p:nvPr>
        </p:nvSpPr>
        <p:spPr>
          <a:xfrm>
            <a:off x="7415868" y="0"/>
            <a:ext cx="4776132" cy="6857999"/>
          </a:xfrm>
          <a:custGeom>
            <a:avLst/>
            <a:gdLst>
              <a:gd name="connsiteX0" fmla="*/ 0 w 2729218"/>
              <a:gd name="connsiteY0" fmla="*/ 0 h 6857999"/>
              <a:gd name="connsiteX1" fmla="*/ 2729218 w 2729218"/>
              <a:gd name="connsiteY1" fmla="*/ 0 h 6857999"/>
              <a:gd name="connsiteX2" fmla="*/ 2729218 w 2729218"/>
              <a:gd name="connsiteY2" fmla="*/ 6857999 h 6857999"/>
              <a:gd name="connsiteX3" fmla="*/ 0 w 2729218"/>
              <a:gd name="connsiteY3" fmla="*/ 6857999 h 6857999"/>
              <a:gd name="connsiteX4" fmla="*/ 0 w 2729218"/>
              <a:gd name="connsiteY4" fmla="*/ 0 h 6857999"/>
              <a:gd name="connsiteX0" fmla="*/ 0 w 4801299"/>
              <a:gd name="connsiteY0" fmla="*/ 0 h 6857999"/>
              <a:gd name="connsiteX1" fmla="*/ 4801299 w 4801299"/>
              <a:gd name="connsiteY1" fmla="*/ 0 h 6857999"/>
              <a:gd name="connsiteX2" fmla="*/ 4801299 w 4801299"/>
              <a:gd name="connsiteY2" fmla="*/ 6857999 h 6857999"/>
              <a:gd name="connsiteX3" fmla="*/ 2072081 w 4801299"/>
              <a:gd name="connsiteY3" fmla="*/ 6857999 h 6857999"/>
              <a:gd name="connsiteX4" fmla="*/ 0 w 4801299"/>
              <a:gd name="connsiteY4" fmla="*/ 0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1299" h="6857999">
                <a:moveTo>
                  <a:pt x="0" y="0"/>
                </a:moveTo>
                <a:lnTo>
                  <a:pt x="4801299" y="0"/>
                </a:lnTo>
                <a:lnTo>
                  <a:pt x="4801299" y="6857999"/>
                </a:lnTo>
                <a:lnTo>
                  <a:pt x="2072081" y="6857999"/>
                </a:lnTo>
                <a:lnTo>
                  <a:pt x="0" y="0"/>
                </a:lnTo>
                <a:close/>
              </a:path>
            </a:pathLst>
          </a:custGeom>
          <a:solidFill>
            <a:schemeClr val="bg2"/>
          </a:solidFill>
          <a:ln>
            <a:noFill/>
          </a:ln>
        </p:spPr>
        <p:txBody>
          <a:bodyPr/>
          <a:lstStyle>
            <a:lvl1pPr marL="0" indent="0">
              <a:buNone/>
              <a:defRPr>
                <a:solidFill>
                  <a:schemeClr val="tx2"/>
                </a:solidFill>
              </a:defRPr>
            </a:lvl1pPr>
          </a:lstStyle>
          <a:p>
            <a:r>
              <a:rPr lang="en-US"/>
              <a:t> Click icon to add picture</a:t>
            </a:r>
            <a:endParaRPr lang="en-IE"/>
          </a:p>
        </p:txBody>
      </p:sp>
      <p:pic>
        <p:nvPicPr>
          <p:cNvPr id="5" name="Picture 4" descr="European Commission">
            <a:extLst>
              <a:ext uri="{FF2B5EF4-FFF2-40B4-BE49-F238E27FC236}">
                <a16:creationId xmlns:a16="http://schemas.microsoft.com/office/drawing/2014/main" id="{99A59478-03AC-BD8B-554D-3316B29498FD}"/>
              </a:ext>
              <a:ext uri="{C183D7F6-B498-43B3-948B-1728B52AA6E4}">
                <adec:decorative xmlns:adec="http://schemas.microsoft.com/office/drawing/2017/decorative" val="0"/>
              </a:ext>
            </a:extLst>
          </p:cNvPr>
          <p:cNvPicPr/>
          <p:nvPr userDrawn="1"/>
        </p:nvPicPr>
        <p:blipFill>
          <a:blip r:embed="rId3" cstate="print">
            <a:extLst>
              <a:ext uri="{28A0092B-C50C-407E-A947-70E740481C1C}">
                <a14:useLocalDpi xmlns:a14="http://schemas.microsoft.com/office/drawing/2010/main"/>
              </a:ext>
            </a:extLst>
          </a:blip>
          <a:stretch>
            <a:fillRect/>
          </a:stretch>
        </p:blipFill>
        <p:spPr>
          <a:xfrm>
            <a:off x="661918" y="203099"/>
            <a:ext cx="2544024" cy="941017"/>
          </a:xfrm>
          <a:prstGeom prst="rect">
            <a:avLst/>
          </a:prstGeom>
          <a:noFill/>
        </p:spPr>
      </p:pic>
    </p:spTree>
    <p:extLst>
      <p:ext uri="{BB962C8B-B14F-4D97-AF65-F5344CB8AC3E}">
        <p14:creationId xmlns:p14="http://schemas.microsoft.com/office/powerpoint/2010/main" val="976828968"/>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cover page option 3">
    <p:bg>
      <p:bgPr>
        <a:solidFill>
          <a:srgbClr val="EDFDFC"/>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B290A50-B43D-A2B6-515F-75425256ACB5}"/>
              </a:ext>
            </a:extLst>
          </p:cNvPr>
          <p:cNvSpPr>
            <a:spLocks noGrp="1"/>
          </p:cNvSpPr>
          <p:nvPr>
            <p:ph type="title" hasCustomPrompt="1"/>
          </p:nvPr>
        </p:nvSpPr>
        <p:spPr>
          <a:xfrm>
            <a:off x="838200" y="3040714"/>
            <a:ext cx="10515600" cy="1020337"/>
          </a:xfrm>
          <a:noFill/>
        </p:spPr>
        <p:txBody>
          <a:bodyPr>
            <a:noAutofit/>
          </a:bodyPr>
          <a:lstStyle>
            <a:lvl1pPr>
              <a:defRPr sz="8800">
                <a:solidFill>
                  <a:schemeClr val="accent1"/>
                </a:solidFill>
              </a:defRPr>
            </a:lvl1pPr>
          </a:lstStyle>
          <a:p>
            <a:r>
              <a:rPr lang="en-US"/>
              <a:t>Click to add a title</a:t>
            </a:r>
            <a:endParaRPr lang="en-IE"/>
          </a:p>
        </p:txBody>
      </p:sp>
      <p:sp>
        <p:nvSpPr>
          <p:cNvPr id="15" name="Content Placeholder 14">
            <a:extLst>
              <a:ext uri="{FF2B5EF4-FFF2-40B4-BE49-F238E27FC236}">
                <a16:creationId xmlns:a16="http://schemas.microsoft.com/office/drawing/2014/main" id="{69D02D42-BA7D-84CC-873F-80F08362B35A}"/>
              </a:ext>
            </a:extLst>
          </p:cNvPr>
          <p:cNvSpPr>
            <a:spLocks noGrp="1"/>
          </p:cNvSpPr>
          <p:nvPr>
            <p:ph sz="quarter" idx="11"/>
          </p:nvPr>
        </p:nvSpPr>
        <p:spPr>
          <a:xfrm>
            <a:off x="838200" y="4219575"/>
            <a:ext cx="4929188" cy="611188"/>
          </a:xfrm>
        </p:spPr>
        <p:txBody>
          <a:bodyPr/>
          <a:lstStyle>
            <a:lvl1pPr marL="0" indent="0">
              <a:buNone/>
              <a:defRPr>
                <a:solidFill>
                  <a:schemeClr val="accent1"/>
                </a:solidFill>
              </a:defRPr>
            </a:lvl1pPr>
          </a:lstStyle>
          <a:p>
            <a:pPr lvl="0"/>
            <a:r>
              <a:rPr lang="en-US"/>
              <a:t>Click to edit Master text styles</a:t>
            </a:r>
          </a:p>
        </p:txBody>
      </p:sp>
      <p:sp>
        <p:nvSpPr>
          <p:cNvPr id="11" name="Content Placeholder 2">
            <a:extLst>
              <a:ext uri="{FF2B5EF4-FFF2-40B4-BE49-F238E27FC236}">
                <a16:creationId xmlns:a16="http://schemas.microsoft.com/office/drawing/2014/main" id="{C600E4EF-7051-9AAC-2C78-0958FBC514BC}"/>
              </a:ext>
            </a:extLst>
          </p:cNvPr>
          <p:cNvSpPr>
            <a:spLocks noGrp="1"/>
          </p:cNvSpPr>
          <p:nvPr>
            <p:ph sz="half" idx="10"/>
          </p:nvPr>
        </p:nvSpPr>
        <p:spPr>
          <a:xfrm>
            <a:off x="838199" y="5243158"/>
            <a:ext cx="3176847" cy="304616"/>
          </a:xfrm>
          <a:solidFill>
            <a:schemeClr val="accent1"/>
          </a:solidFill>
          <a:ln w="12700" cap="rnd">
            <a:noFill/>
            <a:round/>
          </a:ln>
        </p:spPr>
        <p:style>
          <a:lnRef idx="2">
            <a:schemeClr val="accent1"/>
          </a:lnRef>
          <a:fillRef idx="1">
            <a:schemeClr val="lt1"/>
          </a:fillRef>
          <a:effectRef idx="0">
            <a:schemeClr val="accent1"/>
          </a:effectRef>
          <a:fontRef idx="minor">
            <a:schemeClr val="dk1"/>
          </a:fontRef>
        </p:style>
        <p:txBody>
          <a:bodyPr anchor="ctr">
            <a:noAutofit/>
          </a:bodyPr>
          <a:lstStyle>
            <a:lvl1pPr marL="0" indent="0">
              <a:buNone/>
              <a:defRPr sz="1600" b="0" i="1">
                <a:solidFill>
                  <a:schemeClr val="bg1"/>
                </a:solidFill>
              </a:defRPr>
            </a:lvl1pPr>
          </a:lstStyle>
          <a:p>
            <a:pPr lvl="0"/>
            <a:r>
              <a:rPr lang="en-US"/>
              <a:t>Click to edit Master text styles</a:t>
            </a:r>
          </a:p>
        </p:txBody>
      </p:sp>
      <p:pic>
        <p:nvPicPr>
          <p:cNvPr id="2" name="Graphic 1">
            <a:extLst>
              <a:ext uri="{FF2B5EF4-FFF2-40B4-BE49-F238E27FC236}">
                <a16:creationId xmlns:a16="http://schemas.microsoft.com/office/drawing/2014/main" id="{90B75E05-FC99-0A1E-480A-D04C5DEC4C3F}"/>
              </a:ext>
            </a:extLst>
          </p:cNvPr>
          <p:cNvPicPr>
            <a:picLocks noChangeAspect="1"/>
          </p:cNvPicPr>
          <p:nvPr userDrawn="1"/>
        </p:nvPicPr>
        <p:blipFill>
          <a:blip>
            <a:extLst>
              <a:ext uri="{96DAC541-7B7A-43D3-8B79-37D633B846F1}">
                <asvg:svgBlip xmlns:asvg="http://schemas.microsoft.com/office/drawing/2016/SVG/main" r:embed="rId2"/>
              </a:ext>
            </a:extLst>
          </a:blip>
          <a:srcRect b="21792"/>
          <a:stretch/>
        </p:blipFill>
        <p:spPr>
          <a:xfrm rot="10800000">
            <a:off x="6194341" y="0"/>
            <a:ext cx="5997659" cy="2916422"/>
          </a:xfrm>
          <a:prstGeom prst="rect">
            <a:avLst/>
          </a:prstGeom>
        </p:spPr>
      </p:pic>
      <p:pic>
        <p:nvPicPr>
          <p:cNvPr id="16" name="Graphic 15">
            <a:extLst>
              <a:ext uri="{FF2B5EF4-FFF2-40B4-BE49-F238E27FC236}">
                <a16:creationId xmlns:a16="http://schemas.microsoft.com/office/drawing/2014/main" id="{0B1D7C50-F34B-B392-43A5-3B38C653C89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576249" y="5916507"/>
            <a:ext cx="2260330" cy="592206"/>
          </a:xfrm>
          <a:prstGeom prst="rect">
            <a:avLst/>
          </a:prstGeom>
        </p:spPr>
      </p:pic>
      <p:sp>
        <p:nvSpPr>
          <p:cNvPr id="12" name="Slide Number Placeholder 5">
            <a:extLst>
              <a:ext uri="{FF2B5EF4-FFF2-40B4-BE49-F238E27FC236}">
                <a16:creationId xmlns:a16="http://schemas.microsoft.com/office/drawing/2014/main" id="{A6FB4470-A69D-1362-D030-0E60E670000D}"/>
              </a:ext>
            </a:extLst>
          </p:cNvPr>
          <p:cNvSpPr>
            <a:spLocks noGrp="1"/>
          </p:cNvSpPr>
          <p:nvPr>
            <p:ph type="sldNum" sz="quarter" idx="4"/>
          </p:nvPr>
        </p:nvSpPr>
        <p:spPr>
          <a:xfrm>
            <a:off x="838200" y="6317486"/>
            <a:ext cx="2743200" cy="172523"/>
          </a:xfrm>
          <a:prstGeom prst="rect">
            <a:avLst/>
          </a:prstGeom>
          <a:noFill/>
        </p:spPr>
        <p:txBody>
          <a:bodyPr vert="horz" lIns="91440" tIns="45720" rIns="91440" bIns="45720" rtlCol="0" anchor="ctr"/>
          <a:lstStyle>
            <a:lvl1pPr algn="r">
              <a:defRPr sz="1200">
                <a:solidFill>
                  <a:schemeClr val="accent1"/>
                </a:solidFill>
                <a:latin typeface="+mn-lt"/>
              </a:defRPr>
            </a:lvl1pPr>
          </a:lstStyle>
          <a:p>
            <a:pPr algn="l"/>
            <a:r>
              <a:rPr lang="fr-BE"/>
              <a:t>DD/MM/YYYY</a:t>
            </a:r>
            <a:endParaRPr lang="en-IE"/>
          </a:p>
        </p:txBody>
      </p:sp>
    </p:spTree>
    <p:extLst>
      <p:ext uri="{BB962C8B-B14F-4D97-AF65-F5344CB8AC3E}">
        <p14:creationId xmlns:p14="http://schemas.microsoft.com/office/powerpoint/2010/main" val="4109631331"/>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cover page option 4">
    <p:bg>
      <p:bgPr>
        <a:solidFill>
          <a:srgbClr val="EDFDFC"/>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B290A50-B43D-A2B6-515F-75425256ACB5}"/>
              </a:ext>
            </a:extLst>
          </p:cNvPr>
          <p:cNvSpPr>
            <a:spLocks noGrp="1"/>
          </p:cNvSpPr>
          <p:nvPr>
            <p:ph type="title" hasCustomPrompt="1"/>
          </p:nvPr>
        </p:nvSpPr>
        <p:spPr>
          <a:xfrm>
            <a:off x="838200" y="1382106"/>
            <a:ext cx="7215231" cy="2678945"/>
          </a:xfrm>
          <a:noFill/>
        </p:spPr>
        <p:txBody>
          <a:bodyPr anchor="b">
            <a:noAutofit/>
          </a:bodyPr>
          <a:lstStyle>
            <a:lvl1pPr>
              <a:defRPr sz="4400">
                <a:solidFill>
                  <a:schemeClr val="accent1"/>
                </a:solidFill>
              </a:defRPr>
            </a:lvl1pPr>
          </a:lstStyle>
          <a:p>
            <a:r>
              <a:rPr lang="en-US"/>
              <a:t>Click to add a title</a:t>
            </a:r>
            <a:endParaRPr lang="en-IE"/>
          </a:p>
        </p:txBody>
      </p:sp>
      <p:sp>
        <p:nvSpPr>
          <p:cNvPr id="15" name="Content Placeholder 14">
            <a:extLst>
              <a:ext uri="{FF2B5EF4-FFF2-40B4-BE49-F238E27FC236}">
                <a16:creationId xmlns:a16="http://schemas.microsoft.com/office/drawing/2014/main" id="{69D02D42-BA7D-84CC-873F-80F08362B35A}"/>
              </a:ext>
            </a:extLst>
          </p:cNvPr>
          <p:cNvSpPr>
            <a:spLocks noGrp="1"/>
          </p:cNvSpPr>
          <p:nvPr>
            <p:ph sz="quarter" idx="11"/>
          </p:nvPr>
        </p:nvSpPr>
        <p:spPr>
          <a:xfrm>
            <a:off x="838200" y="4219575"/>
            <a:ext cx="4929188" cy="611188"/>
          </a:xfrm>
        </p:spPr>
        <p:txBody>
          <a:bodyPr/>
          <a:lstStyle>
            <a:lvl1pPr marL="0" indent="0">
              <a:buNone/>
              <a:defRPr>
                <a:solidFill>
                  <a:schemeClr val="accent1"/>
                </a:solidFill>
              </a:defRPr>
            </a:lvl1pPr>
          </a:lstStyle>
          <a:p>
            <a:pPr lvl="0"/>
            <a:r>
              <a:rPr lang="en-US"/>
              <a:t>Click to edit Master text styles</a:t>
            </a:r>
          </a:p>
        </p:txBody>
      </p:sp>
      <p:pic>
        <p:nvPicPr>
          <p:cNvPr id="2" name="Graphic 1">
            <a:extLst>
              <a:ext uri="{FF2B5EF4-FFF2-40B4-BE49-F238E27FC236}">
                <a16:creationId xmlns:a16="http://schemas.microsoft.com/office/drawing/2014/main" id="{90B75E05-FC99-0A1E-480A-D04C5DEC4C3F}"/>
              </a:ext>
            </a:extLst>
          </p:cNvPr>
          <p:cNvPicPr>
            <a:picLocks noChangeAspect="1"/>
          </p:cNvPicPr>
          <p:nvPr userDrawn="1"/>
        </p:nvPicPr>
        <p:blipFill>
          <a:blip>
            <a:extLst>
              <a:ext uri="{96DAC541-7B7A-43D3-8B79-37D633B846F1}">
                <asvg:svgBlip xmlns:asvg="http://schemas.microsoft.com/office/drawing/2016/SVG/main" r:embed="rId2"/>
              </a:ext>
            </a:extLst>
          </a:blip>
          <a:srcRect b="21792"/>
          <a:stretch/>
        </p:blipFill>
        <p:spPr>
          <a:xfrm>
            <a:off x="1" y="4704165"/>
            <a:ext cx="4429386" cy="2153834"/>
          </a:xfrm>
          <a:prstGeom prst="rect">
            <a:avLst/>
          </a:prstGeom>
        </p:spPr>
      </p:pic>
      <p:sp>
        <p:nvSpPr>
          <p:cNvPr id="11" name="Content Placeholder 2">
            <a:extLst>
              <a:ext uri="{FF2B5EF4-FFF2-40B4-BE49-F238E27FC236}">
                <a16:creationId xmlns:a16="http://schemas.microsoft.com/office/drawing/2014/main" id="{C600E4EF-7051-9AAC-2C78-0958FBC514BC}"/>
              </a:ext>
            </a:extLst>
          </p:cNvPr>
          <p:cNvSpPr>
            <a:spLocks noGrp="1"/>
          </p:cNvSpPr>
          <p:nvPr>
            <p:ph sz="half" idx="10"/>
          </p:nvPr>
        </p:nvSpPr>
        <p:spPr>
          <a:xfrm>
            <a:off x="838199" y="5243158"/>
            <a:ext cx="3176847" cy="304616"/>
          </a:xfrm>
          <a:solidFill>
            <a:schemeClr val="accent1"/>
          </a:solidFill>
          <a:ln w="12700" cap="rnd">
            <a:noFill/>
            <a:round/>
          </a:ln>
        </p:spPr>
        <p:style>
          <a:lnRef idx="2">
            <a:schemeClr val="accent1"/>
          </a:lnRef>
          <a:fillRef idx="1">
            <a:schemeClr val="lt1"/>
          </a:fillRef>
          <a:effectRef idx="0">
            <a:schemeClr val="accent1"/>
          </a:effectRef>
          <a:fontRef idx="minor">
            <a:schemeClr val="dk1"/>
          </a:fontRef>
        </p:style>
        <p:txBody>
          <a:bodyPr anchor="ctr">
            <a:noAutofit/>
          </a:bodyPr>
          <a:lstStyle>
            <a:lvl1pPr marL="0" indent="0">
              <a:buNone/>
              <a:defRPr sz="1600" b="0" i="1">
                <a:solidFill>
                  <a:schemeClr val="bg1"/>
                </a:solidFill>
              </a:defRPr>
            </a:lvl1pPr>
          </a:lstStyle>
          <a:p>
            <a:pPr lvl="0"/>
            <a:r>
              <a:rPr lang="en-US"/>
              <a:t>Click to edit Master text styles</a:t>
            </a:r>
          </a:p>
        </p:txBody>
      </p:sp>
      <p:sp>
        <p:nvSpPr>
          <p:cNvPr id="6" name="Google Shape;75;p31">
            <a:extLst>
              <a:ext uri="{FF2B5EF4-FFF2-40B4-BE49-F238E27FC236}">
                <a16:creationId xmlns:a16="http://schemas.microsoft.com/office/drawing/2014/main" id="{8943681A-8B9E-981B-C613-90A1726D4D1D}"/>
              </a:ext>
            </a:extLst>
          </p:cNvPr>
          <p:cNvSpPr>
            <a:spLocks noGrp="1"/>
          </p:cNvSpPr>
          <p:nvPr>
            <p:ph type="pic" idx="2" hasCustomPrompt="1"/>
          </p:nvPr>
        </p:nvSpPr>
        <p:spPr>
          <a:xfrm>
            <a:off x="7415868" y="0"/>
            <a:ext cx="4776132" cy="6857999"/>
          </a:xfrm>
          <a:custGeom>
            <a:avLst/>
            <a:gdLst>
              <a:gd name="connsiteX0" fmla="*/ 0 w 2729218"/>
              <a:gd name="connsiteY0" fmla="*/ 0 h 6857999"/>
              <a:gd name="connsiteX1" fmla="*/ 2729218 w 2729218"/>
              <a:gd name="connsiteY1" fmla="*/ 0 h 6857999"/>
              <a:gd name="connsiteX2" fmla="*/ 2729218 w 2729218"/>
              <a:gd name="connsiteY2" fmla="*/ 6857999 h 6857999"/>
              <a:gd name="connsiteX3" fmla="*/ 0 w 2729218"/>
              <a:gd name="connsiteY3" fmla="*/ 6857999 h 6857999"/>
              <a:gd name="connsiteX4" fmla="*/ 0 w 2729218"/>
              <a:gd name="connsiteY4" fmla="*/ 0 h 6857999"/>
              <a:gd name="connsiteX0" fmla="*/ 0 w 4801299"/>
              <a:gd name="connsiteY0" fmla="*/ 0 h 6857999"/>
              <a:gd name="connsiteX1" fmla="*/ 4801299 w 4801299"/>
              <a:gd name="connsiteY1" fmla="*/ 0 h 6857999"/>
              <a:gd name="connsiteX2" fmla="*/ 4801299 w 4801299"/>
              <a:gd name="connsiteY2" fmla="*/ 6857999 h 6857999"/>
              <a:gd name="connsiteX3" fmla="*/ 2072081 w 4801299"/>
              <a:gd name="connsiteY3" fmla="*/ 6857999 h 6857999"/>
              <a:gd name="connsiteX4" fmla="*/ 0 w 4801299"/>
              <a:gd name="connsiteY4" fmla="*/ 0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1299" h="6857999">
                <a:moveTo>
                  <a:pt x="0" y="0"/>
                </a:moveTo>
                <a:lnTo>
                  <a:pt x="4801299" y="0"/>
                </a:lnTo>
                <a:lnTo>
                  <a:pt x="4801299" y="6857999"/>
                </a:lnTo>
                <a:lnTo>
                  <a:pt x="2072081" y="6857999"/>
                </a:lnTo>
                <a:lnTo>
                  <a:pt x="0" y="0"/>
                </a:lnTo>
                <a:close/>
              </a:path>
            </a:pathLst>
          </a:custGeom>
          <a:solidFill>
            <a:schemeClr val="accent1"/>
          </a:solidFill>
          <a:ln>
            <a:noFill/>
          </a:ln>
        </p:spPr>
        <p:txBody>
          <a:bodyPr/>
          <a:lstStyle>
            <a:lvl1pPr marL="0" indent="0">
              <a:buNone/>
              <a:defRPr>
                <a:solidFill>
                  <a:schemeClr val="bg1"/>
                </a:solidFill>
              </a:defRPr>
            </a:lvl1pPr>
          </a:lstStyle>
          <a:p>
            <a:r>
              <a:rPr lang="en-US"/>
              <a:t> Click icon to add picture</a:t>
            </a:r>
            <a:endParaRPr lang="en-IE"/>
          </a:p>
        </p:txBody>
      </p:sp>
      <p:pic>
        <p:nvPicPr>
          <p:cNvPr id="8" name="Graphic 7">
            <a:extLst>
              <a:ext uri="{FF2B5EF4-FFF2-40B4-BE49-F238E27FC236}">
                <a16:creationId xmlns:a16="http://schemas.microsoft.com/office/drawing/2014/main" id="{C390504D-0136-B054-8706-B76A044DA38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38199" y="377505"/>
            <a:ext cx="2260330" cy="592206"/>
          </a:xfrm>
          <a:prstGeom prst="rect">
            <a:avLst/>
          </a:prstGeom>
        </p:spPr>
      </p:pic>
    </p:spTree>
    <p:extLst>
      <p:ext uri="{BB962C8B-B14F-4D97-AF65-F5344CB8AC3E}">
        <p14:creationId xmlns:p14="http://schemas.microsoft.com/office/powerpoint/2010/main" val="1615332528"/>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hapter page option 1">
    <p:spTree>
      <p:nvGrpSpPr>
        <p:cNvPr id="1" name=""/>
        <p:cNvGrpSpPr/>
        <p:nvPr/>
      </p:nvGrpSpPr>
      <p:grpSpPr>
        <a:xfrm>
          <a:off x="0" y="0"/>
          <a:ext cx="0" cy="0"/>
          <a:chOff x="0" y="0"/>
          <a:chExt cx="0" cy="0"/>
        </a:xfrm>
      </p:grpSpPr>
      <p:sp>
        <p:nvSpPr>
          <p:cNvPr id="4" name="Google Shape;75;p31">
            <a:extLst>
              <a:ext uri="{FF2B5EF4-FFF2-40B4-BE49-F238E27FC236}">
                <a16:creationId xmlns:a16="http://schemas.microsoft.com/office/drawing/2014/main" id="{D3CADB7B-43FA-62FF-A4B3-5E073752114C}"/>
              </a:ext>
            </a:extLst>
          </p:cNvPr>
          <p:cNvSpPr>
            <a:spLocks noGrp="1"/>
          </p:cNvSpPr>
          <p:nvPr>
            <p:ph type="pic" idx="2"/>
          </p:nvPr>
        </p:nvSpPr>
        <p:spPr>
          <a:xfrm>
            <a:off x="0" y="1981200"/>
            <a:ext cx="12192000" cy="4876799"/>
          </a:xfrm>
          <a:prstGeom prst="rect">
            <a:avLst/>
          </a:prstGeom>
          <a:solidFill>
            <a:schemeClr val="lt2"/>
          </a:solidFill>
          <a:ln>
            <a:noFill/>
          </a:ln>
        </p:spPr>
        <p:txBody>
          <a:bodyPr/>
          <a:lstStyle>
            <a:lvl1pPr marL="0" indent="0">
              <a:buNone/>
              <a:defRPr>
                <a:solidFill>
                  <a:schemeClr val="tx2"/>
                </a:solidFill>
              </a:defRPr>
            </a:lvl1pPr>
          </a:lstStyle>
          <a:p>
            <a:r>
              <a:rPr lang="en-US"/>
              <a:t>Click icon to add picture</a:t>
            </a:r>
            <a:endParaRPr lang="en-IE"/>
          </a:p>
        </p:txBody>
      </p:sp>
      <p:sp>
        <p:nvSpPr>
          <p:cNvPr id="2" name="Title 1">
            <a:extLst>
              <a:ext uri="{FF2B5EF4-FFF2-40B4-BE49-F238E27FC236}">
                <a16:creationId xmlns:a16="http://schemas.microsoft.com/office/drawing/2014/main" id="{2910E61F-C8F9-4190-1EE4-9217CF0F1D1D}"/>
              </a:ext>
            </a:extLst>
          </p:cNvPr>
          <p:cNvSpPr>
            <a:spLocks noGrp="1"/>
          </p:cNvSpPr>
          <p:nvPr>
            <p:ph type="title" hasCustomPrompt="1"/>
          </p:nvPr>
        </p:nvSpPr>
        <p:spPr>
          <a:xfrm>
            <a:off x="838200" y="1594518"/>
            <a:ext cx="10515600" cy="1068400"/>
          </a:xfrm>
          <a:solidFill>
            <a:schemeClr val="bg1"/>
          </a:solidFill>
        </p:spPr>
        <p:txBody>
          <a:bodyPr lIns="144000" tIns="144000" rIns="144000" bIns="144000" anchor="b">
            <a:noAutofit/>
          </a:bodyPr>
          <a:lstStyle>
            <a:lvl1pPr>
              <a:defRPr sz="4400"/>
            </a:lvl1pPr>
          </a:lstStyle>
          <a:p>
            <a:r>
              <a:rPr lang="en-US"/>
              <a:t>Click to add a title</a:t>
            </a:r>
            <a:endParaRPr lang="en-IE"/>
          </a:p>
        </p:txBody>
      </p:sp>
      <p:sp>
        <p:nvSpPr>
          <p:cNvPr id="6" name="Content Placeholder 14">
            <a:extLst>
              <a:ext uri="{FF2B5EF4-FFF2-40B4-BE49-F238E27FC236}">
                <a16:creationId xmlns:a16="http://schemas.microsoft.com/office/drawing/2014/main" id="{F041A8C2-E23F-3F85-E8AE-2AEEB496419A}"/>
              </a:ext>
            </a:extLst>
          </p:cNvPr>
          <p:cNvSpPr>
            <a:spLocks noGrp="1"/>
          </p:cNvSpPr>
          <p:nvPr>
            <p:ph sz="quarter" idx="11"/>
          </p:nvPr>
        </p:nvSpPr>
        <p:spPr>
          <a:xfrm>
            <a:off x="838200" y="2942564"/>
            <a:ext cx="4929188" cy="611188"/>
          </a:xfrm>
        </p:spPr>
        <p:txBody>
          <a:bodyPr/>
          <a:lstStyle>
            <a:lvl1pPr marL="0" indent="0">
              <a:buNone/>
              <a:defRPr>
                <a:solidFill>
                  <a:schemeClr val="tx2"/>
                </a:solidFill>
              </a:defRPr>
            </a:lvl1pPr>
          </a:lstStyle>
          <a:p>
            <a:pPr lvl="0"/>
            <a:r>
              <a:rPr lang="en-US"/>
              <a:t>Click to edit Master text styles</a:t>
            </a:r>
          </a:p>
        </p:txBody>
      </p:sp>
      <p:pic>
        <p:nvPicPr>
          <p:cNvPr id="8" name="Picture 7" descr="A red dotted line with a couple of people&#10;&#10;Description automatically generated with medium confidence" hidden="1">
            <a:extLst>
              <a:ext uri="{FF2B5EF4-FFF2-40B4-BE49-F238E27FC236}">
                <a16:creationId xmlns:a16="http://schemas.microsoft.com/office/drawing/2014/main" id="{95398073-E69B-2867-360F-504F7007FD00}"/>
              </a:ext>
            </a:extLst>
          </p:cNvPr>
          <p:cNvPicPr>
            <a:picLocks noGrp="1" noRot="1" noChangeAspect="1" noMove="1" noResize="1" noEditPoints="1" noAdjustHandles="1" noChangeArrowheads="1" noChangeShapeType="1" noCrop="1"/>
          </p:cNvPicPr>
          <p:nvPr/>
        </p:nvPicPr>
        <p:blipFill>
          <a:blip r:embed="rId2" cstate="print">
            <a:alphaModFix amt="2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 name="Picture 2" descr="A red dotted line with a couple of people&#10;&#10;Description automatically generated with medium confidence" hidden="1">
            <a:extLst>
              <a:ext uri="{FF2B5EF4-FFF2-40B4-BE49-F238E27FC236}">
                <a16:creationId xmlns:a16="http://schemas.microsoft.com/office/drawing/2014/main" id="{6437CF6F-3079-899D-F025-61C0BCD596A4}"/>
              </a:ext>
            </a:extLst>
          </p:cNvPr>
          <p:cNvPicPr/>
          <p:nvPr userDrawn="1"/>
        </p:nvPicPr>
        <p:blipFill>
          <a:blip r:embed="rId2" cstate="print">
            <a:alphaModFix amt="2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descr="European Commission">
            <a:extLst>
              <a:ext uri="{FF2B5EF4-FFF2-40B4-BE49-F238E27FC236}">
                <a16:creationId xmlns:a16="http://schemas.microsoft.com/office/drawing/2014/main" id="{97034CB8-2B4A-3519-77AF-1512D68F2797}"/>
              </a:ext>
            </a:extLst>
          </p:cNvPr>
          <p:cNvPicPr/>
          <p:nvPr userDrawn="1"/>
        </p:nvPicPr>
        <p:blipFill>
          <a:blip r:embed="rId3" cstate="print">
            <a:extLst>
              <a:ext uri="{28A0092B-C50C-407E-A947-70E740481C1C}">
                <a14:useLocalDpi xmlns:a14="http://schemas.microsoft.com/office/drawing/2010/main"/>
              </a:ext>
            </a:extLst>
          </a:blip>
          <a:srcRect/>
          <a:stretch/>
        </p:blipFill>
        <p:spPr>
          <a:xfrm>
            <a:off x="170664" y="174518"/>
            <a:ext cx="2544024" cy="915848"/>
          </a:xfrm>
          <a:prstGeom prst="rect">
            <a:avLst/>
          </a:prstGeom>
          <a:noFill/>
        </p:spPr>
      </p:pic>
    </p:spTree>
    <p:extLst>
      <p:ext uri="{BB962C8B-B14F-4D97-AF65-F5344CB8AC3E}">
        <p14:creationId xmlns:p14="http://schemas.microsoft.com/office/powerpoint/2010/main" val="137095117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hapter page option 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78779EA-6394-AAE5-959A-6BB82A7D90AE}"/>
              </a:ext>
            </a:extLst>
          </p:cNvPr>
          <p:cNvSpPr/>
          <p:nvPr/>
        </p:nvSpPr>
        <p:spPr>
          <a:xfrm>
            <a:off x="0" y="0"/>
            <a:ext cx="12192000" cy="3810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Google Shape;75;p31">
            <a:extLst>
              <a:ext uri="{FF2B5EF4-FFF2-40B4-BE49-F238E27FC236}">
                <a16:creationId xmlns:a16="http://schemas.microsoft.com/office/drawing/2014/main" id="{66DB0E40-389A-4ADF-E594-6BBAB29E7192}"/>
              </a:ext>
            </a:extLst>
          </p:cNvPr>
          <p:cNvSpPr>
            <a:spLocks noGrp="1"/>
          </p:cNvSpPr>
          <p:nvPr>
            <p:ph type="pic" idx="2"/>
          </p:nvPr>
        </p:nvSpPr>
        <p:spPr>
          <a:xfrm>
            <a:off x="0" y="0"/>
            <a:ext cx="12192000" cy="3810000"/>
          </a:xfrm>
          <a:prstGeom prst="rect">
            <a:avLst/>
          </a:prstGeom>
          <a:solidFill>
            <a:schemeClr val="lt2"/>
          </a:solidFill>
          <a:ln>
            <a:noFill/>
          </a:ln>
        </p:spPr>
        <p:txBody>
          <a:bodyPr/>
          <a:lstStyle>
            <a:lvl1pPr marL="0" indent="0">
              <a:buNone/>
              <a:defRPr>
                <a:solidFill>
                  <a:schemeClr val="tx2"/>
                </a:solidFill>
              </a:defRPr>
            </a:lvl1pPr>
          </a:lstStyle>
          <a:p>
            <a:r>
              <a:rPr lang="en-US"/>
              <a:t>Click icon to add picture</a:t>
            </a:r>
            <a:endParaRPr lang="en-IE"/>
          </a:p>
        </p:txBody>
      </p:sp>
      <p:sp>
        <p:nvSpPr>
          <p:cNvPr id="10" name="Title 1">
            <a:extLst>
              <a:ext uri="{FF2B5EF4-FFF2-40B4-BE49-F238E27FC236}">
                <a16:creationId xmlns:a16="http://schemas.microsoft.com/office/drawing/2014/main" id="{BD6BCEAD-64F8-A9C2-D826-FF1F037B20C7}"/>
              </a:ext>
            </a:extLst>
          </p:cNvPr>
          <p:cNvSpPr>
            <a:spLocks noGrp="1"/>
          </p:cNvSpPr>
          <p:nvPr>
            <p:ph type="title"/>
          </p:nvPr>
        </p:nvSpPr>
        <p:spPr>
          <a:xfrm>
            <a:off x="838200" y="3434898"/>
            <a:ext cx="10515600" cy="816904"/>
          </a:xfrm>
          <a:solidFill>
            <a:schemeClr val="bg1"/>
          </a:solidFill>
        </p:spPr>
        <p:txBody>
          <a:bodyPr lIns="180000"/>
          <a:lstStyle/>
          <a:p>
            <a:r>
              <a:rPr lang="en-US"/>
              <a:t>Click to edit Master title style</a:t>
            </a:r>
            <a:endParaRPr lang="en-IE"/>
          </a:p>
        </p:txBody>
      </p:sp>
      <p:sp>
        <p:nvSpPr>
          <p:cNvPr id="8" name="Content Placeholder 6">
            <a:extLst>
              <a:ext uri="{FF2B5EF4-FFF2-40B4-BE49-F238E27FC236}">
                <a16:creationId xmlns:a16="http://schemas.microsoft.com/office/drawing/2014/main" id="{A59C8E60-AD13-6DDB-15AD-A3F8E3F22A78}"/>
              </a:ext>
            </a:extLst>
          </p:cNvPr>
          <p:cNvSpPr>
            <a:spLocks noGrp="1"/>
          </p:cNvSpPr>
          <p:nvPr>
            <p:ph sz="quarter" idx="11"/>
          </p:nvPr>
        </p:nvSpPr>
        <p:spPr>
          <a:xfrm>
            <a:off x="838200" y="4441825"/>
            <a:ext cx="10515600" cy="587375"/>
          </a:xfrm>
        </p:spPr>
        <p:txBody>
          <a:bodyPr>
            <a:noAutofit/>
          </a:bodyPr>
          <a:lstStyle>
            <a:lvl1pPr marL="0" indent="0">
              <a:buNone/>
              <a:defRPr sz="2000"/>
            </a:lvl1pPr>
          </a:lstStyle>
          <a:p>
            <a:pPr lvl="0"/>
            <a:r>
              <a:rPr lang="en-US"/>
              <a:t>Click to edit Master text styles</a:t>
            </a:r>
          </a:p>
        </p:txBody>
      </p:sp>
      <p:sp>
        <p:nvSpPr>
          <p:cNvPr id="2" name="Slide Number Placeholder 5">
            <a:extLst>
              <a:ext uri="{FF2B5EF4-FFF2-40B4-BE49-F238E27FC236}">
                <a16:creationId xmlns:a16="http://schemas.microsoft.com/office/drawing/2014/main" id="{C239B419-47F7-2FF3-C377-FBB7B2DBA65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402734271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hapter page option 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D5B256C-F848-9C9F-2A9C-E218DE9A1995}"/>
              </a:ext>
            </a:extLst>
          </p:cNvPr>
          <p:cNvSpPr/>
          <p:nvPr userDrawn="1"/>
        </p:nvSpPr>
        <p:spPr>
          <a:xfrm>
            <a:off x="0" y="0"/>
            <a:ext cx="12192000" cy="3810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bg1"/>
              </a:solidFill>
            </a:endParaRPr>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p>
            <a:pPr algn="l"/>
            <a:fld id="{768364BB-9B21-4D29-A19C-C6410F652861}" type="slidenum">
              <a:rPr lang="en-IE" smtClean="0"/>
              <a:pPr algn="l"/>
              <a:t>‹#›</a:t>
            </a:fld>
            <a:endParaRPr lang="en-IE"/>
          </a:p>
        </p:txBody>
      </p:sp>
      <p:sp>
        <p:nvSpPr>
          <p:cNvPr id="4" name="Rectangle 3">
            <a:extLst>
              <a:ext uri="{FF2B5EF4-FFF2-40B4-BE49-F238E27FC236}">
                <a16:creationId xmlns:a16="http://schemas.microsoft.com/office/drawing/2014/main" id="{EE1DFA4B-D09C-D3C7-CF14-10151C0BAF5D}"/>
              </a:ext>
            </a:extLst>
          </p:cNvPr>
          <p:cNvSpPr/>
          <p:nvPr/>
        </p:nvSpPr>
        <p:spPr>
          <a:xfrm>
            <a:off x="0" y="0"/>
            <a:ext cx="12192000" cy="3810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bg1"/>
              </a:solidFill>
            </a:endParaRPr>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3434898"/>
            <a:ext cx="10515600" cy="816904"/>
          </a:xfrm>
          <a:solidFill>
            <a:schemeClr val="bg1"/>
          </a:solidFill>
        </p:spPr>
        <p:txBody>
          <a:bodyPr lIns="180000"/>
          <a:lstStyle/>
          <a:p>
            <a:r>
              <a:rPr lang="en-US"/>
              <a:t>Click to edit Master title style</a:t>
            </a:r>
            <a:endParaRPr lang="en-IE"/>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4441825"/>
            <a:ext cx="10515600" cy="587375"/>
          </a:xfrm>
        </p:spPr>
        <p:txBody>
          <a:bodyPr>
            <a:noAutofit/>
          </a:bodyPr>
          <a:lstStyle>
            <a:lvl1pPr marL="0" indent="0">
              <a:buNone/>
              <a:defRPr sz="2000"/>
            </a:lvl1pPr>
          </a:lstStyle>
          <a:p>
            <a:pPr lvl="0"/>
            <a:r>
              <a:rPr lang="en-US"/>
              <a:t>Click to edit Master text styles</a:t>
            </a:r>
          </a:p>
        </p:txBody>
      </p:sp>
      <p:pic>
        <p:nvPicPr>
          <p:cNvPr id="6" name="Graphic 5">
            <a:extLst>
              <a:ext uri="{FF2B5EF4-FFF2-40B4-BE49-F238E27FC236}">
                <a16:creationId xmlns:a16="http://schemas.microsoft.com/office/drawing/2014/main" id="{D5C7841E-76EE-7EAA-0B93-FB550EC6C4AE}"/>
              </a:ext>
            </a:extLst>
          </p:cNvPr>
          <p:cNvPicPr>
            <a:picLocks noChangeAspect="1"/>
          </p:cNvPicPr>
          <p:nvPr userDrawn="1"/>
        </p:nvPicPr>
        <p:blipFill>
          <a:blip>
            <a:extLst>
              <a:ext uri="{96DAC541-7B7A-43D3-8B79-37D633B846F1}">
                <asvg:svgBlip xmlns:asvg="http://schemas.microsoft.com/office/drawing/2016/SVG/main" r:embed="rId2"/>
              </a:ext>
            </a:extLst>
          </a:blip>
          <a:srcRect b="21401"/>
          <a:stretch/>
        </p:blipFill>
        <p:spPr>
          <a:xfrm rot="10800000">
            <a:off x="6194339" y="0"/>
            <a:ext cx="5997659" cy="2931019"/>
          </a:xfrm>
          <a:prstGeom prst="rect">
            <a:avLst/>
          </a:prstGeom>
        </p:spPr>
      </p:pic>
    </p:spTree>
    <p:extLst>
      <p:ext uri="{BB962C8B-B14F-4D97-AF65-F5344CB8AC3E}">
        <p14:creationId xmlns:p14="http://schemas.microsoft.com/office/powerpoint/2010/main" val="36351452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hapter page option 4">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8D58619-8012-9B7D-9C59-16671B374575}"/>
              </a:ext>
            </a:extLst>
          </p:cNvPr>
          <p:cNvSpPr/>
          <p:nvPr userDrawn="1"/>
        </p:nvSpPr>
        <p:spPr>
          <a:xfrm>
            <a:off x="0" y="0"/>
            <a:ext cx="12192000" cy="3810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p>
            <a:pPr algn="l"/>
            <a:fld id="{768364BB-9B21-4D29-A19C-C6410F652861}" type="slidenum">
              <a:rPr lang="en-IE" smtClean="0"/>
              <a:pPr algn="l"/>
              <a:t>‹#›</a:t>
            </a:fld>
            <a:endParaRPr lang="en-IE"/>
          </a:p>
        </p:txBody>
      </p:sp>
      <p:sp>
        <p:nvSpPr>
          <p:cNvPr id="4" name="Rectangle 3">
            <a:extLst>
              <a:ext uri="{FF2B5EF4-FFF2-40B4-BE49-F238E27FC236}">
                <a16:creationId xmlns:a16="http://schemas.microsoft.com/office/drawing/2014/main" id="{EE1DFA4B-D09C-D3C7-CF14-10151C0BAF5D}"/>
              </a:ext>
            </a:extLst>
          </p:cNvPr>
          <p:cNvSpPr/>
          <p:nvPr/>
        </p:nvSpPr>
        <p:spPr>
          <a:xfrm>
            <a:off x="0" y="0"/>
            <a:ext cx="12192000" cy="3810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3434898"/>
            <a:ext cx="10515600" cy="816904"/>
          </a:xfrm>
          <a:solidFill>
            <a:schemeClr val="bg1"/>
          </a:solidFill>
        </p:spPr>
        <p:txBody>
          <a:bodyPr lIns="180000"/>
          <a:lstStyle/>
          <a:p>
            <a:r>
              <a:rPr lang="en-US"/>
              <a:t>Click to edit Master title style</a:t>
            </a:r>
            <a:endParaRPr lang="en-IE"/>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4441825"/>
            <a:ext cx="10515600" cy="587375"/>
          </a:xfrm>
        </p:spPr>
        <p:txBody>
          <a:bodyPr>
            <a:noAutofit/>
          </a:bodyPr>
          <a:lstStyle>
            <a:lvl1pPr marL="0" indent="0">
              <a:buNone/>
              <a:defRPr sz="2000"/>
            </a:lvl1pPr>
          </a:lstStyle>
          <a:p>
            <a:pPr lvl="0"/>
            <a:r>
              <a:rPr lang="en-US"/>
              <a:t>Click to edit Master text styles</a:t>
            </a:r>
          </a:p>
        </p:txBody>
      </p:sp>
      <p:pic>
        <p:nvPicPr>
          <p:cNvPr id="11" name="Graphic 10">
            <a:extLst>
              <a:ext uri="{FF2B5EF4-FFF2-40B4-BE49-F238E27FC236}">
                <a16:creationId xmlns:a16="http://schemas.microsoft.com/office/drawing/2014/main" id="{58DAD56E-2DC2-C019-6F82-C083330D15CA}"/>
              </a:ext>
            </a:extLst>
          </p:cNvPr>
          <p:cNvPicPr>
            <a:picLocks noChangeAspect="1"/>
          </p:cNvPicPr>
          <p:nvPr userDrawn="1"/>
        </p:nvPicPr>
        <p:blipFill>
          <a:blip>
            <a:extLst>
              <a:ext uri="{96DAC541-7B7A-43D3-8B79-37D633B846F1}">
                <asvg:svgBlip xmlns:asvg="http://schemas.microsoft.com/office/drawing/2016/SVG/main" r:embed="rId2"/>
              </a:ext>
            </a:extLst>
          </a:blip>
          <a:srcRect b="21792"/>
          <a:stretch/>
        </p:blipFill>
        <p:spPr>
          <a:xfrm rot="10800000">
            <a:off x="6194340" y="-6"/>
            <a:ext cx="5997660" cy="2916423"/>
          </a:xfrm>
          <a:prstGeom prst="rect">
            <a:avLst/>
          </a:prstGeom>
        </p:spPr>
      </p:pic>
    </p:spTree>
    <p:extLst>
      <p:ext uri="{BB962C8B-B14F-4D97-AF65-F5344CB8AC3E}">
        <p14:creationId xmlns:p14="http://schemas.microsoft.com/office/powerpoint/2010/main" val="111901792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hapter page option 5">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E1DFA4B-D09C-D3C7-CF14-10151C0BAF5D}"/>
              </a:ext>
            </a:extLst>
          </p:cNvPr>
          <p:cNvSpPr/>
          <p:nvPr/>
        </p:nvSpPr>
        <p:spPr>
          <a:xfrm flipV="1">
            <a:off x="0" y="1861457"/>
            <a:ext cx="12192000" cy="4996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Rectangle 4">
            <a:extLst>
              <a:ext uri="{FF2B5EF4-FFF2-40B4-BE49-F238E27FC236}">
                <a16:creationId xmlns:a16="http://schemas.microsoft.com/office/drawing/2014/main" id="{E145A3C0-5810-CECB-04D1-E370BADB2EE8}"/>
              </a:ext>
            </a:extLst>
          </p:cNvPr>
          <p:cNvSpPr/>
          <p:nvPr userDrawn="1"/>
        </p:nvSpPr>
        <p:spPr>
          <a:xfrm flipV="1">
            <a:off x="0" y="1861457"/>
            <a:ext cx="12192000" cy="4996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8" name="Graphic 7">
            <a:extLst>
              <a:ext uri="{FF2B5EF4-FFF2-40B4-BE49-F238E27FC236}">
                <a16:creationId xmlns:a16="http://schemas.microsoft.com/office/drawing/2014/main" id="{7CABBC5D-A9E3-027F-27E4-5CD56EF09A5C}"/>
              </a:ext>
            </a:extLst>
          </p:cNvPr>
          <p:cNvPicPr>
            <a:picLocks noChangeAspect="1"/>
          </p:cNvPicPr>
          <p:nvPr userDrawn="1"/>
        </p:nvPicPr>
        <p:blipFill>
          <a:blip>
            <a:extLst>
              <a:ext uri="{96DAC541-7B7A-43D3-8B79-37D633B846F1}">
                <asvg:svgBlip xmlns:asvg="http://schemas.microsoft.com/office/drawing/2016/SVG/main" r:embed="rId2"/>
              </a:ext>
            </a:extLst>
          </a:blip>
          <a:srcRect b="21401"/>
          <a:stretch/>
        </p:blipFill>
        <p:spPr>
          <a:xfrm>
            <a:off x="0" y="3926981"/>
            <a:ext cx="5997659" cy="2931019"/>
          </a:xfrm>
          <a:prstGeom prst="rect">
            <a:avLst/>
          </a:prstGeom>
        </p:spPr>
      </p:pic>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lvl1pPr>
              <a:defRPr>
                <a:solidFill>
                  <a:schemeClr val="bg1"/>
                </a:solidFill>
              </a:defRPr>
            </a:lvl1pPr>
          </a:lstStyle>
          <a:p>
            <a:pPr algn="l"/>
            <a:fld id="{768364BB-9B21-4D29-A19C-C6410F652861}" type="slidenum">
              <a:rPr lang="en-IE" smtClean="0"/>
              <a:pPr algn="l"/>
              <a:t>‹#›</a:t>
            </a:fld>
            <a:endParaRPr lang="en-IE"/>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1410155"/>
            <a:ext cx="10515600" cy="816904"/>
          </a:xfrm>
          <a:solidFill>
            <a:schemeClr val="bg1"/>
          </a:solidFill>
        </p:spPr>
        <p:txBody>
          <a:bodyPr lIns="180000" tIns="144000" rIns="144000" bIns="144000" anchor="ctr"/>
          <a:lstStyle/>
          <a:p>
            <a:r>
              <a:rPr lang="en-US"/>
              <a:t>Click to edit Master title style</a:t>
            </a:r>
            <a:endParaRPr lang="en-IE"/>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2482397"/>
            <a:ext cx="10515600" cy="587375"/>
          </a:xfrm>
        </p:spPr>
        <p:txBody>
          <a:bodyPr>
            <a:noAutofit/>
          </a:bodyPr>
          <a:lstStyle>
            <a:lvl1pPr marL="0" indent="0">
              <a:buNone/>
              <a:defRPr sz="2000">
                <a:solidFill>
                  <a:schemeClr val="bg1"/>
                </a:solidFill>
              </a:defRPr>
            </a:lvl1pPr>
          </a:lstStyle>
          <a:p>
            <a:pPr lvl="0"/>
            <a:r>
              <a:rPr lang="en-US"/>
              <a:t>Click to edit Master text styles</a:t>
            </a:r>
          </a:p>
        </p:txBody>
      </p:sp>
      <p:pic>
        <p:nvPicPr>
          <p:cNvPr id="9" name="Picture 8" descr="A blue flag with yellow stars and stripes&#10;&#10;Description automatically generated">
            <a:extLst>
              <a:ext uri="{FF2B5EF4-FFF2-40B4-BE49-F238E27FC236}">
                <a16:creationId xmlns:a16="http://schemas.microsoft.com/office/drawing/2014/main" id="{9BD178DF-B2B3-E383-43AA-D54BBF22737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6" name="Picture 5" descr="A blue flag with yellow stars and stripes&#10;&#10;Description automatically generated">
            <a:extLst>
              <a:ext uri="{FF2B5EF4-FFF2-40B4-BE49-F238E27FC236}">
                <a16:creationId xmlns:a16="http://schemas.microsoft.com/office/drawing/2014/main" id="{9C194F48-423C-93CB-1A61-CE12CAB5B44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Tree>
    <p:extLst>
      <p:ext uri="{BB962C8B-B14F-4D97-AF65-F5344CB8AC3E}">
        <p14:creationId xmlns:p14="http://schemas.microsoft.com/office/powerpoint/2010/main" val="342180663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hapter page option 6">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9526B31-D383-5ABA-08B1-8097743DECE0}"/>
              </a:ext>
            </a:extLst>
          </p:cNvPr>
          <p:cNvSpPr/>
          <p:nvPr userDrawn="1"/>
        </p:nvSpPr>
        <p:spPr>
          <a:xfrm flipV="1">
            <a:off x="0" y="1861457"/>
            <a:ext cx="12192000" cy="499654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Rectangle 3">
            <a:extLst>
              <a:ext uri="{FF2B5EF4-FFF2-40B4-BE49-F238E27FC236}">
                <a16:creationId xmlns:a16="http://schemas.microsoft.com/office/drawing/2014/main" id="{EE1DFA4B-D09C-D3C7-CF14-10151C0BAF5D}"/>
              </a:ext>
            </a:extLst>
          </p:cNvPr>
          <p:cNvSpPr/>
          <p:nvPr/>
        </p:nvSpPr>
        <p:spPr>
          <a:xfrm flipV="1">
            <a:off x="0" y="1861457"/>
            <a:ext cx="12192000" cy="499654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9" name="Graphic 8">
            <a:extLst>
              <a:ext uri="{FF2B5EF4-FFF2-40B4-BE49-F238E27FC236}">
                <a16:creationId xmlns:a16="http://schemas.microsoft.com/office/drawing/2014/main" id="{8B0BCAF3-CEB0-CA02-B32D-00562C43B890}"/>
              </a:ext>
            </a:extLst>
          </p:cNvPr>
          <p:cNvPicPr>
            <a:picLocks noChangeAspect="1"/>
          </p:cNvPicPr>
          <p:nvPr userDrawn="1"/>
        </p:nvPicPr>
        <p:blipFill>
          <a:blip>
            <a:extLst>
              <a:ext uri="{96DAC541-7B7A-43D3-8B79-37D633B846F1}">
                <asvg:svgBlip xmlns:asvg="http://schemas.microsoft.com/office/drawing/2016/SVG/main" r:embed="rId2"/>
              </a:ext>
            </a:extLst>
          </a:blip>
          <a:srcRect b="21792"/>
          <a:stretch/>
        </p:blipFill>
        <p:spPr>
          <a:xfrm>
            <a:off x="0" y="3941577"/>
            <a:ext cx="5997660" cy="2916423"/>
          </a:xfrm>
          <a:prstGeom prst="rect">
            <a:avLst/>
          </a:prstGeom>
        </p:spPr>
      </p:pic>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lvl1pPr>
              <a:defRPr>
                <a:solidFill>
                  <a:schemeClr val="tx1"/>
                </a:solidFill>
              </a:defRPr>
            </a:lvl1pPr>
          </a:lstStyle>
          <a:p>
            <a:pPr algn="l"/>
            <a:fld id="{768364BB-9B21-4D29-A19C-C6410F652861}" type="slidenum">
              <a:rPr lang="en-IE" smtClean="0"/>
              <a:pPr algn="l"/>
              <a:t>‹#›</a:t>
            </a:fld>
            <a:endParaRPr lang="en-IE"/>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1410155"/>
            <a:ext cx="10515600" cy="816904"/>
          </a:xfrm>
          <a:solidFill>
            <a:schemeClr val="bg1"/>
          </a:solidFill>
        </p:spPr>
        <p:txBody>
          <a:bodyPr lIns="180000"/>
          <a:lstStyle/>
          <a:p>
            <a:r>
              <a:rPr lang="en-US"/>
              <a:t>Click to edit Master title style</a:t>
            </a:r>
            <a:endParaRPr lang="en-IE"/>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2482397"/>
            <a:ext cx="10515600" cy="587375"/>
          </a:xfrm>
        </p:spPr>
        <p:txBody>
          <a:bodyPr>
            <a:noAutofit/>
          </a:bodyPr>
          <a:lstStyle>
            <a:lvl1pPr marL="0" indent="0">
              <a:buNone/>
              <a:defRPr sz="2000">
                <a:solidFill>
                  <a:schemeClr val="tx2"/>
                </a:solidFill>
              </a:defRPr>
            </a:lvl1pPr>
          </a:lstStyle>
          <a:p>
            <a:pPr lvl="0"/>
            <a:r>
              <a:rPr lang="en-US"/>
              <a:t>Click to edit Master text styles</a:t>
            </a:r>
          </a:p>
        </p:txBody>
      </p:sp>
      <p:pic>
        <p:nvPicPr>
          <p:cNvPr id="5" name="Picture 4" descr="A blue flag with yellow stars&#10;&#10;Description automatically generated">
            <a:extLst>
              <a:ext uri="{FF2B5EF4-FFF2-40B4-BE49-F238E27FC236}">
                <a16:creationId xmlns:a16="http://schemas.microsoft.com/office/drawing/2014/main" id="{D7151F52-9DDF-CEC4-58EC-587B7A1D779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8" name="Picture 7" descr="A blue flag with yellow stars&#10;&#10;Description automatically generated">
            <a:extLst>
              <a:ext uri="{FF2B5EF4-FFF2-40B4-BE49-F238E27FC236}">
                <a16:creationId xmlns:a16="http://schemas.microsoft.com/office/drawing/2014/main" id="{8B94F84F-1590-9DE6-C3AC-9FBA58E40EF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spTree>
    <p:extLst>
      <p:ext uri="{BB962C8B-B14F-4D97-AF65-F5344CB8AC3E}">
        <p14:creationId xmlns:p14="http://schemas.microsoft.com/office/powerpoint/2010/main" val="36514814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and body text on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solidFill>
            <a:schemeClr val="bg1"/>
          </a:solidFill>
        </p:spPr>
        <p:txBody>
          <a:bodyPr/>
          <a:lstStyle/>
          <a:p>
            <a:r>
              <a:rPr lang="en-US"/>
              <a:t>Click to edit Master title style</a:t>
            </a:r>
            <a:endParaRPr lang="en-IE"/>
          </a:p>
        </p:txBody>
      </p:sp>
      <p:sp>
        <p:nvSpPr>
          <p:cNvPr id="7" name="Text Placeholder 2">
            <a:extLst>
              <a:ext uri="{FF2B5EF4-FFF2-40B4-BE49-F238E27FC236}">
                <a16:creationId xmlns:a16="http://schemas.microsoft.com/office/drawing/2014/main" id="{ABBD8A8F-01F7-069C-2D69-AFCA2F78DFC9}"/>
              </a:ext>
            </a:extLst>
          </p:cNvPr>
          <p:cNvSpPr>
            <a:spLocks noGrp="1"/>
          </p:cNvSpPr>
          <p:nvPr>
            <p:ph idx="1"/>
          </p:nvPr>
        </p:nvSpPr>
        <p:spPr>
          <a:xfrm>
            <a:off x="838200" y="1825625"/>
            <a:ext cx="10515600" cy="3638473"/>
          </a:xfrm>
          <a:prstGeom prst="rect">
            <a:avLst/>
          </a:prstGeom>
        </p:spPr>
        <p:txBody>
          <a:bodyPr vert="horz" lIns="144000" tIns="144000" rIns="144000" bIns="144000" rtlCol="0">
            <a:noAutofit/>
          </a:bodyPr>
          <a:lstStyle>
            <a:lvl1pPr marL="0" indent="0">
              <a:buNone/>
              <a:defRPr sz="2000"/>
            </a:lvl1pPr>
          </a:lstStyle>
          <a:p>
            <a:pPr lvl="0"/>
            <a:r>
              <a:rPr lang="en-US"/>
              <a:t>Click to edit Master text styles</a:t>
            </a:r>
          </a:p>
        </p:txBody>
      </p:sp>
      <p:sp>
        <p:nvSpPr>
          <p:cNvPr id="3" name="Slide Number Placeholder 5">
            <a:extLst>
              <a:ext uri="{FF2B5EF4-FFF2-40B4-BE49-F238E27FC236}">
                <a16:creationId xmlns:a16="http://schemas.microsoft.com/office/drawing/2014/main" id="{487499CD-21D1-84C4-7FD1-F33A396395B0}"/>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746702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itle and body text and bullet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lstStyle/>
          <a:p>
            <a:r>
              <a:rPr lang="en-US"/>
              <a:t>Click to edit Master title style</a:t>
            </a:r>
            <a:endParaRPr lang="en-IE"/>
          </a:p>
        </p:txBody>
      </p:sp>
      <p:sp>
        <p:nvSpPr>
          <p:cNvPr id="6" name="Text Placeholder 2">
            <a:extLst>
              <a:ext uri="{FF2B5EF4-FFF2-40B4-BE49-F238E27FC236}">
                <a16:creationId xmlns:a16="http://schemas.microsoft.com/office/drawing/2014/main" id="{509BE7C2-2602-0313-8D83-EAB1C755A713}"/>
              </a:ext>
            </a:extLst>
          </p:cNvPr>
          <p:cNvSpPr>
            <a:spLocks noGrp="1"/>
          </p:cNvSpPr>
          <p:nvPr>
            <p:ph idx="1"/>
          </p:nvPr>
        </p:nvSpPr>
        <p:spPr>
          <a:xfrm>
            <a:off x="838200" y="1825625"/>
            <a:ext cx="10515600" cy="3638473"/>
          </a:xfrm>
          <a:prstGeom prst="rect">
            <a:avLst/>
          </a:prstGeom>
        </p:spPr>
        <p:txBody>
          <a:bodyPr vert="horz" lIns="144000" tIns="144000" rIns="144000" bIns="144000" rtlCol="0">
            <a:noAutofit/>
          </a:bodyPr>
          <a:lstStyle>
            <a:lvl1pPr marL="342900" indent="-342900">
              <a:buClr>
                <a:schemeClr val="tx2"/>
              </a:buClr>
              <a:buSzPct val="150000"/>
              <a:buFont typeface="Arial" panose="020B0604020202020204" pitchFamily="34" charset="0"/>
              <a:buChar char="•"/>
              <a:defRPr sz="2000"/>
            </a:lvl1pPr>
            <a:lvl2pPr>
              <a:buClr>
                <a:schemeClr val="tx2"/>
              </a:buClr>
              <a:buSzPct val="100000"/>
              <a:defRPr sz="1800"/>
            </a:lvl2pPr>
            <a:lvl3pPr>
              <a:buClr>
                <a:schemeClr val="tx2"/>
              </a:buClr>
              <a:defRPr sz="1600"/>
            </a:lvl3pPr>
            <a:lvl4pPr>
              <a:buClr>
                <a:schemeClr val="tx2"/>
              </a:buClr>
              <a:defRPr sz="1400"/>
            </a:lvl4pPr>
          </a:lstStyle>
          <a:p>
            <a:pPr lvl="0"/>
            <a:r>
              <a:rPr lang="en-US"/>
              <a:t>Click to edit Master text styles</a:t>
            </a:r>
          </a:p>
          <a:p>
            <a:pPr lvl="1"/>
            <a:r>
              <a:rPr lang="en-US"/>
              <a:t>Second level</a:t>
            </a:r>
          </a:p>
          <a:p>
            <a:pPr lvl="2"/>
            <a:r>
              <a:rPr lang="en-US"/>
              <a:t>Third level</a:t>
            </a:r>
          </a:p>
        </p:txBody>
      </p:sp>
      <p:sp>
        <p:nvSpPr>
          <p:cNvPr id="3" name="Slide Number Placeholder 5">
            <a:extLst>
              <a:ext uri="{FF2B5EF4-FFF2-40B4-BE49-F238E27FC236}">
                <a16:creationId xmlns:a16="http://schemas.microsoft.com/office/drawing/2014/main" id="{5D43C2E6-DFE0-78B7-AEF2-E94F28383CAA}"/>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277993968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itle and body text two columns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1855706"/>
            <a:ext cx="5019675" cy="3271102"/>
          </a:xfrm>
          <a:noFill/>
        </p:spPr>
        <p:txBody>
          <a:bodyPr lIns="144000" tIns="144000" rIns="144000" bIns="144000">
            <a:noAutofit/>
          </a:bodyPr>
          <a:lstStyle>
            <a:lvl1pPr marL="0" indent="0">
              <a:buNone/>
              <a:defRPr sz="2000">
                <a:solidFill>
                  <a:schemeClr val="tx1"/>
                </a:solidFill>
              </a:defRPr>
            </a:lvl1pPr>
          </a:lstStyle>
          <a:p>
            <a:pPr lvl="0"/>
            <a:r>
              <a:rPr lang="en-US"/>
              <a:t>Click to edit Master text styles</a:t>
            </a:r>
          </a:p>
        </p:txBody>
      </p:sp>
      <p:sp>
        <p:nvSpPr>
          <p:cNvPr id="6" name="Content Placeholder 2">
            <a:extLst>
              <a:ext uri="{FF2B5EF4-FFF2-40B4-BE49-F238E27FC236}">
                <a16:creationId xmlns:a16="http://schemas.microsoft.com/office/drawing/2014/main" id="{5F39DED1-43B7-A54B-D3D7-54792E535D26}"/>
              </a:ext>
            </a:extLst>
          </p:cNvPr>
          <p:cNvSpPr>
            <a:spLocks noGrp="1"/>
          </p:cNvSpPr>
          <p:nvPr>
            <p:ph sz="half" idx="10"/>
          </p:nvPr>
        </p:nvSpPr>
        <p:spPr>
          <a:xfrm>
            <a:off x="6334125" y="1855706"/>
            <a:ext cx="5019675" cy="3271102"/>
          </a:xfrm>
          <a:noFill/>
        </p:spPr>
        <p:txBody>
          <a:bodyPr lIns="144000" tIns="144000" rIns="144000" bIns="144000">
            <a:noAutofit/>
          </a:bodyPr>
          <a:lstStyle>
            <a:lvl1pPr marL="0" indent="0">
              <a:buNone/>
              <a:defRPr sz="2000">
                <a:solidFill>
                  <a:schemeClr val="tx1"/>
                </a:solidFill>
              </a:defRPr>
            </a:lvl1pPr>
          </a:lstStyle>
          <a:p>
            <a:pPr lvl="0"/>
            <a:r>
              <a:rPr lang="en-US"/>
              <a:t>Click to edit Master text styles</a:t>
            </a:r>
          </a:p>
        </p:txBody>
      </p:sp>
      <p:sp>
        <p:nvSpPr>
          <p:cNvPr id="4" name="Slide Number Placeholder 5">
            <a:extLst>
              <a:ext uri="{FF2B5EF4-FFF2-40B4-BE49-F238E27FC236}">
                <a16:creationId xmlns:a16="http://schemas.microsoft.com/office/drawing/2014/main" id="{B9416748-3994-A02A-B7BD-AC8272883D95}"/>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87536548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 and body text two columns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1855706"/>
            <a:ext cx="5019675" cy="3271102"/>
          </a:xfrm>
          <a:solidFill>
            <a:schemeClr val="tx2"/>
          </a:solidFill>
        </p:spPr>
        <p:txBody>
          <a:bodyPr lIns="144000" tIns="144000" rIns="144000" bIns="144000">
            <a:noAutofit/>
          </a:bodyPr>
          <a:lstStyle>
            <a:lvl1pPr marL="0" indent="0">
              <a:buNone/>
              <a:defRPr sz="2000">
                <a:solidFill>
                  <a:schemeClr val="bg1"/>
                </a:solidFill>
              </a:defRPr>
            </a:lvl1pPr>
          </a:lstStyle>
          <a:p>
            <a:pPr lvl="0"/>
            <a:r>
              <a:rPr lang="en-US"/>
              <a:t>Click to edit Master text styles</a:t>
            </a:r>
          </a:p>
        </p:txBody>
      </p:sp>
      <p:sp>
        <p:nvSpPr>
          <p:cNvPr id="5" name="Content Placeholder 2">
            <a:extLst>
              <a:ext uri="{FF2B5EF4-FFF2-40B4-BE49-F238E27FC236}">
                <a16:creationId xmlns:a16="http://schemas.microsoft.com/office/drawing/2014/main" id="{DC0E4D59-AF6A-8993-094A-5A4FED57EA37}"/>
              </a:ext>
            </a:extLst>
          </p:cNvPr>
          <p:cNvSpPr>
            <a:spLocks noGrp="1"/>
          </p:cNvSpPr>
          <p:nvPr>
            <p:ph sz="half" idx="10"/>
          </p:nvPr>
        </p:nvSpPr>
        <p:spPr>
          <a:xfrm>
            <a:off x="6334125" y="1855706"/>
            <a:ext cx="5019675" cy="3271102"/>
          </a:xfrm>
          <a:solidFill>
            <a:schemeClr val="tx2"/>
          </a:solidFill>
        </p:spPr>
        <p:txBody>
          <a:bodyPr lIns="144000" tIns="144000" rIns="144000" bIns="144000">
            <a:noAutofit/>
          </a:bodyPr>
          <a:lstStyle>
            <a:lvl1pPr marL="0" indent="0">
              <a:buNone/>
              <a:defRPr sz="2000">
                <a:solidFill>
                  <a:schemeClr val="bg1"/>
                </a:solidFill>
              </a:defRPr>
            </a:lvl1pPr>
          </a:lstStyle>
          <a:p>
            <a:pPr lvl="0"/>
            <a:r>
              <a:rPr lang="en-US"/>
              <a:t>Click to edit Master text styles</a:t>
            </a:r>
          </a:p>
        </p:txBody>
      </p:sp>
      <p:sp>
        <p:nvSpPr>
          <p:cNvPr id="4" name="Slide Number Placeholder 5">
            <a:extLst>
              <a:ext uri="{FF2B5EF4-FFF2-40B4-BE49-F238E27FC236}">
                <a16:creationId xmlns:a16="http://schemas.microsoft.com/office/drawing/2014/main" id="{8C3588F2-1E00-50BC-0820-CB663EE9719E}"/>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35867490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itle and body text two columns with subtit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a:p>
        </p:txBody>
      </p:sp>
      <p:sp>
        <p:nvSpPr>
          <p:cNvPr id="4" name="Content Placeholder 2">
            <a:extLst>
              <a:ext uri="{FF2B5EF4-FFF2-40B4-BE49-F238E27FC236}">
                <a16:creationId xmlns:a16="http://schemas.microsoft.com/office/drawing/2014/main" id="{E0920A60-FD35-93DC-D952-15BAEF0C0BB5}"/>
              </a:ext>
            </a:extLst>
          </p:cNvPr>
          <p:cNvSpPr>
            <a:spLocks noGrp="1"/>
          </p:cNvSpPr>
          <p:nvPr>
            <p:ph sz="half" idx="15" hasCustomPrompt="1"/>
          </p:nvPr>
        </p:nvSpPr>
        <p:spPr>
          <a:xfrm>
            <a:off x="838200" y="2029022"/>
            <a:ext cx="501967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a:t>Click to add subtitle</a:t>
            </a:r>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2724150"/>
            <a:ext cx="5019675" cy="2536008"/>
          </a:xfrm>
          <a:noFill/>
        </p:spPr>
        <p:txBody>
          <a:bodyPr lIns="144000" tIns="144000" rIns="144000" bIns="144000">
            <a:noAutofit/>
          </a:bodyPr>
          <a:lstStyle>
            <a:lvl1pPr marL="0" indent="0">
              <a:buNone/>
              <a:defRPr sz="2000">
                <a:solidFill>
                  <a:schemeClr val="tx1"/>
                </a:solidFill>
              </a:defRPr>
            </a:lvl1pPr>
          </a:lstStyle>
          <a:p>
            <a:pPr lvl="0"/>
            <a:r>
              <a:rPr lang="en-US"/>
              <a:t>Click to edit Master text styles</a:t>
            </a:r>
          </a:p>
        </p:txBody>
      </p:sp>
      <p:sp>
        <p:nvSpPr>
          <p:cNvPr id="7" name="Content Placeholder 2">
            <a:extLst>
              <a:ext uri="{FF2B5EF4-FFF2-40B4-BE49-F238E27FC236}">
                <a16:creationId xmlns:a16="http://schemas.microsoft.com/office/drawing/2014/main" id="{26B8E071-31DF-2C06-04A9-3BC538CDA6CD}"/>
              </a:ext>
            </a:extLst>
          </p:cNvPr>
          <p:cNvSpPr>
            <a:spLocks noGrp="1"/>
          </p:cNvSpPr>
          <p:nvPr>
            <p:ph sz="half" idx="17" hasCustomPrompt="1"/>
          </p:nvPr>
        </p:nvSpPr>
        <p:spPr>
          <a:xfrm>
            <a:off x="6334126" y="2029022"/>
            <a:ext cx="501967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a:t>Click to add subtitle</a:t>
            </a:r>
          </a:p>
        </p:txBody>
      </p:sp>
      <p:sp>
        <p:nvSpPr>
          <p:cNvPr id="5" name="Content Placeholder 2">
            <a:extLst>
              <a:ext uri="{FF2B5EF4-FFF2-40B4-BE49-F238E27FC236}">
                <a16:creationId xmlns:a16="http://schemas.microsoft.com/office/drawing/2014/main" id="{118A63BF-772E-9151-C37F-6751BC1781DA}"/>
              </a:ext>
            </a:extLst>
          </p:cNvPr>
          <p:cNvSpPr>
            <a:spLocks noGrp="1"/>
          </p:cNvSpPr>
          <p:nvPr>
            <p:ph sz="half" idx="16"/>
          </p:nvPr>
        </p:nvSpPr>
        <p:spPr>
          <a:xfrm>
            <a:off x="6334125" y="2724150"/>
            <a:ext cx="5019675" cy="2536008"/>
          </a:xfrm>
          <a:noFill/>
        </p:spPr>
        <p:txBody>
          <a:bodyPr lIns="144000" tIns="144000" rIns="144000" bIns="144000">
            <a:noAutofit/>
          </a:bodyPr>
          <a:lstStyle>
            <a:lvl1pPr marL="0" indent="0">
              <a:buNone/>
              <a:defRPr sz="2000">
                <a:solidFill>
                  <a:schemeClr val="tx1"/>
                </a:solidFill>
              </a:defRPr>
            </a:lvl1pPr>
          </a:lstStyle>
          <a:p>
            <a:pPr lvl="0"/>
            <a:r>
              <a:rPr lang="en-US"/>
              <a:t>Click to edit Master text styles</a:t>
            </a:r>
          </a:p>
        </p:txBody>
      </p:sp>
      <p:sp>
        <p:nvSpPr>
          <p:cNvPr id="6" name="Slide Number Placeholder 5">
            <a:extLst>
              <a:ext uri="{FF2B5EF4-FFF2-40B4-BE49-F238E27FC236}">
                <a16:creationId xmlns:a16="http://schemas.microsoft.com/office/drawing/2014/main" id="{A10AA9BB-29EC-79EA-02CA-8452ADF649A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416616401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and body text two columns with subtitles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B8270BF-EE76-A46D-95E0-FB617042099B}"/>
              </a:ext>
            </a:extLst>
          </p:cNvPr>
          <p:cNvSpPr>
            <a:spLocks/>
          </p:cNvSpPr>
          <p:nvPr/>
        </p:nvSpPr>
        <p:spPr>
          <a:xfrm>
            <a:off x="0" y="1487978"/>
            <a:ext cx="12192000" cy="537002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2"/>
              </a:solidFill>
            </a:endParaRPr>
          </a:p>
        </p:txBody>
      </p:sp>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a:p>
        </p:txBody>
      </p:sp>
      <p:sp>
        <p:nvSpPr>
          <p:cNvPr id="4" name="Content Placeholder 2">
            <a:extLst>
              <a:ext uri="{FF2B5EF4-FFF2-40B4-BE49-F238E27FC236}">
                <a16:creationId xmlns:a16="http://schemas.microsoft.com/office/drawing/2014/main" id="{E0920A60-FD35-93DC-D952-15BAEF0C0BB5}"/>
              </a:ext>
            </a:extLst>
          </p:cNvPr>
          <p:cNvSpPr>
            <a:spLocks noGrp="1"/>
          </p:cNvSpPr>
          <p:nvPr>
            <p:ph sz="half" idx="15" hasCustomPrompt="1"/>
          </p:nvPr>
        </p:nvSpPr>
        <p:spPr>
          <a:xfrm>
            <a:off x="838200" y="2029022"/>
            <a:ext cx="5019674" cy="460375"/>
          </a:xfrm>
          <a:solidFill>
            <a:schemeClr val="accent5"/>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tx2"/>
                </a:solidFill>
              </a:defRPr>
            </a:lvl1pPr>
          </a:lstStyle>
          <a:p>
            <a:pPr lvl="0"/>
            <a:r>
              <a:rPr lang="en-US"/>
              <a:t>Click to add subtitle</a:t>
            </a:r>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2724150"/>
            <a:ext cx="5019675" cy="2536008"/>
          </a:xfrm>
          <a:noFill/>
        </p:spPr>
        <p:txBody>
          <a:bodyPr lIns="144000" tIns="144000" rIns="144000" bIns="144000">
            <a:noAutofit/>
          </a:bodyPr>
          <a:lstStyle>
            <a:lvl1pPr marL="0" indent="0">
              <a:buNone/>
              <a:defRPr sz="2000">
                <a:solidFill>
                  <a:schemeClr val="bg1"/>
                </a:solidFill>
              </a:defRPr>
            </a:lvl1pPr>
          </a:lstStyle>
          <a:p>
            <a:pPr lvl="0"/>
            <a:r>
              <a:rPr lang="en-US"/>
              <a:t>Click to edit Master text styles</a:t>
            </a:r>
          </a:p>
        </p:txBody>
      </p:sp>
      <p:sp>
        <p:nvSpPr>
          <p:cNvPr id="7" name="Content Placeholder 2">
            <a:extLst>
              <a:ext uri="{FF2B5EF4-FFF2-40B4-BE49-F238E27FC236}">
                <a16:creationId xmlns:a16="http://schemas.microsoft.com/office/drawing/2014/main" id="{26B8E071-31DF-2C06-04A9-3BC538CDA6CD}"/>
              </a:ext>
            </a:extLst>
          </p:cNvPr>
          <p:cNvSpPr>
            <a:spLocks noGrp="1"/>
          </p:cNvSpPr>
          <p:nvPr>
            <p:ph sz="half" idx="17" hasCustomPrompt="1"/>
          </p:nvPr>
        </p:nvSpPr>
        <p:spPr>
          <a:xfrm>
            <a:off x="6334126" y="2029022"/>
            <a:ext cx="5019674" cy="460375"/>
          </a:xfrm>
          <a:solidFill>
            <a:schemeClr val="accent5"/>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tx2"/>
                </a:solidFill>
              </a:defRPr>
            </a:lvl1pPr>
          </a:lstStyle>
          <a:p>
            <a:pPr lvl="0"/>
            <a:r>
              <a:rPr lang="en-US"/>
              <a:t>Click to add subtitle</a:t>
            </a:r>
          </a:p>
        </p:txBody>
      </p:sp>
      <p:sp>
        <p:nvSpPr>
          <p:cNvPr id="5" name="Content Placeholder 2">
            <a:extLst>
              <a:ext uri="{FF2B5EF4-FFF2-40B4-BE49-F238E27FC236}">
                <a16:creationId xmlns:a16="http://schemas.microsoft.com/office/drawing/2014/main" id="{118A63BF-772E-9151-C37F-6751BC1781DA}"/>
              </a:ext>
            </a:extLst>
          </p:cNvPr>
          <p:cNvSpPr>
            <a:spLocks noGrp="1"/>
          </p:cNvSpPr>
          <p:nvPr>
            <p:ph sz="half" idx="16"/>
          </p:nvPr>
        </p:nvSpPr>
        <p:spPr>
          <a:xfrm>
            <a:off x="6334125" y="2724150"/>
            <a:ext cx="5019675" cy="2536008"/>
          </a:xfrm>
          <a:noFill/>
        </p:spPr>
        <p:txBody>
          <a:bodyPr lIns="144000" tIns="144000" rIns="144000" bIns="144000">
            <a:noAutofit/>
          </a:bodyPr>
          <a:lstStyle>
            <a:lvl1pPr marL="0" indent="0">
              <a:buNone/>
              <a:defRPr sz="2000">
                <a:solidFill>
                  <a:schemeClr val="bg1"/>
                </a:solidFill>
              </a:defRPr>
            </a:lvl1pPr>
          </a:lstStyle>
          <a:p>
            <a:pPr lvl="0"/>
            <a:r>
              <a:rPr lang="en-US"/>
              <a:t>Click to edit Master text styles</a:t>
            </a:r>
          </a:p>
        </p:txBody>
      </p:sp>
      <p:pic>
        <p:nvPicPr>
          <p:cNvPr id="10" name="Picture 9" descr="A blue flag with yellow stars and stripes&#10;&#10;Description automatically generated">
            <a:extLst>
              <a:ext uri="{FF2B5EF4-FFF2-40B4-BE49-F238E27FC236}">
                <a16:creationId xmlns:a16="http://schemas.microsoft.com/office/drawing/2014/main" id="{7262511B-BA2E-7984-66D6-B5152DA09D7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11" name="Picture 10" descr="A blue flag with yellow stars and stripes&#10;&#10;Description automatically generated">
            <a:extLst>
              <a:ext uri="{FF2B5EF4-FFF2-40B4-BE49-F238E27FC236}">
                <a16:creationId xmlns:a16="http://schemas.microsoft.com/office/drawing/2014/main" id="{DB557BE9-B8DC-E601-A0F8-16CD84F9181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9" name="Slide Number Placeholder 5">
            <a:extLst>
              <a:ext uri="{FF2B5EF4-FFF2-40B4-BE49-F238E27FC236}">
                <a16:creationId xmlns:a16="http://schemas.microsoft.com/office/drawing/2014/main" id="{BEFAC7B2-2467-A72A-9F8B-CBD0FB0D8C4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92892706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and body text two columns colured backgroun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ECCFB38-4E5F-126B-A212-3CBD911F9836}"/>
              </a:ext>
            </a:extLst>
          </p:cNvPr>
          <p:cNvSpPr>
            <a:spLocks noGrp="1" noRot="1" noMove="1" noResize="1" noEditPoints="1" noAdjustHandles="1" noChangeArrowheads="1" noChangeShapeType="1"/>
          </p:cNvSpPr>
          <p:nvPr/>
        </p:nvSpPr>
        <p:spPr>
          <a:xfrm>
            <a:off x="0" y="1487978"/>
            <a:ext cx="12192000" cy="537002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200" y="2587083"/>
            <a:ext cx="4670502" cy="2899317"/>
          </a:xfrm>
          <a:noFill/>
        </p:spPr>
        <p:txBody>
          <a:bodyPr>
            <a:noAutofit/>
          </a:bodyPr>
          <a:lstStyle>
            <a:lvl1pPr marL="0" indent="0">
              <a:buNone/>
              <a:defRPr sz="2000">
                <a:solidFill>
                  <a:schemeClr val="bg1"/>
                </a:solidFill>
              </a:defRPr>
            </a:lvl1pPr>
          </a:lstStyle>
          <a:p>
            <a:pPr lvl="0"/>
            <a:r>
              <a:rPr lang="en-US"/>
              <a:t>Click to edit Master text styles</a:t>
            </a:r>
          </a:p>
        </p:txBody>
      </p:sp>
      <p:sp>
        <p:nvSpPr>
          <p:cNvPr id="4" name="Content Placeholder 3">
            <a:extLst>
              <a:ext uri="{FF2B5EF4-FFF2-40B4-BE49-F238E27FC236}">
                <a16:creationId xmlns:a16="http://schemas.microsoft.com/office/drawing/2014/main" id="{AE36259F-C7F8-D963-3DFD-92239B4D3FA2}"/>
              </a:ext>
            </a:extLst>
          </p:cNvPr>
          <p:cNvSpPr>
            <a:spLocks noGrp="1"/>
          </p:cNvSpPr>
          <p:nvPr>
            <p:ph sz="half" idx="2"/>
          </p:nvPr>
        </p:nvSpPr>
        <p:spPr>
          <a:xfrm>
            <a:off x="6172200" y="2587083"/>
            <a:ext cx="5181600" cy="2899317"/>
          </a:xfrm>
          <a:noFill/>
        </p:spPr>
        <p:txBody>
          <a:bodyPr>
            <a:noAutofit/>
          </a:bodyPr>
          <a:lstStyle>
            <a:lvl1pPr marL="0" indent="0">
              <a:buNone/>
              <a:defRPr sz="2000">
                <a:solidFill>
                  <a:schemeClr val="bg1"/>
                </a:solidFill>
              </a:defRPr>
            </a:lvl1pPr>
          </a:lstStyle>
          <a:p>
            <a:pPr lvl="0"/>
            <a:r>
              <a:rPr lang="en-US"/>
              <a:t>Click to edit Master text styles</a:t>
            </a:r>
          </a:p>
        </p:txBody>
      </p:sp>
      <p:pic>
        <p:nvPicPr>
          <p:cNvPr id="8" name="Picture 7" descr="A blue flag with yellow stars and stripes&#10;&#10;Description automatically generated">
            <a:extLst>
              <a:ext uri="{FF2B5EF4-FFF2-40B4-BE49-F238E27FC236}">
                <a16:creationId xmlns:a16="http://schemas.microsoft.com/office/drawing/2014/main" id="{02BBC44B-821F-21ED-8464-03E52169817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9" name="Picture 8" descr="A blue flag with yellow stars and stripes&#10;&#10;Description automatically generated">
            <a:extLst>
              <a:ext uri="{FF2B5EF4-FFF2-40B4-BE49-F238E27FC236}">
                <a16:creationId xmlns:a16="http://schemas.microsoft.com/office/drawing/2014/main" id="{22B46DA4-CDDE-5119-2E5E-AD549E681C9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5" name="Slide Number Placeholder 5">
            <a:extLst>
              <a:ext uri="{FF2B5EF4-FFF2-40B4-BE49-F238E27FC236}">
                <a16:creationId xmlns:a16="http://schemas.microsoft.com/office/drawing/2014/main" id="{4A321162-C08B-5D98-4E1F-FE50C321D819}"/>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170835223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and body text three columns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200" y="1989056"/>
            <a:ext cx="3055070" cy="3299381"/>
          </a:xfrm>
          <a:solidFill>
            <a:schemeClr val="tx2"/>
          </a:solidFill>
        </p:spPr>
        <p:txBody>
          <a:bodyPr>
            <a:noAutofit/>
          </a:bodyPr>
          <a:lstStyle>
            <a:lvl1pPr marL="0" indent="0">
              <a:buNone/>
              <a:defRPr sz="2000">
                <a:solidFill>
                  <a:schemeClr val="bg1"/>
                </a:solidFill>
              </a:defRPr>
            </a:lvl1pPr>
          </a:lstStyle>
          <a:p>
            <a:pPr lvl="0"/>
            <a:r>
              <a:rPr lang="en-US"/>
              <a:t>Click to edit Master text styles</a:t>
            </a:r>
          </a:p>
        </p:txBody>
      </p:sp>
      <p:sp>
        <p:nvSpPr>
          <p:cNvPr id="7" name="Content Placeholder 2">
            <a:extLst>
              <a:ext uri="{FF2B5EF4-FFF2-40B4-BE49-F238E27FC236}">
                <a16:creationId xmlns:a16="http://schemas.microsoft.com/office/drawing/2014/main" id="{11A8786C-FCBD-3783-706E-0CBF5B0343E3}"/>
              </a:ext>
            </a:extLst>
          </p:cNvPr>
          <p:cNvSpPr>
            <a:spLocks noGrp="1"/>
          </p:cNvSpPr>
          <p:nvPr>
            <p:ph sz="half" idx="10"/>
          </p:nvPr>
        </p:nvSpPr>
        <p:spPr>
          <a:xfrm>
            <a:off x="4629467" y="1989056"/>
            <a:ext cx="3056400" cy="3299381"/>
          </a:xfrm>
          <a:solidFill>
            <a:schemeClr val="tx2"/>
          </a:solidFill>
        </p:spPr>
        <p:txBody>
          <a:bodyPr>
            <a:noAutofit/>
          </a:bodyPr>
          <a:lstStyle>
            <a:lvl1pPr marL="0" indent="0">
              <a:buNone/>
              <a:defRPr sz="2000">
                <a:solidFill>
                  <a:schemeClr val="bg1"/>
                </a:solidFill>
              </a:defRPr>
            </a:lvl1pPr>
          </a:lstStyle>
          <a:p>
            <a:pPr lvl="0"/>
            <a:r>
              <a:rPr lang="en-US"/>
              <a:t>Click to edit Master text styles</a:t>
            </a:r>
          </a:p>
        </p:txBody>
      </p:sp>
      <p:sp>
        <p:nvSpPr>
          <p:cNvPr id="12" name="Content Placeholder 2">
            <a:extLst>
              <a:ext uri="{FF2B5EF4-FFF2-40B4-BE49-F238E27FC236}">
                <a16:creationId xmlns:a16="http://schemas.microsoft.com/office/drawing/2014/main" id="{F4DC31AC-D39C-A8A3-ED76-D3399E224DE3}"/>
              </a:ext>
            </a:extLst>
          </p:cNvPr>
          <p:cNvSpPr>
            <a:spLocks noGrp="1"/>
          </p:cNvSpPr>
          <p:nvPr>
            <p:ph sz="half" idx="11"/>
          </p:nvPr>
        </p:nvSpPr>
        <p:spPr>
          <a:xfrm>
            <a:off x="8297400" y="1989056"/>
            <a:ext cx="3056400" cy="3299381"/>
          </a:xfrm>
          <a:solidFill>
            <a:schemeClr val="tx2"/>
          </a:solidFill>
        </p:spPr>
        <p:txBody>
          <a:bodyPr>
            <a:noAutofit/>
          </a:bodyPr>
          <a:lstStyle>
            <a:lvl1pPr marL="0" indent="0">
              <a:buNone/>
              <a:defRPr sz="2000">
                <a:solidFill>
                  <a:schemeClr val="bg1"/>
                </a:solidFill>
              </a:defRPr>
            </a:lvl1pPr>
          </a:lstStyle>
          <a:p>
            <a:pPr lvl="0"/>
            <a:r>
              <a:rPr lang="en-US"/>
              <a:t>Click to edit Master text styles</a:t>
            </a:r>
          </a:p>
        </p:txBody>
      </p:sp>
      <p:sp>
        <p:nvSpPr>
          <p:cNvPr id="5" name="Slide Number Placeholder 5">
            <a:extLst>
              <a:ext uri="{FF2B5EF4-FFF2-40B4-BE49-F238E27FC236}">
                <a16:creationId xmlns:a16="http://schemas.microsoft.com/office/drawing/2014/main" id="{6D635DEE-A882-2487-2337-D6BB66A7AF8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97995970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nd body text three columns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200" y="1989056"/>
            <a:ext cx="3055070" cy="3299381"/>
          </a:xfrm>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
        <p:nvSpPr>
          <p:cNvPr id="4" name="Content Placeholder 2">
            <a:extLst>
              <a:ext uri="{FF2B5EF4-FFF2-40B4-BE49-F238E27FC236}">
                <a16:creationId xmlns:a16="http://schemas.microsoft.com/office/drawing/2014/main" id="{AFF39438-760E-ED2B-8243-319A5EF04778}"/>
              </a:ext>
            </a:extLst>
          </p:cNvPr>
          <p:cNvSpPr>
            <a:spLocks noGrp="1"/>
          </p:cNvSpPr>
          <p:nvPr>
            <p:ph sz="half" idx="10"/>
          </p:nvPr>
        </p:nvSpPr>
        <p:spPr>
          <a:xfrm>
            <a:off x="4568465" y="1989055"/>
            <a:ext cx="3055070" cy="3299381"/>
          </a:xfrm>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
        <p:nvSpPr>
          <p:cNvPr id="6" name="Slide Number Placeholder 5">
            <a:extLst>
              <a:ext uri="{FF2B5EF4-FFF2-40B4-BE49-F238E27FC236}">
                <a16:creationId xmlns:a16="http://schemas.microsoft.com/office/drawing/2014/main" id="{B6FA7DAD-79FF-9241-7523-B9F28613FBC3}"/>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5" name="Content Placeholder 2">
            <a:extLst>
              <a:ext uri="{FF2B5EF4-FFF2-40B4-BE49-F238E27FC236}">
                <a16:creationId xmlns:a16="http://schemas.microsoft.com/office/drawing/2014/main" id="{C2284C9D-0459-8584-A6B3-FFE83837141D}"/>
              </a:ext>
            </a:extLst>
          </p:cNvPr>
          <p:cNvSpPr>
            <a:spLocks noGrp="1"/>
          </p:cNvSpPr>
          <p:nvPr>
            <p:ph sz="half" idx="11"/>
          </p:nvPr>
        </p:nvSpPr>
        <p:spPr>
          <a:xfrm>
            <a:off x="8298730" y="1989055"/>
            <a:ext cx="3055070" cy="3299381"/>
          </a:xfrm>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71864461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itle and body text three columns with subtit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389E2655-E9DF-246B-F4FD-D62B2B37A4B3}"/>
              </a:ext>
            </a:extLst>
          </p:cNvPr>
          <p:cNvSpPr>
            <a:spLocks noGrp="1"/>
          </p:cNvSpPr>
          <p:nvPr>
            <p:ph sz="half" idx="15" hasCustomPrompt="1"/>
          </p:nvPr>
        </p:nvSpPr>
        <p:spPr>
          <a:xfrm>
            <a:off x="838200" y="2029022"/>
            <a:ext cx="304564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a:t>Click to add subtitle</a:t>
            </a:r>
          </a:p>
        </p:txBody>
      </p:sp>
      <p:sp>
        <p:nvSpPr>
          <p:cNvPr id="14" name="Content Placeholder 2">
            <a:extLst>
              <a:ext uri="{FF2B5EF4-FFF2-40B4-BE49-F238E27FC236}">
                <a16:creationId xmlns:a16="http://schemas.microsoft.com/office/drawing/2014/main" id="{A1C7A71E-B4AA-350C-C619-6CD926C5FB05}"/>
              </a:ext>
            </a:extLst>
          </p:cNvPr>
          <p:cNvSpPr>
            <a:spLocks noGrp="1"/>
          </p:cNvSpPr>
          <p:nvPr>
            <p:ph sz="half" idx="1"/>
          </p:nvPr>
        </p:nvSpPr>
        <p:spPr>
          <a:xfrm>
            <a:off x="838200" y="2690199"/>
            <a:ext cx="3045644" cy="2598238"/>
          </a:xfrm>
        </p:spPr>
        <p:txBody>
          <a:bodyPr>
            <a:noAutofit/>
          </a:bodyPr>
          <a:lstStyle>
            <a:lvl1pPr marL="0" indent="0">
              <a:buNone/>
              <a:defRPr sz="2000">
                <a:solidFill>
                  <a:schemeClr val="tx1"/>
                </a:solidFill>
              </a:defRPr>
            </a:lvl1pPr>
          </a:lstStyle>
          <a:p>
            <a:pPr lvl="0"/>
            <a:r>
              <a:rPr lang="en-US"/>
              <a:t>Click to edit Master text styles</a:t>
            </a:r>
          </a:p>
        </p:txBody>
      </p:sp>
      <p:sp>
        <p:nvSpPr>
          <p:cNvPr id="4" name="Content Placeholder 2">
            <a:extLst>
              <a:ext uri="{FF2B5EF4-FFF2-40B4-BE49-F238E27FC236}">
                <a16:creationId xmlns:a16="http://schemas.microsoft.com/office/drawing/2014/main" id="{0B64B145-4048-55E1-B2E9-6B27CC0E5870}"/>
              </a:ext>
            </a:extLst>
          </p:cNvPr>
          <p:cNvSpPr>
            <a:spLocks noGrp="1"/>
          </p:cNvSpPr>
          <p:nvPr>
            <p:ph sz="half" idx="16" hasCustomPrompt="1"/>
          </p:nvPr>
        </p:nvSpPr>
        <p:spPr>
          <a:xfrm>
            <a:off x="4586925" y="2010169"/>
            <a:ext cx="3132055"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a:t>Click to add subtitle</a:t>
            </a:r>
          </a:p>
        </p:txBody>
      </p:sp>
      <p:sp>
        <p:nvSpPr>
          <p:cNvPr id="16" name="Content Placeholder 2">
            <a:extLst>
              <a:ext uri="{FF2B5EF4-FFF2-40B4-BE49-F238E27FC236}">
                <a16:creationId xmlns:a16="http://schemas.microsoft.com/office/drawing/2014/main" id="{56044468-6F92-BCD9-357B-E33281665606}"/>
              </a:ext>
            </a:extLst>
          </p:cNvPr>
          <p:cNvSpPr>
            <a:spLocks noGrp="1"/>
          </p:cNvSpPr>
          <p:nvPr>
            <p:ph sz="half" idx="10"/>
          </p:nvPr>
        </p:nvSpPr>
        <p:spPr>
          <a:xfrm>
            <a:off x="4586926" y="2690199"/>
            <a:ext cx="3132055" cy="2598238"/>
          </a:xfrm>
        </p:spPr>
        <p:txBody>
          <a:bodyPr>
            <a:noAutofit/>
          </a:bodyPr>
          <a:lstStyle>
            <a:lvl1pPr marL="0" indent="0">
              <a:buNone/>
              <a:defRPr sz="2000">
                <a:solidFill>
                  <a:schemeClr val="tx1"/>
                </a:solidFill>
              </a:defRPr>
            </a:lvl1pPr>
          </a:lstStyle>
          <a:p>
            <a:pPr lvl="0"/>
            <a:r>
              <a:rPr lang="en-US"/>
              <a:t>Click to edit Master text styles</a:t>
            </a:r>
          </a:p>
        </p:txBody>
      </p:sp>
      <p:sp>
        <p:nvSpPr>
          <p:cNvPr id="5" name="Content Placeholder 2">
            <a:extLst>
              <a:ext uri="{FF2B5EF4-FFF2-40B4-BE49-F238E27FC236}">
                <a16:creationId xmlns:a16="http://schemas.microsoft.com/office/drawing/2014/main" id="{AE2839C1-28EB-C84A-8FE0-1EB86DE1BDEE}"/>
              </a:ext>
            </a:extLst>
          </p:cNvPr>
          <p:cNvSpPr>
            <a:spLocks noGrp="1"/>
          </p:cNvSpPr>
          <p:nvPr>
            <p:ph sz="half" idx="17" hasCustomPrompt="1"/>
          </p:nvPr>
        </p:nvSpPr>
        <p:spPr>
          <a:xfrm>
            <a:off x="8422064" y="2029022"/>
            <a:ext cx="304564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a:t>Click to add subtitle</a:t>
            </a:r>
          </a:p>
        </p:txBody>
      </p:sp>
      <p:sp>
        <p:nvSpPr>
          <p:cNvPr id="18" name="Content Placeholder 2">
            <a:extLst>
              <a:ext uri="{FF2B5EF4-FFF2-40B4-BE49-F238E27FC236}">
                <a16:creationId xmlns:a16="http://schemas.microsoft.com/office/drawing/2014/main" id="{A1E8E11D-2B2A-C5C5-EFFC-16D798510576}"/>
              </a:ext>
            </a:extLst>
          </p:cNvPr>
          <p:cNvSpPr>
            <a:spLocks noGrp="1"/>
          </p:cNvSpPr>
          <p:nvPr>
            <p:ph sz="half" idx="11"/>
          </p:nvPr>
        </p:nvSpPr>
        <p:spPr>
          <a:xfrm>
            <a:off x="8422064" y="2690199"/>
            <a:ext cx="3045644" cy="2598238"/>
          </a:xfrm>
        </p:spPr>
        <p:txBody>
          <a:bodyPr>
            <a:noAutofit/>
          </a:bodyPr>
          <a:lstStyle>
            <a:lvl1pPr>
              <a:defRPr sz="2000">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US"/>
              <a:t>Click to edit Master text styles</a:t>
            </a:r>
          </a:p>
        </p:txBody>
      </p:sp>
      <p:sp>
        <p:nvSpPr>
          <p:cNvPr id="7" name="Slide Number Placeholder 5">
            <a:extLst>
              <a:ext uri="{FF2B5EF4-FFF2-40B4-BE49-F238E27FC236}">
                <a16:creationId xmlns:a16="http://schemas.microsoft.com/office/drawing/2014/main" id="{62761D88-1D18-A805-8D96-5BEBFEFE219D}"/>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157120991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dy text and image coloured backgroun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838200" y="365126"/>
            <a:ext cx="10515602" cy="816904"/>
          </a:xfrm>
        </p:spPr>
        <p:txBody>
          <a:bodyPr>
            <a:noAutofit/>
          </a:bodyPr>
          <a:lstStyle>
            <a:lvl1pPr>
              <a:defRPr>
                <a:solidFill>
                  <a:schemeClr val="tx1"/>
                </a:solidFill>
              </a:defRPr>
            </a:lvl1pPr>
          </a:lstStyle>
          <a:p>
            <a:r>
              <a:rPr lang="en-US"/>
              <a:t>Click to edit Master title style</a:t>
            </a:r>
            <a:endParaRPr lang="en-IE"/>
          </a:p>
        </p:txBody>
      </p:sp>
      <p:sp>
        <p:nvSpPr>
          <p:cNvPr id="7" name="Content Placeholder 2">
            <a:extLst>
              <a:ext uri="{FF2B5EF4-FFF2-40B4-BE49-F238E27FC236}">
                <a16:creationId xmlns:a16="http://schemas.microsoft.com/office/drawing/2014/main" id="{4F9DE773-46A1-EE6A-D3DF-FC96DCA4C7CB}"/>
              </a:ext>
            </a:extLst>
          </p:cNvPr>
          <p:cNvSpPr>
            <a:spLocks noGrp="1"/>
          </p:cNvSpPr>
          <p:nvPr>
            <p:ph sz="half" idx="1"/>
          </p:nvPr>
        </p:nvSpPr>
        <p:spPr>
          <a:xfrm>
            <a:off x="838200" y="1847851"/>
            <a:ext cx="4670502" cy="3638549"/>
          </a:xfrm>
          <a:noFill/>
        </p:spPr>
        <p:txBody>
          <a:bodyPr>
            <a:noAutofit/>
          </a:bodyPr>
          <a:lstStyle>
            <a:lvl1pPr marL="0" indent="0">
              <a:buNone/>
              <a:defRPr sz="2000">
                <a:solidFill>
                  <a:schemeClr val="tx1"/>
                </a:solidFill>
              </a:defRPr>
            </a:lvl1pPr>
          </a:lstStyle>
          <a:p>
            <a:pPr lvl="0"/>
            <a:r>
              <a:rPr lang="en-US"/>
              <a:t>Click to edit Master text styles</a:t>
            </a:r>
          </a:p>
        </p:txBody>
      </p:sp>
      <p:sp>
        <p:nvSpPr>
          <p:cNvPr id="4" name="Picture Placeholder 3">
            <a:extLst>
              <a:ext uri="{FF2B5EF4-FFF2-40B4-BE49-F238E27FC236}">
                <a16:creationId xmlns:a16="http://schemas.microsoft.com/office/drawing/2014/main" id="{36CC71E5-FBEB-2751-9FF1-D81B32C5D665}"/>
              </a:ext>
            </a:extLst>
          </p:cNvPr>
          <p:cNvSpPr>
            <a:spLocks noGrp="1"/>
          </p:cNvSpPr>
          <p:nvPr>
            <p:ph type="pic" sz="quarter" idx="10"/>
          </p:nvPr>
        </p:nvSpPr>
        <p:spPr>
          <a:xfrm>
            <a:off x="6350002" y="1825625"/>
            <a:ext cx="5003800" cy="3638550"/>
          </a:xfrm>
          <a:solidFill>
            <a:schemeClr val="tx2"/>
          </a:solidFill>
          <a:ln w="76200">
            <a:noFill/>
          </a:ln>
          <a:effectLst/>
        </p:spPr>
        <p:txBody>
          <a:bodyPr/>
          <a:lstStyle>
            <a:lvl1pPr marL="0" indent="0">
              <a:buNone/>
              <a:defRPr>
                <a:solidFill>
                  <a:schemeClr val="bg2"/>
                </a:solidFill>
              </a:defRPr>
            </a:lvl1pPr>
          </a:lstStyle>
          <a:p>
            <a:r>
              <a:rPr lang="en-US"/>
              <a:t>Click icon to add picture</a:t>
            </a:r>
            <a:endParaRPr lang="en-IE"/>
          </a:p>
        </p:txBody>
      </p:sp>
      <p:pic>
        <p:nvPicPr>
          <p:cNvPr id="6" name="Picture 5" descr="A blue flag with yellow stars and stripes&#10;&#10;Description automatically generated">
            <a:extLst>
              <a:ext uri="{FF2B5EF4-FFF2-40B4-BE49-F238E27FC236}">
                <a16:creationId xmlns:a16="http://schemas.microsoft.com/office/drawing/2014/main" id="{93834467-B58A-08E2-AA0A-DB1D50F360B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5" name="Picture 4" descr="A blue flag with yellow stars and stripes&#10;&#10;Description automatically generated">
            <a:extLst>
              <a:ext uri="{FF2B5EF4-FFF2-40B4-BE49-F238E27FC236}">
                <a16:creationId xmlns:a16="http://schemas.microsoft.com/office/drawing/2014/main" id="{570F0233-3DB4-DD9F-5F0F-396910702D8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8" name="Slide Number Placeholder 5">
            <a:extLst>
              <a:ext uri="{FF2B5EF4-FFF2-40B4-BE49-F238E27FC236}">
                <a16:creationId xmlns:a16="http://schemas.microsoft.com/office/drawing/2014/main" id="{4A4DF5A1-9706-DCB7-1601-51D0F26AEF16}"/>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2637068583"/>
      </p:ext>
    </p:extLst>
  </p:cSld>
  <p:clrMapOvr>
    <a:overrideClrMapping bg1="dk1" tx1="lt1" bg2="dk2" tx2="lt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ody text and image ">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838200" y="365126"/>
            <a:ext cx="10515602" cy="816904"/>
          </a:xfrm>
        </p:spPr>
        <p:txBody>
          <a:bodyPr>
            <a:noAutofit/>
          </a:bodyPr>
          <a:lstStyle>
            <a:lvl1pPr>
              <a:defRPr>
                <a:solidFill>
                  <a:schemeClr val="bg2"/>
                </a:solidFill>
              </a:defRPr>
            </a:lvl1pPr>
          </a:lstStyle>
          <a:p>
            <a:r>
              <a:rPr lang="en-US"/>
              <a:t>Click to edit Master title style</a:t>
            </a:r>
            <a:endParaRPr lang="en-IE"/>
          </a:p>
        </p:txBody>
      </p:sp>
      <p:sp>
        <p:nvSpPr>
          <p:cNvPr id="5" name="Content Placeholder 2">
            <a:extLst>
              <a:ext uri="{FF2B5EF4-FFF2-40B4-BE49-F238E27FC236}">
                <a16:creationId xmlns:a16="http://schemas.microsoft.com/office/drawing/2014/main" id="{CA9BD169-F6A4-2E23-F2D4-B7DED1FC9941}"/>
              </a:ext>
            </a:extLst>
          </p:cNvPr>
          <p:cNvSpPr>
            <a:spLocks noGrp="1"/>
          </p:cNvSpPr>
          <p:nvPr>
            <p:ph sz="half" idx="1"/>
          </p:nvPr>
        </p:nvSpPr>
        <p:spPr>
          <a:xfrm>
            <a:off x="838200" y="1847851"/>
            <a:ext cx="4670502" cy="3638549"/>
          </a:xfrm>
          <a:noFill/>
        </p:spPr>
        <p:txBody>
          <a:bodyPr>
            <a:noAutofit/>
          </a:bodyPr>
          <a:lstStyle>
            <a:lvl1pPr marL="0" indent="0">
              <a:buNone/>
              <a:defRPr sz="2000">
                <a:solidFill>
                  <a:schemeClr val="bg1"/>
                </a:solidFill>
              </a:defRPr>
            </a:lvl1pPr>
          </a:lstStyle>
          <a:p>
            <a:pPr lvl="0"/>
            <a:r>
              <a:rPr lang="en-US"/>
              <a:t>Click to edit Master text styles</a:t>
            </a:r>
          </a:p>
        </p:txBody>
      </p:sp>
      <p:sp>
        <p:nvSpPr>
          <p:cNvPr id="4" name="Picture Placeholder 3">
            <a:extLst>
              <a:ext uri="{FF2B5EF4-FFF2-40B4-BE49-F238E27FC236}">
                <a16:creationId xmlns:a16="http://schemas.microsoft.com/office/drawing/2014/main" id="{36CC71E5-FBEB-2751-9FF1-D81B32C5D665}"/>
              </a:ext>
            </a:extLst>
          </p:cNvPr>
          <p:cNvSpPr>
            <a:spLocks noGrp="1"/>
          </p:cNvSpPr>
          <p:nvPr>
            <p:ph type="pic" sz="quarter" idx="10"/>
          </p:nvPr>
        </p:nvSpPr>
        <p:spPr>
          <a:xfrm>
            <a:off x="6350002" y="1825625"/>
            <a:ext cx="5003800" cy="3638550"/>
          </a:xfrm>
          <a:solidFill>
            <a:schemeClr val="tx2"/>
          </a:solidFill>
          <a:ln w="76200">
            <a:noFill/>
          </a:ln>
          <a:effectLst/>
        </p:spPr>
        <p:txBody>
          <a:bodyPr/>
          <a:lstStyle>
            <a:lvl1pPr marL="0" indent="0">
              <a:buNone/>
              <a:defRPr>
                <a:solidFill>
                  <a:schemeClr val="bg2"/>
                </a:solidFill>
              </a:defRPr>
            </a:lvl1pPr>
          </a:lstStyle>
          <a:p>
            <a:r>
              <a:rPr lang="en-US"/>
              <a:t>Click icon to add picture</a:t>
            </a:r>
            <a:endParaRPr lang="en-IE"/>
          </a:p>
        </p:txBody>
      </p:sp>
      <p:sp>
        <p:nvSpPr>
          <p:cNvPr id="6" name="Slide Number Placeholder 5">
            <a:extLst>
              <a:ext uri="{FF2B5EF4-FFF2-40B4-BE49-F238E27FC236}">
                <a16:creationId xmlns:a16="http://schemas.microsoft.com/office/drawing/2014/main" id="{880C2FD4-3B80-FE70-83EA-C9956AF116F3}"/>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bg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2316063265"/>
      </p:ext>
    </p:extLst>
  </p:cSld>
  <p:clrMapOvr>
    <a:overrideClrMapping bg1="dk1" tx1="lt1" bg2="dk2" tx2="lt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ody text and 4 images ">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838200" y="365126"/>
            <a:ext cx="10515602" cy="816904"/>
          </a:xfrm>
        </p:spPr>
        <p:txBody>
          <a:bodyPr/>
          <a:lstStyle>
            <a:lvl1pPr>
              <a:defRPr>
                <a:solidFill>
                  <a:schemeClr val="bg2"/>
                </a:solidFill>
              </a:defRPr>
            </a:lvl1pPr>
          </a:lstStyle>
          <a:p>
            <a:r>
              <a:rPr lang="en-US"/>
              <a:t>Click to edit Master title style</a:t>
            </a:r>
            <a:endParaRPr lang="en-IE"/>
          </a:p>
        </p:txBody>
      </p:sp>
      <p:sp>
        <p:nvSpPr>
          <p:cNvPr id="3" name="Google Shape;91;p33">
            <a:extLst>
              <a:ext uri="{FF2B5EF4-FFF2-40B4-BE49-F238E27FC236}">
                <a16:creationId xmlns:a16="http://schemas.microsoft.com/office/drawing/2014/main" id="{A9F38C94-2545-ED67-4909-C5A475FCF803}"/>
              </a:ext>
            </a:extLst>
          </p:cNvPr>
          <p:cNvSpPr>
            <a:spLocks noGrp="1"/>
          </p:cNvSpPr>
          <p:nvPr>
            <p:ph type="pic" idx="2"/>
          </p:nvPr>
        </p:nvSpPr>
        <p:spPr>
          <a:xfrm>
            <a:off x="3538332" y="2197664"/>
            <a:ext cx="2461591" cy="1638158"/>
          </a:xfrm>
          <a:prstGeom prst="rect">
            <a:avLst/>
          </a:prstGeom>
          <a:solidFill>
            <a:schemeClr val="lt2"/>
          </a:solidFill>
          <a:ln>
            <a:noFill/>
          </a:ln>
        </p:spPr>
        <p:txBody>
          <a:bodyPr/>
          <a:lstStyle>
            <a:lvl1pPr marL="0" indent="0">
              <a:buNone/>
              <a:defRPr>
                <a:solidFill>
                  <a:schemeClr val="bg2"/>
                </a:solidFill>
              </a:defRPr>
            </a:lvl1pPr>
          </a:lstStyle>
          <a:p>
            <a:r>
              <a:rPr lang="en-US"/>
              <a:t>Click icon to add picture</a:t>
            </a:r>
            <a:endParaRPr lang="en-IE"/>
          </a:p>
        </p:txBody>
      </p:sp>
      <p:sp>
        <p:nvSpPr>
          <p:cNvPr id="10" name="Google Shape;95;p33">
            <a:extLst>
              <a:ext uri="{FF2B5EF4-FFF2-40B4-BE49-F238E27FC236}">
                <a16:creationId xmlns:a16="http://schemas.microsoft.com/office/drawing/2014/main" id="{45EC68E1-18F5-04CB-00B3-F8948F3B4F18}"/>
              </a:ext>
            </a:extLst>
          </p:cNvPr>
          <p:cNvSpPr>
            <a:spLocks noGrp="1"/>
          </p:cNvSpPr>
          <p:nvPr>
            <p:ph type="pic" idx="5"/>
          </p:nvPr>
        </p:nvSpPr>
        <p:spPr>
          <a:xfrm>
            <a:off x="6161035" y="2197663"/>
            <a:ext cx="2461593" cy="1638159"/>
          </a:xfrm>
          <a:prstGeom prst="rect">
            <a:avLst/>
          </a:prstGeom>
          <a:solidFill>
            <a:schemeClr val="lt2"/>
          </a:solidFill>
          <a:ln>
            <a:noFill/>
          </a:ln>
        </p:spPr>
        <p:txBody>
          <a:bodyPr/>
          <a:lstStyle>
            <a:lvl1pPr marL="0" indent="0">
              <a:buNone/>
              <a:defRPr>
                <a:solidFill>
                  <a:schemeClr val="bg2"/>
                </a:solidFill>
              </a:defRPr>
            </a:lvl1pPr>
          </a:lstStyle>
          <a:p>
            <a:r>
              <a:rPr lang="en-US"/>
              <a:t>Click icon to add picture</a:t>
            </a:r>
            <a:endParaRPr lang="en-IE"/>
          </a:p>
        </p:txBody>
      </p:sp>
      <p:sp>
        <p:nvSpPr>
          <p:cNvPr id="13" name="Text Placeholder 12">
            <a:extLst>
              <a:ext uri="{FF2B5EF4-FFF2-40B4-BE49-F238E27FC236}">
                <a16:creationId xmlns:a16="http://schemas.microsoft.com/office/drawing/2014/main" id="{00A4763F-1C9A-B628-1609-DA5C75C90FC9}"/>
              </a:ext>
            </a:extLst>
          </p:cNvPr>
          <p:cNvSpPr>
            <a:spLocks noGrp="1"/>
          </p:cNvSpPr>
          <p:nvPr>
            <p:ph type="body" sz="quarter" idx="10"/>
          </p:nvPr>
        </p:nvSpPr>
        <p:spPr>
          <a:xfrm>
            <a:off x="8802758" y="2197100"/>
            <a:ext cx="2519363" cy="1638300"/>
          </a:xfrm>
        </p:spPr>
        <p:txBody>
          <a:bodyPr/>
          <a:lstStyle>
            <a:lvl1pPr marL="0" indent="0">
              <a:buNone/>
              <a:defRPr>
                <a:solidFill>
                  <a:schemeClr val="bg1"/>
                </a:solidFill>
              </a:defRPr>
            </a:lvl1pPr>
            <a:lvl2pPr marL="457200" indent="0">
              <a:buNone/>
              <a:defRPr/>
            </a:lvl2pPr>
          </a:lstStyle>
          <a:p>
            <a:pPr lvl="0"/>
            <a:r>
              <a:rPr lang="en-US"/>
              <a:t>Click to edit Master text styles</a:t>
            </a:r>
          </a:p>
          <a:p>
            <a:pPr lvl="1"/>
            <a:r>
              <a:rPr lang="en-US"/>
              <a:t>Second level</a:t>
            </a:r>
          </a:p>
        </p:txBody>
      </p:sp>
      <p:sp>
        <p:nvSpPr>
          <p:cNvPr id="15" name="Google Shape;91;p33">
            <a:extLst>
              <a:ext uri="{FF2B5EF4-FFF2-40B4-BE49-F238E27FC236}">
                <a16:creationId xmlns:a16="http://schemas.microsoft.com/office/drawing/2014/main" id="{0AB5F208-A96D-CEBC-874F-7B719FD86FEB}"/>
              </a:ext>
            </a:extLst>
          </p:cNvPr>
          <p:cNvSpPr>
            <a:spLocks noGrp="1"/>
          </p:cNvSpPr>
          <p:nvPr>
            <p:ph type="pic" idx="11"/>
          </p:nvPr>
        </p:nvSpPr>
        <p:spPr>
          <a:xfrm>
            <a:off x="3538332" y="4031391"/>
            <a:ext cx="2461591" cy="1638158"/>
          </a:xfrm>
          <a:prstGeom prst="rect">
            <a:avLst/>
          </a:prstGeom>
          <a:solidFill>
            <a:schemeClr val="lt2"/>
          </a:solidFill>
          <a:ln>
            <a:noFill/>
          </a:ln>
        </p:spPr>
        <p:txBody>
          <a:bodyPr/>
          <a:lstStyle>
            <a:lvl1pPr marL="0" indent="0">
              <a:buNone/>
              <a:defRPr>
                <a:solidFill>
                  <a:schemeClr val="bg2"/>
                </a:solidFill>
              </a:defRPr>
            </a:lvl1pPr>
          </a:lstStyle>
          <a:p>
            <a:r>
              <a:rPr lang="en-US"/>
              <a:t>Click icon to add picture</a:t>
            </a:r>
            <a:endParaRPr lang="en-IE"/>
          </a:p>
        </p:txBody>
      </p:sp>
      <p:sp>
        <p:nvSpPr>
          <p:cNvPr id="17" name="Google Shape;95;p33">
            <a:extLst>
              <a:ext uri="{FF2B5EF4-FFF2-40B4-BE49-F238E27FC236}">
                <a16:creationId xmlns:a16="http://schemas.microsoft.com/office/drawing/2014/main" id="{0AC28D44-5B34-89F9-D8AB-62E99E380E36}"/>
              </a:ext>
            </a:extLst>
          </p:cNvPr>
          <p:cNvSpPr>
            <a:spLocks noGrp="1"/>
          </p:cNvSpPr>
          <p:nvPr>
            <p:ph type="pic" idx="13"/>
          </p:nvPr>
        </p:nvSpPr>
        <p:spPr>
          <a:xfrm>
            <a:off x="6161035" y="4031390"/>
            <a:ext cx="2461593" cy="1638159"/>
          </a:xfrm>
          <a:prstGeom prst="rect">
            <a:avLst/>
          </a:prstGeom>
          <a:solidFill>
            <a:schemeClr val="lt2"/>
          </a:solidFill>
          <a:ln>
            <a:noFill/>
          </a:ln>
        </p:spPr>
        <p:txBody>
          <a:bodyPr/>
          <a:lstStyle>
            <a:lvl1pPr marL="0" indent="0">
              <a:buNone/>
              <a:defRPr>
                <a:solidFill>
                  <a:schemeClr val="bg2"/>
                </a:solidFill>
              </a:defRPr>
            </a:lvl1pPr>
          </a:lstStyle>
          <a:p>
            <a:r>
              <a:rPr lang="en-US"/>
              <a:t>Click icon to add picture</a:t>
            </a:r>
            <a:endParaRPr lang="en-IE"/>
          </a:p>
        </p:txBody>
      </p:sp>
      <p:sp>
        <p:nvSpPr>
          <p:cNvPr id="18" name="Text Placeholder 12">
            <a:extLst>
              <a:ext uri="{FF2B5EF4-FFF2-40B4-BE49-F238E27FC236}">
                <a16:creationId xmlns:a16="http://schemas.microsoft.com/office/drawing/2014/main" id="{14095A4F-385F-CF4A-5E10-E3628D85F6C8}"/>
              </a:ext>
            </a:extLst>
          </p:cNvPr>
          <p:cNvSpPr>
            <a:spLocks noGrp="1"/>
          </p:cNvSpPr>
          <p:nvPr>
            <p:ph type="body" sz="quarter" idx="14"/>
          </p:nvPr>
        </p:nvSpPr>
        <p:spPr>
          <a:xfrm>
            <a:off x="8802758" y="4030827"/>
            <a:ext cx="2519363" cy="1638300"/>
          </a:xfrm>
        </p:spPr>
        <p:txBody>
          <a:bodyPr/>
          <a:lstStyle>
            <a:lvl1pPr marL="0" indent="0">
              <a:buNone/>
              <a:defRPr>
                <a:solidFill>
                  <a:schemeClr val="bg1"/>
                </a:solidFill>
              </a:defRPr>
            </a:lvl1pPr>
            <a:lvl2pPr marL="457200" indent="0">
              <a:buNone/>
              <a:defRPr/>
            </a:lvl2pPr>
          </a:lstStyle>
          <a:p>
            <a:pPr lvl="0"/>
            <a:r>
              <a:rPr lang="en-US"/>
              <a:t>Click to edit Master text styles</a:t>
            </a:r>
          </a:p>
          <a:p>
            <a:pPr lvl="1"/>
            <a:r>
              <a:rPr lang="en-US"/>
              <a:t>Second level</a:t>
            </a:r>
          </a:p>
        </p:txBody>
      </p:sp>
      <p:sp>
        <p:nvSpPr>
          <p:cNvPr id="4" name="Text Placeholder 12">
            <a:extLst>
              <a:ext uri="{FF2B5EF4-FFF2-40B4-BE49-F238E27FC236}">
                <a16:creationId xmlns:a16="http://schemas.microsoft.com/office/drawing/2014/main" id="{092A6C90-A6CE-C107-4350-7906F5FDD7FC}"/>
              </a:ext>
            </a:extLst>
          </p:cNvPr>
          <p:cNvSpPr>
            <a:spLocks noGrp="1"/>
          </p:cNvSpPr>
          <p:nvPr>
            <p:ph type="body" sz="quarter" idx="15"/>
          </p:nvPr>
        </p:nvSpPr>
        <p:spPr>
          <a:xfrm>
            <a:off x="838839" y="2197100"/>
            <a:ext cx="2519363" cy="1638300"/>
          </a:xfrm>
        </p:spPr>
        <p:txBody>
          <a:bodyPr/>
          <a:lstStyle>
            <a:lvl1pPr marL="0" indent="0">
              <a:buNone/>
              <a:defRPr>
                <a:solidFill>
                  <a:schemeClr val="bg1"/>
                </a:solidFill>
              </a:defRPr>
            </a:lvl1pPr>
            <a:lvl2pPr marL="457200" indent="0">
              <a:buNone/>
              <a:defRPr/>
            </a:lvl2pPr>
          </a:lstStyle>
          <a:p>
            <a:pPr lvl="0"/>
            <a:r>
              <a:rPr lang="en-US"/>
              <a:t>Click to edit Master text styles</a:t>
            </a:r>
          </a:p>
          <a:p>
            <a:pPr lvl="1"/>
            <a:r>
              <a:rPr lang="en-US"/>
              <a:t>Second level</a:t>
            </a:r>
          </a:p>
        </p:txBody>
      </p:sp>
      <p:sp>
        <p:nvSpPr>
          <p:cNvPr id="6" name="Text Placeholder 12">
            <a:extLst>
              <a:ext uri="{FF2B5EF4-FFF2-40B4-BE49-F238E27FC236}">
                <a16:creationId xmlns:a16="http://schemas.microsoft.com/office/drawing/2014/main" id="{FA45C4F8-1803-A72B-10DF-5927ABF6E406}"/>
              </a:ext>
            </a:extLst>
          </p:cNvPr>
          <p:cNvSpPr>
            <a:spLocks noGrp="1"/>
          </p:cNvSpPr>
          <p:nvPr>
            <p:ph type="body" sz="quarter" idx="16"/>
          </p:nvPr>
        </p:nvSpPr>
        <p:spPr>
          <a:xfrm>
            <a:off x="838839" y="4030827"/>
            <a:ext cx="2519363" cy="1638300"/>
          </a:xfrm>
        </p:spPr>
        <p:txBody>
          <a:bodyPr/>
          <a:lstStyle>
            <a:lvl1pPr marL="0" indent="0">
              <a:buNone/>
              <a:defRPr>
                <a:solidFill>
                  <a:schemeClr val="bg1"/>
                </a:solidFill>
              </a:defRPr>
            </a:lvl1pPr>
            <a:lvl2pPr marL="457200" indent="0">
              <a:buNone/>
              <a:defRPr/>
            </a:lvl2pPr>
          </a:lstStyle>
          <a:p>
            <a:pPr lvl="0"/>
            <a:r>
              <a:rPr lang="en-US"/>
              <a:t>Click to edit Master text styles</a:t>
            </a:r>
          </a:p>
          <a:p>
            <a:pPr lvl="1"/>
            <a:r>
              <a:rPr lang="en-US"/>
              <a:t>Second level</a:t>
            </a:r>
          </a:p>
        </p:txBody>
      </p:sp>
      <p:sp>
        <p:nvSpPr>
          <p:cNvPr id="8" name="Slide Number Placeholder 5">
            <a:extLst>
              <a:ext uri="{FF2B5EF4-FFF2-40B4-BE49-F238E27FC236}">
                <a16:creationId xmlns:a16="http://schemas.microsoft.com/office/drawing/2014/main" id="{8F9C7B51-3F16-5ABF-3BE2-AA17BD10DB6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1294092461"/>
      </p:ext>
    </p:extLst>
  </p:cSld>
  <p:clrMapOvr>
    <a:overrideClrMapping bg1="dk1" tx1="lt1" bg2="dk2" tx2="lt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xt and big photo">
    <p:spTree>
      <p:nvGrpSpPr>
        <p:cNvPr id="1" name=""/>
        <p:cNvGrpSpPr/>
        <p:nvPr/>
      </p:nvGrpSpPr>
      <p:grpSpPr>
        <a:xfrm>
          <a:off x="0" y="0"/>
          <a:ext cx="0" cy="0"/>
          <a:chOff x="0" y="0"/>
          <a:chExt cx="0" cy="0"/>
        </a:xfrm>
      </p:grpSpPr>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0" y="1"/>
            <a:ext cx="5388429"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3766457" y="589047"/>
            <a:ext cx="7587343" cy="717240"/>
          </a:xfrm>
          <a:solidFill>
            <a:schemeClr val="bg1"/>
          </a:solidFill>
        </p:spPr>
        <p:txBody>
          <a:bodyPr>
            <a:noAutofit/>
          </a:bodyPr>
          <a:lstStyle>
            <a:lvl1pPr>
              <a:defRPr sz="4400"/>
            </a:lvl1pPr>
          </a:lstStyle>
          <a:p>
            <a:r>
              <a:rPr lang="en-US"/>
              <a:t>Click to edit Master title style</a:t>
            </a:r>
            <a:endParaRPr lang="en-IE"/>
          </a:p>
        </p:txBody>
      </p:sp>
      <p:sp>
        <p:nvSpPr>
          <p:cNvPr id="5" name="Content Placeholder 2">
            <a:extLst>
              <a:ext uri="{FF2B5EF4-FFF2-40B4-BE49-F238E27FC236}">
                <a16:creationId xmlns:a16="http://schemas.microsoft.com/office/drawing/2014/main" id="{303EC882-6BB1-D514-72D9-A7D3FAE8C698}"/>
              </a:ext>
            </a:extLst>
          </p:cNvPr>
          <p:cNvSpPr>
            <a:spLocks noGrp="1"/>
          </p:cNvSpPr>
          <p:nvPr>
            <p:ph sz="half" idx="15"/>
          </p:nvPr>
        </p:nvSpPr>
        <p:spPr>
          <a:xfrm>
            <a:off x="3766457" y="1895333"/>
            <a:ext cx="7587342" cy="3845577"/>
          </a:xfrm>
          <a:solidFill>
            <a:schemeClr val="bg1"/>
          </a:solidFill>
        </p:spPr>
        <p:txBody>
          <a:bodyPr>
            <a:noAutofit/>
          </a:bodyPr>
          <a:lstStyle>
            <a:lvl1pPr>
              <a:defRPr sz="2000"/>
            </a:lvl1pPr>
          </a:lstStyle>
          <a:p>
            <a:pPr lvl="0"/>
            <a:r>
              <a:rPr lang="en-US"/>
              <a:t>Click to edit Master text styles</a:t>
            </a:r>
          </a:p>
        </p:txBody>
      </p:sp>
    </p:spTree>
    <p:extLst>
      <p:ext uri="{BB962C8B-B14F-4D97-AF65-F5344CB8AC3E}">
        <p14:creationId xmlns:p14="http://schemas.microsoft.com/office/powerpoint/2010/main" val="372200524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text and big photo coloured title 1">
    <p:spTree>
      <p:nvGrpSpPr>
        <p:cNvPr id="1" name=""/>
        <p:cNvGrpSpPr/>
        <p:nvPr/>
      </p:nvGrpSpPr>
      <p:grpSpPr>
        <a:xfrm>
          <a:off x="0" y="0"/>
          <a:ext cx="0" cy="0"/>
          <a:chOff x="0" y="0"/>
          <a:chExt cx="0" cy="0"/>
        </a:xfrm>
      </p:grpSpPr>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0" y="1"/>
            <a:ext cx="5388429"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6" name="Content Placeholder 2">
            <a:extLst>
              <a:ext uri="{FF2B5EF4-FFF2-40B4-BE49-F238E27FC236}">
                <a16:creationId xmlns:a16="http://schemas.microsoft.com/office/drawing/2014/main" id="{E2F83483-47D9-4712-A8D7-6CBF61775821}"/>
              </a:ext>
            </a:extLst>
          </p:cNvPr>
          <p:cNvSpPr>
            <a:spLocks noGrp="1"/>
          </p:cNvSpPr>
          <p:nvPr>
            <p:ph sz="half" idx="16" hasCustomPrompt="1"/>
          </p:nvPr>
        </p:nvSpPr>
        <p:spPr>
          <a:xfrm>
            <a:off x="125185" y="6162533"/>
            <a:ext cx="6090558" cy="390667"/>
          </a:xfrm>
          <a:solidFill>
            <a:schemeClr val="bg1"/>
          </a:solidFill>
        </p:spPr>
        <p:txBody>
          <a:bodyPr anchor="ctr">
            <a:noAutofit/>
          </a:bodyPr>
          <a:lstStyle>
            <a:lvl1pPr marL="0" indent="0">
              <a:buNone/>
              <a:defRPr sz="1800" i="1"/>
            </a:lvl1pPr>
          </a:lstStyle>
          <a:p>
            <a:pPr lvl="0"/>
            <a:r>
              <a:rPr lang="en-US"/>
              <a:t>Click to edit Master text styles (caption)</a:t>
            </a:r>
          </a:p>
        </p:txBody>
      </p:sp>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6215743" y="589047"/>
            <a:ext cx="5138057" cy="717240"/>
          </a:xfrm>
          <a:solidFill>
            <a:schemeClr val="bg1"/>
          </a:solidFill>
        </p:spPr>
        <p:txBody>
          <a:bodyPr lIns="72000" tIns="72000" rIns="72000" bIns="72000">
            <a:noAutofit/>
          </a:bodyPr>
          <a:lstStyle>
            <a:lvl1pPr>
              <a:defRPr sz="4400">
                <a:solidFill>
                  <a:schemeClr val="bg1"/>
                </a:solidFill>
                <a:highlight>
                  <a:srgbClr val="003399"/>
                </a:highlight>
              </a:defRPr>
            </a:lvl1pPr>
          </a:lstStyle>
          <a:p>
            <a:r>
              <a:rPr lang="en-US"/>
              <a:t>Click to edit Master title style</a:t>
            </a:r>
            <a:endParaRPr lang="en-IE"/>
          </a:p>
        </p:txBody>
      </p:sp>
      <p:sp>
        <p:nvSpPr>
          <p:cNvPr id="5" name="Content Placeholder 2">
            <a:extLst>
              <a:ext uri="{FF2B5EF4-FFF2-40B4-BE49-F238E27FC236}">
                <a16:creationId xmlns:a16="http://schemas.microsoft.com/office/drawing/2014/main" id="{303EC882-6BB1-D514-72D9-A7D3FAE8C698}"/>
              </a:ext>
            </a:extLst>
          </p:cNvPr>
          <p:cNvSpPr>
            <a:spLocks noGrp="1"/>
          </p:cNvSpPr>
          <p:nvPr>
            <p:ph sz="half" idx="15"/>
          </p:nvPr>
        </p:nvSpPr>
        <p:spPr>
          <a:xfrm>
            <a:off x="6215743" y="1895333"/>
            <a:ext cx="5138056" cy="3845577"/>
          </a:xfrm>
          <a:solidFill>
            <a:schemeClr val="bg1"/>
          </a:solidFill>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87879881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text and big photo coloured title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2F035CA-6728-7746-C9FC-81382094BF06}"/>
              </a:ext>
            </a:extLst>
          </p:cNvPr>
          <p:cNvSpPr/>
          <p:nvPr/>
        </p:nvSpPr>
        <p:spPr>
          <a:xfrm>
            <a:off x="5388429" y="0"/>
            <a:ext cx="6803571" cy="6857999"/>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0" y="1"/>
            <a:ext cx="5388429"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8" name="Content Placeholder 2">
            <a:extLst>
              <a:ext uri="{FF2B5EF4-FFF2-40B4-BE49-F238E27FC236}">
                <a16:creationId xmlns:a16="http://schemas.microsoft.com/office/drawing/2014/main" id="{4DE701F0-97E6-7792-DA18-AD6E08BC874A}"/>
              </a:ext>
            </a:extLst>
          </p:cNvPr>
          <p:cNvSpPr>
            <a:spLocks noGrp="1"/>
          </p:cNvSpPr>
          <p:nvPr>
            <p:ph sz="half" idx="16" hasCustomPrompt="1"/>
          </p:nvPr>
        </p:nvSpPr>
        <p:spPr>
          <a:xfrm>
            <a:off x="125185" y="6162533"/>
            <a:ext cx="6090558" cy="390667"/>
          </a:xfrm>
          <a:solidFill>
            <a:schemeClr val="bg1"/>
          </a:solidFill>
        </p:spPr>
        <p:txBody>
          <a:bodyPr anchor="ctr">
            <a:noAutofit/>
          </a:bodyPr>
          <a:lstStyle>
            <a:lvl1pPr marL="0" indent="0">
              <a:buNone/>
              <a:defRPr sz="1800" i="1"/>
            </a:lvl1pPr>
          </a:lstStyle>
          <a:p>
            <a:pPr lvl="0"/>
            <a:r>
              <a:rPr lang="en-US"/>
              <a:t>Click to edit Master text styles (caption)</a:t>
            </a:r>
          </a:p>
        </p:txBody>
      </p:sp>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6215743" y="589046"/>
            <a:ext cx="5138057" cy="1000267"/>
          </a:xfrm>
          <a:noFill/>
        </p:spPr>
        <p:txBody>
          <a:bodyPr lIns="72000" tIns="72000" rIns="72000" bIns="72000">
            <a:noAutofit/>
          </a:bodyPr>
          <a:lstStyle>
            <a:lvl1pPr>
              <a:defRPr sz="4400">
                <a:solidFill>
                  <a:schemeClr val="tx2"/>
                </a:solidFill>
                <a:highlight>
                  <a:srgbClr val="FFD34E"/>
                </a:highlight>
              </a:defRPr>
            </a:lvl1pPr>
          </a:lstStyle>
          <a:p>
            <a:r>
              <a:rPr lang="en-US"/>
              <a:t>Click to edit Master title style</a:t>
            </a:r>
            <a:endParaRPr lang="en-IE"/>
          </a:p>
        </p:txBody>
      </p:sp>
      <p:sp>
        <p:nvSpPr>
          <p:cNvPr id="5" name="Content Placeholder 2">
            <a:extLst>
              <a:ext uri="{FF2B5EF4-FFF2-40B4-BE49-F238E27FC236}">
                <a16:creationId xmlns:a16="http://schemas.microsoft.com/office/drawing/2014/main" id="{303EC882-6BB1-D514-72D9-A7D3FAE8C698}"/>
              </a:ext>
            </a:extLst>
          </p:cNvPr>
          <p:cNvSpPr>
            <a:spLocks noGrp="1"/>
          </p:cNvSpPr>
          <p:nvPr>
            <p:ph sz="half" idx="15"/>
          </p:nvPr>
        </p:nvSpPr>
        <p:spPr>
          <a:xfrm>
            <a:off x="6215743" y="1895333"/>
            <a:ext cx="5138056" cy="3845577"/>
          </a:xfrm>
          <a:noFill/>
        </p:spPr>
        <p:txBody>
          <a:bodyPr>
            <a:noAutofit/>
          </a:bodyPr>
          <a:lstStyle>
            <a:lvl1pPr marL="0" indent="0">
              <a:buClr>
                <a:schemeClr val="bg1"/>
              </a:buClr>
              <a:buSzPct val="150000"/>
              <a:buFont typeface="Arial" panose="020B0604020202020204" pitchFamily="34" charset="0"/>
              <a:buNone/>
              <a:defRPr sz="2000">
                <a:solidFill>
                  <a:schemeClr val="bg1"/>
                </a:solidFill>
              </a:defRPr>
            </a:lvl1pPr>
          </a:lstStyle>
          <a:p>
            <a:pPr lvl="0"/>
            <a:r>
              <a:rPr lang="en-US"/>
              <a:t>Click to edit Master text styles</a:t>
            </a:r>
          </a:p>
        </p:txBody>
      </p:sp>
      <p:pic>
        <p:nvPicPr>
          <p:cNvPr id="6" name="Picture 5" descr="A blue flag with yellow stars and stripes&#10;&#10;Description automatically generated">
            <a:extLst>
              <a:ext uri="{FF2B5EF4-FFF2-40B4-BE49-F238E27FC236}">
                <a16:creationId xmlns:a16="http://schemas.microsoft.com/office/drawing/2014/main" id="{F07C9B7E-A9F7-E74E-8B7F-3BB737CA398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9" name="Picture 8" descr="A blue flag with yellow stars and stripes&#10;&#10;Description automatically generated">
            <a:extLst>
              <a:ext uri="{FF2B5EF4-FFF2-40B4-BE49-F238E27FC236}">
                <a16:creationId xmlns:a16="http://schemas.microsoft.com/office/drawing/2014/main" id="{B7786630-3DC2-B1C3-65DD-397E4461975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Tree>
    <p:extLst>
      <p:ext uri="{BB962C8B-B14F-4D97-AF65-F5344CB8AC3E}">
        <p14:creationId xmlns:p14="http://schemas.microsoft.com/office/powerpoint/2010/main" val="383497054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ext in 2 columns and big photo">
    <p:spTree>
      <p:nvGrpSpPr>
        <p:cNvPr id="1" name=""/>
        <p:cNvGrpSpPr/>
        <p:nvPr/>
      </p:nvGrpSpPr>
      <p:grpSpPr>
        <a:xfrm>
          <a:off x="0" y="0"/>
          <a:ext cx="0" cy="0"/>
          <a:chOff x="0" y="0"/>
          <a:chExt cx="0" cy="0"/>
        </a:xfrm>
      </p:grpSpPr>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7773642" y="0"/>
            <a:ext cx="4418358"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9" name="Title 1">
            <a:extLst>
              <a:ext uri="{FF2B5EF4-FFF2-40B4-BE49-F238E27FC236}">
                <a16:creationId xmlns:a16="http://schemas.microsoft.com/office/drawing/2014/main" id="{278936A4-CDCB-C345-F71F-92F2A35F2AF4}"/>
              </a:ext>
            </a:extLst>
          </p:cNvPr>
          <p:cNvSpPr>
            <a:spLocks noGrp="1"/>
          </p:cNvSpPr>
          <p:nvPr>
            <p:ph type="title"/>
          </p:nvPr>
        </p:nvSpPr>
        <p:spPr>
          <a:xfrm>
            <a:off x="838200" y="461067"/>
            <a:ext cx="7915275" cy="717240"/>
          </a:xfrm>
          <a:solidFill>
            <a:schemeClr val="bg1"/>
          </a:solidFill>
        </p:spPr>
        <p:txBody>
          <a:bodyPr>
            <a:noAutofit/>
          </a:bodyPr>
          <a:lstStyle>
            <a:lvl1pPr>
              <a:defRPr sz="4400"/>
            </a:lvl1pPr>
          </a:lstStyle>
          <a:p>
            <a:r>
              <a:rPr lang="en-US"/>
              <a:t>Click to edit Master title style</a:t>
            </a:r>
            <a:endParaRPr lang="en-IE"/>
          </a:p>
        </p:txBody>
      </p:sp>
      <p:sp>
        <p:nvSpPr>
          <p:cNvPr id="6" name="Content Placeholder 2">
            <a:extLst>
              <a:ext uri="{FF2B5EF4-FFF2-40B4-BE49-F238E27FC236}">
                <a16:creationId xmlns:a16="http://schemas.microsoft.com/office/drawing/2014/main" id="{BFE590DB-1C31-60F0-D6F8-A1706796115D}"/>
              </a:ext>
            </a:extLst>
          </p:cNvPr>
          <p:cNvSpPr>
            <a:spLocks noGrp="1"/>
          </p:cNvSpPr>
          <p:nvPr>
            <p:ph sz="half" idx="13"/>
          </p:nvPr>
        </p:nvSpPr>
        <p:spPr>
          <a:xfrm>
            <a:off x="838200" y="1833753"/>
            <a:ext cx="2974761" cy="3638550"/>
          </a:xfrm>
          <a:noFill/>
        </p:spPr>
        <p:txBody>
          <a:bodyPr>
            <a:noAutofit/>
          </a:bodyPr>
          <a:lstStyle>
            <a:lvl1pPr marL="0" indent="0">
              <a:buNone/>
              <a:defRPr sz="2000">
                <a:solidFill>
                  <a:schemeClr val="tx1"/>
                </a:solidFill>
              </a:defRPr>
            </a:lvl1pPr>
          </a:lstStyle>
          <a:p>
            <a:pPr lvl="0"/>
            <a:r>
              <a:rPr lang="en-US"/>
              <a:t>Click to edit Master text styles</a:t>
            </a:r>
          </a:p>
        </p:txBody>
      </p:sp>
      <p:sp>
        <p:nvSpPr>
          <p:cNvPr id="4" name="Content Placeholder 2">
            <a:extLst>
              <a:ext uri="{FF2B5EF4-FFF2-40B4-BE49-F238E27FC236}">
                <a16:creationId xmlns:a16="http://schemas.microsoft.com/office/drawing/2014/main" id="{094C5D68-6EAE-4A7A-7185-241C6CF3B9BB}"/>
              </a:ext>
            </a:extLst>
          </p:cNvPr>
          <p:cNvSpPr>
            <a:spLocks noGrp="1"/>
          </p:cNvSpPr>
          <p:nvPr>
            <p:ph sz="half" idx="12"/>
          </p:nvPr>
        </p:nvSpPr>
        <p:spPr>
          <a:xfrm>
            <a:off x="4305921" y="1833753"/>
            <a:ext cx="2974761" cy="3638550"/>
          </a:xfrm>
          <a:noFill/>
        </p:spPr>
        <p:txBody>
          <a:bodyPr>
            <a:noAutofit/>
          </a:bodyPr>
          <a:lstStyle>
            <a:lvl1pPr marL="0" indent="0">
              <a:buNone/>
              <a:defRPr sz="2000">
                <a:solidFill>
                  <a:schemeClr val="tx1"/>
                </a:solidFill>
              </a:defRPr>
            </a:lvl1pPr>
          </a:lstStyle>
          <a:p>
            <a:pPr lvl="0"/>
            <a:r>
              <a:rPr lang="en-US"/>
              <a:t>Click to edit Master text styles</a:t>
            </a:r>
          </a:p>
        </p:txBody>
      </p:sp>
      <p:pic>
        <p:nvPicPr>
          <p:cNvPr id="2" name="Picture 1" descr="A blue flag with yellow stars&#10;&#10;Description automatically generated">
            <a:extLst>
              <a:ext uri="{FF2B5EF4-FFF2-40B4-BE49-F238E27FC236}">
                <a16:creationId xmlns:a16="http://schemas.microsoft.com/office/drawing/2014/main" id="{901A7271-B7CF-4C49-1423-D7CA7ECEF27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5" name="Picture 4" descr="A blue flag with yellow stars&#10;&#10;Description automatically generated">
            <a:extLst>
              <a:ext uri="{FF2B5EF4-FFF2-40B4-BE49-F238E27FC236}">
                <a16:creationId xmlns:a16="http://schemas.microsoft.com/office/drawing/2014/main" id="{C0DCEE1B-27AC-37B6-7683-71F823E43E9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sp>
        <p:nvSpPr>
          <p:cNvPr id="7" name="Slide Number Placeholder 5">
            <a:extLst>
              <a:ext uri="{FF2B5EF4-FFF2-40B4-BE49-F238E27FC236}">
                <a16:creationId xmlns:a16="http://schemas.microsoft.com/office/drawing/2014/main" id="{6397D846-EECB-7092-C88A-21E2250BDEB7}"/>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208318346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3 photos and three text boxes">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41187F8-6993-4E2B-6622-C25429339D60}"/>
              </a:ext>
            </a:extLst>
          </p:cNvPr>
          <p:cNvSpPr>
            <a:spLocks noGrp="1"/>
          </p:cNvSpPr>
          <p:nvPr>
            <p:ph type="title"/>
          </p:nvPr>
        </p:nvSpPr>
        <p:spPr>
          <a:xfrm>
            <a:off x="838200" y="365126"/>
            <a:ext cx="10515602" cy="816904"/>
          </a:xfrm>
        </p:spPr>
        <p:txBody>
          <a:bodyPr>
            <a:noAutofit/>
          </a:bodyPr>
          <a:lstStyle>
            <a:lvl1pPr algn="l" defTabSz="914400" rtl="0" eaLnBrk="1" latinLnBrk="0" hangingPunct="1">
              <a:lnSpc>
                <a:spcPct val="90000"/>
              </a:lnSpc>
              <a:spcBef>
                <a:spcPct val="0"/>
              </a:spcBef>
              <a:buNone/>
              <a:defRPr lang="en-IE" sz="4400" kern="1200" dirty="0">
                <a:solidFill>
                  <a:schemeClr val="tx2"/>
                </a:solidFill>
                <a:latin typeface="+mj-lt"/>
                <a:ea typeface="+mj-ea"/>
                <a:cs typeface="+mj-cs"/>
              </a:defRPr>
            </a:lvl1pPr>
          </a:lstStyle>
          <a:p>
            <a:r>
              <a:rPr lang="en-US"/>
              <a:t>Click to edit Master title style</a:t>
            </a:r>
            <a:endParaRPr lang="en-IE"/>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872591"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5" name="Text Placeholder 4">
            <a:extLst>
              <a:ext uri="{FF2B5EF4-FFF2-40B4-BE49-F238E27FC236}">
                <a16:creationId xmlns:a16="http://schemas.microsoft.com/office/drawing/2014/main" id="{953FA7EE-FB05-1C4E-138A-F50BCF45EECE}"/>
              </a:ext>
            </a:extLst>
          </p:cNvPr>
          <p:cNvSpPr>
            <a:spLocks noGrp="1"/>
          </p:cNvSpPr>
          <p:nvPr>
            <p:ph type="body" sz="quarter" idx="29"/>
          </p:nvPr>
        </p:nvSpPr>
        <p:spPr>
          <a:xfrm>
            <a:off x="873125" y="4591050"/>
            <a:ext cx="3008313" cy="1103313"/>
          </a:xfrm>
        </p:spPr>
        <p:txBody>
          <a:bodyPr>
            <a:noAutofit/>
          </a:bodyPr>
          <a:lstStyle>
            <a:lvl1pPr marL="0" indent="0">
              <a:buNone/>
              <a:defRPr/>
            </a:lvl1pPr>
          </a:lstStyle>
          <a:p>
            <a:pPr lvl="0"/>
            <a:r>
              <a:rPr lang="en-US"/>
              <a:t>Click to edit Master text styles</a:t>
            </a:r>
          </a:p>
        </p:txBody>
      </p:sp>
      <p:sp>
        <p:nvSpPr>
          <p:cNvPr id="7" name="Google Shape;72;p30">
            <a:extLst>
              <a:ext uri="{FF2B5EF4-FFF2-40B4-BE49-F238E27FC236}">
                <a16:creationId xmlns:a16="http://schemas.microsoft.com/office/drawing/2014/main" id="{463AB235-233D-D0DB-E16C-CB9366541FFD}"/>
              </a:ext>
            </a:extLst>
          </p:cNvPr>
          <p:cNvSpPr>
            <a:spLocks noGrp="1"/>
          </p:cNvSpPr>
          <p:nvPr>
            <p:ph type="pic" idx="27"/>
          </p:nvPr>
        </p:nvSpPr>
        <p:spPr>
          <a:xfrm>
            <a:off x="4608944"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9" name="Text Placeholder 4">
            <a:extLst>
              <a:ext uri="{FF2B5EF4-FFF2-40B4-BE49-F238E27FC236}">
                <a16:creationId xmlns:a16="http://schemas.microsoft.com/office/drawing/2014/main" id="{321AD6DD-14BD-E044-8AD7-2881DB891822}"/>
              </a:ext>
            </a:extLst>
          </p:cNvPr>
          <p:cNvSpPr>
            <a:spLocks noGrp="1"/>
          </p:cNvSpPr>
          <p:nvPr>
            <p:ph type="body" sz="quarter" idx="30"/>
          </p:nvPr>
        </p:nvSpPr>
        <p:spPr>
          <a:xfrm>
            <a:off x="4609133" y="4611671"/>
            <a:ext cx="3008313" cy="1103313"/>
          </a:xfrm>
        </p:spPr>
        <p:txBody>
          <a:bodyPr>
            <a:noAutofit/>
          </a:bodyPr>
          <a:lstStyle>
            <a:lvl1pPr marL="0" indent="0">
              <a:buNone/>
              <a:defRPr/>
            </a:lvl1pPr>
          </a:lstStyle>
          <a:p>
            <a:pPr lvl="0"/>
            <a:r>
              <a:rPr lang="en-US"/>
              <a:t>Click to edit Master text styles</a:t>
            </a:r>
          </a:p>
        </p:txBody>
      </p:sp>
      <p:sp>
        <p:nvSpPr>
          <p:cNvPr id="8" name="Google Shape;72;p30">
            <a:extLst>
              <a:ext uri="{FF2B5EF4-FFF2-40B4-BE49-F238E27FC236}">
                <a16:creationId xmlns:a16="http://schemas.microsoft.com/office/drawing/2014/main" id="{18BFCAC6-D624-8622-7879-6E32A21B7DBA}"/>
              </a:ext>
            </a:extLst>
          </p:cNvPr>
          <p:cNvSpPr>
            <a:spLocks noGrp="1"/>
          </p:cNvSpPr>
          <p:nvPr>
            <p:ph type="pic" idx="28"/>
          </p:nvPr>
        </p:nvSpPr>
        <p:spPr>
          <a:xfrm>
            <a:off x="8345298"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10" name="Text Placeholder 4">
            <a:extLst>
              <a:ext uri="{FF2B5EF4-FFF2-40B4-BE49-F238E27FC236}">
                <a16:creationId xmlns:a16="http://schemas.microsoft.com/office/drawing/2014/main" id="{12415A3E-5C31-4007-8208-34FF613FDA4D}"/>
              </a:ext>
            </a:extLst>
          </p:cNvPr>
          <p:cNvSpPr>
            <a:spLocks noGrp="1"/>
          </p:cNvSpPr>
          <p:nvPr>
            <p:ph type="body" sz="quarter" idx="31"/>
          </p:nvPr>
        </p:nvSpPr>
        <p:spPr>
          <a:xfrm>
            <a:off x="8345487" y="4611671"/>
            <a:ext cx="3008313" cy="1103313"/>
          </a:xfrm>
        </p:spPr>
        <p:txBody>
          <a:bodyPr>
            <a:noAutofit/>
          </a:bodyPr>
          <a:lstStyle>
            <a:lvl1pPr marL="0" indent="0">
              <a:buNone/>
              <a:defRPr/>
            </a:lvl1pPr>
          </a:lstStyle>
          <a:p>
            <a:pPr lvl="0"/>
            <a:r>
              <a:rPr lang="en-US"/>
              <a:t>Click to edit Master text styles</a:t>
            </a:r>
          </a:p>
        </p:txBody>
      </p:sp>
      <p:sp>
        <p:nvSpPr>
          <p:cNvPr id="2" name="Slide Number Placeholder 5">
            <a:extLst>
              <a:ext uri="{FF2B5EF4-FFF2-40B4-BE49-F238E27FC236}">
                <a16:creationId xmlns:a16="http://schemas.microsoft.com/office/drawing/2014/main" id="{3314E959-31F1-870D-FAE7-99D8E633302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143503413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3 photos and three coloured text boxes">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41187F8-6993-4E2B-6622-C25429339D60}"/>
              </a:ext>
            </a:extLst>
          </p:cNvPr>
          <p:cNvSpPr>
            <a:spLocks noGrp="1"/>
          </p:cNvSpPr>
          <p:nvPr>
            <p:ph type="title"/>
          </p:nvPr>
        </p:nvSpPr>
        <p:spPr>
          <a:xfrm>
            <a:off x="838200" y="365126"/>
            <a:ext cx="10515602" cy="816904"/>
          </a:xfrm>
        </p:spPr>
        <p:txBody>
          <a:bodyPr>
            <a:noAutofit/>
          </a:bodyPr>
          <a:lstStyle>
            <a:lvl1pPr algn="l" defTabSz="914400" rtl="0" eaLnBrk="1" latinLnBrk="0" hangingPunct="1">
              <a:lnSpc>
                <a:spcPct val="90000"/>
              </a:lnSpc>
              <a:spcBef>
                <a:spcPct val="0"/>
              </a:spcBef>
              <a:buNone/>
              <a:defRPr lang="en-IE" sz="4400" kern="1200" dirty="0">
                <a:solidFill>
                  <a:schemeClr val="tx2"/>
                </a:solidFill>
                <a:latin typeface="+mj-lt"/>
                <a:ea typeface="+mj-ea"/>
                <a:cs typeface="+mj-cs"/>
              </a:defRPr>
            </a:lvl1pPr>
          </a:lstStyle>
          <a:p>
            <a:r>
              <a:rPr lang="en-US"/>
              <a:t>Click to edit Master title style</a:t>
            </a:r>
            <a:endParaRPr lang="en-IE"/>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872591"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5" name="Text Placeholder 4">
            <a:extLst>
              <a:ext uri="{FF2B5EF4-FFF2-40B4-BE49-F238E27FC236}">
                <a16:creationId xmlns:a16="http://schemas.microsoft.com/office/drawing/2014/main" id="{953FA7EE-FB05-1C4E-138A-F50BCF45EECE}"/>
              </a:ext>
            </a:extLst>
          </p:cNvPr>
          <p:cNvSpPr>
            <a:spLocks noGrp="1"/>
          </p:cNvSpPr>
          <p:nvPr>
            <p:ph type="body" sz="quarter" idx="29"/>
          </p:nvPr>
        </p:nvSpPr>
        <p:spPr>
          <a:xfrm>
            <a:off x="873125" y="4591050"/>
            <a:ext cx="3008313" cy="1103313"/>
          </a:xfrm>
          <a:solidFill>
            <a:schemeClr val="tx2"/>
          </a:solidFill>
        </p:spPr>
        <p:txBody>
          <a:bodyPr>
            <a:noAutofit/>
          </a:bodyPr>
          <a:lstStyle>
            <a:lvl1pPr marL="0" indent="0">
              <a:buNone/>
              <a:defRPr>
                <a:solidFill>
                  <a:schemeClr val="bg1"/>
                </a:solidFill>
              </a:defRPr>
            </a:lvl1pPr>
          </a:lstStyle>
          <a:p>
            <a:pPr lvl="0"/>
            <a:r>
              <a:rPr lang="en-US"/>
              <a:t>Click to edit Master text styles</a:t>
            </a:r>
          </a:p>
        </p:txBody>
      </p:sp>
      <p:sp>
        <p:nvSpPr>
          <p:cNvPr id="7" name="Google Shape;72;p30">
            <a:extLst>
              <a:ext uri="{FF2B5EF4-FFF2-40B4-BE49-F238E27FC236}">
                <a16:creationId xmlns:a16="http://schemas.microsoft.com/office/drawing/2014/main" id="{463AB235-233D-D0DB-E16C-CB9366541FFD}"/>
              </a:ext>
            </a:extLst>
          </p:cNvPr>
          <p:cNvSpPr>
            <a:spLocks noGrp="1"/>
          </p:cNvSpPr>
          <p:nvPr>
            <p:ph type="pic" idx="27"/>
          </p:nvPr>
        </p:nvSpPr>
        <p:spPr>
          <a:xfrm>
            <a:off x="4608944"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9" name="Text Placeholder 4">
            <a:extLst>
              <a:ext uri="{FF2B5EF4-FFF2-40B4-BE49-F238E27FC236}">
                <a16:creationId xmlns:a16="http://schemas.microsoft.com/office/drawing/2014/main" id="{321AD6DD-14BD-E044-8AD7-2881DB891822}"/>
              </a:ext>
            </a:extLst>
          </p:cNvPr>
          <p:cNvSpPr>
            <a:spLocks noGrp="1"/>
          </p:cNvSpPr>
          <p:nvPr>
            <p:ph type="body" sz="quarter" idx="30"/>
          </p:nvPr>
        </p:nvSpPr>
        <p:spPr>
          <a:xfrm>
            <a:off x="4609133" y="4611671"/>
            <a:ext cx="3008313" cy="1103313"/>
          </a:xfrm>
          <a:solidFill>
            <a:schemeClr val="tx2"/>
          </a:solidFill>
        </p:spPr>
        <p:txBody>
          <a:bodyPr>
            <a:noAutofit/>
          </a:bodyPr>
          <a:lstStyle>
            <a:lvl1pPr marL="0" indent="0">
              <a:buNone/>
              <a:defRPr>
                <a:solidFill>
                  <a:schemeClr val="bg1"/>
                </a:solidFill>
              </a:defRPr>
            </a:lvl1pPr>
          </a:lstStyle>
          <a:p>
            <a:pPr lvl="0"/>
            <a:r>
              <a:rPr lang="en-US"/>
              <a:t>Click to edit Master text styles</a:t>
            </a:r>
          </a:p>
        </p:txBody>
      </p:sp>
      <p:sp>
        <p:nvSpPr>
          <p:cNvPr id="8" name="Google Shape;72;p30">
            <a:extLst>
              <a:ext uri="{FF2B5EF4-FFF2-40B4-BE49-F238E27FC236}">
                <a16:creationId xmlns:a16="http://schemas.microsoft.com/office/drawing/2014/main" id="{18BFCAC6-D624-8622-7879-6E32A21B7DBA}"/>
              </a:ext>
            </a:extLst>
          </p:cNvPr>
          <p:cNvSpPr>
            <a:spLocks noGrp="1"/>
          </p:cNvSpPr>
          <p:nvPr>
            <p:ph type="pic" idx="28"/>
          </p:nvPr>
        </p:nvSpPr>
        <p:spPr>
          <a:xfrm>
            <a:off x="8345298"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10" name="Text Placeholder 4">
            <a:extLst>
              <a:ext uri="{FF2B5EF4-FFF2-40B4-BE49-F238E27FC236}">
                <a16:creationId xmlns:a16="http://schemas.microsoft.com/office/drawing/2014/main" id="{12415A3E-5C31-4007-8208-34FF613FDA4D}"/>
              </a:ext>
            </a:extLst>
          </p:cNvPr>
          <p:cNvSpPr>
            <a:spLocks noGrp="1"/>
          </p:cNvSpPr>
          <p:nvPr>
            <p:ph type="body" sz="quarter" idx="31"/>
          </p:nvPr>
        </p:nvSpPr>
        <p:spPr>
          <a:xfrm>
            <a:off x="8345487" y="4611671"/>
            <a:ext cx="3008313" cy="1103313"/>
          </a:xfrm>
          <a:solidFill>
            <a:schemeClr val="tx2"/>
          </a:solidFill>
        </p:spPr>
        <p:txBody>
          <a:bodyPr>
            <a:noAutofit/>
          </a:bodyPr>
          <a:lstStyle>
            <a:lvl1pPr marL="0" indent="0">
              <a:buNone/>
              <a:defRPr>
                <a:solidFill>
                  <a:schemeClr val="bg1"/>
                </a:solidFill>
              </a:defRPr>
            </a:lvl1pPr>
          </a:lstStyle>
          <a:p>
            <a:pPr lvl="0"/>
            <a:r>
              <a:rPr lang="en-US"/>
              <a:t>Click to edit Master text styles</a:t>
            </a:r>
          </a:p>
        </p:txBody>
      </p:sp>
      <p:sp>
        <p:nvSpPr>
          <p:cNvPr id="6" name="Slide Number Placeholder 5">
            <a:extLst>
              <a:ext uri="{FF2B5EF4-FFF2-40B4-BE49-F238E27FC236}">
                <a16:creationId xmlns:a16="http://schemas.microsoft.com/office/drawing/2014/main" id="{0E52517C-B46F-A98F-0643-A97107DEC79E}"/>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121448980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Text and a coloured text box">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30C1291-4A16-4E7F-D6F2-0662C6CCE1C1}"/>
              </a:ext>
            </a:extLst>
          </p:cNvPr>
          <p:cNvSpPr>
            <a:spLocks noGrp="1"/>
          </p:cNvSpPr>
          <p:nvPr>
            <p:ph type="title"/>
          </p:nvPr>
        </p:nvSpPr>
        <p:spPr>
          <a:xfrm>
            <a:off x="838200" y="365126"/>
            <a:ext cx="10515600" cy="816904"/>
          </a:xfrm>
        </p:spPr>
        <p:txBody>
          <a:bodyPr>
            <a:noAutofit/>
          </a:bodyPr>
          <a:lstStyle>
            <a:lvl1pPr>
              <a:defRPr/>
            </a:lvl1pPr>
          </a:lstStyle>
          <a:p>
            <a:r>
              <a:rPr lang="en-US"/>
              <a:t>Click to edit Master title style</a:t>
            </a:r>
            <a:endParaRPr lang="en-IE"/>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838200" y="1706136"/>
            <a:ext cx="4840275" cy="346317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8" name="Content Placeholder 2">
            <a:extLst>
              <a:ext uri="{FF2B5EF4-FFF2-40B4-BE49-F238E27FC236}">
                <a16:creationId xmlns:a16="http://schemas.microsoft.com/office/drawing/2014/main" id="{621CCFCC-12CB-E276-21C2-DAA2C8D36EC9}"/>
              </a:ext>
            </a:extLst>
          </p:cNvPr>
          <p:cNvSpPr>
            <a:spLocks noGrp="1"/>
          </p:cNvSpPr>
          <p:nvPr>
            <p:ph sz="half" idx="19"/>
          </p:nvPr>
        </p:nvSpPr>
        <p:spPr>
          <a:xfrm>
            <a:off x="6393779" y="1706137"/>
            <a:ext cx="4960021" cy="3463178"/>
          </a:xfrm>
          <a:solidFill>
            <a:schemeClr val="tx2"/>
          </a:solidFill>
        </p:spPr>
        <p:txBody>
          <a:bodyPr>
            <a:noAutofit/>
          </a:bodyPr>
          <a:lstStyle>
            <a:lvl1pPr marL="0" indent="0">
              <a:buNone/>
              <a:defRPr sz="2000">
                <a:solidFill>
                  <a:schemeClr val="bg1"/>
                </a:solidFill>
              </a:defRPr>
            </a:lvl1pPr>
          </a:lstStyle>
          <a:p>
            <a:pPr lvl="0"/>
            <a:r>
              <a:rPr lang="en-US"/>
              <a:t>Click to edit Master text styles</a:t>
            </a:r>
          </a:p>
        </p:txBody>
      </p:sp>
      <p:sp>
        <p:nvSpPr>
          <p:cNvPr id="2" name="Slide Number Placeholder 5">
            <a:extLst>
              <a:ext uri="{FF2B5EF4-FFF2-40B4-BE49-F238E27FC236}">
                <a16:creationId xmlns:a16="http://schemas.microsoft.com/office/drawing/2014/main" id="{9240A71C-FBDC-ABE7-AF08-221E5E62954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64928375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Quote positive logo">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3559404-34AB-2AB1-76B4-CB85000D699F}"/>
              </a:ext>
            </a:extLst>
          </p:cNvPr>
          <p:cNvSpPr>
            <a:spLocks noGrp="1"/>
          </p:cNvSpPr>
          <p:nvPr>
            <p:ph type="title"/>
          </p:nvPr>
        </p:nvSpPr>
        <p:spPr>
          <a:xfrm>
            <a:off x="0" y="-816904"/>
            <a:ext cx="10515600" cy="816904"/>
          </a:xfrm>
        </p:spPr>
        <p:txBody>
          <a:bodyPr/>
          <a:lstStyle>
            <a:lvl1pPr>
              <a:defRPr>
                <a:solidFill>
                  <a:schemeClr val="tx1">
                    <a:lumMod val="65000"/>
                    <a:lumOff val="35000"/>
                  </a:schemeClr>
                </a:solidFill>
              </a:defRPr>
            </a:lvl1pPr>
          </a:lstStyle>
          <a:p>
            <a:r>
              <a:rPr lang="en-US"/>
              <a:t>Click to edit Master title style</a:t>
            </a:r>
            <a:endParaRPr lang="en-IE"/>
          </a:p>
        </p:txBody>
      </p:sp>
      <p:sp>
        <p:nvSpPr>
          <p:cNvPr id="6" name="Picture Placeholder 5">
            <a:extLst>
              <a:ext uri="{FF2B5EF4-FFF2-40B4-BE49-F238E27FC236}">
                <a16:creationId xmlns:a16="http://schemas.microsoft.com/office/drawing/2014/main" id="{A012AF7B-3A7E-8763-817E-DD321C64A6B1}"/>
              </a:ext>
            </a:extLst>
          </p:cNvPr>
          <p:cNvSpPr>
            <a:spLocks noGrp="1"/>
          </p:cNvSpPr>
          <p:nvPr>
            <p:ph type="pic" sz="quarter" idx="11"/>
          </p:nvPr>
        </p:nvSpPr>
        <p:spPr>
          <a:xfrm>
            <a:off x="0" y="0"/>
            <a:ext cx="12238038" cy="6858000"/>
          </a:xfrm>
          <a:solidFill>
            <a:schemeClr val="bg2"/>
          </a:solidFill>
        </p:spPr>
        <p:txBody>
          <a:bodyPr/>
          <a:lstStyle>
            <a:lvl1pPr marL="0" indent="0">
              <a:buNone/>
              <a:defRPr>
                <a:solidFill>
                  <a:schemeClr val="tx2"/>
                </a:solidFill>
              </a:defRPr>
            </a:lvl1pPr>
          </a:lstStyle>
          <a:p>
            <a:r>
              <a:rPr lang="en-US"/>
              <a:t>Click icon to add picture</a:t>
            </a:r>
            <a:endParaRPr lang="en-IE"/>
          </a:p>
        </p:txBody>
      </p:sp>
      <p:sp>
        <p:nvSpPr>
          <p:cNvPr id="8" name="Content Placeholder 7">
            <a:extLst>
              <a:ext uri="{FF2B5EF4-FFF2-40B4-BE49-F238E27FC236}">
                <a16:creationId xmlns:a16="http://schemas.microsoft.com/office/drawing/2014/main" id="{68A2B82B-3461-6DA2-3E41-F3AC81391822}"/>
              </a:ext>
            </a:extLst>
          </p:cNvPr>
          <p:cNvSpPr>
            <a:spLocks noGrp="1"/>
          </p:cNvSpPr>
          <p:nvPr>
            <p:ph sz="quarter" idx="12"/>
          </p:nvPr>
        </p:nvSpPr>
        <p:spPr>
          <a:xfrm>
            <a:off x="0" y="994438"/>
            <a:ext cx="6096000" cy="4521200"/>
          </a:xfrm>
          <a:solidFill>
            <a:schemeClr val="tx2"/>
          </a:solidFill>
        </p:spPr>
        <p:txBody>
          <a:bodyPr lIns="504000" anchor="ctr">
            <a:noAutofit/>
          </a:bodyPr>
          <a:lstStyle>
            <a:lvl1pPr marL="0" indent="0">
              <a:buNone/>
              <a:defRPr/>
            </a:lvl1pPr>
            <a:lvl2pPr marL="457200" indent="0">
              <a:buNone/>
              <a:defRPr lang="en-US" sz="2400" b="1" i="1" kern="1200" dirty="0">
                <a:solidFill>
                  <a:schemeClr val="bg1"/>
                </a:solidFill>
                <a:latin typeface="+mn-lt"/>
                <a:ea typeface="+mn-ea"/>
                <a:cs typeface="+mn-cs"/>
              </a:defRPr>
            </a:lvl2pPr>
          </a:lstStyle>
          <a:p>
            <a:pPr lvl="0"/>
            <a:r>
              <a:rPr lang="en-US"/>
              <a:t>Click to edit Master text styles</a:t>
            </a:r>
          </a:p>
        </p:txBody>
      </p:sp>
      <p:pic>
        <p:nvPicPr>
          <p:cNvPr id="13" name="Google Shape;66;p29" descr="Quote">
            <a:extLst>
              <a:ext uri="{FF2B5EF4-FFF2-40B4-BE49-F238E27FC236}">
                <a16:creationId xmlns:a16="http://schemas.microsoft.com/office/drawing/2014/main" id="{2BA61D73-E039-6C69-A4A9-27D86CB30D1D}"/>
              </a:ext>
            </a:extLst>
          </p:cNvPr>
          <p:cNvPicPr preferRelativeResize="0"/>
          <p:nvPr/>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3" name="Picture 2" descr="A blue flag with yellow stars&#10;&#10;Description automatically generated">
            <a:extLst>
              <a:ext uri="{FF2B5EF4-FFF2-40B4-BE49-F238E27FC236}">
                <a16:creationId xmlns:a16="http://schemas.microsoft.com/office/drawing/2014/main" id="{BE2FFB7F-6A6F-E203-E2CE-AAC503E40FF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5" name="Google Shape;66;p29" descr="Quote">
            <a:extLst>
              <a:ext uri="{FF2B5EF4-FFF2-40B4-BE49-F238E27FC236}">
                <a16:creationId xmlns:a16="http://schemas.microsoft.com/office/drawing/2014/main" id="{D61A7912-F509-F977-C8A3-05B55096DDA4}"/>
              </a:ext>
            </a:extLst>
          </p:cNvPr>
          <p:cNvPicPr preferRelativeResize="0"/>
          <p:nvPr userDrawn="1"/>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7" name="Picture 6" descr="A blue flag with yellow stars&#10;&#10;Description automatically generated">
            <a:extLst>
              <a:ext uri="{FF2B5EF4-FFF2-40B4-BE49-F238E27FC236}">
                <a16:creationId xmlns:a16="http://schemas.microsoft.com/office/drawing/2014/main" id="{519F3A2E-810F-F3DF-534B-DFE8563EDCF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sp>
        <p:nvSpPr>
          <p:cNvPr id="9" name="Slide Number Placeholder 5">
            <a:extLst>
              <a:ext uri="{FF2B5EF4-FFF2-40B4-BE49-F238E27FC236}">
                <a16:creationId xmlns:a16="http://schemas.microsoft.com/office/drawing/2014/main" id="{AC0BD146-26A9-B2E3-790A-137432E6994D}"/>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291879273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Quote negative logo">
    <p:spTree>
      <p:nvGrpSpPr>
        <p:cNvPr id="1" name=""/>
        <p:cNvGrpSpPr/>
        <p:nvPr/>
      </p:nvGrpSpPr>
      <p:grpSpPr>
        <a:xfrm>
          <a:off x="0" y="0"/>
          <a:ext cx="0" cy="0"/>
          <a:chOff x="0" y="0"/>
          <a:chExt cx="0" cy="0"/>
        </a:xfrm>
      </p:grpSpPr>
      <p:sp>
        <p:nvSpPr>
          <p:cNvPr id="4" name="Picture Placeholder 5">
            <a:extLst>
              <a:ext uri="{FF2B5EF4-FFF2-40B4-BE49-F238E27FC236}">
                <a16:creationId xmlns:a16="http://schemas.microsoft.com/office/drawing/2014/main" id="{16039EEF-B8E6-4383-4827-068F0611752D}"/>
              </a:ext>
            </a:extLst>
          </p:cNvPr>
          <p:cNvSpPr>
            <a:spLocks noGrp="1"/>
          </p:cNvSpPr>
          <p:nvPr>
            <p:ph type="pic" sz="quarter" idx="11"/>
          </p:nvPr>
        </p:nvSpPr>
        <p:spPr>
          <a:xfrm>
            <a:off x="0" y="0"/>
            <a:ext cx="12238038" cy="6858000"/>
          </a:xfrm>
          <a:solidFill>
            <a:schemeClr val="tx2"/>
          </a:solidFill>
        </p:spPr>
        <p:txBody>
          <a:bodyPr/>
          <a:lstStyle>
            <a:lvl1pPr marL="0" indent="0">
              <a:buNone/>
              <a:defRPr>
                <a:solidFill>
                  <a:schemeClr val="bg1"/>
                </a:solidFill>
              </a:defRPr>
            </a:lvl1pPr>
          </a:lstStyle>
          <a:p>
            <a:r>
              <a:rPr lang="en-US"/>
              <a:t>Click icon to add picture</a:t>
            </a:r>
            <a:endParaRPr lang="en-IE"/>
          </a:p>
        </p:txBody>
      </p:sp>
      <p:sp>
        <p:nvSpPr>
          <p:cNvPr id="7" name="Content Placeholder 7">
            <a:extLst>
              <a:ext uri="{FF2B5EF4-FFF2-40B4-BE49-F238E27FC236}">
                <a16:creationId xmlns:a16="http://schemas.microsoft.com/office/drawing/2014/main" id="{1BE876A1-64BE-0A6D-B28E-A01C8883D1FD}"/>
              </a:ext>
            </a:extLst>
          </p:cNvPr>
          <p:cNvSpPr>
            <a:spLocks noGrp="1"/>
          </p:cNvSpPr>
          <p:nvPr>
            <p:ph sz="quarter" idx="12"/>
          </p:nvPr>
        </p:nvSpPr>
        <p:spPr>
          <a:xfrm>
            <a:off x="0" y="994438"/>
            <a:ext cx="6096000" cy="4521200"/>
          </a:xfrm>
          <a:solidFill>
            <a:schemeClr val="bg2"/>
          </a:solidFill>
        </p:spPr>
        <p:txBody>
          <a:bodyPr lIns="504000" anchor="ctr">
            <a:noAutofit/>
          </a:bodyPr>
          <a:lstStyle>
            <a:lvl1pPr marL="0" indent="0">
              <a:buNone/>
              <a:defRPr/>
            </a:lvl1pPr>
            <a:lvl2pPr marL="457200" indent="0">
              <a:buNone/>
              <a:defRPr lang="en-US" sz="2400" b="1" i="1" kern="1200" dirty="0">
                <a:solidFill>
                  <a:schemeClr val="tx2"/>
                </a:solidFill>
                <a:latin typeface="+mn-lt"/>
                <a:ea typeface="+mn-ea"/>
                <a:cs typeface="+mn-cs"/>
              </a:defRPr>
            </a:lvl2pPr>
          </a:lstStyle>
          <a:p>
            <a:pPr lvl="0"/>
            <a:r>
              <a:rPr lang="en-US"/>
              <a:t>Click to edit Master text styles</a:t>
            </a:r>
          </a:p>
        </p:txBody>
      </p:sp>
      <p:pic>
        <p:nvPicPr>
          <p:cNvPr id="8" name="Google Shape;66;p29" descr="Quote">
            <a:extLst>
              <a:ext uri="{FF2B5EF4-FFF2-40B4-BE49-F238E27FC236}">
                <a16:creationId xmlns:a16="http://schemas.microsoft.com/office/drawing/2014/main" id="{E1B4A183-929D-5431-B365-FECE6A72A484}"/>
              </a:ext>
            </a:extLst>
          </p:cNvPr>
          <p:cNvPicPr preferRelativeResize="0"/>
          <p:nvPr/>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9" name="Picture 8" descr="A blue flag with yellow stars and stripes&#10;&#10;Description automatically generated">
            <a:extLst>
              <a:ext uri="{FF2B5EF4-FFF2-40B4-BE49-F238E27FC236}">
                <a16:creationId xmlns:a16="http://schemas.microsoft.com/office/drawing/2014/main" id="{E6CD1AA0-BE2D-038C-5423-E271CF1636D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2" name="Title 1">
            <a:extLst>
              <a:ext uri="{FF2B5EF4-FFF2-40B4-BE49-F238E27FC236}">
                <a16:creationId xmlns:a16="http://schemas.microsoft.com/office/drawing/2014/main" id="{51148383-BBA9-7909-CFDF-60BEA0FE957B}"/>
              </a:ext>
            </a:extLst>
          </p:cNvPr>
          <p:cNvSpPr>
            <a:spLocks noGrp="1"/>
          </p:cNvSpPr>
          <p:nvPr>
            <p:ph type="title"/>
          </p:nvPr>
        </p:nvSpPr>
        <p:spPr>
          <a:xfrm>
            <a:off x="0" y="-803511"/>
            <a:ext cx="10515600" cy="816904"/>
          </a:xfrm>
        </p:spPr>
        <p:txBody>
          <a:bodyPr/>
          <a:lstStyle>
            <a:lvl1pPr>
              <a:defRPr>
                <a:solidFill>
                  <a:schemeClr val="bg1">
                    <a:lumMod val="65000"/>
                  </a:schemeClr>
                </a:solidFill>
              </a:defRPr>
            </a:lvl1pPr>
          </a:lstStyle>
          <a:p>
            <a:r>
              <a:rPr lang="en-US"/>
              <a:t>Click to edit Master title style</a:t>
            </a:r>
            <a:endParaRPr lang="en-IE"/>
          </a:p>
        </p:txBody>
      </p:sp>
      <p:pic>
        <p:nvPicPr>
          <p:cNvPr id="6" name="Google Shape;66;p29" descr="Quote">
            <a:extLst>
              <a:ext uri="{FF2B5EF4-FFF2-40B4-BE49-F238E27FC236}">
                <a16:creationId xmlns:a16="http://schemas.microsoft.com/office/drawing/2014/main" id="{DE2EBF53-76CE-6C8F-0861-C3A5D384E180}"/>
              </a:ext>
            </a:extLst>
          </p:cNvPr>
          <p:cNvPicPr preferRelativeResize="0"/>
          <p:nvPr userDrawn="1"/>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10" name="Picture 9" descr="A blue flag with yellow stars and stripes&#10;&#10;Description automatically generated">
            <a:extLst>
              <a:ext uri="{FF2B5EF4-FFF2-40B4-BE49-F238E27FC236}">
                <a16:creationId xmlns:a16="http://schemas.microsoft.com/office/drawing/2014/main" id="{AB87E6E1-A561-866F-CE99-26D96476848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11" name="Slide Number Placeholder 5">
            <a:extLst>
              <a:ext uri="{FF2B5EF4-FFF2-40B4-BE49-F238E27FC236}">
                <a16:creationId xmlns:a16="http://schemas.microsoft.com/office/drawing/2014/main" id="{7765A446-C679-3C21-6DB2-E6E244E9DB9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182599211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Circle picture coloured background">
    <p:bg>
      <p:bgPr>
        <a:solidFill>
          <a:srgbClr val="0033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lvl1pPr>
              <a:defRPr>
                <a:solidFill>
                  <a:schemeClr val="bg1"/>
                </a:solidFill>
              </a:defRPr>
            </a:lvl1pPr>
          </a:lstStyle>
          <a:p>
            <a:r>
              <a:rPr lang="en-US"/>
              <a:t>Click to edit Master title style</a:t>
            </a:r>
            <a:endParaRPr lang="en-IE"/>
          </a:p>
        </p:txBody>
      </p:sp>
      <p:sp>
        <p:nvSpPr>
          <p:cNvPr id="5" name="Google Shape;128;p36">
            <a:extLst>
              <a:ext uri="{FF2B5EF4-FFF2-40B4-BE49-F238E27FC236}">
                <a16:creationId xmlns:a16="http://schemas.microsoft.com/office/drawing/2014/main" id="{A266CAEF-D60F-6624-41DB-56608F2B46A5}"/>
              </a:ext>
            </a:extLst>
          </p:cNvPr>
          <p:cNvSpPr>
            <a:spLocks noGrp="1"/>
          </p:cNvSpPr>
          <p:nvPr>
            <p:ph type="pic" idx="10"/>
          </p:nvPr>
        </p:nvSpPr>
        <p:spPr>
          <a:xfrm>
            <a:off x="4152718" y="1683033"/>
            <a:ext cx="3886563" cy="3886563"/>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pic>
        <p:nvPicPr>
          <p:cNvPr id="6" name="Picture 5" descr="A blue flag with yellow stars and stripes&#10;&#10;Description automatically generated">
            <a:extLst>
              <a:ext uri="{FF2B5EF4-FFF2-40B4-BE49-F238E27FC236}">
                <a16:creationId xmlns:a16="http://schemas.microsoft.com/office/drawing/2014/main" id="{43A5598A-C2EA-5505-BEB5-E80CA68AEDA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4" name="Picture 3" descr="A blue flag with yellow stars and stripes&#10;&#10;Description automatically generated">
            <a:extLst>
              <a:ext uri="{FF2B5EF4-FFF2-40B4-BE49-F238E27FC236}">
                <a16:creationId xmlns:a16="http://schemas.microsoft.com/office/drawing/2014/main" id="{3D5D7A7A-28D1-BC55-7F75-53B9E5FBC53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7" name="Slide Number Placeholder 5">
            <a:extLst>
              <a:ext uri="{FF2B5EF4-FFF2-40B4-BE49-F238E27FC236}">
                <a16:creationId xmlns:a16="http://schemas.microsoft.com/office/drawing/2014/main" id="{32B7D111-DE2E-9994-A799-F62F38E83DB4}"/>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bg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2887065274"/>
      </p:ext>
    </p:extLst>
  </p:cSld>
  <p:clrMapOvr>
    <a:overrideClrMapping bg1="lt1" tx1="dk1" bg2="lt2" tx2="dk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3 Circles pictures coloured background">
    <p:bg>
      <p:bgPr>
        <a:solidFill>
          <a:srgbClr val="0033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lvl1pPr>
              <a:defRPr>
                <a:solidFill>
                  <a:schemeClr val="bg1"/>
                </a:solidFill>
              </a:defRPr>
            </a:lvl1pPr>
          </a:lstStyle>
          <a:p>
            <a:r>
              <a:rPr lang="en-US"/>
              <a:t>Click to edit Master title style</a:t>
            </a:r>
            <a:endParaRPr lang="en-IE"/>
          </a:p>
        </p:txBody>
      </p:sp>
      <p:sp>
        <p:nvSpPr>
          <p:cNvPr id="5" name="Google Shape;128;p36">
            <a:extLst>
              <a:ext uri="{FF2B5EF4-FFF2-40B4-BE49-F238E27FC236}">
                <a16:creationId xmlns:a16="http://schemas.microsoft.com/office/drawing/2014/main" id="{A266CAEF-D60F-6624-41DB-56608F2B46A5}"/>
              </a:ext>
            </a:extLst>
          </p:cNvPr>
          <p:cNvSpPr>
            <a:spLocks noGrp="1"/>
          </p:cNvSpPr>
          <p:nvPr>
            <p:ph type="pic" idx="10"/>
          </p:nvPr>
        </p:nvSpPr>
        <p:spPr>
          <a:xfrm>
            <a:off x="838200"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sp>
        <p:nvSpPr>
          <p:cNvPr id="8" name="Google Shape;128;p36">
            <a:extLst>
              <a:ext uri="{FF2B5EF4-FFF2-40B4-BE49-F238E27FC236}">
                <a16:creationId xmlns:a16="http://schemas.microsoft.com/office/drawing/2014/main" id="{7DC5575C-474B-C81C-6517-E882E9E5246B}"/>
              </a:ext>
            </a:extLst>
          </p:cNvPr>
          <p:cNvSpPr>
            <a:spLocks noGrp="1"/>
          </p:cNvSpPr>
          <p:nvPr>
            <p:ph type="pic" idx="11"/>
          </p:nvPr>
        </p:nvSpPr>
        <p:spPr>
          <a:xfrm>
            <a:off x="4590896"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sp>
        <p:nvSpPr>
          <p:cNvPr id="10" name="Google Shape;128;p36">
            <a:extLst>
              <a:ext uri="{FF2B5EF4-FFF2-40B4-BE49-F238E27FC236}">
                <a16:creationId xmlns:a16="http://schemas.microsoft.com/office/drawing/2014/main" id="{948E1B30-A652-44AE-9B5E-AC9365965BF4}"/>
              </a:ext>
            </a:extLst>
          </p:cNvPr>
          <p:cNvSpPr>
            <a:spLocks noGrp="1"/>
          </p:cNvSpPr>
          <p:nvPr>
            <p:ph type="pic" idx="12"/>
          </p:nvPr>
        </p:nvSpPr>
        <p:spPr>
          <a:xfrm>
            <a:off x="8343593"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pic>
        <p:nvPicPr>
          <p:cNvPr id="6" name="Picture 5" descr="A blue flag with yellow stars and stripes&#10;&#10;Description automatically generated">
            <a:extLst>
              <a:ext uri="{FF2B5EF4-FFF2-40B4-BE49-F238E27FC236}">
                <a16:creationId xmlns:a16="http://schemas.microsoft.com/office/drawing/2014/main" id="{D4D01C79-8E51-7320-51B2-6B4D1CD158E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3" name="Picture 2" descr="A blue flag with yellow stars and stripes&#10;&#10;Description automatically generated">
            <a:extLst>
              <a:ext uri="{FF2B5EF4-FFF2-40B4-BE49-F238E27FC236}">
                <a16:creationId xmlns:a16="http://schemas.microsoft.com/office/drawing/2014/main" id="{D6200794-8F7F-E0F0-3735-90CCC24A8AC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7" name="Slide Number Placeholder 5">
            <a:extLst>
              <a:ext uri="{FF2B5EF4-FFF2-40B4-BE49-F238E27FC236}">
                <a16:creationId xmlns:a16="http://schemas.microsoft.com/office/drawing/2014/main" id="{C6271D99-21D4-ED76-0E54-1ECA6FD71E4F}"/>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bg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141844313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3 Circles pictures white backgroun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lvl1pPr>
              <a:defRPr>
                <a:solidFill>
                  <a:srgbClr val="003399"/>
                </a:solidFill>
              </a:defRPr>
            </a:lvl1pPr>
          </a:lstStyle>
          <a:p>
            <a:r>
              <a:rPr lang="en-US"/>
              <a:t>Click to edit Master title style</a:t>
            </a:r>
            <a:endParaRPr lang="en-IE"/>
          </a:p>
        </p:txBody>
      </p:sp>
      <p:sp>
        <p:nvSpPr>
          <p:cNvPr id="5" name="Google Shape;128;p36">
            <a:extLst>
              <a:ext uri="{FF2B5EF4-FFF2-40B4-BE49-F238E27FC236}">
                <a16:creationId xmlns:a16="http://schemas.microsoft.com/office/drawing/2014/main" id="{A266CAEF-D60F-6624-41DB-56608F2B46A5}"/>
              </a:ext>
            </a:extLst>
          </p:cNvPr>
          <p:cNvSpPr>
            <a:spLocks noGrp="1"/>
          </p:cNvSpPr>
          <p:nvPr>
            <p:ph type="pic" idx="10"/>
          </p:nvPr>
        </p:nvSpPr>
        <p:spPr>
          <a:xfrm>
            <a:off x="838200"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sp>
        <p:nvSpPr>
          <p:cNvPr id="8" name="Google Shape;128;p36">
            <a:extLst>
              <a:ext uri="{FF2B5EF4-FFF2-40B4-BE49-F238E27FC236}">
                <a16:creationId xmlns:a16="http://schemas.microsoft.com/office/drawing/2014/main" id="{7DC5575C-474B-C81C-6517-E882E9E5246B}"/>
              </a:ext>
            </a:extLst>
          </p:cNvPr>
          <p:cNvSpPr>
            <a:spLocks noGrp="1"/>
          </p:cNvSpPr>
          <p:nvPr>
            <p:ph type="pic" idx="11"/>
          </p:nvPr>
        </p:nvSpPr>
        <p:spPr>
          <a:xfrm>
            <a:off x="4590896"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sp>
        <p:nvSpPr>
          <p:cNvPr id="10" name="Google Shape;128;p36">
            <a:extLst>
              <a:ext uri="{FF2B5EF4-FFF2-40B4-BE49-F238E27FC236}">
                <a16:creationId xmlns:a16="http://schemas.microsoft.com/office/drawing/2014/main" id="{948E1B30-A652-44AE-9B5E-AC9365965BF4}"/>
              </a:ext>
            </a:extLst>
          </p:cNvPr>
          <p:cNvSpPr>
            <a:spLocks noGrp="1"/>
          </p:cNvSpPr>
          <p:nvPr>
            <p:ph type="pic" idx="12"/>
          </p:nvPr>
        </p:nvSpPr>
        <p:spPr>
          <a:xfrm>
            <a:off x="8343593"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sp>
        <p:nvSpPr>
          <p:cNvPr id="4" name="Slide Number Placeholder 5">
            <a:extLst>
              <a:ext uri="{FF2B5EF4-FFF2-40B4-BE49-F238E27FC236}">
                <a16:creationId xmlns:a16="http://schemas.microsoft.com/office/drawing/2014/main" id="{F37EF38B-E8AF-66F2-44F8-7A5DA7FF345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2642251929"/>
      </p:ext>
    </p:extLst>
  </p:cSld>
  <p:clrMapOvr>
    <a:overrideClrMapping bg1="lt1" tx1="dk1" bg2="lt2" tx2="dk2" accent1="accent1" accent2="accent2" accent3="accent3" accent4="accent4" accent5="accent5" accent6="accent6" hlink="hlink" folHlink="folHlink"/>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4 Circles pictures white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a:p>
        </p:txBody>
      </p:sp>
      <p:sp>
        <p:nvSpPr>
          <p:cNvPr id="4" name="Google Shape;128;p36">
            <a:extLst>
              <a:ext uri="{FF2B5EF4-FFF2-40B4-BE49-F238E27FC236}">
                <a16:creationId xmlns:a16="http://schemas.microsoft.com/office/drawing/2014/main" id="{C6066961-5253-C2E8-C59C-7D3AEA190748}"/>
              </a:ext>
            </a:extLst>
          </p:cNvPr>
          <p:cNvSpPr>
            <a:spLocks noGrp="1"/>
          </p:cNvSpPr>
          <p:nvPr>
            <p:ph type="pic" idx="2"/>
          </p:nvPr>
        </p:nvSpPr>
        <p:spPr>
          <a:xfrm>
            <a:off x="838200" y="1644073"/>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a:t>Click icon to add picture</a:t>
            </a:r>
            <a:endParaRPr lang="en-IE"/>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2887354" y="1792421"/>
            <a:ext cx="2881850" cy="1488229"/>
          </a:xfrm>
        </p:spPr>
        <p:txBody>
          <a:bodyPr>
            <a:noAutofit/>
          </a:bodyPr>
          <a:lstStyle>
            <a:lvl1pPr marL="0" indent="0">
              <a:buNone/>
              <a:defRPr sz="2000"/>
            </a:lvl1pPr>
          </a:lstStyle>
          <a:p>
            <a:pPr lvl="0"/>
            <a:r>
              <a:rPr lang="en-US"/>
              <a:t>Click to edit Master text styles</a:t>
            </a:r>
          </a:p>
        </p:txBody>
      </p:sp>
      <p:sp>
        <p:nvSpPr>
          <p:cNvPr id="22" name="Google Shape;128;p36">
            <a:extLst>
              <a:ext uri="{FF2B5EF4-FFF2-40B4-BE49-F238E27FC236}">
                <a16:creationId xmlns:a16="http://schemas.microsoft.com/office/drawing/2014/main" id="{530B519E-B8E9-0851-34A7-4EBCABDB1F24}"/>
              </a:ext>
            </a:extLst>
          </p:cNvPr>
          <p:cNvSpPr>
            <a:spLocks noGrp="1"/>
          </p:cNvSpPr>
          <p:nvPr>
            <p:ph type="pic" idx="19"/>
          </p:nvPr>
        </p:nvSpPr>
        <p:spPr>
          <a:xfrm>
            <a:off x="838198" y="3793520"/>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a:t>Click icon to add picture</a:t>
            </a:r>
            <a:endParaRPr lang="en-IE"/>
          </a:p>
        </p:txBody>
      </p:sp>
      <p:sp>
        <p:nvSpPr>
          <p:cNvPr id="21" name="Content Placeholder 2">
            <a:extLst>
              <a:ext uri="{FF2B5EF4-FFF2-40B4-BE49-F238E27FC236}">
                <a16:creationId xmlns:a16="http://schemas.microsoft.com/office/drawing/2014/main" id="{B7CC6BA2-60D9-1664-3253-8468AB06B3BA}"/>
              </a:ext>
            </a:extLst>
          </p:cNvPr>
          <p:cNvSpPr>
            <a:spLocks noGrp="1"/>
          </p:cNvSpPr>
          <p:nvPr>
            <p:ph sz="half" idx="18"/>
          </p:nvPr>
        </p:nvSpPr>
        <p:spPr>
          <a:xfrm>
            <a:off x="2887352" y="3941868"/>
            <a:ext cx="2881850" cy="1488229"/>
          </a:xfrm>
        </p:spPr>
        <p:txBody>
          <a:bodyPr>
            <a:noAutofit/>
          </a:bodyPr>
          <a:lstStyle>
            <a:lvl1pPr marL="0" indent="0">
              <a:buNone/>
              <a:defRPr sz="2000"/>
            </a:lvl1pPr>
          </a:lstStyle>
          <a:p>
            <a:pPr lvl="0"/>
            <a:r>
              <a:rPr lang="en-US"/>
              <a:t>Click to edit Master text styles</a:t>
            </a:r>
          </a:p>
        </p:txBody>
      </p:sp>
      <p:sp>
        <p:nvSpPr>
          <p:cNvPr id="6" name="Google Shape;128;p36">
            <a:extLst>
              <a:ext uri="{FF2B5EF4-FFF2-40B4-BE49-F238E27FC236}">
                <a16:creationId xmlns:a16="http://schemas.microsoft.com/office/drawing/2014/main" id="{B0466037-50F3-96B3-1B0E-06D3D18B8BCE}"/>
              </a:ext>
            </a:extLst>
          </p:cNvPr>
          <p:cNvSpPr>
            <a:spLocks noGrp="1"/>
          </p:cNvSpPr>
          <p:nvPr>
            <p:ph type="pic" idx="21"/>
          </p:nvPr>
        </p:nvSpPr>
        <p:spPr>
          <a:xfrm>
            <a:off x="6422796" y="1679603"/>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a:t>Click icon to add picture</a:t>
            </a:r>
            <a:endParaRPr lang="en-IE"/>
          </a:p>
        </p:txBody>
      </p:sp>
      <p:sp>
        <p:nvSpPr>
          <p:cNvPr id="5" name="Content Placeholder 2">
            <a:extLst>
              <a:ext uri="{FF2B5EF4-FFF2-40B4-BE49-F238E27FC236}">
                <a16:creationId xmlns:a16="http://schemas.microsoft.com/office/drawing/2014/main" id="{6BC1C8BB-B6BF-EFC9-4FB7-FE68ADABF649}"/>
              </a:ext>
            </a:extLst>
          </p:cNvPr>
          <p:cNvSpPr>
            <a:spLocks noGrp="1"/>
          </p:cNvSpPr>
          <p:nvPr>
            <p:ph sz="half" idx="20"/>
          </p:nvPr>
        </p:nvSpPr>
        <p:spPr>
          <a:xfrm>
            <a:off x="8471950" y="1827951"/>
            <a:ext cx="2881850" cy="1488229"/>
          </a:xfrm>
        </p:spPr>
        <p:txBody>
          <a:bodyPr>
            <a:noAutofit/>
          </a:bodyPr>
          <a:lstStyle>
            <a:lvl1pPr marL="0" indent="0">
              <a:buNone/>
              <a:defRPr sz="2000"/>
            </a:lvl1pPr>
          </a:lstStyle>
          <a:p>
            <a:pPr lvl="0"/>
            <a:r>
              <a:rPr lang="en-US"/>
              <a:t>Click to edit Master text styles</a:t>
            </a:r>
          </a:p>
        </p:txBody>
      </p:sp>
      <p:sp>
        <p:nvSpPr>
          <p:cNvPr id="8" name="Google Shape;128;p36">
            <a:extLst>
              <a:ext uri="{FF2B5EF4-FFF2-40B4-BE49-F238E27FC236}">
                <a16:creationId xmlns:a16="http://schemas.microsoft.com/office/drawing/2014/main" id="{2B2D1DEC-353D-0530-46BD-FAC7D81DC42A}"/>
              </a:ext>
            </a:extLst>
          </p:cNvPr>
          <p:cNvSpPr>
            <a:spLocks noGrp="1"/>
          </p:cNvSpPr>
          <p:nvPr>
            <p:ph type="pic" idx="23"/>
          </p:nvPr>
        </p:nvSpPr>
        <p:spPr>
          <a:xfrm>
            <a:off x="6422794" y="3829050"/>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a:t>Click icon to add picture</a:t>
            </a:r>
            <a:endParaRPr lang="en-IE"/>
          </a:p>
        </p:txBody>
      </p:sp>
      <p:sp>
        <p:nvSpPr>
          <p:cNvPr id="7" name="Content Placeholder 2">
            <a:extLst>
              <a:ext uri="{FF2B5EF4-FFF2-40B4-BE49-F238E27FC236}">
                <a16:creationId xmlns:a16="http://schemas.microsoft.com/office/drawing/2014/main" id="{DEC01048-C2DE-CFE9-C353-8ED3741099B7}"/>
              </a:ext>
            </a:extLst>
          </p:cNvPr>
          <p:cNvSpPr>
            <a:spLocks noGrp="1"/>
          </p:cNvSpPr>
          <p:nvPr>
            <p:ph sz="half" idx="22"/>
          </p:nvPr>
        </p:nvSpPr>
        <p:spPr>
          <a:xfrm>
            <a:off x="8471948" y="3977398"/>
            <a:ext cx="2881850" cy="1488229"/>
          </a:xfrm>
        </p:spPr>
        <p:txBody>
          <a:bodyPr>
            <a:noAutofit/>
          </a:bodyPr>
          <a:lstStyle>
            <a:lvl1pPr marL="0" indent="0">
              <a:buNone/>
              <a:defRPr sz="2000"/>
            </a:lvl1pPr>
          </a:lstStyle>
          <a:p>
            <a:pPr lvl="0"/>
            <a:r>
              <a:rPr lang="en-US"/>
              <a:t>Click to edit Master text styles</a:t>
            </a:r>
          </a:p>
        </p:txBody>
      </p:sp>
      <p:sp>
        <p:nvSpPr>
          <p:cNvPr id="9" name="Slide Number Placeholder 5">
            <a:extLst>
              <a:ext uri="{FF2B5EF4-FFF2-40B4-BE49-F238E27FC236}">
                <a16:creationId xmlns:a16="http://schemas.microsoft.com/office/drawing/2014/main" id="{C67E4CCE-C35C-C711-24D0-0F4BCA80C28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119847147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4 rectangles pictures white background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a:p>
        </p:txBody>
      </p:sp>
      <p:sp>
        <p:nvSpPr>
          <p:cNvPr id="15" name="Google Shape;97;p33">
            <a:extLst>
              <a:ext uri="{FF2B5EF4-FFF2-40B4-BE49-F238E27FC236}">
                <a16:creationId xmlns:a16="http://schemas.microsoft.com/office/drawing/2014/main" id="{51CBB8A7-3E08-DCAC-14AF-878AC33CDC30}"/>
              </a:ext>
            </a:extLst>
          </p:cNvPr>
          <p:cNvSpPr>
            <a:spLocks noGrp="1"/>
          </p:cNvSpPr>
          <p:nvPr>
            <p:ph type="pic" idx="17"/>
          </p:nvPr>
        </p:nvSpPr>
        <p:spPr>
          <a:xfrm>
            <a:off x="838200" y="1931348"/>
            <a:ext cx="2461591" cy="1638158"/>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0" name="Text Placeholder 9">
            <a:extLst>
              <a:ext uri="{FF2B5EF4-FFF2-40B4-BE49-F238E27FC236}">
                <a16:creationId xmlns:a16="http://schemas.microsoft.com/office/drawing/2014/main" id="{83438DF5-CCC4-87AD-037A-C14F79B6266F}"/>
              </a:ext>
            </a:extLst>
          </p:cNvPr>
          <p:cNvSpPr>
            <a:spLocks noGrp="1"/>
          </p:cNvSpPr>
          <p:nvPr>
            <p:ph type="body" sz="quarter" idx="13"/>
          </p:nvPr>
        </p:nvSpPr>
        <p:spPr>
          <a:xfrm>
            <a:off x="3508868" y="1931348"/>
            <a:ext cx="2462213" cy="1638300"/>
          </a:xfrm>
        </p:spPr>
        <p:txBody>
          <a:bodyPr>
            <a:noAutofit/>
          </a:bodyPr>
          <a:lstStyle>
            <a:lvl1pPr marL="0" indent="0">
              <a:buNone/>
              <a:defRPr/>
            </a:lvl1pPr>
          </a:lstStyle>
          <a:p>
            <a:pPr lvl="0"/>
            <a:r>
              <a:rPr lang="en-US"/>
              <a:t>Click to edit Master text styles</a:t>
            </a:r>
          </a:p>
        </p:txBody>
      </p:sp>
      <p:sp>
        <p:nvSpPr>
          <p:cNvPr id="18" name="Google Shape;97;p33">
            <a:extLst>
              <a:ext uri="{FF2B5EF4-FFF2-40B4-BE49-F238E27FC236}">
                <a16:creationId xmlns:a16="http://schemas.microsoft.com/office/drawing/2014/main" id="{BFE9E99F-07A9-26A1-106E-78351E5222CA}"/>
              </a:ext>
            </a:extLst>
          </p:cNvPr>
          <p:cNvSpPr>
            <a:spLocks noGrp="1"/>
          </p:cNvSpPr>
          <p:nvPr>
            <p:ph type="pic" idx="7"/>
          </p:nvPr>
        </p:nvSpPr>
        <p:spPr>
          <a:xfrm>
            <a:off x="838202" y="3740272"/>
            <a:ext cx="2461591" cy="1638158"/>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2" name="Text Placeholder 9">
            <a:extLst>
              <a:ext uri="{FF2B5EF4-FFF2-40B4-BE49-F238E27FC236}">
                <a16:creationId xmlns:a16="http://schemas.microsoft.com/office/drawing/2014/main" id="{8A6A52A8-BCDE-0058-03FA-48265F58CC4D}"/>
              </a:ext>
            </a:extLst>
          </p:cNvPr>
          <p:cNvSpPr>
            <a:spLocks noGrp="1"/>
          </p:cNvSpPr>
          <p:nvPr>
            <p:ph type="body" sz="quarter" idx="15"/>
          </p:nvPr>
        </p:nvSpPr>
        <p:spPr>
          <a:xfrm>
            <a:off x="3508868" y="3740131"/>
            <a:ext cx="2462213" cy="1638300"/>
          </a:xfrm>
        </p:spPr>
        <p:txBody>
          <a:bodyPr>
            <a:noAutofit/>
          </a:bodyPr>
          <a:lstStyle>
            <a:lvl1pPr marL="0" indent="0">
              <a:buNone/>
              <a:defRPr/>
            </a:lvl1pPr>
          </a:lstStyle>
          <a:p>
            <a:pPr lvl="0"/>
            <a:r>
              <a:rPr lang="en-US"/>
              <a:t>Click to edit Master text styles</a:t>
            </a:r>
          </a:p>
        </p:txBody>
      </p:sp>
      <p:sp>
        <p:nvSpPr>
          <p:cNvPr id="3" name="Google Shape;95;p33">
            <a:extLst>
              <a:ext uri="{FF2B5EF4-FFF2-40B4-BE49-F238E27FC236}">
                <a16:creationId xmlns:a16="http://schemas.microsoft.com/office/drawing/2014/main" id="{A15E4B72-6400-86B0-FD40-4FCA9F38655E}"/>
              </a:ext>
            </a:extLst>
          </p:cNvPr>
          <p:cNvSpPr>
            <a:spLocks noGrp="1"/>
          </p:cNvSpPr>
          <p:nvPr>
            <p:ph type="pic" idx="10"/>
          </p:nvPr>
        </p:nvSpPr>
        <p:spPr>
          <a:xfrm>
            <a:off x="6180157" y="1931348"/>
            <a:ext cx="2461593" cy="163815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1" name="Text Placeholder 9">
            <a:extLst>
              <a:ext uri="{FF2B5EF4-FFF2-40B4-BE49-F238E27FC236}">
                <a16:creationId xmlns:a16="http://schemas.microsoft.com/office/drawing/2014/main" id="{76022ECE-0EE9-F2CA-72F3-353CAD2AB488}"/>
              </a:ext>
            </a:extLst>
          </p:cNvPr>
          <p:cNvSpPr>
            <a:spLocks noGrp="1"/>
          </p:cNvSpPr>
          <p:nvPr>
            <p:ph type="body" sz="quarter" idx="14"/>
          </p:nvPr>
        </p:nvSpPr>
        <p:spPr>
          <a:xfrm>
            <a:off x="8891587" y="1931348"/>
            <a:ext cx="2462213" cy="1638300"/>
          </a:xfrm>
        </p:spPr>
        <p:txBody>
          <a:bodyPr>
            <a:noAutofit/>
          </a:bodyPr>
          <a:lstStyle>
            <a:lvl1pPr marL="0" indent="0">
              <a:buNone/>
              <a:defRPr/>
            </a:lvl1pPr>
          </a:lstStyle>
          <a:p>
            <a:pPr lvl="0"/>
            <a:r>
              <a:rPr lang="en-US"/>
              <a:t>Click to edit Master text styles</a:t>
            </a:r>
          </a:p>
        </p:txBody>
      </p:sp>
      <p:sp>
        <p:nvSpPr>
          <p:cNvPr id="8" name="Google Shape;97;p33">
            <a:extLst>
              <a:ext uri="{FF2B5EF4-FFF2-40B4-BE49-F238E27FC236}">
                <a16:creationId xmlns:a16="http://schemas.microsoft.com/office/drawing/2014/main" id="{0D3E0C88-3573-7B0F-D8F7-5AAD283A42F2}"/>
              </a:ext>
            </a:extLst>
          </p:cNvPr>
          <p:cNvSpPr>
            <a:spLocks noGrp="1"/>
          </p:cNvSpPr>
          <p:nvPr>
            <p:ph type="pic" idx="12"/>
          </p:nvPr>
        </p:nvSpPr>
        <p:spPr>
          <a:xfrm>
            <a:off x="6180157" y="3740272"/>
            <a:ext cx="2461591" cy="1638158"/>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3" name="Text Placeholder 9">
            <a:extLst>
              <a:ext uri="{FF2B5EF4-FFF2-40B4-BE49-F238E27FC236}">
                <a16:creationId xmlns:a16="http://schemas.microsoft.com/office/drawing/2014/main" id="{5F2FF4C0-B8CC-5E9A-7FF2-0BA1FD86664D}"/>
              </a:ext>
            </a:extLst>
          </p:cNvPr>
          <p:cNvSpPr>
            <a:spLocks noGrp="1"/>
          </p:cNvSpPr>
          <p:nvPr>
            <p:ph type="body" sz="quarter" idx="16"/>
          </p:nvPr>
        </p:nvSpPr>
        <p:spPr>
          <a:xfrm>
            <a:off x="8891587" y="3740131"/>
            <a:ext cx="2462213" cy="1638300"/>
          </a:xfrm>
        </p:spPr>
        <p:txBody>
          <a:bodyPr>
            <a:noAutofit/>
          </a:bodyPr>
          <a:lstStyle>
            <a:lvl1pPr marL="0" indent="0">
              <a:buNone/>
              <a:defRPr/>
            </a:lvl1pPr>
          </a:lstStyle>
          <a:p>
            <a:pPr lvl="0"/>
            <a:r>
              <a:rPr lang="en-US"/>
              <a:t>Click to edit Master text styles</a:t>
            </a:r>
          </a:p>
        </p:txBody>
      </p:sp>
      <p:sp>
        <p:nvSpPr>
          <p:cNvPr id="4" name="Slide Number Placeholder 5">
            <a:extLst>
              <a:ext uri="{FF2B5EF4-FFF2-40B4-BE49-F238E27FC236}">
                <a16:creationId xmlns:a16="http://schemas.microsoft.com/office/drawing/2014/main" id="{73F815C1-0113-F490-4A53-0227959CF68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165032724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10 squared pictures ">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lstStyle/>
          <a:p>
            <a:r>
              <a:rPr lang="en-US"/>
              <a:t>Click to edit Master title style</a:t>
            </a:r>
            <a:endParaRPr lang="en-IE"/>
          </a:p>
        </p:txBody>
      </p:sp>
      <p:sp>
        <p:nvSpPr>
          <p:cNvPr id="3" name="Google Shape;114;p35">
            <a:extLst>
              <a:ext uri="{FF2B5EF4-FFF2-40B4-BE49-F238E27FC236}">
                <a16:creationId xmlns:a16="http://schemas.microsoft.com/office/drawing/2014/main" id="{28399EF8-5B4D-A564-C46D-6AC3EE3700F1}"/>
              </a:ext>
            </a:extLst>
          </p:cNvPr>
          <p:cNvSpPr>
            <a:spLocks noGrp="1"/>
          </p:cNvSpPr>
          <p:nvPr>
            <p:ph type="pic" idx="2"/>
          </p:nvPr>
        </p:nvSpPr>
        <p:spPr>
          <a:xfrm>
            <a:off x="838200" y="161373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4" name="Google Shape;115;p35">
            <a:extLst>
              <a:ext uri="{FF2B5EF4-FFF2-40B4-BE49-F238E27FC236}">
                <a16:creationId xmlns:a16="http://schemas.microsoft.com/office/drawing/2014/main" id="{1DB67F50-B209-813A-55E2-A45CCD6BCAE1}"/>
              </a:ext>
            </a:extLst>
          </p:cNvPr>
          <p:cNvSpPr>
            <a:spLocks noGrp="1"/>
          </p:cNvSpPr>
          <p:nvPr>
            <p:ph type="pic" idx="3"/>
          </p:nvPr>
        </p:nvSpPr>
        <p:spPr>
          <a:xfrm>
            <a:off x="2993028" y="161373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5" name="Google Shape;116;p35">
            <a:extLst>
              <a:ext uri="{FF2B5EF4-FFF2-40B4-BE49-F238E27FC236}">
                <a16:creationId xmlns:a16="http://schemas.microsoft.com/office/drawing/2014/main" id="{80AA888C-2660-9749-11E6-8A96DD56EACF}"/>
              </a:ext>
            </a:extLst>
          </p:cNvPr>
          <p:cNvSpPr>
            <a:spLocks noGrp="1"/>
          </p:cNvSpPr>
          <p:nvPr>
            <p:ph type="pic" idx="10"/>
          </p:nvPr>
        </p:nvSpPr>
        <p:spPr>
          <a:xfrm>
            <a:off x="5147856" y="1613729"/>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8" name="Google Shape;117;p35">
            <a:extLst>
              <a:ext uri="{FF2B5EF4-FFF2-40B4-BE49-F238E27FC236}">
                <a16:creationId xmlns:a16="http://schemas.microsoft.com/office/drawing/2014/main" id="{95752BFF-4A6F-68EA-E048-C405D776F6A9}"/>
              </a:ext>
            </a:extLst>
          </p:cNvPr>
          <p:cNvSpPr>
            <a:spLocks noGrp="1"/>
          </p:cNvSpPr>
          <p:nvPr>
            <p:ph type="pic" idx="5"/>
          </p:nvPr>
        </p:nvSpPr>
        <p:spPr>
          <a:xfrm>
            <a:off x="7302684" y="161372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9" name="Google Shape;118;p35">
            <a:extLst>
              <a:ext uri="{FF2B5EF4-FFF2-40B4-BE49-F238E27FC236}">
                <a16:creationId xmlns:a16="http://schemas.microsoft.com/office/drawing/2014/main" id="{69A61CD2-9393-897F-4851-B55A256B6577}"/>
              </a:ext>
            </a:extLst>
          </p:cNvPr>
          <p:cNvSpPr>
            <a:spLocks noGrp="1"/>
          </p:cNvSpPr>
          <p:nvPr>
            <p:ph type="pic" idx="6"/>
          </p:nvPr>
        </p:nvSpPr>
        <p:spPr>
          <a:xfrm>
            <a:off x="9457512" y="161372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5" name="Google Shape;114;p35">
            <a:extLst>
              <a:ext uri="{FF2B5EF4-FFF2-40B4-BE49-F238E27FC236}">
                <a16:creationId xmlns:a16="http://schemas.microsoft.com/office/drawing/2014/main" id="{5BBBB0BA-17D9-1A2A-5573-A96E32CB11C7}"/>
              </a:ext>
            </a:extLst>
          </p:cNvPr>
          <p:cNvSpPr>
            <a:spLocks noGrp="1"/>
          </p:cNvSpPr>
          <p:nvPr>
            <p:ph type="pic" idx="11"/>
          </p:nvPr>
        </p:nvSpPr>
        <p:spPr>
          <a:xfrm>
            <a:off x="838200" y="379976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6" name="Google Shape;115;p35">
            <a:extLst>
              <a:ext uri="{FF2B5EF4-FFF2-40B4-BE49-F238E27FC236}">
                <a16:creationId xmlns:a16="http://schemas.microsoft.com/office/drawing/2014/main" id="{E234676C-5503-D335-7C9F-8EBF756F24A7}"/>
              </a:ext>
            </a:extLst>
          </p:cNvPr>
          <p:cNvSpPr>
            <a:spLocks noGrp="1"/>
          </p:cNvSpPr>
          <p:nvPr>
            <p:ph type="pic" idx="12"/>
          </p:nvPr>
        </p:nvSpPr>
        <p:spPr>
          <a:xfrm>
            <a:off x="2993028" y="379976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7" name="Google Shape;116;p35">
            <a:extLst>
              <a:ext uri="{FF2B5EF4-FFF2-40B4-BE49-F238E27FC236}">
                <a16:creationId xmlns:a16="http://schemas.microsoft.com/office/drawing/2014/main" id="{8C059826-5CA9-F193-6C89-8B0DECF9ACE5}"/>
              </a:ext>
            </a:extLst>
          </p:cNvPr>
          <p:cNvSpPr>
            <a:spLocks noGrp="1"/>
          </p:cNvSpPr>
          <p:nvPr>
            <p:ph type="pic" idx="13"/>
          </p:nvPr>
        </p:nvSpPr>
        <p:spPr>
          <a:xfrm>
            <a:off x="5147856" y="3799759"/>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8" name="Google Shape;117;p35">
            <a:extLst>
              <a:ext uri="{FF2B5EF4-FFF2-40B4-BE49-F238E27FC236}">
                <a16:creationId xmlns:a16="http://schemas.microsoft.com/office/drawing/2014/main" id="{E57729DD-0495-06CF-3D2B-B8EC5F7D6EF2}"/>
              </a:ext>
            </a:extLst>
          </p:cNvPr>
          <p:cNvSpPr>
            <a:spLocks noGrp="1"/>
          </p:cNvSpPr>
          <p:nvPr>
            <p:ph type="pic" idx="14"/>
          </p:nvPr>
        </p:nvSpPr>
        <p:spPr>
          <a:xfrm>
            <a:off x="7302684" y="379975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9" name="Google Shape;118;p35">
            <a:extLst>
              <a:ext uri="{FF2B5EF4-FFF2-40B4-BE49-F238E27FC236}">
                <a16:creationId xmlns:a16="http://schemas.microsoft.com/office/drawing/2014/main" id="{DDFD3960-357B-A667-2997-F567232AE448}"/>
              </a:ext>
            </a:extLst>
          </p:cNvPr>
          <p:cNvSpPr>
            <a:spLocks noGrp="1"/>
          </p:cNvSpPr>
          <p:nvPr>
            <p:ph type="pic" idx="15"/>
          </p:nvPr>
        </p:nvSpPr>
        <p:spPr>
          <a:xfrm>
            <a:off x="9457512" y="379975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6" name="Slide Number Placeholder 5">
            <a:extLst>
              <a:ext uri="{FF2B5EF4-FFF2-40B4-BE49-F238E27FC236}">
                <a16:creationId xmlns:a16="http://schemas.microsoft.com/office/drawing/2014/main" id="{9594EF7B-6FA5-122A-260D-E885CDDAA587}"/>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3575612116"/>
      </p:ext>
    </p:extLst>
  </p:cSld>
  <p:clrMapOvr>
    <a:overrideClrMapping bg1="lt1" tx1="dk1" bg2="lt2" tx2="dk2" accent1="accent1" accent2="accent2" accent3="accent3" accent4="accent4" accent5="accent5" accent6="accent6" hlink="hlink" folHlink="folHlink"/>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3 squared pictures white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noAutofit/>
          </a:bodyPr>
          <a:lstStyle/>
          <a:p>
            <a:r>
              <a:rPr lang="en-US"/>
              <a:t>Click to edit Master title style</a:t>
            </a:r>
            <a:endParaRPr lang="en-IE"/>
          </a:p>
        </p:txBody>
      </p:sp>
      <p:sp>
        <p:nvSpPr>
          <p:cNvPr id="3" name="Google Shape;114;p35">
            <a:extLst>
              <a:ext uri="{FF2B5EF4-FFF2-40B4-BE49-F238E27FC236}">
                <a16:creationId xmlns:a16="http://schemas.microsoft.com/office/drawing/2014/main" id="{28399EF8-5B4D-A564-C46D-6AC3EE3700F1}"/>
              </a:ext>
            </a:extLst>
          </p:cNvPr>
          <p:cNvSpPr>
            <a:spLocks noGrp="1"/>
          </p:cNvSpPr>
          <p:nvPr>
            <p:ph type="pic" idx="2"/>
          </p:nvPr>
        </p:nvSpPr>
        <p:spPr>
          <a:xfrm>
            <a:off x="882651" y="2079625"/>
            <a:ext cx="2698749" cy="269874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4" name="Google Shape;115;p35">
            <a:extLst>
              <a:ext uri="{FF2B5EF4-FFF2-40B4-BE49-F238E27FC236}">
                <a16:creationId xmlns:a16="http://schemas.microsoft.com/office/drawing/2014/main" id="{1DB67F50-B209-813A-55E2-A45CCD6BCAE1}"/>
              </a:ext>
            </a:extLst>
          </p:cNvPr>
          <p:cNvSpPr>
            <a:spLocks noGrp="1"/>
          </p:cNvSpPr>
          <p:nvPr>
            <p:ph type="pic" idx="3"/>
          </p:nvPr>
        </p:nvSpPr>
        <p:spPr>
          <a:xfrm>
            <a:off x="4746625" y="2079624"/>
            <a:ext cx="2698749" cy="269874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2" name="Google Shape;121;p35">
            <a:extLst>
              <a:ext uri="{FF2B5EF4-FFF2-40B4-BE49-F238E27FC236}">
                <a16:creationId xmlns:a16="http://schemas.microsoft.com/office/drawing/2014/main" id="{2EA4C09F-A3D0-2FDF-C8EF-EDEF2FCF78CE}"/>
              </a:ext>
            </a:extLst>
          </p:cNvPr>
          <p:cNvSpPr>
            <a:spLocks noGrp="1"/>
          </p:cNvSpPr>
          <p:nvPr>
            <p:ph type="pic" idx="9"/>
          </p:nvPr>
        </p:nvSpPr>
        <p:spPr>
          <a:xfrm>
            <a:off x="8655051" y="2079623"/>
            <a:ext cx="2698749" cy="269874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6" name="Slide Number Placeholder 5">
            <a:extLst>
              <a:ext uri="{FF2B5EF4-FFF2-40B4-BE49-F238E27FC236}">
                <a16:creationId xmlns:a16="http://schemas.microsoft.com/office/drawing/2014/main" id="{A50CC5C1-4287-4FC9-8450-3D86D951FE1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366338715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3 squared pictures coloured backgroun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noAutofit/>
          </a:bodyPr>
          <a:lstStyle>
            <a:lvl1pPr>
              <a:defRPr>
                <a:solidFill>
                  <a:schemeClr val="tx1"/>
                </a:solidFill>
              </a:defRPr>
            </a:lvl1pPr>
          </a:lstStyle>
          <a:p>
            <a:r>
              <a:rPr lang="en-US"/>
              <a:t>Click to edit Master title style</a:t>
            </a:r>
            <a:endParaRPr lang="en-IE"/>
          </a:p>
        </p:txBody>
      </p:sp>
      <p:sp>
        <p:nvSpPr>
          <p:cNvPr id="8" name="Google Shape;114;p35">
            <a:extLst>
              <a:ext uri="{FF2B5EF4-FFF2-40B4-BE49-F238E27FC236}">
                <a16:creationId xmlns:a16="http://schemas.microsoft.com/office/drawing/2014/main" id="{F38470BA-1066-4059-A16D-B9EE9722C73D}"/>
              </a:ext>
            </a:extLst>
          </p:cNvPr>
          <p:cNvSpPr>
            <a:spLocks noGrp="1"/>
          </p:cNvSpPr>
          <p:nvPr>
            <p:ph type="pic" idx="2"/>
          </p:nvPr>
        </p:nvSpPr>
        <p:spPr>
          <a:xfrm>
            <a:off x="882651" y="2079625"/>
            <a:ext cx="2698749" cy="2698749"/>
          </a:xfrm>
          <a:prstGeom prst="rect">
            <a:avLst/>
          </a:prstGeom>
          <a:solidFill>
            <a:schemeClr val="lt2"/>
          </a:solidFill>
          <a:ln w="57150">
            <a:noFill/>
          </a:ln>
        </p:spPr>
        <p:txBody>
          <a:bodyPr/>
          <a:lstStyle>
            <a:lvl1pPr marL="0" indent="0">
              <a:buNone/>
              <a:defRPr>
                <a:solidFill>
                  <a:schemeClr val="bg2"/>
                </a:solidFill>
              </a:defRPr>
            </a:lvl1pPr>
          </a:lstStyle>
          <a:p>
            <a:r>
              <a:rPr lang="en-US"/>
              <a:t>Click icon to add picture</a:t>
            </a:r>
            <a:endParaRPr lang="en-IE"/>
          </a:p>
        </p:txBody>
      </p:sp>
      <p:sp>
        <p:nvSpPr>
          <p:cNvPr id="10" name="Google Shape;115;p35">
            <a:extLst>
              <a:ext uri="{FF2B5EF4-FFF2-40B4-BE49-F238E27FC236}">
                <a16:creationId xmlns:a16="http://schemas.microsoft.com/office/drawing/2014/main" id="{4C5EDD4B-6148-8C81-CEE4-C4C5BFE4E787}"/>
              </a:ext>
            </a:extLst>
          </p:cNvPr>
          <p:cNvSpPr>
            <a:spLocks noGrp="1"/>
          </p:cNvSpPr>
          <p:nvPr>
            <p:ph type="pic" idx="3"/>
          </p:nvPr>
        </p:nvSpPr>
        <p:spPr>
          <a:xfrm>
            <a:off x="4746625" y="2079624"/>
            <a:ext cx="2698749" cy="2698749"/>
          </a:xfrm>
          <a:prstGeom prst="rect">
            <a:avLst/>
          </a:prstGeom>
          <a:solidFill>
            <a:schemeClr val="lt2"/>
          </a:solidFill>
          <a:ln w="57150">
            <a:noFill/>
          </a:ln>
        </p:spPr>
        <p:txBody>
          <a:bodyPr/>
          <a:lstStyle>
            <a:lvl1pPr marL="0" indent="0">
              <a:buNone/>
              <a:defRPr>
                <a:solidFill>
                  <a:schemeClr val="bg2"/>
                </a:solidFill>
              </a:defRPr>
            </a:lvl1pPr>
          </a:lstStyle>
          <a:p>
            <a:r>
              <a:rPr lang="en-US"/>
              <a:t>Click icon to add picture</a:t>
            </a:r>
            <a:endParaRPr lang="en-IE"/>
          </a:p>
        </p:txBody>
      </p:sp>
      <p:sp>
        <p:nvSpPr>
          <p:cNvPr id="9" name="Google Shape;121;p35">
            <a:extLst>
              <a:ext uri="{FF2B5EF4-FFF2-40B4-BE49-F238E27FC236}">
                <a16:creationId xmlns:a16="http://schemas.microsoft.com/office/drawing/2014/main" id="{85A61031-57E6-E855-38A1-FA502D6C575D}"/>
              </a:ext>
            </a:extLst>
          </p:cNvPr>
          <p:cNvSpPr>
            <a:spLocks noGrp="1"/>
          </p:cNvSpPr>
          <p:nvPr>
            <p:ph type="pic" idx="9"/>
          </p:nvPr>
        </p:nvSpPr>
        <p:spPr>
          <a:xfrm>
            <a:off x="8655051" y="2079623"/>
            <a:ext cx="2698749" cy="2698749"/>
          </a:xfrm>
          <a:prstGeom prst="rect">
            <a:avLst/>
          </a:prstGeom>
          <a:solidFill>
            <a:schemeClr val="lt2"/>
          </a:solidFill>
          <a:ln w="57150">
            <a:noFill/>
          </a:ln>
        </p:spPr>
        <p:txBody>
          <a:bodyPr/>
          <a:lstStyle>
            <a:lvl1pPr marL="0" indent="0">
              <a:buNone/>
              <a:defRPr>
                <a:solidFill>
                  <a:schemeClr val="bg2"/>
                </a:solidFill>
              </a:defRPr>
            </a:lvl1pPr>
          </a:lstStyle>
          <a:p>
            <a:r>
              <a:rPr lang="en-US"/>
              <a:t>Click icon to add picture</a:t>
            </a:r>
            <a:endParaRPr lang="en-IE"/>
          </a:p>
        </p:txBody>
      </p:sp>
      <p:pic>
        <p:nvPicPr>
          <p:cNvPr id="3" name="Picture 2" descr="A blue flag with yellow stars and stripes&#10;&#10;Description automatically generated">
            <a:extLst>
              <a:ext uri="{FF2B5EF4-FFF2-40B4-BE49-F238E27FC236}">
                <a16:creationId xmlns:a16="http://schemas.microsoft.com/office/drawing/2014/main" id="{EC730096-D3D5-78FF-DEE5-BE9525C4DBC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4" name="Picture 3" descr="A blue flag with yellow stars and stripes&#10;&#10;Description automatically generated">
            <a:extLst>
              <a:ext uri="{FF2B5EF4-FFF2-40B4-BE49-F238E27FC236}">
                <a16:creationId xmlns:a16="http://schemas.microsoft.com/office/drawing/2014/main" id="{F9F566B8-5CFB-8DB0-6A67-925C39BEFB8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6" name="Slide Number Placeholder 5">
            <a:extLst>
              <a:ext uri="{FF2B5EF4-FFF2-40B4-BE49-F238E27FC236}">
                <a16:creationId xmlns:a16="http://schemas.microsoft.com/office/drawing/2014/main" id="{C27800A1-1EE4-975A-7B55-1404DB41F07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3566927050"/>
      </p:ext>
    </p:extLst>
  </p:cSld>
  <p:clrMapOvr>
    <a:overrideClrMapping bg1="dk1" tx1="lt1" bg2="dk2" tx2="lt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Last page with credits">
    <p:bg>
      <p:bgPr>
        <a:solidFill>
          <a:schemeClr val="bg2"/>
        </a:solidFill>
        <a:effectLst/>
      </p:bgPr>
    </p:bg>
    <p:spTree>
      <p:nvGrpSpPr>
        <p:cNvPr id="1" name=""/>
        <p:cNvGrpSpPr/>
        <p:nvPr/>
      </p:nvGrpSpPr>
      <p:grpSpPr>
        <a:xfrm>
          <a:off x="0" y="0"/>
          <a:ext cx="0" cy="0"/>
          <a:chOff x="0" y="0"/>
          <a:chExt cx="0" cy="0"/>
        </a:xfrm>
      </p:grpSpPr>
      <p:pic>
        <p:nvPicPr>
          <p:cNvPr id="4" name="Google Shape;444;p20">
            <a:extLst>
              <a:ext uri="{FF2B5EF4-FFF2-40B4-BE49-F238E27FC236}">
                <a16:creationId xmlns:a16="http://schemas.microsoft.com/office/drawing/2014/main" id="{DA7E9652-CF81-1788-7674-E1FA25BFE314}"/>
              </a:ext>
              <a:ext uri="{C183D7F6-B498-43B3-948B-1728B52AA6E4}">
                <adec:decorative xmlns:adec="http://schemas.microsoft.com/office/drawing/2017/decorative" val="1"/>
              </a:ext>
            </a:extLst>
          </p:cNvPr>
          <p:cNvPicPr preferRelativeResize="0"/>
          <p:nvPr/>
        </p:nvPicPr>
        <p:blipFill rotWithShape="1">
          <a:blip r:embed="rId2">
            <a:alphaModFix/>
          </a:blip>
          <a:srcRect/>
          <a:stretch/>
        </p:blipFill>
        <p:spPr>
          <a:xfrm>
            <a:off x="838200" y="3471269"/>
            <a:ext cx="1023496" cy="358097"/>
          </a:xfrm>
          <a:prstGeom prst="rect">
            <a:avLst/>
          </a:prstGeom>
          <a:noFill/>
          <a:ln>
            <a:noFill/>
          </a:ln>
        </p:spPr>
      </p:pic>
      <p:sp>
        <p:nvSpPr>
          <p:cNvPr id="5" name="Text Placeholder 4">
            <a:extLst>
              <a:ext uri="{FF2B5EF4-FFF2-40B4-BE49-F238E27FC236}">
                <a16:creationId xmlns:a16="http://schemas.microsoft.com/office/drawing/2014/main" id="{EA144BEB-A192-AF1A-3CE0-A12C2705D835}"/>
              </a:ext>
            </a:extLst>
          </p:cNvPr>
          <p:cNvSpPr>
            <a:spLocks noGrp="1"/>
          </p:cNvSpPr>
          <p:nvPr>
            <p:ph type="body" sz="quarter" idx="10"/>
          </p:nvPr>
        </p:nvSpPr>
        <p:spPr>
          <a:xfrm>
            <a:off x="838200" y="3996499"/>
            <a:ext cx="10515600" cy="1666875"/>
          </a:xfrm>
        </p:spPr>
        <p:txBody>
          <a:bodyPr>
            <a:noAutofit/>
          </a:bodyPr>
          <a:lstStyle>
            <a:lvl1pPr marL="0" indent="0">
              <a:buNone/>
              <a:defRPr sz="2000">
                <a:solidFill>
                  <a:schemeClr val="tx2"/>
                </a:solidFill>
              </a:defRPr>
            </a:lvl1pPr>
            <a:lvl2pPr>
              <a:defRPr>
                <a:solidFill>
                  <a:schemeClr val="bg1">
                    <a:lumMod val="95000"/>
                  </a:schemeClr>
                </a:solidFill>
              </a:defRPr>
            </a:lvl2pPr>
            <a:lvl3pPr>
              <a:defRPr>
                <a:solidFill>
                  <a:schemeClr val="bg1">
                    <a:lumMod val="95000"/>
                  </a:schemeClr>
                </a:solidFill>
              </a:defRPr>
            </a:lvl3pPr>
            <a:lvl4pPr>
              <a:defRPr>
                <a:solidFill>
                  <a:schemeClr val="bg1">
                    <a:lumMod val="95000"/>
                  </a:schemeClr>
                </a:solidFill>
              </a:defRPr>
            </a:lvl4pPr>
            <a:lvl5pPr>
              <a:defRPr>
                <a:solidFill>
                  <a:schemeClr val="bg1">
                    <a:lumMod val="95000"/>
                  </a:schemeClr>
                </a:solidFill>
              </a:defRPr>
            </a:lvl5pPr>
          </a:lstStyle>
          <a:p>
            <a:pPr lvl="0"/>
            <a:r>
              <a:rPr lang="en-US"/>
              <a:t>Click to edit Master text styles</a:t>
            </a:r>
          </a:p>
        </p:txBody>
      </p:sp>
      <p:pic>
        <p:nvPicPr>
          <p:cNvPr id="3" name="Google Shape;444;p20">
            <a:extLst>
              <a:ext uri="{FF2B5EF4-FFF2-40B4-BE49-F238E27FC236}">
                <a16:creationId xmlns:a16="http://schemas.microsoft.com/office/drawing/2014/main" id="{8A55753B-1E31-7005-E76C-7A1B520A3A05}"/>
              </a:ext>
              <a:ext uri="{C183D7F6-B498-43B3-948B-1728B52AA6E4}">
                <adec:decorative xmlns:adec="http://schemas.microsoft.com/office/drawing/2017/decorative" val="1"/>
              </a:ext>
            </a:extLst>
          </p:cNvPr>
          <p:cNvPicPr preferRelativeResize="0"/>
          <p:nvPr userDrawn="1"/>
        </p:nvPicPr>
        <p:blipFill rotWithShape="1">
          <a:blip r:embed="rId2">
            <a:alphaModFix/>
          </a:blip>
          <a:srcRect/>
          <a:stretch/>
        </p:blipFill>
        <p:spPr>
          <a:xfrm>
            <a:off x="838200" y="3471269"/>
            <a:ext cx="1023496" cy="358097"/>
          </a:xfrm>
          <a:prstGeom prst="rect">
            <a:avLst/>
          </a:prstGeom>
          <a:noFill/>
          <a:ln>
            <a:noFill/>
          </a:ln>
        </p:spPr>
      </p:pic>
      <p:pic>
        <p:nvPicPr>
          <p:cNvPr id="6" name="Picture 5">
            <a:extLst>
              <a:ext uri="{FF2B5EF4-FFF2-40B4-BE49-F238E27FC236}">
                <a16:creationId xmlns:a16="http://schemas.microsoft.com/office/drawing/2014/main" id="{F0FE782E-88D7-720D-47B0-E5C4BDBFE050}"/>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spTree>
    <p:extLst>
      <p:ext uri="{BB962C8B-B14F-4D97-AF65-F5344CB8AC3E}">
        <p14:creationId xmlns:p14="http://schemas.microsoft.com/office/powerpoint/2010/main" val="259961325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299250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2.jpe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2.xml"/><Relationship Id="rId18" Type="http://schemas.openxmlformats.org/officeDocument/2006/relationships/slideLayout" Target="../slideLayouts/slideLayout57.xml"/><Relationship Id="rId26" Type="http://schemas.openxmlformats.org/officeDocument/2006/relationships/slideLayout" Target="../slideLayouts/slideLayout65.xml"/><Relationship Id="rId39" Type="http://schemas.openxmlformats.org/officeDocument/2006/relationships/slideLayout" Target="../slideLayouts/slideLayout78.xml"/><Relationship Id="rId21" Type="http://schemas.openxmlformats.org/officeDocument/2006/relationships/slideLayout" Target="../slideLayouts/slideLayout60.xml"/><Relationship Id="rId34" Type="http://schemas.openxmlformats.org/officeDocument/2006/relationships/slideLayout" Target="../slideLayouts/slideLayout73.xml"/><Relationship Id="rId42" Type="http://schemas.openxmlformats.org/officeDocument/2006/relationships/slideLayout" Target="../slideLayouts/slideLayout81.xml"/><Relationship Id="rId7" Type="http://schemas.openxmlformats.org/officeDocument/2006/relationships/slideLayout" Target="../slideLayouts/slideLayout4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9" Type="http://schemas.openxmlformats.org/officeDocument/2006/relationships/slideLayout" Target="../slideLayouts/slideLayout68.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24" Type="http://schemas.openxmlformats.org/officeDocument/2006/relationships/slideLayout" Target="../slideLayouts/slideLayout63.xml"/><Relationship Id="rId32" Type="http://schemas.openxmlformats.org/officeDocument/2006/relationships/slideLayout" Target="../slideLayouts/slideLayout71.xml"/><Relationship Id="rId37" Type="http://schemas.openxmlformats.org/officeDocument/2006/relationships/slideLayout" Target="../slideLayouts/slideLayout76.xml"/><Relationship Id="rId40" Type="http://schemas.openxmlformats.org/officeDocument/2006/relationships/slideLayout" Target="../slideLayouts/slideLayout79.xml"/><Relationship Id="rId45" Type="http://schemas.openxmlformats.org/officeDocument/2006/relationships/image" Target="../media/image2.jpeg"/><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slideLayout" Target="../slideLayouts/slideLayout62.xml"/><Relationship Id="rId28" Type="http://schemas.openxmlformats.org/officeDocument/2006/relationships/slideLayout" Target="../slideLayouts/slideLayout67.xml"/><Relationship Id="rId36" Type="http://schemas.openxmlformats.org/officeDocument/2006/relationships/slideLayout" Target="../slideLayouts/slideLayout75.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31" Type="http://schemas.openxmlformats.org/officeDocument/2006/relationships/slideLayout" Target="../slideLayouts/slideLayout70.xml"/><Relationship Id="rId44" Type="http://schemas.openxmlformats.org/officeDocument/2006/relationships/image" Target="../media/image1.png"/><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slideLayout" Target="../slideLayouts/slideLayout61.xml"/><Relationship Id="rId27" Type="http://schemas.openxmlformats.org/officeDocument/2006/relationships/slideLayout" Target="../slideLayouts/slideLayout66.xml"/><Relationship Id="rId30" Type="http://schemas.openxmlformats.org/officeDocument/2006/relationships/slideLayout" Target="../slideLayouts/slideLayout69.xml"/><Relationship Id="rId35" Type="http://schemas.openxmlformats.org/officeDocument/2006/relationships/slideLayout" Target="../slideLayouts/slideLayout74.xml"/><Relationship Id="rId43" Type="http://schemas.openxmlformats.org/officeDocument/2006/relationships/theme" Target="../theme/theme2.xml"/><Relationship Id="rId8" Type="http://schemas.openxmlformats.org/officeDocument/2006/relationships/slideLayout" Target="../slideLayouts/slideLayout47.xml"/><Relationship Id="rId3" Type="http://schemas.openxmlformats.org/officeDocument/2006/relationships/slideLayout" Target="../slideLayouts/slideLayout42.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5" Type="http://schemas.openxmlformats.org/officeDocument/2006/relationships/slideLayout" Target="../slideLayouts/slideLayout64.xml"/><Relationship Id="rId33" Type="http://schemas.openxmlformats.org/officeDocument/2006/relationships/slideLayout" Target="../slideLayouts/slideLayout72.xml"/><Relationship Id="rId38" Type="http://schemas.openxmlformats.org/officeDocument/2006/relationships/slideLayout" Target="../slideLayouts/slideLayout77.xml"/><Relationship Id="rId20" Type="http://schemas.openxmlformats.org/officeDocument/2006/relationships/slideLayout" Target="../slideLayouts/slideLayout59.xml"/><Relationship Id="rId41" Type="http://schemas.openxmlformats.org/officeDocument/2006/relationships/slideLayout" Target="../slideLayouts/slideLayout8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F0FE374-A678-A684-FA4B-26330CF65FB3}"/>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2" name="Title Placeholder 1">
            <a:extLst>
              <a:ext uri="{FF2B5EF4-FFF2-40B4-BE49-F238E27FC236}">
                <a16:creationId xmlns:a16="http://schemas.microsoft.com/office/drawing/2014/main" id="{2D4A1E0C-386D-FF7A-6872-1942CD433577}"/>
              </a:ext>
            </a:extLst>
          </p:cNvPr>
          <p:cNvSpPr>
            <a:spLocks noGrp="1" noRot="1" noMove="1" noResize="1" noEditPoints="1" noAdjustHandles="1" noChangeArrowheads="1" noChangeShapeType="1"/>
          </p:cNvSpPr>
          <p:nvPr>
            <p:ph type="title"/>
          </p:nvPr>
        </p:nvSpPr>
        <p:spPr>
          <a:xfrm>
            <a:off x="838200" y="365126"/>
            <a:ext cx="10515600" cy="816904"/>
          </a:xfrm>
          <a:prstGeom prst="rect">
            <a:avLst/>
          </a:prstGeom>
        </p:spPr>
        <p:txBody>
          <a:bodyPr vert="horz" lIns="91440" tIns="45720" rIns="91440" bIns="45720" rtlCol="0" anchor="ctr">
            <a:noAutofit/>
          </a:bodyPr>
          <a:lstStyle/>
          <a:p>
            <a:r>
              <a:rPr lang="en-US"/>
              <a:t>Click to edit Master title style</a:t>
            </a:r>
            <a:endParaRPr lang="en-IE" dirty="0"/>
          </a:p>
        </p:txBody>
      </p:sp>
      <p:sp>
        <p:nvSpPr>
          <p:cNvPr id="3" name="Text Placeholder 2">
            <a:extLst>
              <a:ext uri="{FF2B5EF4-FFF2-40B4-BE49-F238E27FC236}">
                <a16:creationId xmlns:a16="http://schemas.microsoft.com/office/drawing/2014/main" id="{30EE66B9-5E84-94E6-4EDD-A9E25FB078A4}"/>
              </a:ext>
            </a:extLst>
          </p:cNvPr>
          <p:cNvSpPr>
            <a:spLocks noGrp="1"/>
          </p:cNvSpPr>
          <p:nvPr>
            <p:ph type="body" idx="1"/>
          </p:nvPr>
        </p:nvSpPr>
        <p:spPr>
          <a:xfrm>
            <a:off x="838200" y="1825625"/>
            <a:ext cx="10515600" cy="3942619"/>
          </a:xfrm>
          <a:prstGeom prst="rect">
            <a:avLst/>
          </a:prstGeom>
        </p:spPr>
        <p:txBody>
          <a:bodyPr vert="horz" lIns="144000" tIns="144000" rIns="144000" bIns="144000" rtlCol="0">
            <a:noAutofit/>
          </a:bodyPr>
          <a:lstStyle/>
          <a:p>
            <a:pPr lvl="0"/>
            <a:r>
              <a:rPr lang="en-US" dirty="0"/>
              <a:t>Click to edit Master text styles</a:t>
            </a:r>
          </a:p>
          <a:p>
            <a:pPr lvl="1"/>
            <a:endParaRPr lang="en-US" dirty="0"/>
          </a:p>
          <a:p>
            <a:pPr lvl="1"/>
            <a:endParaRPr lang="en-US" dirty="0"/>
          </a:p>
          <a:p>
            <a:pPr lvl="1"/>
            <a:endParaRPr lang="en-US" dirty="0"/>
          </a:p>
          <a:p>
            <a:pPr lvl="0"/>
            <a:endParaRPr lang="en-US" dirty="0"/>
          </a:p>
          <a:p>
            <a:pPr lvl="1"/>
            <a:endParaRPr lang="en-US" dirty="0"/>
          </a:p>
        </p:txBody>
      </p:sp>
      <p:pic>
        <p:nvPicPr>
          <p:cNvPr id="7" name="Picture 6">
            <a:extLst>
              <a:ext uri="{FF2B5EF4-FFF2-40B4-BE49-F238E27FC236}">
                <a16:creationId xmlns:a16="http://schemas.microsoft.com/office/drawing/2014/main" id="{9F653097-A9FD-84E7-4EFA-47C8DA485037}"/>
              </a:ext>
              <a:ext uri="{C183D7F6-B498-43B3-948B-1728B52AA6E4}">
                <adec:decorative xmlns:adec="http://schemas.microsoft.com/office/drawing/2017/decorative" val="1"/>
              </a:ext>
            </a:extLst>
          </p:cNvPr>
          <p:cNvPicPr>
            <a:picLocks noChangeAspect="1"/>
          </p:cNvPicPr>
          <p:nvPr/>
        </p:nvPicPr>
        <p:blipFill>
          <a:blip r:embed="rId41"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5" name="Picture 4" descr="A close-up of a line&#10;&#10;Description automatically generated" hidden="1">
            <a:extLst>
              <a:ext uri="{FF2B5EF4-FFF2-40B4-BE49-F238E27FC236}">
                <a16:creationId xmlns:a16="http://schemas.microsoft.com/office/drawing/2014/main" id="{CE57FDCE-6642-0FA5-3739-FA81457769C2}"/>
              </a:ext>
            </a:extLst>
          </p:cNvPr>
          <p:cNvPicPr>
            <a:picLocks noGrp="1" noRot="1" noChangeAspect="1" noMove="1" noResize="1" noEditPoints="1" noAdjustHandles="1" noChangeArrowheads="1" noChangeShapeType="1" noCrop="1"/>
          </p:cNvPicPr>
          <p:nvPr/>
        </p:nvPicPr>
        <p:blipFill>
          <a:blip r:embed="rId42" cstate="print">
            <a:alphaModFix amt="2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7D640C55-B1A0-5DE0-B0E4-F05DE5506E17}"/>
              </a:ext>
              <a:ext uri="{C183D7F6-B498-43B3-948B-1728B52AA6E4}">
                <adec:decorative xmlns:adec="http://schemas.microsoft.com/office/drawing/2017/decorative" val="1"/>
              </a:ext>
            </a:extLst>
          </p:cNvPr>
          <p:cNvPicPr>
            <a:picLocks noChangeAspect="1"/>
          </p:cNvPicPr>
          <p:nvPr userDrawn="1"/>
        </p:nvPicPr>
        <p:blipFill>
          <a:blip r:embed="rId41"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8" name="Picture 7" descr="A close-up of a line&#10;&#10;Description automatically generated" hidden="1">
            <a:extLst>
              <a:ext uri="{FF2B5EF4-FFF2-40B4-BE49-F238E27FC236}">
                <a16:creationId xmlns:a16="http://schemas.microsoft.com/office/drawing/2014/main" id="{A12B438D-C839-BF7B-253A-401802D9F2AC}"/>
              </a:ext>
            </a:extLst>
          </p:cNvPr>
          <p:cNvPicPr/>
          <p:nvPr userDrawn="1"/>
        </p:nvPicPr>
        <p:blipFill>
          <a:blip r:embed="rId42" cstate="print">
            <a:alphaModFix amt="2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Footer Placeholder 8">
            <a:extLst>
              <a:ext uri="{FF2B5EF4-FFF2-40B4-BE49-F238E27FC236}">
                <a16:creationId xmlns:a16="http://schemas.microsoft.com/office/drawing/2014/main" id="{2756ABFE-DCB4-5FCC-525D-A462F5BB02E5}"/>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229934592"/>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 id="2147483932" r:id="rId12"/>
    <p:sldLayoutId id="2147483933" r:id="rId13"/>
    <p:sldLayoutId id="2147483934" r:id="rId14"/>
    <p:sldLayoutId id="2147483935" r:id="rId15"/>
    <p:sldLayoutId id="2147483936" r:id="rId16"/>
    <p:sldLayoutId id="2147483937" r:id="rId17"/>
    <p:sldLayoutId id="2147483938" r:id="rId18"/>
    <p:sldLayoutId id="2147483939" r:id="rId19"/>
    <p:sldLayoutId id="2147483940" r:id="rId20"/>
    <p:sldLayoutId id="2147483941" r:id="rId21"/>
    <p:sldLayoutId id="2147483942" r:id="rId22"/>
    <p:sldLayoutId id="2147483943" r:id="rId23"/>
    <p:sldLayoutId id="2147483944" r:id="rId24"/>
    <p:sldLayoutId id="2147483945" r:id="rId25"/>
    <p:sldLayoutId id="2147483946" r:id="rId26"/>
    <p:sldLayoutId id="2147483947" r:id="rId27"/>
    <p:sldLayoutId id="2147483948" r:id="rId28"/>
    <p:sldLayoutId id="2147483949" r:id="rId29"/>
    <p:sldLayoutId id="2147483950" r:id="rId30"/>
    <p:sldLayoutId id="2147483951" r:id="rId31"/>
    <p:sldLayoutId id="2147483952" r:id="rId32"/>
    <p:sldLayoutId id="2147483953" r:id="rId33"/>
    <p:sldLayoutId id="2147483954" r:id="rId34"/>
    <p:sldLayoutId id="2147483955" r:id="rId35"/>
    <p:sldLayoutId id="2147483956" r:id="rId36"/>
    <p:sldLayoutId id="2147483957" r:id="rId37"/>
    <p:sldLayoutId id="2147483958" r:id="rId38"/>
    <p:sldLayoutId id="2147484001" r:id="rId39"/>
  </p:sldLayoutIdLs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342900" indent="-342900" algn="l" defTabSz="914400" rtl="0" eaLnBrk="1" latinLnBrk="0" hangingPunct="1">
        <a:lnSpc>
          <a:spcPct val="90000"/>
        </a:lnSpc>
        <a:spcBef>
          <a:spcPts val="1000"/>
        </a:spcBef>
        <a:buClr>
          <a:schemeClr val="tx2"/>
        </a:buClr>
        <a:buFont typeface="Arial" panose="020B0604020202020204" pitchFamily="34" charset="0"/>
        <a:buChar char="•"/>
        <a:defRPr sz="2000" kern="1200">
          <a:solidFill>
            <a:schemeClr val="tx1">
              <a:lumMod val="95000"/>
              <a:lumOff val="5000"/>
            </a:schemeClr>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userDrawn="1">
          <p15:clr>
            <a:srgbClr val="F26B43"/>
          </p15:clr>
        </p15:guide>
        <p15:guide id="4"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F0FE374-A678-A684-FA4B-26330CF65FB3}"/>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2" name="Title Placeholder 1">
            <a:extLst>
              <a:ext uri="{FF2B5EF4-FFF2-40B4-BE49-F238E27FC236}">
                <a16:creationId xmlns:a16="http://schemas.microsoft.com/office/drawing/2014/main" id="{2D4A1E0C-386D-FF7A-6872-1942CD433577}"/>
              </a:ext>
            </a:extLst>
          </p:cNvPr>
          <p:cNvSpPr>
            <a:spLocks noGrp="1" noRot="1" noMove="1" noResize="1" noEditPoints="1" noAdjustHandles="1" noChangeArrowheads="1" noChangeShapeType="1"/>
          </p:cNvSpPr>
          <p:nvPr>
            <p:ph type="title"/>
          </p:nvPr>
        </p:nvSpPr>
        <p:spPr>
          <a:xfrm>
            <a:off x="838200" y="365126"/>
            <a:ext cx="10515600" cy="816904"/>
          </a:xfrm>
          <a:prstGeom prst="rect">
            <a:avLst/>
          </a:prstGeom>
        </p:spPr>
        <p:txBody>
          <a:bodyPr vert="horz" lIns="91440" tIns="45720" rIns="91440" bIns="45720" rtlCol="0" anchor="ctr">
            <a:no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30EE66B9-5E84-94E6-4EDD-A9E25FB078A4}"/>
              </a:ext>
            </a:extLst>
          </p:cNvPr>
          <p:cNvSpPr>
            <a:spLocks noGrp="1"/>
          </p:cNvSpPr>
          <p:nvPr>
            <p:ph type="body" idx="1"/>
          </p:nvPr>
        </p:nvSpPr>
        <p:spPr>
          <a:xfrm>
            <a:off x="838200" y="1825625"/>
            <a:ext cx="10515600" cy="3942619"/>
          </a:xfrm>
          <a:prstGeom prst="rect">
            <a:avLst/>
          </a:prstGeom>
        </p:spPr>
        <p:txBody>
          <a:bodyPr vert="horz" lIns="144000" tIns="144000" rIns="144000" bIns="144000" rtlCol="0">
            <a:noAutofit/>
          </a:bodyPr>
          <a:lstStyle/>
          <a:p>
            <a:pPr lvl="0"/>
            <a:r>
              <a:rPr lang="en-US"/>
              <a:t>Click to edit Master text styles</a:t>
            </a:r>
          </a:p>
          <a:p>
            <a:pPr lvl="1"/>
            <a:endParaRPr lang="en-US"/>
          </a:p>
          <a:p>
            <a:pPr lvl="1"/>
            <a:endParaRPr lang="en-US"/>
          </a:p>
          <a:p>
            <a:pPr lvl="1"/>
            <a:endParaRPr lang="en-US"/>
          </a:p>
          <a:p>
            <a:pPr lvl="0"/>
            <a:endParaRPr lang="en-US"/>
          </a:p>
          <a:p>
            <a:pPr lvl="1"/>
            <a:endParaRPr lang="en-US"/>
          </a:p>
        </p:txBody>
      </p:sp>
      <p:pic>
        <p:nvPicPr>
          <p:cNvPr id="7" name="Picture 6">
            <a:extLst>
              <a:ext uri="{FF2B5EF4-FFF2-40B4-BE49-F238E27FC236}">
                <a16:creationId xmlns:a16="http://schemas.microsoft.com/office/drawing/2014/main" id="{9F653097-A9FD-84E7-4EFA-47C8DA485037}"/>
              </a:ext>
              <a:ext uri="{C183D7F6-B498-43B3-948B-1728B52AA6E4}">
                <adec:decorative xmlns:adec="http://schemas.microsoft.com/office/drawing/2017/decorative" val="1"/>
              </a:ext>
            </a:extLst>
          </p:cNvPr>
          <p:cNvPicPr>
            <a:picLocks noChangeAspect="1"/>
          </p:cNvPicPr>
          <p:nvPr/>
        </p:nvPicPr>
        <p:blipFill>
          <a:blip r:embed="rId44"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5" name="Picture 4" descr="A close-up of a line&#10;&#10;Description automatically generated" hidden="1">
            <a:extLst>
              <a:ext uri="{FF2B5EF4-FFF2-40B4-BE49-F238E27FC236}">
                <a16:creationId xmlns:a16="http://schemas.microsoft.com/office/drawing/2014/main" id="{CE57FDCE-6642-0FA5-3739-FA81457769C2}"/>
              </a:ext>
            </a:extLst>
          </p:cNvPr>
          <p:cNvPicPr>
            <a:picLocks noGrp="1" noRot="1" noChangeAspect="1" noMove="1" noResize="1" noEditPoints="1" noAdjustHandles="1" noChangeArrowheads="1" noChangeShapeType="1" noCrop="1"/>
          </p:cNvPicPr>
          <p:nvPr/>
        </p:nvPicPr>
        <p:blipFill>
          <a:blip r:embed="rId45" cstate="print">
            <a:alphaModFix amt="2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7D640C55-B1A0-5DE0-B0E4-F05DE5506E17}"/>
              </a:ext>
              <a:ext uri="{C183D7F6-B498-43B3-948B-1728B52AA6E4}">
                <adec:decorative xmlns:adec="http://schemas.microsoft.com/office/drawing/2017/decorative" val="1"/>
              </a:ext>
            </a:extLst>
          </p:cNvPr>
          <p:cNvPicPr>
            <a:picLocks noChangeAspect="1"/>
          </p:cNvPicPr>
          <p:nvPr userDrawn="1"/>
        </p:nvPicPr>
        <p:blipFill>
          <a:blip r:embed="rId44"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8" name="Picture 7" descr="A close-up of a line&#10;&#10;Description automatically generated" hidden="1">
            <a:extLst>
              <a:ext uri="{FF2B5EF4-FFF2-40B4-BE49-F238E27FC236}">
                <a16:creationId xmlns:a16="http://schemas.microsoft.com/office/drawing/2014/main" id="{A12B438D-C839-BF7B-253A-401802D9F2AC}"/>
              </a:ext>
            </a:extLst>
          </p:cNvPr>
          <p:cNvPicPr/>
          <p:nvPr userDrawn="1"/>
        </p:nvPicPr>
        <p:blipFill>
          <a:blip r:embed="rId45" cstate="print">
            <a:alphaModFix amt="2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25552527"/>
      </p:ext>
    </p:extLst>
  </p:cSld>
  <p:clrMap bg1="lt1" tx1="dk1" bg2="lt2" tx2="dk2" accent1="accent1" accent2="accent2" accent3="accent3" accent4="accent4" accent5="accent5" accent6="accent6" hlink="hlink" folHlink="folHlink"/>
  <p:sldLayoutIdLst>
    <p:sldLayoutId id="2147483960" r:id="rId1"/>
    <p:sldLayoutId id="2147483961" r:id="rId2"/>
    <p:sldLayoutId id="2147483962" r:id="rId3"/>
    <p:sldLayoutId id="2147483963" r:id="rId4"/>
    <p:sldLayoutId id="2147483964" r:id="rId5"/>
    <p:sldLayoutId id="2147483965" r:id="rId6"/>
    <p:sldLayoutId id="2147483966" r:id="rId7"/>
    <p:sldLayoutId id="2147483967" r:id="rId8"/>
    <p:sldLayoutId id="2147483968" r:id="rId9"/>
    <p:sldLayoutId id="2147483969" r:id="rId10"/>
    <p:sldLayoutId id="2147483970" r:id="rId11"/>
    <p:sldLayoutId id="2147483971" r:id="rId12"/>
    <p:sldLayoutId id="2147483972" r:id="rId13"/>
    <p:sldLayoutId id="2147483973" r:id="rId14"/>
    <p:sldLayoutId id="2147483974" r:id="rId15"/>
    <p:sldLayoutId id="2147483975" r:id="rId16"/>
    <p:sldLayoutId id="2147483976" r:id="rId17"/>
    <p:sldLayoutId id="2147483977" r:id="rId18"/>
    <p:sldLayoutId id="2147483978" r:id="rId19"/>
    <p:sldLayoutId id="2147483979" r:id="rId20"/>
    <p:sldLayoutId id="2147483980" r:id="rId21"/>
    <p:sldLayoutId id="2147483981" r:id="rId22"/>
    <p:sldLayoutId id="2147483982" r:id="rId23"/>
    <p:sldLayoutId id="2147483983" r:id="rId24"/>
    <p:sldLayoutId id="2147483984" r:id="rId25"/>
    <p:sldLayoutId id="2147483985" r:id="rId26"/>
    <p:sldLayoutId id="2147483986" r:id="rId27"/>
    <p:sldLayoutId id="2147483987" r:id="rId28"/>
    <p:sldLayoutId id="2147483988" r:id="rId29"/>
    <p:sldLayoutId id="2147483989" r:id="rId30"/>
    <p:sldLayoutId id="2147483990" r:id="rId31"/>
    <p:sldLayoutId id="2147483991" r:id="rId32"/>
    <p:sldLayoutId id="2147483992" r:id="rId33"/>
    <p:sldLayoutId id="2147483993" r:id="rId34"/>
    <p:sldLayoutId id="2147483994" r:id="rId35"/>
    <p:sldLayoutId id="2147483995" r:id="rId36"/>
    <p:sldLayoutId id="2147483996" r:id="rId37"/>
    <p:sldLayoutId id="2147483997" r:id="rId38"/>
    <p:sldLayoutId id="2147483998" r:id="rId39"/>
    <p:sldLayoutId id="2147483999" r:id="rId40"/>
    <p:sldLayoutId id="2147484000" r:id="rId41"/>
    <p:sldLayoutId id="2147484002" r:id="rId42"/>
  </p:sldLayoutIdLst>
  <p:hf sldNum="0" hdr="0" ftr="0" dt="0"/>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342900" indent="-342900" algn="l" defTabSz="914400" rtl="0" eaLnBrk="1" latinLnBrk="0" hangingPunct="1">
        <a:lnSpc>
          <a:spcPct val="90000"/>
        </a:lnSpc>
        <a:spcBef>
          <a:spcPts val="1000"/>
        </a:spcBef>
        <a:buClr>
          <a:schemeClr val="tx2"/>
        </a:buClr>
        <a:buFont typeface="Arial" panose="020B0604020202020204" pitchFamily="34" charset="0"/>
        <a:buChar char="•"/>
        <a:defRPr sz="2000" kern="1200">
          <a:solidFill>
            <a:schemeClr val="tx1">
              <a:lumMod val="95000"/>
              <a:lumOff val="5000"/>
            </a:schemeClr>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0.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39.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svg"/><Relationship Id="rId3" Type="http://schemas.openxmlformats.org/officeDocument/2006/relationships/image" Target="../media/image18.png"/><Relationship Id="rId7" Type="http://schemas.openxmlformats.org/officeDocument/2006/relationships/image" Target="../media/image22.svg"/><Relationship Id="rId12" Type="http://schemas.openxmlformats.org/officeDocument/2006/relationships/image" Target="../media/image27.svg"/><Relationship Id="rId2" Type="http://schemas.openxmlformats.org/officeDocument/2006/relationships/notesSlide" Target="../notesSlides/notesSlide2.xml"/><Relationship Id="rId1" Type="http://schemas.openxmlformats.org/officeDocument/2006/relationships/slideLayout" Target="../slideLayouts/slideLayout15.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png"/><Relationship Id="rId9" Type="http://schemas.openxmlformats.org/officeDocument/2006/relationships/image" Target="../media/image24.svg"/><Relationship Id="rId14" Type="http://schemas.openxmlformats.org/officeDocument/2006/relationships/image" Target="../media/image29.svg"/></Relationships>
</file>

<file path=ppt/slides/_rels/slide9.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chart" Target="../charts/chart1.xml"/></Relationships>
</file>

<file path=ppt/slides/_rels/slide10.xml.rels><?xml version="1.0" encoding="UTF-8" standalone="yes"?>
<Relationships xmlns="http://schemas.openxmlformats.org/package/2006/relationships"><Relationship Id="rId3" Type="http://schemas.openxmlformats.org/officeDocument/2006/relationships/hyperlink" Target="https://webgate.ec.europa.eu/srss/browse/SRSS-2816" TargetMode="External"/><Relationship Id="rId2" Type="http://schemas.openxmlformats.org/officeDocument/2006/relationships/image" Target="../media/image31.png"/><Relationship Id="rId1" Type="http://schemas.openxmlformats.org/officeDocument/2006/relationships/slideLayout" Target="../slideLayouts/slideLayout9.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hyperlink" Target="https://epde.gr/portal/thesmiko-plaisio/"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8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8.png"/><Relationship Id="rId7"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81.xml"/><Relationship Id="rId6" Type="http://schemas.openxmlformats.org/officeDocument/2006/relationships/image" Target="../media/image40.png"/><Relationship Id="rId5" Type="http://schemas.openxmlformats.org/officeDocument/2006/relationships/image" Target="../media/image35.png"/><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C58F5226-2F95-D409-4BAE-C2AA5C41BA19}"/>
              </a:ext>
            </a:extLst>
          </p:cNvPr>
          <p:cNvSpPr txBox="1">
            <a:spLocks/>
          </p:cNvSpPr>
          <p:nvPr/>
        </p:nvSpPr>
        <p:spPr>
          <a:xfrm>
            <a:off x="838200" y="3040714"/>
            <a:ext cx="10515600" cy="1020337"/>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8800" kern="1200">
                <a:solidFill>
                  <a:schemeClr val="bg1"/>
                </a:solidFill>
                <a:latin typeface="+mj-lt"/>
                <a:ea typeface="+mj-ea"/>
                <a:cs typeface="+mj-cs"/>
              </a:defRPr>
            </a:lvl1pPr>
          </a:lstStyle>
          <a:p>
            <a:pPr>
              <a:buClrTx/>
              <a:buFontTx/>
            </a:pPr>
            <a:r>
              <a:rPr lang="es-ES" sz="6000" b="1">
                <a:latin typeface="EC Square Sans Pro" panose="020B0506040000020004" pitchFamily="34" charset="0"/>
              </a:rPr>
              <a:t>Technical Support Instrument</a:t>
            </a:r>
            <a:endParaRPr lang="en-IE" sz="6000" b="1" dirty="0">
              <a:latin typeface="EC Square Sans Pro" panose="020B0506040000020004" pitchFamily="34" charset="0"/>
            </a:endParaRPr>
          </a:p>
        </p:txBody>
      </p:sp>
      <p:sp>
        <p:nvSpPr>
          <p:cNvPr id="9" name="Content Placeholder 6">
            <a:extLst>
              <a:ext uri="{FF2B5EF4-FFF2-40B4-BE49-F238E27FC236}">
                <a16:creationId xmlns:a16="http://schemas.microsoft.com/office/drawing/2014/main" id="{058CEFD3-86A7-4CC7-1F50-19F1DDFCD2B5}"/>
              </a:ext>
            </a:extLst>
          </p:cNvPr>
          <p:cNvSpPr>
            <a:spLocks noGrp="1"/>
          </p:cNvSpPr>
          <p:nvPr>
            <p:ph sz="quarter" idx="11"/>
          </p:nvPr>
        </p:nvSpPr>
        <p:spPr>
          <a:xfrm>
            <a:off x="838199" y="4219574"/>
            <a:ext cx="7327791" cy="1020337"/>
          </a:xfrm>
        </p:spPr>
        <p:txBody>
          <a:bodyPr/>
          <a:lstStyle/>
          <a:p>
            <a:r>
              <a:rPr lang="es-ES" sz="2400" dirty="0" err="1">
                <a:latin typeface="EC Square Sans Pro" panose="020B0506040000020004" pitchFamily="34" charset="0"/>
              </a:rPr>
              <a:t>Contribution</a:t>
            </a:r>
            <a:r>
              <a:rPr lang="es-ES" sz="2400" dirty="0">
                <a:latin typeface="EC Square Sans Pro" panose="020B0506040000020004" pitchFamily="34" charset="0"/>
              </a:rPr>
              <a:t> </a:t>
            </a:r>
            <a:r>
              <a:rPr lang="es-ES" sz="2400" dirty="0" err="1">
                <a:latin typeface="EC Square Sans Pro" panose="020B0506040000020004" pitchFamily="34" charset="0"/>
              </a:rPr>
              <a:t>to</a:t>
            </a:r>
            <a:r>
              <a:rPr lang="es-ES" sz="2400" dirty="0">
                <a:latin typeface="EC Square Sans Pro" panose="020B0506040000020004" pitchFamily="34" charset="0"/>
              </a:rPr>
              <a:t> CSR and EU </a:t>
            </a:r>
            <a:r>
              <a:rPr lang="es-ES" sz="2400" dirty="0" err="1">
                <a:latin typeface="EC Square Sans Pro" panose="020B0506040000020004" pitchFamily="34" charset="0"/>
              </a:rPr>
              <a:t>priorities</a:t>
            </a:r>
            <a:r>
              <a:rPr lang="es-ES" sz="2400" dirty="0">
                <a:latin typeface="EC Square Sans Pro" panose="020B0506040000020004" pitchFamily="34" charset="0"/>
              </a:rPr>
              <a:t> </a:t>
            </a:r>
            <a:r>
              <a:rPr lang="es-ES" sz="2400" dirty="0" err="1">
                <a:latin typeface="EC Square Sans Pro" panose="020B0506040000020004" pitchFamily="34" charset="0"/>
              </a:rPr>
              <a:t>implementation</a:t>
            </a:r>
            <a:endParaRPr lang="es-ES" sz="2400" dirty="0">
              <a:latin typeface="EC Square Sans Pro" panose="020B0506040000020004" pitchFamily="34" charset="0"/>
            </a:endParaRPr>
          </a:p>
          <a:p>
            <a:endParaRPr lang="es-ES" sz="1800" dirty="0">
              <a:latin typeface="EC Square Sans Pro" panose="020B0506040000020004" pitchFamily="34" charset="0"/>
            </a:endParaRPr>
          </a:p>
          <a:p>
            <a:r>
              <a:rPr lang="es-ES" sz="1600" i="1" dirty="0">
                <a:latin typeface="EC Square Sans Pro" panose="020B0506040000020004" pitchFamily="34" charset="0"/>
              </a:rPr>
              <a:t>Massimiliano Santini (A5 </a:t>
            </a:r>
            <a:r>
              <a:rPr lang="es-ES" sz="1600" i="1" dirty="0" err="1">
                <a:latin typeface="EC Square Sans Pro" panose="020B0506040000020004" pitchFamily="34" charset="0"/>
              </a:rPr>
              <a:t>European</a:t>
            </a:r>
            <a:r>
              <a:rPr lang="es-ES" sz="1600" i="1" dirty="0">
                <a:latin typeface="EC Square Sans Pro" panose="020B0506040000020004" pitchFamily="34" charset="0"/>
              </a:rPr>
              <a:t> Pillar </a:t>
            </a:r>
            <a:r>
              <a:rPr lang="es-ES" sz="1600" i="1" dirty="0" err="1">
                <a:latin typeface="EC Square Sans Pro" panose="020B0506040000020004" pitchFamily="34" charset="0"/>
              </a:rPr>
              <a:t>of</a:t>
            </a:r>
            <a:r>
              <a:rPr lang="es-ES" sz="1600" i="1" dirty="0">
                <a:latin typeface="EC Square Sans Pro" panose="020B0506040000020004" pitchFamily="34" charset="0"/>
              </a:rPr>
              <a:t> Social </a:t>
            </a:r>
            <a:r>
              <a:rPr lang="es-ES" sz="1600" i="1" dirty="0" err="1">
                <a:latin typeface="EC Square Sans Pro" panose="020B0506040000020004" pitchFamily="34" charset="0"/>
              </a:rPr>
              <a:t>Rights</a:t>
            </a:r>
            <a:r>
              <a:rPr lang="es-ES" sz="1600" i="1" dirty="0">
                <a:latin typeface="EC Square Sans Pro" panose="020B0506040000020004" pitchFamily="34" charset="0"/>
              </a:rPr>
              <a:t>, SG REFORM)</a:t>
            </a:r>
          </a:p>
          <a:p>
            <a:r>
              <a:rPr lang="es-ES" sz="1600" i="1" dirty="0">
                <a:latin typeface="EC Square Sans Pro" panose="020B0506040000020004" pitchFamily="34" charset="0"/>
              </a:rPr>
              <a:t>Ignacio Argüelles Martínez (A2 Public </a:t>
            </a:r>
            <a:r>
              <a:rPr lang="es-ES" sz="1600" i="1" dirty="0" err="1">
                <a:latin typeface="EC Square Sans Pro" panose="020B0506040000020004" pitchFamily="34" charset="0"/>
              </a:rPr>
              <a:t>Finances</a:t>
            </a:r>
            <a:r>
              <a:rPr lang="es-ES" sz="1600" i="1" dirty="0">
                <a:latin typeface="EC Square Sans Pro" panose="020B0506040000020004" pitchFamily="34" charset="0"/>
              </a:rPr>
              <a:t>, SG REFORM)</a:t>
            </a:r>
            <a:r>
              <a:rPr lang="es-ES" sz="1600" dirty="0">
                <a:latin typeface="EC Square Sans Pro" panose="020B0506040000020004" pitchFamily="34" charset="0"/>
              </a:rPr>
              <a:t> </a:t>
            </a:r>
            <a:endParaRPr lang="en-IE" sz="1600" dirty="0">
              <a:latin typeface="EC Square Sans Pro" panose="020B0506040000020004" pitchFamily="34" charset="0"/>
            </a:endParaRPr>
          </a:p>
        </p:txBody>
      </p:sp>
    </p:spTree>
    <p:extLst>
      <p:ext uri="{BB962C8B-B14F-4D97-AF65-F5344CB8AC3E}">
        <p14:creationId xmlns:p14="http://schemas.microsoft.com/office/powerpoint/2010/main" val="2114260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20C49-B5F1-0D21-BD06-9BF6B1637C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C34931-1049-EA2F-5513-2C8637E4B01F}"/>
              </a:ext>
            </a:extLst>
          </p:cNvPr>
          <p:cNvSpPr>
            <a:spLocks noGrp="1"/>
          </p:cNvSpPr>
          <p:nvPr>
            <p:ph type="title"/>
          </p:nvPr>
        </p:nvSpPr>
        <p:spPr/>
        <p:txBody>
          <a:bodyPr/>
          <a:lstStyle/>
          <a:p>
            <a:r>
              <a:rPr lang="en-IE" sz="3200" b="1" noProof="0" dirty="0">
                <a:latin typeface="EC Square Sans Pro" panose="020B0506040000020004" pitchFamily="34" charset="0"/>
              </a:rPr>
              <a:t>SG REFORM</a:t>
            </a:r>
          </a:p>
        </p:txBody>
      </p:sp>
      <p:sp>
        <p:nvSpPr>
          <p:cNvPr id="9" name="Rectangle: Rounded Corners 8">
            <a:extLst>
              <a:ext uri="{FF2B5EF4-FFF2-40B4-BE49-F238E27FC236}">
                <a16:creationId xmlns:a16="http://schemas.microsoft.com/office/drawing/2014/main" id="{A16AE4AF-8BAF-9354-9CC5-17C6D12BB9BD}"/>
              </a:ext>
            </a:extLst>
          </p:cNvPr>
          <p:cNvSpPr/>
          <p:nvPr/>
        </p:nvSpPr>
        <p:spPr>
          <a:xfrm>
            <a:off x="941158" y="1436379"/>
            <a:ext cx="10515600" cy="816904"/>
          </a:xfrm>
          <a:prstGeom prst="roundRect">
            <a:avLst>
              <a:gd name="adj" fmla="val 10785"/>
            </a:avLst>
          </a:prstGeom>
          <a:solidFill>
            <a:schemeClr val="tx2">
              <a:lumMod val="20000"/>
              <a:lumOff val="80000"/>
            </a:schemeClr>
          </a:solidFill>
          <a:ln w="28575">
            <a:solidFill>
              <a:schemeClr val="tx2"/>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800" dirty="0">
                <a:solidFill>
                  <a:schemeClr val="tx2"/>
                </a:solidFill>
                <a:latin typeface="EC Square Sans Pro" panose="020B0506040000020004" pitchFamily="34" charset="0"/>
              </a:rPr>
              <a:t>The </a:t>
            </a:r>
            <a:r>
              <a:rPr lang="en-US" sz="1800" b="1" dirty="0">
                <a:solidFill>
                  <a:schemeClr val="tx2"/>
                </a:solidFill>
                <a:latin typeface="EC Square Sans Pro" panose="020B0506040000020004" pitchFamily="34" charset="0"/>
              </a:rPr>
              <a:t>Reform and Investment Task Force (SG REFORM) </a:t>
            </a:r>
            <a:r>
              <a:rPr lang="en-US" sz="1800" dirty="0">
                <a:solidFill>
                  <a:schemeClr val="tx2"/>
                </a:solidFill>
                <a:latin typeface="EC Square Sans Pro" panose="020B0506040000020004" pitchFamily="34" charset="0"/>
              </a:rPr>
              <a:t>supports the design and implementation of growth-enhancing reforms and investments</a:t>
            </a:r>
            <a:endParaRPr lang="en-IE" sz="1800" dirty="0">
              <a:solidFill>
                <a:schemeClr val="tx2"/>
              </a:solidFill>
              <a:latin typeface="EC Square Sans Pro" panose="020B0506040000020004" pitchFamily="34" charset="0"/>
            </a:endParaRPr>
          </a:p>
        </p:txBody>
      </p:sp>
      <p:sp>
        <p:nvSpPr>
          <p:cNvPr id="7" name="TextBox 6">
            <a:extLst>
              <a:ext uri="{FF2B5EF4-FFF2-40B4-BE49-F238E27FC236}">
                <a16:creationId xmlns:a16="http://schemas.microsoft.com/office/drawing/2014/main" id="{0826C8C4-60DB-06F6-C83F-6277BFDFF111}"/>
              </a:ext>
            </a:extLst>
          </p:cNvPr>
          <p:cNvSpPr txBox="1"/>
          <p:nvPr/>
        </p:nvSpPr>
        <p:spPr>
          <a:xfrm>
            <a:off x="1349133" y="3429000"/>
            <a:ext cx="10409274" cy="1785104"/>
          </a:xfrm>
          <a:prstGeom prst="rect">
            <a:avLst/>
          </a:prstGeom>
          <a:noFill/>
        </p:spPr>
        <p:txBody>
          <a:bodyPr wrap="square" rtlCol="0">
            <a:spAutoFit/>
          </a:bodyPr>
          <a:lstStyle/>
          <a:p>
            <a:pPr marL="342900" indent="-342900">
              <a:spcBef>
                <a:spcPts val="600"/>
              </a:spcBef>
              <a:spcAft>
                <a:spcPts val="2400"/>
              </a:spcAft>
              <a:buFont typeface="Arial" panose="020B0604020202020204" pitchFamily="34" charset="0"/>
              <a:buChar char="•"/>
            </a:pPr>
            <a:r>
              <a:rPr lang="en-IE" sz="2000" dirty="0">
                <a:latin typeface="EC Square Sans Pro" panose="020B0506040000020004" pitchFamily="34" charset="0"/>
              </a:rPr>
              <a:t>Management of </a:t>
            </a:r>
            <a:r>
              <a:rPr lang="en-IE" sz="2000" b="1" dirty="0">
                <a:solidFill>
                  <a:schemeClr val="tx2"/>
                </a:solidFill>
                <a:latin typeface="EC Square Sans Pro" panose="020B0506040000020004" pitchFamily="34" charset="0"/>
              </a:rPr>
              <a:t>Recovery and Resilience Facility (RRF)</a:t>
            </a:r>
          </a:p>
          <a:p>
            <a:pPr marL="342900" indent="-342900">
              <a:spcBef>
                <a:spcPts val="600"/>
              </a:spcBef>
              <a:spcAft>
                <a:spcPts val="2400"/>
              </a:spcAft>
              <a:buFont typeface="Arial" panose="020B0604020202020204" pitchFamily="34" charset="0"/>
              <a:buChar char="•"/>
            </a:pPr>
            <a:r>
              <a:rPr lang="en-IE" sz="2000" dirty="0">
                <a:latin typeface="EC Square Sans Pro" panose="020B0506040000020004" pitchFamily="34" charset="0"/>
              </a:rPr>
              <a:t>Implementation of </a:t>
            </a:r>
            <a:r>
              <a:rPr lang="en-IE" sz="2000" b="1" dirty="0">
                <a:solidFill>
                  <a:schemeClr val="tx2"/>
                </a:solidFill>
                <a:latin typeface="EC Square Sans Pro" panose="020B0506040000020004" pitchFamily="34" charset="0"/>
              </a:rPr>
              <a:t>Technical Support Instrument (TSI) </a:t>
            </a:r>
          </a:p>
          <a:p>
            <a:pPr marL="342900" indent="-342900">
              <a:spcBef>
                <a:spcPts val="600"/>
              </a:spcBef>
              <a:spcAft>
                <a:spcPts val="2400"/>
              </a:spcAft>
              <a:buFont typeface="Arial" panose="020B0604020202020204" pitchFamily="34" charset="0"/>
              <a:buChar char="•"/>
            </a:pPr>
            <a:r>
              <a:rPr lang="en-IE" sz="2000" dirty="0">
                <a:latin typeface="EC Square Sans Pro" panose="020B0506040000020004" pitchFamily="34" charset="0"/>
              </a:rPr>
              <a:t>Coordination of </a:t>
            </a:r>
            <a:r>
              <a:rPr lang="en-IE" sz="2000" b="1" dirty="0">
                <a:solidFill>
                  <a:schemeClr val="tx2"/>
                </a:solidFill>
                <a:latin typeface="EC Square Sans Pro" panose="020B0506040000020004" pitchFamily="34" charset="0"/>
              </a:rPr>
              <a:t>European Semester </a:t>
            </a:r>
          </a:p>
        </p:txBody>
      </p:sp>
      <p:pic>
        <p:nvPicPr>
          <p:cNvPr id="11" name="Picture 10" descr="A blue flag with yellow stars on it&#10;&#10;AI-generated content may be incorrect.">
            <a:extLst>
              <a:ext uri="{FF2B5EF4-FFF2-40B4-BE49-F238E27FC236}">
                <a16:creationId xmlns:a16="http://schemas.microsoft.com/office/drawing/2014/main" id="{B0D3E227-C577-E277-0E83-5F659C1589B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1803" y="2507632"/>
            <a:ext cx="797296" cy="797296"/>
          </a:xfrm>
          <a:prstGeom prst="rect">
            <a:avLst/>
          </a:prstGeom>
        </p:spPr>
      </p:pic>
      <p:sp>
        <p:nvSpPr>
          <p:cNvPr id="21" name="TextBox 20">
            <a:extLst>
              <a:ext uri="{FF2B5EF4-FFF2-40B4-BE49-F238E27FC236}">
                <a16:creationId xmlns:a16="http://schemas.microsoft.com/office/drawing/2014/main" id="{764C6254-C6E9-7758-6840-C6F6FC8FA325}"/>
              </a:ext>
            </a:extLst>
          </p:cNvPr>
          <p:cNvSpPr txBox="1"/>
          <p:nvPr/>
        </p:nvSpPr>
        <p:spPr>
          <a:xfrm>
            <a:off x="1711083" y="2710735"/>
            <a:ext cx="5497032" cy="400110"/>
          </a:xfrm>
          <a:prstGeom prst="rect">
            <a:avLst/>
          </a:prstGeom>
          <a:noFill/>
        </p:spPr>
        <p:txBody>
          <a:bodyPr wrap="square" rtlCol="0">
            <a:spAutoFit/>
          </a:bodyPr>
          <a:lstStyle/>
          <a:p>
            <a:r>
              <a:rPr lang="en-IE" sz="2000" b="1" dirty="0">
                <a:solidFill>
                  <a:schemeClr val="tx2"/>
                </a:solidFill>
                <a:latin typeface="EC Square Sans Pro" panose="020B0506040000020004" pitchFamily="34" charset="0"/>
              </a:rPr>
              <a:t>Main responsibilities:</a:t>
            </a:r>
          </a:p>
        </p:txBody>
      </p:sp>
    </p:spTree>
    <p:extLst>
      <p:ext uri="{BB962C8B-B14F-4D97-AF65-F5344CB8AC3E}">
        <p14:creationId xmlns:p14="http://schemas.microsoft.com/office/powerpoint/2010/main" val="2855810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847505" y="402613"/>
            <a:ext cx="10789920" cy="822960"/>
          </a:xfrm>
          <a:prstGeom prst="rect">
            <a:avLst/>
          </a:prstGeom>
          <a:noFill/>
          <a:ln/>
        </p:spPr>
        <p:txBody>
          <a:bodyPr wrap="square" lIns="0" tIns="0" rIns="0" bIns="0" rtlCol="0" anchor="ctr"/>
          <a:lstStyle/>
          <a:p>
            <a:pPr marL="0" indent="0">
              <a:buNone/>
            </a:pPr>
            <a:r>
              <a:rPr lang="en-US" sz="3200" b="1" kern="1200" dirty="0">
                <a:solidFill>
                  <a:schemeClr val="tx2"/>
                </a:solidFill>
                <a:latin typeface="EC Square Sans Pro" panose="020B0506040000020004" pitchFamily="34" charset="0"/>
                <a:ea typeface="+mj-ea"/>
                <a:cs typeface="+mj-cs"/>
              </a:rPr>
              <a:t>TSI builds lasting capacity in national administrations</a:t>
            </a:r>
          </a:p>
        </p:txBody>
      </p:sp>
      <p:sp>
        <p:nvSpPr>
          <p:cNvPr id="3" name="Text 1"/>
          <p:cNvSpPr txBox="1"/>
          <p:nvPr/>
        </p:nvSpPr>
        <p:spPr>
          <a:xfrm>
            <a:off x="843533" y="1135069"/>
            <a:ext cx="9046464" cy="411480"/>
          </a:xfrm>
          <a:prstGeom prst="rect">
            <a:avLst/>
          </a:prstGeom>
          <a:noFill/>
          <a:ln/>
        </p:spPr>
        <p:txBody>
          <a:bodyPr wrap="square" lIns="0" tIns="0" rIns="0" bIns="0" rtlCol="0" anchor="ctr"/>
          <a:lstStyle/>
          <a:p>
            <a:pPr marL="0" indent="0">
              <a:buNone/>
            </a:pPr>
            <a:r>
              <a:rPr lang="en-US" sz="1400" b="1" i="1" dirty="0">
                <a:solidFill>
                  <a:schemeClr val="accent5">
                    <a:lumMod val="50000"/>
                  </a:schemeClr>
                </a:solidFill>
                <a:latin typeface="EC Square Sans Pro" panose="020B0506040000020004" pitchFamily="34" charset="0"/>
                <a:ea typeface="Calibri" pitchFamily="34" charset="-122"/>
                <a:cs typeface="Calibri" pitchFamily="34" charset="-120"/>
              </a:rPr>
              <a:t>The TSI </a:t>
            </a:r>
            <a:r>
              <a:rPr lang="en-US" b="1" i="1" dirty="0">
                <a:solidFill>
                  <a:schemeClr val="accent5">
                    <a:lumMod val="50000"/>
                  </a:schemeClr>
                </a:solidFill>
                <a:latin typeface="EC Square Sans Pro" panose="020B0506040000020004" pitchFamily="34" charset="0"/>
                <a:ea typeface="Calibri" pitchFamily="34" charset="-122"/>
                <a:cs typeface="Calibri" pitchFamily="34" charset="-120"/>
              </a:rPr>
              <a:t>supports </a:t>
            </a:r>
            <a:r>
              <a:rPr lang="en-US" sz="1400" b="1" i="1" dirty="0">
                <a:solidFill>
                  <a:schemeClr val="accent5">
                    <a:lumMod val="50000"/>
                  </a:schemeClr>
                </a:solidFill>
                <a:latin typeface="EC Square Sans Pro" panose="020B0506040000020004" pitchFamily="34" charset="0"/>
                <a:ea typeface="Calibri" pitchFamily="34" charset="-122"/>
                <a:cs typeface="Calibri" pitchFamily="34" charset="-120"/>
              </a:rPr>
              <a:t>public administrations through a tested delivery model:</a:t>
            </a:r>
            <a:endParaRPr lang="en-US" sz="1400" b="1" dirty="0">
              <a:solidFill>
                <a:schemeClr val="accent5">
                  <a:lumMod val="50000"/>
                </a:schemeClr>
              </a:solidFill>
              <a:latin typeface="EC Square Sans Pro" panose="020B0506040000020004" pitchFamily="34" charset="0"/>
            </a:endParaRPr>
          </a:p>
        </p:txBody>
      </p:sp>
      <p:sp>
        <p:nvSpPr>
          <p:cNvPr id="4" name="Shape 2"/>
          <p:cNvSpPr/>
          <p:nvPr/>
        </p:nvSpPr>
        <p:spPr>
          <a:xfrm>
            <a:off x="853439" y="1795457"/>
            <a:ext cx="566928" cy="566928"/>
          </a:xfrm>
          <a:prstGeom prst="ellipse">
            <a:avLst/>
          </a:prstGeom>
          <a:solidFill>
            <a:schemeClr val="accent5">
              <a:lumMod val="60000"/>
              <a:lumOff val="40000"/>
            </a:schemeClr>
          </a:solidFill>
          <a:ln w="12700">
            <a:solidFill>
              <a:srgbClr val="C39B2E"/>
            </a:solidFill>
            <a:prstDash val="solid"/>
          </a:ln>
        </p:spPr>
        <p:txBody>
          <a:bodyPr/>
          <a:lstStyle/>
          <a:p>
            <a:endParaRPr lang="en-US">
              <a:solidFill>
                <a:schemeClr val="tx1"/>
              </a:solidFill>
              <a:latin typeface="EC Square Sans Pro" panose="020B0506040000020004" pitchFamily="34" charset="0"/>
            </a:endParaRPr>
          </a:p>
        </p:txBody>
      </p:sp>
      <p:pic>
        <p:nvPicPr>
          <p:cNvPr id="5" name="Image 0" descr="preencoded.png"/>
          <p:cNvPicPr>
            <a:picLocks noChangeAspect="1"/>
          </p:cNvPicPr>
          <p:nvPr/>
        </p:nvPicPr>
        <p:blipFill>
          <a:blip r:embed="rId3"/>
          <a:stretch>
            <a:fillRect/>
          </a:stretch>
        </p:blipFill>
        <p:spPr>
          <a:xfrm>
            <a:off x="990599" y="1932617"/>
            <a:ext cx="292608" cy="292608"/>
          </a:xfrm>
          <a:prstGeom prst="rect">
            <a:avLst/>
          </a:prstGeom>
        </p:spPr>
      </p:pic>
      <p:sp>
        <p:nvSpPr>
          <p:cNvPr id="6" name="Text 3"/>
          <p:cNvSpPr txBox="1"/>
          <p:nvPr/>
        </p:nvSpPr>
        <p:spPr>
          <a:xfrm>
            <a:off x="1603247" y="1740593"/>
            <a:ext cx="6766560" cy="320040"/>
          </a:xfrm>
          <a:prstGeom prst="rect">
            <a:avLst/>
          </a:prstGeom>
          <a:noFill/>
          <a:ln/>
        </p:spPr>
        <p:txBody>
          <a:bodyPr wrap="square" lIns="0" tIns="0" rIns="0" bIns="0" rtlCol="0" anchor="ctr"/>
          <a:lstStyle/>
          <a:p>
            <a:pPr marL="0" indent="0">
              <a:buNone/>
            </a:pPr>
            <a:r>
              <a:rPr lang="en-US" sz="1600" b="1" dirty="0">
                <a:solidFill>
                  <a:schemeClr val="tx1"/>
                </a:solidFill>
                <a:latin typeface="EC Square Sans Pro" panose="020B0506040000020004" pitchFamily="34" charset="0"/>
                <a:ea typeface="Calibri" pitchFamily="34" charset="-122"/>
                <a:cs typeface="Calibri" pitchFamily="34" charset="-120"/>
              </a:rPr>
              <a:t>Demand-driven</a:t>
            </a:r>
            <a:endParaRPr lang="en-US" sz="1600" dirty="0">
              <a:solidFill>
                <a:schemeClr val="tx1"/>
              </a:solidFill>
              <a:latin typeface="EC Square Sans Pro" panose="020B0506040000020004" pitchFamily="34" charset="0"/>
            </a:endParaRPr>
          </a:p>
        </p:txBody>
      </p:sp>
      <p:sp>
        <p:nvSpPr>
          <p:cNvPr id="7" name="Text 4"/>
          <p:cNvSpPr txBox="1"/>
          <p:nvPr/>
        </p:nvSpPr>
        <p:spPr>
          <a:xfrm>
            <a:off x="1603247" y="2002446"/>
            <a:ext cx="6766560" cy="566928"/>
          </a:xfrm>
          <a:prstGeom prst="rect">
            <a:avLst/>
          </a:prstGeom>
          <a:noFill/>
          <a:ln/>
        </p:spPr>
        <p:txBody>
          <a:bodyPr wrap="square" lIns="0" tIns="0" rIns="0" bIns="0" rtlCol="0" anchor="ctr"/>
          <a:lstStyle/>
          <a:p>
            <a:pPr marL="0" indent="0">
              <a:lnSpc>
                <a:spcPts val="1600"/>
              </a:lnSpc>
              <a:buNone/>
            </a:pPr>
            <a:r>
              <a:rPr lang="en-US" dirty="0">
                <a:solidFill>
                  <a:schemeClr val="tx1"/>
                </a:solidFill>
                <a:latin typeface="EC Square Sans Pro" panose="020B0506040000020004" pitchFamily="34" charset="0"/>
                <a:ea typeface="Calibri" pitchFamily="34" charset="-122"/>
                <a:cs typeface="Calibri" pitchFamily="34" charset="-120"/>
              </a:rPr>
              <a:t>Every project starts from a request by a national coordinating authority. Ownership sits with the Member State from the outset — the precondition for a reform to outlast support.</a:t>
            </a:r>
            <a:endParaRPr lang="en-US" dirty="0">
              <a:solidFill>
                <a:schemeClr val="tx1"/>
              </a:solidFill>
              <a:latin typeface="EC Square Sans Pro" panose="020B0506040000020004" pitchFamily="34" charset="0"/>
            </a:endParaRPr>
          </a:p>
        </p:txBody>
      </p:sp>
      <p:sp>
        <p:nvSpPr>
          <p:cNvPr id="8" name="Shape 5"/>
          <p:cNvSpPr/>
          <p:nvPr/>
        </p:nvSpPr>
        <p:spPr>
          <a:xfrm>
            <a:off x="853439" y="3891648"/>
            <a:ext cx="566928" cy="566928"/>
          </a:xfrm>
          <a:prstGeom prst="ellipse">
            <a:avLst/>
          </a:prstGeom>
          <a:solidFill>
            <a:schemeClr val="accent5">
              <a:lumMod val="60000"/>
              <a:lumOff val="40000"/>
            </a:schemeClr>
          </a:solidFill>
          <a:ln w="12700">
            <a:solidFill>
              <a:srgbClr val="C39B2E"/>
            </a:solidFill>
            <a:prstDash val="solid"/>
          </a:ln>
        </p:spPr>
        <p:txBody>
          <a:bodyPr/>
          <a:lstStyle/>
          <a:p>
            <a:endParaRPr lang="en-US">
              <a:solidFill>
                <a:schemeClr val="tx1"/>
              </a:solidFill>
              <a:latin typeface="EC Square Sans Pro" panose="020B0506040000020004" pitchFamily="34" charset="0"/>
            </a:endParaRPr>
          </a:p>
        </p:txBody>
      </p:sp>
      <p:pic>
        <p:nvPicPr>
          <p:cNvPr id="9" name="Image 1" descr="preencoded.png"/>
          <p:cNvPicPr>
            <a:picLocks noChangeAspect="1"/>
          </p:cNvPicPr>
          <p:nvPr/>
        </p:nvPicPr>
        <p:blipFill>
          <a:blip r:embed="rId4"/>
          <a:stretch>
            <a:fillRect/>
          </a:stretch>
        </p:blipFill>
        <p:spPr>
          <a:xfrm>
            <a:off x="990599" y="4028808"/>
            <a:ext cx="292608" cy="292608"/>
          </a:xfrm>
          <a:prstGeom prst="rect">
            <a:avLst/>
          </a:prstGeom>
        </p:spPr>
      </p:pic>
      <p:sp>
        <p:nvSpPr>
          <p:cNvPr id="10" name="Text 6"/>
          <p:cNvSpPr txBox="1"/>
          <p:nvPr/>
        </p:nvSpPr>
        <p:spPr>
          <a:xfrm>
            <a:off x="1603247" y="3836784"/>
            <a:ext cx="6766560" cy="320040"/>
          </a:xfrm>
          <a:prstGeom prst="rect">
            <a:avLst/>
          </a:prstGeom>
          <a:noFill/>
          <a:ln/>
        </p:spPr>
        <p:txBody>
          <a:bodyPr wrap="square" lIns="0" tIns="0" rIns="0" bIns="0" rtlCol="0" anchor="ctr"/>
          <a:lstStyle/>
          <a:p>
            <a:pPr marL="0" indent="0">
              <a:buNone/>
            </a:pPr>
            <a:r>
              <a:rPr lang="en-US" sz="1600" b="1" dirty="0">
                <a:solidFill>
                  <a:schemeClr val="tx1"/>
                </a:solidFill>
                <a:latin typeface="EC Square Sans Pro" panose="020B0506040000020004" pitchFamily="34" charset="0"/>
                <a:ea typeface="Calibri" pitchFamily="34" charset="-122"/>
                <a:cs typeface="Calibri" pitchFamily="34" charset="-120"/>
              </a:rPr>
              <a:t>Expertise, not funding</a:t>
            </a:r>
            <a:endParaRPr lang="en-US" sz="1600" dirty="0">
              <a:solidFill>
                <a:schemeClr val="tx1"/>
              </a:solidFill>
              <a:latin typeface="EC Square Sans Pro" panose="020B0506040000020004" pitchFamily="34" charset="0"/>
            </a:endParaRPr>
          </a:p>
        </p:txBody>
      </p:sp>
      <p:sp>
        <p:nvSpPr>
          <p:cNvPr id="11" name="Text 7"/>
          <p:cNvSpPr txBox="1"/>
          <p:nvPr/>
        </p:nvSpPr>
        <p:spPr>
          <a:xfrm>
            <a:off x="1603247" y="4111592"/>
            <a:ext cx="6766560" cy="579395"/>
          </a:xfrm>
          <a:prstGeom prst="rect">
            <a:avLst/>
          </a:prstGeom>
          <a:noFill/>
          <a:ln/>
        </p:spPr>
        <p:txBody>
          <a:bodyPr wrap="square" lIns="0" tIns="0" rIns="0" bIns="0" rtlCol="0" anchor="ctr"/>
          <a:lstStyle/>
          <a:p>
            <a:pPr marL="0" indent="0">
              <a:lnSpc>
                <a:spcPts val="1600"/>
              </a:lnSpc>
              <a:buNone/>
            </a:pPr>
            <a:r>
              <a:rPr lang="en-US" dirty="0">
                <a:solidFill>
                  <a:schemeClr val="tx1"/>
                </a:solidFill>
                <a:latin typeface="EC Square Sans Pro" panose="020B0506040000020004" pitchFamily="34" charset="0"/>
                <a:ea typeface="Calibri" pitchFamily="34" charset="-122"/>
                <a:cs typeface="Calibri" pitchFamily="34" charset="-120"/>
              </a:rPr>
              <a:t>The TSI funds analysis, legal and strategic advice, tools, pilots, peer learning and training. The reforms themselves are financed nationally or through other EU funds.</a:t>
            </a:r>
            <a:endParaRPr lang="en-US" dirty="0">
              <a:solidFill>
                <a:schemeClr val="tx1"/>
              </a:solidFill>
              <a:latin typeface="EC Square Sans Pro" panose="020B0506040000020004" pitchFamily="34" charset="0"/>
            </a:endParaRPr>
          </a:p>
        </p:txBody>
      </p:sp>
      <p:sp>
        <p:nvSpPr>
          <p:cNvPr id="12" name="Shape 8"/>
          <p:cNvSpPr/>
          <p:nvPr/>
        </p:nvSpPr>
        <p:spPr>
          <a:xfrm>
            <a:off x="853439" y="5078059"/>
            <a:ext cx="566928" cy="566928"/>
          </a:xfrm>
          <a:prstGeom prst="ellipse">
            <a:avLst/>
          </a:prstGeom>
          <a:solidFill>
            <a:schemeClr val="accent5">
              <a:lumMod val="60000"/>
              <a:lumOff val="40000"/>
            </a:schemeClr>
          </a:solidFill>
          <a:ln w="12700">
            <a:solidFill>
              <a:srgbClr val="C39B2E"/>
            </a:solidFill>
            <a:prstDash val="solid"/>
          </a:ln>
        </p:spPr>
        <p:txBody>
          <a:bodyPr/>
          <a:lstStyle/>
          <a:p>
            <a:endParaRPr lang="en-US">
              <a:solidFill>
                <a:schemeClr val="tx1"/>
              </a:solidFill>
              <a:latin typeface="EC Square Sans Pro" panose="020B0506040000020004" pitchFamily="34" charset="0"/>
            </a:endParaRPr>
          </a:p>
        </p:txBody>
      </p:sp>
      <p:pic>
        <p:nvPicPr>
          <p:cNvPr id="13" name="Image 2" descr="preencoded.png"/>
          <p:cNvPicPr>
            <a:picLocks noChangeAspect="1"/>
          </p:cNvPicPr>
          <p:nvPr/>
        </p:nvPicPr>
        <p:blipFill>
          <a:blip r:embed="rId5"/>
          <a:stretch>
            <a:fillRect/>
          </a:stretch>
        </p:blipFill>
        <p:spPr>
          <a:xfrm>
            <a:off x="990599" y="5215219"/>
            <a:ext cx="292608" cy="292608"/>
          </a:xfrm>
          <a:prstGeom prst="rect">
            <a:avLst/>
          </a:prstGeom>
        </p:spPr>
      </p:pic>
      <p:sp>
        <p:nvSpPr>
          <p:cNvPr id="14" name="Text 9"/>
          <p:cNvSpPr txBox="1"/>
          <p:nvPr/>
        </p:nvSpPr>
        <p:spPr>
          <a:xfrm>
            <a:off x="1603247" y="4935450"/>
            <a:ext cx="6766560" cy="320040"/>
          </a:xfrm>
          <a:prstGeom prst="rect">
            <a:avLst/>
          </a:prstGeom>
          <a:noFill/>
          <a:ln/>
        </p:spPr>
        <p:txBody>
          <a:bodyPr wrap="square" lIns="0" tIns="0" rIns="0" bIns="0" rtlCol="0" anchor="ctr"/>
          <a:lstStyle/>
          <a:p>
            <a:pPr marL="0" indent="0">
              <a:buNone/>
            </a:pPr>
            <a:r>
              <a:rPr lang="en-US" sz="1600" b="1" dirty="0">
                <a:solidFill>
                  <a:schemeClr val="tx1"/>
                </a:solidFill>
                <a:latin typeface="EC Square Sans Pro" panose="020B0506040000020004" pitchFamily="34" charset="0"/>
                <a:ea typeface="Calibri" pitchFamily="34" charset="-122"/>
                <a:cs typeface="Calibri" pitchFamily="34" charset="-120"/>
              </a:rPr>
              <a:t>Semester-anchored and policy-led</a:t>
            </a:r>
            <a:endParaRPr lang="en-US" sz="1600" dirty="0">
              <a:solidFill>
                <a:schemeClr val="tx1"/>
              </a:solidFill>
              <a:latin typeface="EC Square Sans Pro" panose="020B0506040000020004" pitchFamily="34" charset="0"/>
            </a:endParaRPr>
          </a:p>
        </p:txBody>
      </p:sp>
      <p:sp>
        <p:nvSpPr>
          <p:cNvPr id="15" name="Text 10"/>
          <p:cNvSpPr txBox="1"/>
          <p:nvPr/>
        </p:nvSpPr>
        <p:spPr>
          <a:xfrm>
            <a:off x="1598674" y="5059908"/>
            <a:ext cx="6861833" cy="777240"/>
          </a:xfrm>
          <a:prstGeom prst="rect">
            <a:avLst/>
          </a:prstGeom>
          <a:noFill/>
          <a:ln/>
        </p:spPr>
        <p:txBody>
          <a:bodyPr wrap="square" lIns="0" tIns="0" rIns="0" bIns="0" rtlCol="0" anchor="ctr"/>
          <a:lstStyle/>
          <a:p>
            <a:pPr marL="0" indent="0">
              <a:lnSpc>
                <a:spcPts val="1600"/>
              </a:lnSpc>
              <a:buNone/>
            </a:pPr>
            <a:r>
              <a:rPr lang="en-US" dirty="0">
                <a:solidFill>
                  <a:schemeClr val="tx1"/>
                </a:solidFill>
                <a:latin typeface="EC Square Sans Pro" panose="020B0506040000020004" pitchFamily="34" charset="0"/>
                <a:ea typeface="Calibri" pitchFamily="34" charset="-122"/>
                <a:cs typeface="Calibri" pitchFamily="34" charset="-120"/>
              </a:rPr>
              <a:t>Support is aligned with the country-specific recommendations (CSRs) and with the recovery and resilience plans (RRPs), so capacity is built where the national reform agenda actually is.</a:t>
            </a:r>
            <a:endParaRPr lang="en-US" dirty="0">
              <a:solidFill>
                <a:schemeClr val="tx1"/>
              </a:solidFill>
              <a:latin typeface="EC Square Sans Pro" panose="020B0506040000020004" pitchFamily="34" charset="0"/>
            </a:endParaRPr>
          </a:p>
        </p:txBody>
      </p:sp>
      <p:sp>
        <p:nvSpPr>
          <p:cNvPr id="16" name="Shape 11"/>
          <p:cNvSpPr/>
          <p:nvPr/>
        </p:nvSpPr>
        <p:spPr>
          <a:xfrm>
            <a:off x="8549640" y="1749829"/>
            <a:ext cx="3063240" cy="914400"/>
          </a:xfrm>
          <a:prstGeom prst="roundRect">
            <a:avLst>
              <a:gd name="adj" fmla="val 8000"/>
            </a:avLst>
          </a:prstGeom>
          <a:solidFill>
            <a:srgbClr val="2E4C7E"/>
          </a:solidFill>
          <a:ln w="12700">
            <a:solidFill>
              <a:srgbClr val="2E4C7E"/>
            </a:solidFill>
            <a:prstDash val="solid"/>
          </a:ln>
        </p:spPr>
        <p:txBody>
          <a:bodyPr/>
          <a:lstStyle/>
          <a:p>
            <a:endParaRPr lang="en-US">
              <a:latin typeface="EC Square Sans Pro" panose="020B0506040000020004" pitchFamily="34" charset="0"/>
            </a:endParaRPr>
          </a:p>
        </p:txBody>
      </p:sp>
      <p:sp>
        <p:nvSpPr>
          <p:cNvPr id="17" name="Text 12"/>
          <p:cNvSpPr txBox="1"/>
          <p:nvPr/>
        </p:nvSpPr>
        <p:spPr>
          <a:xfrm>
            <a:off x="8778240" y="1822981"/>
            <a:ext cx="2743200" cy="457200"/>
          </a:xfrm>
          <a:prstGeom prst="rect">
            <a:avLst/>
          </a:prstGeom>
          <a:noFill/>
          <a:ln/>
        </p:spPr>
        <p:txBody>
          <a:bodyPr wrap="square" lIns="0" tIns="0" rIns="0" bIns="0" rtlCol="0" anchor="ctr"/>
          <a:lstStyle/>
          <a:p>
            <a:pPr marL="0" indent="0">
              <a:buNone/>
            </a:pPr>
            <a:r>
              <a:rPr lang="en-US" sz="2700" b="1" dirty="0">
                <a:solidFill>
                  <a:srgbClr val="E3C567"/>
                </a:solidFill>
                <a:latin typeface="EC Square Sans Pro" panose="020B0506040000020004" pitchFamily="34" charset="0"/>
                <a:ea typeface="Cambria" pitchFamily="34" charset="-122"/>
                <a:cs typeface="Cambria" pitchFamily="34" charset="-120"/>
              </a:rPr>
              <a:t>900+</a:t>
            </a:r>
            <a:endParaRPr lang="en-US" sz="2700" dirty="0">
              <a:latin typeface="EC Square Sans Pro" panose="020B0506040000020004" pitchFamily="34" charset="0"/>
            </a:endParaRPr>
          </a:p>
        </p:txBody>
      </p:sp>
      <p:sp>
        <p:nvSpPr>
          <p:cNvPr id="18" name="Text 13"/>
          <p:cNvSpPr txBox="1"/>
          <p:nvPr/>
        </p:nvSpPr>
        <p:spPr>
          <a:xfrm>
            <a:off x="8778240" y="2280181"/>
            <a:ext cx="2743200" cy="274320"/>
          </a:xfrm>
          <a:prstGeom prst="rect">
            <a:avLst/>
          </a:prstGeom>
          <a:noFill/>
          <a:ln/>
        </p:spPr>
        <p:txBody>
          <a:bodyPr wrap="square" lIns="0" tIns="0" rIns="0" bIns="0" rtlCol="0" anchor="ctr"/>
          <a:lstStyle/>
          <a:p>
            <a:pPr marL="0" indent="0">
              <a:buNone/>
            </a:pPr>
            <a:r>
              <a:rPr lang="en-US" sz="1150" dirty="0">
                <a:solidFill>
                  <a:srgbClr val="D9DFEC"/>
                </a:solidFill>
                <a:latin typeface="EC Square Sans Pro" panose="020B0506040000020004" pitchFamily="34" charset="0"/>
                <a:ea typeface="Calibri" pitchFamily="34" charset="-122"/>
                <a:cs typeface="Calibri" pitchFamily="34" charset="-120"/>
              </a:rPr>
              <a:t>projects since 2021</a:t>
            </a:r>
            <a:endParaRPr lang="en-US" sz="1150" dirty="0">
              <a:latin typeface="EC Square Sans Pro" panose="020B0506040000020004" pitchFamily="34" charset="0"/>
            </a:endParaRPr>
          </a:p>
        </p:txBody>
      </p:sp>
      <p:sp>
        <p:nvSpPr>
          <p:cNvPr id="19" name="Shape 14"/>
          <p:cNvSpPr/>
          <p:nvPr/>
        </p:nvSpPr>
        <p:spPr>
          <a:xfrm>
            <a:off x="8549640" y="2810533"/>
            <a:ext cx="3063240" cy="914400"/>
          </a:xfrm>
          <a:prstGeom prst="roundRect">
            <a:avLst>
              <a:gd name="adj" fmla="val 8000"/>
            </a:avLst>
          </a:prstGeom>
          <a:solidFill>
            <a:srgbClr val="2E4C7E"/>
          </a:solidFill>
          <a:ln w="12700">
            <a:solidFill>
              <a:srgbClr val="2E4C7E"/>
            </a:solidFill>
            <a:prstDash val="solid"/>
          </a:ln>
        </p:spPr>
        <p:txBody>
          <a:bodyPr/>
          <a:lstStyle/>
          <a:p>
            <a:endParaRPr lang="en-US">
              <a:latin typeface="EC Square Sans Pro" panose="020B0506040000020004" pitchFamily="34" charset="0"/>
            </a:endParaRPr>
          </a:p>
        </p:txBody>
      </p:sp>
      <p:sp>
        <p:nvSpPr>
          <p:cNvPr id="20" name="Text 15"/>
          <p:cNvSpPr txBox="1"/>
          <p:nvPr/>
        </p:nvSpPr>
        <p:spPr>
          <a:xfrm>
            <a:off x="8778240" y="2883685"/>
            <a:ext cx="2743200" cy="457200"/>
          </a:xfrm>
          <a:prstGeom prst="rect">
            <a:avLst/>
          </a:prstGeom>
          <a:noFill/>
          <a:ln/>
        </p:spPr>
        <p:txBody>
          <a:bodyPr wrap="square" lIns="0" tIns="0" rIns="0" bIns="0" rtlCol="0" anchor="ctr"/>
          <a:lstStyle/>
          <a:p>
            <a:pPr marL="0" indent="0">
              <a:buNone/>
            </a:pPr>
            <a:r>
              <a:rPr lang="en-US" sz="2700" b="1" dirty="0">
                <a:solidFill>
                  <a:srgbClr val="E3C567"/>
                </a:solidFill>
                <a:latin typeface="EC Square Sans Pro" panose="020B0506040000020004" pitchFamily="34" charset="0"/>
                <a:ea typeface="Cambria" pitchFamily="34" charset="-122"/>
                <a:cs typeface="Cambria" pitchFamily="34" charset="-120"/>
              </a:rPr>
              <a:t>€864m</a:t>
            </a:r>
            <a:endParaRPr lang="en-US" sz="2700" dirty="0">
              <a:latin typeface="EC Square Sans Pro" panose="020B0506040000020004" pitchFamily="34" charset="0"/>
            </a:endParaRPr>
          </a:p>
        </p:txBody>
      </p:sp>
      <p:sp>
        <p:nvSpPr>
          <p:cNvPr id="21" name="Text 16"/>
          <p:cNvSpPr txBox="1"/>
          <p:nvPr/>
        </p:nvSpPr>
        <p:spPr>
          <a:xfrm>
            <a:off x="8778240" y="3340885"/>
            <a:ext cx="2743200" cy="274320"/>
          </a:xfrm>
          <a:prstGeom prst="rect">
            <a:avLst/>
          </a:prstGeom>
          <a:noFill/>
          <a:ln/>
        </p:spPr>
        <p:txBody>
          <a:bodyPr wrap="square" lIns="0" tIns="0" rIns="0" bIns="0" rtlCol="0" anchor="ctr"/>
          <a:lstStyle/>
          <a:p>
            <a:pPr marL="0" indent="0">
              <a:buNone/>
            </a:pPr>
            <a:r>
              <a:rPr lang="en-US" sz="1150" dirty="0">
                <a:solidFill>
                  <a:srgbClr val="D9DFEC"/>
                </a:solidFill>
                <a:latin typeface="EC Square Sans Pro" panose="020B0506040000020004" pitchFamily="34" charset="0"/>
                <a:ea typeface="Calibri" pitchFamily="34" charset="-122"/>
                <a:cs typeface="Calibri" pitchFamily="34" charset="-120"/>
              </a:rPr>
              <a:t>of technical support for 2021-2027</a:t>
            </a:r>
            <a:endParaRPr lang="en-US" sz="1150" dirty="0">
              <a:latin typeface="EC Square Sans Pro" panose="020B0506040000020004" pitchFamily="34" charset="0"/>
            </a:endParaRPr>
          </a:p>
        </p:txBody>
      </p:sp>
      <p:sp>
        <p:nvSpPr>
          <p:cNvPr id="22" name="Shape 17"/>
          <p:cNvSpPr/>
          <p:nvPr/>
        </p:nvSpPr>
        <p:spPr>
          <a:xfrm>
            <a:off x="8549640" y="3871237"/>
            <a:ext cx="3063240" cy="914400"/>
          </a:xfrm>
          <a:prstGeom prst="roundRect">
            <a:avLst>
              <a:gd name="adj" fmla="val 8000"/>
            </a:avLst>
          </a:prstGeom>
          <a:solidFill>
            <a:srgbClr val="2E4C7E"/>
          </a:solidFill>
          <a:ln w="12700">
            <a:solidFill>
              <a:srgbClr val="2E4C7E"/>
            </a:solidFill>
            <a:prstDash val="solid"/>
          </a:ln>
        </p:spPr>
        <p:txBody>
          <a:bodyPr/>
          <a:lstStyle/>
          <a:p>
            <a:endParaRPr lang="en-US">
              <a:latin typeface="EC Square Sans Pro" panose="020B0506040000020004" pitchFamily="34" charset="0"/>
            </a:endParaRPr>
          </a:p>
        </p:txBody>
      </p:sp>
      <p:sp>
        <p:nvSpPr>
          <p:cNvPr id="23" name="Text 18"/>
          <p:cNvSpPr txBox="1"/>
          <p:nvPr/>
        </p:nvSpPr>
        <p:spPr>
          <a:xfrm>
            <a:off x="8778240" y="3944389"/>
            <a:ext cx="2743200" cy="457200"/>
          </a:xfrm>
          <a:prstGeom prst="rect">
            <a:avLst/>
          </a:prstGeom>
          <a:noFill/>
          <a:ln/>
        </p:spPr>
        <p:txBody>
          <a:bodyPr wrap="square" lIns="0" tIns="0" rIns="0" bIns="0" rtlCol="0" anchor="ctr"/>
          <a:lstStyle/>
          <a:p>
            <a:pPr marL="0" indent="0">
              <a:buNone/>
            </a:pPr>
            <a:r>
              <a:rPr lang="en-US" sz="2700" b="1" dirty="0">
                <a:solidFill>
                  <a:srgbClr val="E3C567"/>
                </a:solidFill>
                <a:latin typeface="EC Square Sans Pro" panose="020B0506040000020004" pitchFamily="34" charset="0"/>
                <a:ea typeface="Cambria" pitchFamily="34" charset="-122"/>
                <a:cs typeface="Cambria" pitchFamily="34" charset="-120"/>
              </a:rPr>
              <a:t>27</a:t>
            </a:r>
            <a:endParaRPr lang="en-US" sz="2700" dirty="0">
              <a:latin typeface="EC Square Sans Pro" panose="020B0506040000020004" pitchFamily="34" charset="0"/>
            </a:endParaRPr>
          </a:p>
        </p:txBody>
      </p:sp>
      <p:sp>
        <p:nvSpPr>
          <p:cNvPr id="24" name="Text 19"/>
          <p:cNvSpPr txBox="1"/>
          <p:nvPr/>
        </p:nvSpPr>
        <p:spPr>
          <a:xfrm>
            <a:off x="8778240" y="4401589"/>
            <a:ext cx="2743200" cy="274320"/>
          </a:xfrm>
          <a:prstGeom prst="rect">
            <a:avLst/>
          </a:prstGeom>
          <a:noFill/>
          <a:ln/>
        </p:spPr>
        <p:txBody>
          <a:bodyPr wrap="square" lIns="0" tIns="0" rIns="0" bIns="0" rtlCol="0" anchor="ctr"/>
          <a:lstStyle/>
          <a:p>
            <a:pPr marL="0" indent="0">
              <a:buNone/>
            </a:pPr>
            <a:r>
              <a:rPr lang="en-US" sz="1150" dirty="0">
                <a:solidFill>
                  <a:srgbClr val="D9DFEC"/>
                </a:solidFill>
                <a:latin typeface="EC Square Sans Pro" panose="020B0506040000020004" pitchFamily="34" charset="0"/>
                <a:ea typeface="Calibri" pitchFamily="34" charset="-122"/>
                <a:cs typeface="Calibri" pitchFamily="34" charset="-120"/>
              </a:rPr>
              <a:t>All EU Member States</a:t>
            </a:r>
            <a:endParaRPr lang="en-US" sz="1150" dirty="0">
              <a:latin typeface="EC Square Sans Pro" panose="020B0506040000020004" pitchFamily="34" charset="0"/>
            </a:endParaRPr>
          </a:p>
        </p:txBody>
      </p:sp>
      <p:sp>
        <p:nvSpPr>
          <p:cNvPr id="25" name="Shape 20"/>
          <p:cNvSpPr/>
          <p:nvPr/>
        </p:nvSpPr>
        <p:spPr>
          <a:xfrm>
            <a:off x="8549640" y="4931941"/>
            <a:ext cx="3063240" cy="914400"/>
          </a:xfrm>
          <a:prstGeom prst="roundRect">
            <a:avLst>
              <a:gd name="adj" fmla="val 8000"/>
            </a:avLst>
          </a:prstGeom>
          <a:solidFill>
            <a:srgbClr val="2E4C7E"/>
          </a:solidFill>
          <a:ln w="12700">
            <a:solidFill>
              <a:srgbClr val="2E4C7E"/>
            </a:solidFill>
            <a:prstDash val="solid"/>
          </a:ln>
        </p:spPr>
        <p:txBody>
          <a:bodyPr/>
          <a:lstStyle/>
          <a:p>
            <a:endParaRPr lang="en-US">
              <a:latin typeface="EC Square Sans Pro" panose="020B0506040000020004" pitchFamily="34" charset="0"/>
            </a:endParaRPr>
          </a:p>
        </p:txBody>
      </p:sp>
      <p:sp>
        <p:nvSpPr>
          <p:cNvPr id="26" name="Text 21"/>
          <p:cNvSpPr txBox="1"/>
          <p:nvPr/>
        </p:nvSpPr>
        <p:spPr>
          <a:xfrm>
            <a:off x="8778240" y="5005093"/>
            <a:ext cx="2743200" cy="457200"/>
          </a:xfrm>
          <a:prstGeom prst="rect">
            <a:avLst/>
          </a:prstGeom>
          <a:noFill/>
          <a:ln/>
        </p:spPr>
        <p:txBody>
          <a:bodyPr wrap="square" lIns="0" tIns="0" rIns="0" bIns="0" rtlCol="0" anchor="ctr"/>
          <a:lstStyle/>
          <a:p>
            <a:pPr marL="0" indent="0">
              <a:buNone/>
            </a:pPr>
            <a:r>
              <a:rPr lang="en-US" sz="2700" b="1" dirty="0">
                <a:solidFill>
                  <a:srgbClr val="E3C567"/>
                </a:solidFill>
                <a:latin typeface="EC Square Sans Pro" panose="020B0506040000020004" pitchFamily="34" charset="0"/>
                <a:ea typeface="Cambria" pitchFamily="34" charset="-122"/>
                <a:cs typeface="Cambria" pitchFamily="34" charset="-120"/>
              </a:rPr>
              <a:t>12-36</a:t>
            </a:r>
            <a:endParaRPr lang="en-US" sz="2700" dirty="0">
              <a:latin typeface="EC Square Sans Pro" panose="020B0506040000020004" pitchFamily="34" charset="0"/>
            </a:endParaRPr>
          </a:p>
        </p:txBody>
      </p:sp>
      <p:sp>
        <p:nvSpPr>
          <p:cNvPr id="27" name="Text 22"/>
          <p:cNvSpPr txBox="1"/>
          <p:nvPr/>
        </p:nvSpPr>
        <p:spPr>
          <a:xfrm>
            <a:off x="8778240" y="5462293"/>
            <a:ext cx="2743200" cy="274320"/>
          </a:xfrm>
          <a:prstGeom prst="rect">
            <a:avLst/>
          </a:prstGeom>
          <a:noFill/>
          <a:ln/>
        </p:spPr>
        <p:txBody>
          <a:bodyPr wrap="square" lIns="0" tIns="0" rIns="0" bIns="0" rtlCol="0" anchor="ctr"/>
          <a:lstStyle/>
          <a:p>
            <a:pPr marL="0" indent="0">
              <a:buNone/>
            </a:pPr>
            <a:r>
              <a:rPr lang="en-US" sz="1150" dirty="0">
                <a:solidFill>
                  <a:srgbClr val="D9DFEC"/>
                </a:solidFill>
                <a:latin typeface="EC Square Sans Pro" panose="020B0506040000020004" pitchFamily="34" charset="0"/>
                <a:ea typeface="Calibri" pitchFamily="34" charset="-122"/>
                <a:cs typeface="Calibri" pitchFamily="34" charset="-120"/>
              </a:rPr>
              <a:t>months per project</a:t>
            </a:r>
            <a:endParaRPr lang="en-US" sz="1150" dirty="0">
              <a:latin typeface="EC Square Sans Pro" panose="020B0506040000020004" pitchFamily="34" charset="0"/>
            </a:endParaRPr>
          </a:p>
        </p:txBody>
      </p:sp>
      <p:sp>
        <p:nvSpPr>
          <p:cNvPr id="28" name="Text 23"/>
          <p:cNvSpPr txBox="1"/>
          <p:nvPr/>
        </p:nvSpPr>
        <p:spPr>
          <a:xfrm>
            <a:off x="942592" y="6111468"/>
            <a:ext cx="9826752" cy="365760"/>
          </a:xfrm>
          <a:prstGeom prst="rect">
            <a:avLst/>
          </a:prstGeom>
          <a:noFill/>
          <a:ln/>
        </p:spPr>
        <p:txBody>
          <a:bodyPr wrap="square" lIns="0" tIns="0" rIns="0" bIns="0" rtlCol="0" anchor="ctr"/>
          <a:lstStyle/>
          <a:p>
            <a:pPr marL="0" indent="0">
              <a:buNone/>
            </a:pPr>
            <a:r>
              <a:rPr lang="en-US" b="1" i="1" dirty="0">
                <a:solidFill>
                  <a:schemeClr val="accent5">
                    <a:lumMod val="50000"/>
                  </a:schemeClr>
                </a:solidFill>
                <a:latin typeface="EC Square Sans Pro" panose="020B0506040000020004" pitchFamily="34" charset="0"/>
                <a:cs typeface="Calibri" pitchFamily="34" charset="-120"/>
              </a:rPr>
              <a:t>After a TSI project closes, the public administration builds upon key project outputs, including monitoring systems, operating models, trained staff and, in several cases, adopted strategies and action plans.</a:t>
            </a:r>
          </a:p>
        </p:txBody>
      </p:sp>
      <p:sp>
        <p:nvSpPr>
          <p:cNvPr id="36" name="Text 7">
            <a:extLst>
              <a:ext uri="{FF2B5EF4-FFF2-40B4-BE49-F238E27FC236}">
                <a16:creationId xmlns:a16="http://schemas.microsoft.com/office/drawing/2014/main" id="{95551DAD-0EB0-CB81-0B8D-177FB16906A3}"/>
              </a:ext>
            </a:extLst>
          </p:cNvPr>
          <p:cNvSpPr txBox="1"/>
          <p:nvPr/>
        </p:nvSpPr>
        <p:spPr>
          <a:xfrm>
            <a:off x="1603247" y="2991335"/>
            <a:ext cx="6766560" cy="777240"/>
          </a:xfrm>
          <a:prstGeom prst="rect">
            <a:avLst/>
          </a:prstGeom>
          <a:noFill/>
          <a:ln/>
        </p:spPr>
        <p:txBody>
          <a:bodyPr wrap="square" lIns="0" tIns="0" rIns="0" bIns="0" rtlCol="0" anchor="ctr"/>
          <a:lstStyle/>
          <a:p>
            <a:pPr>
              <a:spcBef>
                <a:spcPts val="1200"/>
              </a:spcBef>
              <a:spcAft>
                <a:spcPts val="1200"/>
              </a:spcAft>
            </a:pPr>
            <a:r>
              <a:rPr lang="en-US" dirty="0">
                <a:latin typeface="EC Square Sans Pro" panose="020B0506040000020004" pitchFamily="34" charset="0"/>
              </a:rPr>
              <a:t>Support is targeted and provided in a close dialogue with Member States’ authorities, responding to the support needs and expectations of the requesting authorities at national, regional, and local levels</a:t>
            </a:r>
          </a:p>
        </p:txBody>
      </p:sp>
      <p:sp>
        <p:nvSpPr>
          <p:cNvPr id="37" name="Shape 5">
            <a:extLst>
              <a:ext uri="{FF2B5EF4-FFF2-40B4-BE49-F238E27FC236}">
                <a16:creationId xmlns:a16="http://schemas.microsoft.com/office/drawing/2014/main" id="{85DB1C92-F7E3-5873-FDAC-ED6066D0FF06}"/>
              </a:ext>
            </a:extLst>
          </p:cNvPr>
          <p:cNvSpPr/>
          <p:nvPr/>
        </p:nvSpPr>
        <p:spPr>
          <a:xfrm>
            <a:off x="848867" y="2774050"/>
            <a:ext cx="566928" cy="566928"/>
          </a:xfrm>
          <a:prstGeom prst="ellipse">
            <a:avLst/>
          </a:prstGeom>
          <a:solidFill>
            <a:schemeClr val="accent5">
              <a:lumMod val="60000"/>
              <a:lumOff val="40000"/>
            </a:schemeClr>
          </a:solidFill>
          <a:ln w="12700">
            <a:solidFill>
              <a:srgbClr val="C39B2E"/>
            </a:solidFill>
            <a:prstDash val="solid"/>
          </a:ln>
        </p:spPr>
        <p:txBody>
          <a:bodyPr/>
          <a:lstStyle/>
          <a:p>
            <a:endParaRPr lang="en-US">
              <a:solidFill>
                <a:schemeClr val="tx1"/>
              </a:solidFill>
              <a:latin typeface="EC Square Sans Pro" panose="020B0506040000020004" pitchFamily="34" charset="0"/>
            </a:endParaRPr>
          </a:p>
        </p:txBody>
      </p:sp>
      <p:sp>
        <p:nvSpPr>
          <p:cNvPr id="39" name="Text 6">
            <a:extLst>
              <a:ext uri="{FF2B5EF4-FFF2-40B4-BE49-F238E27FC236}">
                <a16:creationId xmlns:a16="http://schemas.microsoft.com/office/drawing/2014/main" id="{FFB4EB9B-53D5-75E2-3907-5D061A29D7D6}"/>
              </a:ext>
            </a:extLst>
          </p:cNvPr>
          <p:cNvSpPr txBox="1"/>
          <p:nvPr/>
        </p:nvSpPr>
        <p:spPr>
          <a:xfrm>
            <a:off x="1598675" y="2748650"/>
            <a:ext cx="6766560" cy="320040"/>
          </a:xfrm>
          <a:prstGeom prst="rect">
            <a:avLst/>
          </a:prstGeom>
          <a:noFill/>
          <a:ln/>
        </p:spPr>
        <p:txBody>
          <a:bodyPr wrap="square" lIns="0" tIns="0" rIns="0" bIns="0" rtlCol="0" anchor="ctr"/>
          <a:lstStyle/>
          <a:p>
            <a:pPr marL="0" indent="0">
              <a:buNone/>
            </a:pPr>
            <a:r>
              <a:rPr lang="en-US" sz="1600" b="1" dirty="0">
                <a:solidFill>
                  <a:schemeClr val="tx1"/>
                </a:solidFill>
                <a:latin typeface="EC Square Sans Pro" panose="020B0506040000020004" pitchFamily="34" charset="0"/>
                <a:ea typeface="Calibri" pitchFamily="34" charset="-122"/>
                <a:cs typeface="Calibri" pitchFamily="34" charset="-120"/>
              </a:rPr>
              <a:t>Tailor made</a:t>
            </a:r>
            <a:endParaRPr lang="en-US" sz="1600" dirty="0">
              <a:solidFill>
                <a:schemeClr val="tx1"/>
              </a:solidFill>
              <a:latin typeface="EC Square Sans Pro" panose="020B0506040000020004" pitchFamily="34" charset="0"/>
            </a:endParaRPr>
          </a:p>
        </p:txBody>
      </p:sp>
      <p:pic>
        <p:nvPicPr>
          <p:cNvPr id="43" name="Graphic 42" descr="Alterations &amp; Tailoring with solid fill">
            <a:extLst>
              <a:ext uri="{FF2B5EF4-FFF2-40B4-BE49-F238E27FC236}">
                <a16:creationId xmlns:a16="http://schemas.microsoft.com/office/drawing/2014/main" id="{0A2DD385-B267-EDE7-8AD9-A995389C094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42592" y="2851773"/>
            <a:ext cx="411481" cy="41148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99F0D-AB97-354D-2638-9E842B0A43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139262-BE18-1186-B27C-68F5E979AF79}"/>
              </a:ext>
            </a:extLst>
          </p:cNvPr>
          <p:cNvSpPr>
            <a:spLocks noGrp="1"/>
          </p:cNvSpPr>
          <p:nvPr>
            <p:ph type="title"/>
          </p:nvPr>
        </p:nvSpPr>
        <p:spPr/>
        <p:txBody>
          <a:bodyPr/>
          <a:lstStyle/>
          <a:p>
            <a:r>
              <a:rPr lang="en-IE" sz="3200" b="1" noProof="0" dirty="0">
                <a:latin typeface="EC Square Sans Pro" panose="020B0506040000020004" pitchFamily="34" charset="0"/>
              </a:rPr>
              <a:t>Technical Support Instrument</a:t>
            </a:r>
          </a:p>
        </p:txBody>
      </p:sp>
      <p:sp>
        <p:nvSpPr>
          <p:cNvPr id="9" name="Rectangle: Rounded Corners 8">
            <a:extLst>
              <a:ext uri="{FF2B5EF4-FFF2-40B4-BE49-F238E27FC236}">
                <a16:creationId xmlns:a16="http://schemas.microsoft.com/office/drawing/2014/main" id="{9C26EE8C-EC70-5C57-A43B-6095A64A75CA}"/>
              </a:ext>
            </a:extLst>
          </p:cNvPr>
          <p:cNvSpPr/>
          <p:nvPr/>
        </p:nvSpPr>
        <p:spPr>
          <a:xfrm>
            <a:off x="941158" y="1436379"/>
            <a:ext cx="10515600" cy="816904"/>
          </a:xfrm>
          <a:prstGeom prst="roundRect">
            <a:avLst>
              <a:gd name="adj" fmla="val 10785"/>
            </a:avLst>
          </a:prstGeom>
          <a:solidFill>
            <a:schemeClr val="tx2">
              <a:lumMod val="20000"/>
              <a:lumOff val="80000"/>
            </a:schemeClr>
          </a:solidFill>
          <a:ln w="28575">
            <a:solidFill>
              <a:schemeClr val="tx2"/>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800" dirty="0">
                <a:solidFill>
                  <a:schemeClr val="tx2"/>
                </a:solidFill>
                <a:latin typeface="EC Square Sans Pro" panose="020B0506040000020004" pitchFamily="34" charset="0"/>
              </a:rPr>
              <a:t>The TSI also includes important collaborative initiatives among Member States to promote the </a:t>
            </a:r>
            <a:r>
              <a:rPr lang="en-US" sz="1800" b="1" dirty="0">
                <a:solidFill>
                  <a:schemeClr val="tx2"/>
                </a:solidFill>
                <a:latin typeface="EC Square Sans Pro" panose="020B0506040000020004" pitchFamily="34" charset="0"/>
              </a:rPr>
              <a:t>sharing of experiences, knowledge, and best practices.</a:t>
            </a:r>
            <a:endParaRPr lang="en-IE" sz="1800" b="1" dirty="0">
              <a:solidFill>
                <a:schemeClr val="tx2"/>
              </a:solidFill>
              <a:latin typeface="EC Square Sans Pro" panose="020B0506040000020004" pitchFamily="34" charset="0"/>
            </a:endParaRPr>
          </a:p>
        </p:txBody>
      </p:sp>
      <p:sp>
        <p:nvSpPr>
          <p:cNvPr id="7" name="TextBox 6">
            <a:extLst>
              <a:ext uri="{FF2B5EF4-FFF2-40B4-BE49-F238E27FC236}">
                <a16:creationId xmlns:a16="http://schemas.microsoft.com/office/drawing/2014/main" id="{2103CF43-DE60-DD81-B191-FBAE986751FD}"/>
              </a:ext>
            </a:extLst>
          </p:cNvPr>
          <p:cNvSpPr txBox="1"/>
          <p:nvPr/>
        </p:nvSpPr>
        <p:spPr>
          <a:xfrm>
            <a:off x="994321" y="3247778"/>
            <a:ext cx="10409274" cy="2923877"/>
          </a:xfrm>
          <a:prstGeom prst="rect">
            <a:avLst/>
          </a:prstGeom>
          <a:noFill/>
        </p:spPr>
        <p:txBody>
          <a:bodyPr wrap="square" rtlCol="0">
            <a:spAutoFit/>
          </a:bodyPr>
          <a:lstStyle/>
          <a:p>
            <a:pPr marL="285750" indent="-285750">
              <a:spcBef>
                <a:spcPts val="1200"/>
              </a:spcBef>
              <a:spcAft>
                <a:spcPts val="1200"/>
              </a:spcAft>
              <a:buFont typeface="Arial" panose="020B0604020202020204" pitchFamily="34" charset="0"/>
              <a:buChar char="•"/>
            </a:pPr>
            <a:r>
              <a:rPr lang="en-US" sz="1600" b="1" kern="1200" dirty="0">
                <a:solidFill>
                  <a:srgbClr val="003399"/>
                </a:solidFill>
                <a:latin typeface="EC Square Sans Pro" panose="020B0506040000020004" pitchFamily="34" charset="0"/>
              </a:rPr>
              <a:t>TAIEX-TSI Peer 2 Peer</a:t>
            </a:r>
            <a:r>
              <a:rPr lang="en-US" sz="1600" kern="1200" dirty="0">
                <a:solidFill>
                  <a:srgbClr val="003399"/>
                </a:solidFill>
                <a:latin typeface="EC Square Sans Pro" panose="020B0506040000020004" pitchFamily="34" charset="0"/>
              </a:rPr>
              <a:t> </a:t>
            </a:r>
            <a:r>
              <a:rPr lang="en-US" sz="1600" kern="1200" dirty="0">
                <a:latin typeface="EC Square Sans Pro" panose="020B0506040000020004" pitchFamily="34" charset="0"/>
              </a:rPr>
              <a:t>is an instrument managed in cooperation with </a:t>
            </a:r>
            <a:r>
              <a:rPr lang="en-US" sz="1600" dirty="0">
                <a:latin typeface="EC Square Sans Pro" panose="020B0506040000020004" pitchFamily="34" charset="0"/>
              </a:rPr>
              <a:t>DG ENEST </a:t>
            </a:r>
            <a:r>
              <a:rPr lang="en-US" sz="1600" kern="1200" dirty="0">
                <a:latin typeface="EC Square Sans Pro" panose="020B0506040000020004" pitchFamily="34" charset="0"/>
              </a:rPr>
              <a:t>to implement part of the TSI of SG REFORM. It allows experts from national administrations</a:t>
            </a:r>
            <a:r>
              <a:rPr lang="en-US" sz="1600" kern="1200" dirty="0">
                <a:solidFill>
                  <a:schemeClr val="tx2"/>
                </a:solidFill>
                <a:latin typeface="EC Square Sans Pro" panose="020B0506040000020004" pitchFamily="34" charset="0"/>
              </a:rPr>
              <a:t> </a:t>
            </a:r>
            <a:r>
              <a:rPr lang="en-US" sz="1600" dirty="0">
                <a:latin typeface="EC Square Sans Pro" panose="020B0506040000020004" pitchFamily="34" charset="0"/>
              </a:rPr>
              <a:t>to exchange expertise through expert missions, study visits, and workshops. </a:t>
            </a:r>
            <a:r>
              <a:rPr lang="en-US" sz="1600" kern="1200" dirty="0">
                <a:latin typeface="EC Square Sans Pro" panose="020B0506040000020004" pitchFamily="34" charset="0"/>
              </a:rPr>
              <a:t>The instrument is only available for projects selected under the TSI.</a:t>
            </a:r>
          </a:p>
          <a:p>
            <a:pPr marL="285750" indent="-285750">
              <a:spcBef>
                <a:spcPts val="1200"/>
              </a:spcBef>
              <a:spcAft>
                <a:spcPts val="1200"/>
              </a:spcAft>
              <a:buFont typeface="Arial" panose="020B0604020202020204" pitchFamily="34" charset="0"/>
              <a:buChar char="•"/>
            </a:pPr>
            <a:r>
              <a:rPr lang="en-US" sz="1600" kern="1200" dirty="0">
                <a:latin typeface="EC Square Sans Pro" panose="020B0506040000020004" pitchFamily="34" charset="0"/>
              </a:rPr>
              <a:t>The </a:t>
            </a:r>
            <a:r>
              <a:rPr lang="en-US" sz="1600" b="1" kern="1200" dirty="0">
                <a:solidFill>
                  <a:schemeClr val="tx2"/>
                </a:solidFill>
                <a:latin typeface="EC Square Sans Pro" panose="020B0506040000020004" pitchFamily="34" charset="0"/>
              </a:rPr>
              <a:t>Public Administration Cooperation Exchange (PACE) </a:t>
            </a:r>
            <a:r>
              <a:rPr lang="en-US" sz="1600" dirty="0">
                <a:latin typeface="EC Square Sans Pro" panose="020B0506040000020004" pitchFamily="34" charset="0"/>
              </a:rPr>
              <a:t>aims to promote peer-learning and the exchange of best practices among civil servants of different Member States to strengthen administrative capacity, policy-making, and implementation skills.</a:t>
            </a:r>
          </a:p>
          <a:p>
            <a:pPr marL="285750" indent="-285750">
              <a:spcBef>
                <a:spcPts val="1200"/>
              </a:spcBef>
              <a:spcAft>
                <a:spcPts val="1200"/>
              </a:spcAft>
              <a:buFont typeface="Arial" panose="020B0604020202020204" pitchFamily="34" charset="0"/>
              <a:buChar char="•"/>
            </a:pPr>
            <a:r>
              <a:rPr lang="en-US" sz="1600" dirty="0">
                <a:latin typeface="EC Square Sans Pro" panose="020B0506040000020004" pitchFamily="34" charset="0"/>
              </a:rPr>
              <a:t>In the context of the Commission’s political priority to accelerate the integration and accession process, the TSI opened beyond the EU boundaries allowing </a:t>
            </a:r>
            <a:r>
              <a:rPr lang="en-US" sz="1600" b="1" dirty="0">
                <a:solidFill>
                  <a:schemeClr val="tx2"/>
                </a:solidFill>
                <a:latin typeface="EC Square Sans Pro" panose="020B0506040000020004" pitchFamily="34" charset="0"/>
              </a:rPr>
              <a:t>enlargement </a:t>
            </a:r>
            <a:r>
              <a:rPr lang="en-US" sz="1600" b="1" dirty="0">
                <a:solidFill>
                  <a:srgbClr val="003399"/>
                </a:solidFill>
                <a:latin typeface="EC Square Sans Pro" panose="020B0506040000020004" pitchFamily="34" charset="0"/>
              </a:rPr>
              <a:t>countries to join as observers </a:t>
            </a:r>
            <a:r>
              <a:rPr lang="en-US" sz="1600" dirty="0">
                <a:latin typeface="EC Square Sans Pro" panose="020B0506040000020004" pitchFamily="34" charset="0"/>
              </a:rPr>
              <a:t>of selected technical support projects.</a:t>
            </a:r>
          </a:p>
        </p:txBody>
      </p:sp>
      <p:sp>
        <p:nvSpPr>
          <p:cNvPr id="21" name="TextBox 20">
            <a:extLst>
              <a:ext uri="{FF2B5EF4-FFF2-40B4-BE49-F238E27FC236}">
                <a16:creationId xmlns:a16="http://schemas.microsoft.com/office/drawing/2014/main" id="{CE59BC0D-A6D3-E9BF-DC5D-8B3F629D15B0}"/>
              </a:ext>
            </a:extLst>
          </p:cNvPr>
          <p:cNvSpPr txBox="1"/>
          <p:nvPr/>
        </p:nvSpPr>
        <p:spPr>
          <a:xfrm>
            <a:off x="885303" y="2608416"/>
            <a:ext cx="5497032" cy="400110"/>
          </a:xfrm>
          <a:prstGeom prst="rect">
            <a:avLst/>
          </a:prstGeom>
          <a:noFill/>
        </p:spPr>
        <p:txBody>
          <a:bodyPr wrap="square" rtlCol="0">
            <a:spAutoFit/>
          </a:bodyPr>
          <a:lstStyle/>
          <a:p>
            <a:r>
              <a:rPr lang="en-IE" sz="2000" b="1" dirty="0">
                <a:solidFill>
                  <a:schemeClr val="tx2"/>
                </a:solidFill>
                <a:latin typeface="EC Square Sans Pro" panose="020B0506040000020004" pitchFamily="34" charset="0"/>
              </a:rPr>
              <a:t>Cooperation between Member States:</a:t>
            </a:r>
          </a:p>
        </p:txBody>
      </p:sp>
    </p:spTree>
    <p:extLst>
      <p:ext uri="{BB962C8B-B14F-4D97-AF65-F5344CB8AC3E}">
        <p14:creationId xmlns:p14="http://schemas.microsoft.com/office/powerpoint/2010/main" val="656333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20C49-B5F1-0D21-BD06-9BF6B1637C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C34931-1049-EA2F-5513-2C8637E4B01F}"/>
              </a:ext>
            </a:extLst>
          </p:cNvPr>
          <p:cNvSpPr>
            <a:spLocks noGrp="1"/>
          </p:cNvSpPr>
          <p:nvPr>
            <p:ph type="title"/>
          </p:nvPr>
        </p:nvSpPr>
        <p:spPr/>
        <p:txBody>
          <a:bodyPr/>
          <a:lstStyle/>
          <a:p>
            <a:r>
              <a:rPr lang="en-IE" sz="3200" b="1" noProof="0" dirty="0">
                <a:latin typeface="EC Square Sans Pro" panose="020B0506040000020004" pitchFamily="34" charset="0"/>
              </a:rPr>
              <a:t>Technical Support Instrument cycle</a:t>
            </a:r>
          </a:p>
        </p:txBody>
      </p:sp>
      <p:sp>
        <p:nvSpPr>
          <p:cNvPr id="4" name="Rectangle: Rounded Corners 3">
            <a:extLst>
              <a:ext uri="{FF2B5EF4-FFF2-40B4-BE49-F238E27FC236}">
                <a16:creationId xmlns:a16="http://schemas.microsoft.com/office/drawing/2014/main" id="{8A839F05-BAED-9997-0BC4-3B792CD07A5C}"/>
              </a:ext>
            </a:extLst>
          </p:cNvPr>
          <p:cNvSpPr/>
          <p:nvPr/>
        </p:nvSpPr>
        <p:spPr>
          <a:xfrm>
            <a:off x="6256053" y="1735259"/>
            <a:ext cx="2524061" cy="788176"/>
          </a:xfrm>
          <a:prstGeom prst="roundRect">
            <a:avLst>
              <a:gd name="adj" fmla="val 10785"/>
            </a:avLst>
          </a:prstGeom>
          <a:solidFill>
            <a:schemeClr val="accent4">
              <a:lumMod val="20000"/>
              <a:lumOff val="80000"/>
            </a:schemeClr>
          </a:solidFill>
          <a:ln w="28575">
            <a:solidFill>
              <a:schemeClr val="accent4"/>
            </a:solidFill>
          </a:ln>
        </p:spPr>
        <p:style>
          <a:lnRef idx="0">
            <a:scrgbClr r="0" g="0" b="0"/>
          </a:lnRef>
          <a:fillRef idx="0">
            <a:scrgbClr r="0" g="0" b="0"/>
          </a:fillRef>
          <a:effectRef idx="0">
            <a:scrgbClr r="0" g="0" b="0"/>
          </a:effectRef>
          <a:fontRef idx="minor">
            <a:schemeClr val="lt1"/>
          </a:fontRef>
        </p:style>
        <p:txBody>
          <a:bodyPr rtlCol="0" anchor="ctr"/>
          <a:lstStyle/>
          <a:p>
            <a:pPr algn="ctr">
              <a:buClr>
                <a:srgbClr val="000000"/>
              </a:buClr>
              <a:buFont typeface="Arial"/>
            </a:pPr>
            <a:r>
              <a:rPr lang="en-IE" sz="1400" b="1" noProof="0">
                <a:solidFill>
                  <a:schemeClr val="accent4">
                    <a:lumMod val="75000"/>
                  </a:schemeClr>
                </a:solidFill>
                <a:latin typeface="EC Square Sans Pro" panose="020B0506040000020004" pitchFamily="34" charset="0"/>
                <a:sym typeface="Arial"/>
              </a:rPr>
              <a:t>Member States submit requests</a:t>
            </a:r>
          </a:p>
        </p:txBody>
      </p:sp>
      <p:sp>
        <p:nvSpPr>
          <p:cNvPr id="5" name="Rectangle: Rounded Corners 4">
            <a:extLst>
              <a:ext uri="{FF2B5EF4-FFF2-40B4-BE49-F238E27FC236}">
                <a16:creationId xmlns:a16="http://schemas.microsoft.com/office/drawing/2014/main" id="{5A4C2301-B4AF-44C8-39CC-F2A2CA1E2673}"/>
              </a:ext>
            </a:extLst>
          </p:cNvPr>
          <p:cNvSpPr/>
          <p:nvPr/>
        </p:nvSpPr>
        <p:spPr>
          <a:xfrm>
            <a:off x="1152207" y="1706531"/>
            <a:ext cx="2524061" cy="816904"/>
          </a:xfrm>
          <a:prstGeom prst="roundRect">
            <a:avLst>
              <a:gd name="adj" fmla="val 5382"/>
            </a:avLst>
          </a:prstGeom>
          <a:solidFill>
            <a:schemeClr val="bg2"/>
          </a:solidFill>
          <a:ln w="28575">
            <a:solidFill>
              <a:schemeClr val="bg2">
                <a:lumMod val="2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buClr>
                <a:srgbClr val="000000"/>
              </a:buClr>
              <a:buFont typeface="Arial"/>
            </a:pPr>
            <a:r>
              <a:rPr lang="en-US" sz="1400" b="1">
                <a:solidFill>
                  <a:schemeClr val="bg2">
                    <a:lumMod val="25000"/>
                  </a:schemeClr>
                </a:solidFill>
                <a:latin typeface="EC Square Sans Pro" panose="020B0506040000020004" pitchFamily="34" charset="0"/>
                <a:sym typeface="Arial"/>
              </a:rPr>
              <a:t>Assessment and selection by the European Commission</a:t>
            </a:r>
          </a:p>
        </p:txBody>
      </p:sp>
      <p:sp>
        <p:nvSpPr>
          <p:cNvPr id="6" name="Rectangle: Rounded Corners 5">
            <a:extLst>
              <a:ext uri="{FF2B5EF4-FFF2-40B4-BE49-F238E27FC236}">
                <a16:creationId xmlns:a16="http://schemas.microsoft.com/office/drawing/2014/main" id="{8488FD18-3A9C-7FFB-3B9A-9E5B1A4A81F4}"/>
              </a:ext>
            </a:extLst>
          </p:cNvPr>
          <p:cNvSpPr/>
          <p:nvPr/>
        </p:nvSpPr>
        <p:spPr>
          <a:xfrm>
            <a:off x="1152207" y="4783736"/>
            <a:ext cx="2524062" cy="816904"/>
          </a:xfrm>
          <a:prstGeom prst="roundRect">
            <a:avLst>
              <a:gd name="adj" fmla="val 10785"/>
            </a:avLst>
          </a:prstGeom>
          <a:solidFill>
            <a:schemeClr val="accent6">
              <a:lumMod val="20000"/>
              <a:lumOff val="80000"/>
            </a:schemeClr>
          </a:solidFill>
          <a:ln w="28575">
            <a:solidFill>
              <a:schemeClr val="accent6">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400" b="1">
                <a:solidFill>
                  <a:schemeClr val="accent6">
                    <a:lumMod val="75000"/>
                  </a:schemeClr>
                </a:solidFill>
                <a:latin typeface="EC Square Sans Pro" panose="020B0506040000020004" pitchFamily="34" charset="0"/>
              </a:rPr>
              <a:t>Project design in collaboration between MS and European Commission</a:t>
            </a:r>
            <a:endParaRPr lang="en-US" sz="1400">
              <a:solidFill>
                <a:schemeClr val="accent6">
                  <a:lumMod val="75000"/>
                </a:schemeClr>
              </a:solidFill>
              <a:latin typeface="EC Square Sans Pro" panose="020B0506040000020004" pitchFamily="34" charset="0"/>
            </a:endParaRPr>
          </a:p>
        </p:txBody>
      </p:sp>
      <p:sp>
        <p:nvSpPr>
          <p:cNvPr id="9" name="Rectangle: Rounded Corners 8">
            <a:extLst>
              <a:ext uri="{FF2B5EF4-FFF2-40B4-BE49-F238E27FC236}">
                <a16:creationId xmlns:a16="http://schemas.microsoft.com/office/drawing/2014/main" id="{A16AE4AF-8BAF-9354-9CC5-17C6D12BB9BD}"/>
              </a:ext>
            </a:extLst>
          </p:cNvPr>
          <p:cNvSpPr/>
          <p:nvPr/>
        </p:nvSpPr>
        <p:spPr>
          <a:xfrm>
            <a:off x="4672236" y="4783736"/>
            <a:ext cx="2524062" cy="816904"/>
          </a:xfrm>
          <a:prstGeom prst="roundRect">
            <a:avLst>
              <a:gd name="adj" fmla="val 10785"/>
            </a:avLst>
          </a:prstGeom>
          <a:solidFill>
            <a:schemeClr val="tx2">
              <a:lumMod val="20000"/>
              <a:lumOff val="80000"/>
            </a:schemeClr>
          </a:solidFill>
          <a:ln w="28575">
            <a:solidFill>
              <a:schemeClr val="tx2"/>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400" b="1">
                <a:solidFill>
                  <a:schemeClr val="tx2"/>
                </a:solidFill>
                <a:latin typeface="EC Square Sans Pro" panose="020B0506040000020004" pitchFamily="34" charset="0"/>
              </a:rPr>
              <a:t>Contracting process by the European Commission</a:t>
            </a:r>
            <a:endParaRPr lang="en-US" sz="1400">
              <a:solidFill>
                <a:schemeClr val="tx2"/>
              </a:solidFill>
              <a:latin typeface="EC Square Sans Pro" panose="020B0506040000020004" pitchFamily="34" charset="0"/>
            </a:endParaRPr>
          </a:p>
        </p:txBody>
      </p:sp>
      <p:sp>
        <p:nvSpPr>
          <p:cNvPr id="10" name="Rectangle: Rounded Corners 9">
            <a:extLst>
              <a:ext uri="{FF2B5EF4-FFF2-40B4-BE49-F238E27FC236}">
                <a16:creationId xmlns:a16="http://schemas.microsoft.com/office/drawing/2014/main" id="{F1BF2A84-9F49-80B1-CE2A-CBCBA88AF1DE}"/>
              </a:ext>
            </a:extLst>
          </p:cNvPr>
          <p:cNvSpPr/>
          <p:nvPr/>
        </p:nvSpPr>
        <p:spPr>
          <a:xfrm>
            <a:off x="8329117" y="4783736"/>
            <a:ext cx="2524062" cy="816904"/>
          </a:xfrm>
          <a:prstGeom prst="roundRect">
            <a:avLst>
              <a:gd name="adj" fmla="val 10785"/>
            </a:avLst>
          </a:prstGeom>
          <a:solidFill>
            <a:schemeClr val="accent5">
              <a:lumMod val="20000"/>
              <a:lumOff val="80000"/>
            </a:schemeClr>
          </a:solidFill>
          <a:ln w="28575">
            <a:solidFill>
              <a:schemeClr val="accent5">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400" b="1">
                <a:solidFill>
                  <a:schemeClr val="accent5">
                    <a:lumMod val="50000"/>
                  </a:schemeClr>
                </a:solidFill>
                <a:latin typeface="EC Square Sans Pro" panose="020B0506040000020004" pitchFamily="34" charset="0"/>
              </a:rPr>
              <a:t>Project implementation</a:t>
            </a:r>
            <a:endParaRPr lang="en-US" sz="1400">
              <a:solidFill>
                <a:schemeClr val="accent5">
                  <a:lumMod val="50000"/>
                </a:schemeClr>
              </a:solidFill>
              <a:latin typeface="EC Square Sans Pro" panose="020B0506040000020004" pitchFamily="34" charset="0"/>
            </a:endParaRPr>
          </a:p>
        </p:txBody>
      </p:sp>
      <p:sp>
        <p:nvSpPr>
          <p:cNvPr id="12" name="TextBox 11">
            <a:extLst>
              <a:ext uri="{FF2B5EF4-FFF2-40B4-BE49-F238E27FC236}">
                <a16:creationId xmlns:a16="http://schemas.microsoft.com/office/drawing/2014/main" id="{33E9D23E-9648-A3D0-6C23-E3F589BC435B}"/>
              </a:ext>
            </a:extLst>
          </p:cNvPr>
          <p:cNvSpPr txBox="1"/>
          <p:nvPr/>
        </p:nvSpPr>
        <p:spPr>
          <a:xfrm>
            <a:off x="8882743" y="1956142"/>
            <a:ext cx="2187908" cy="369332"/>
          </a:xfrm>
          <a:prstGeom prst="rect">
            <a:avLst/>
          </a:prstGeom>
          <a:noFill/>
        </p:spPr>
        <p:txBody>
          <a:bodyPr wrap="square" rtlCol="0">
            <a:spAutoFit/>
          </a:bodyPr>
          <a:lstStyle/>
          <a:p>
            <a:r>
              <a:rPr lang="en-IE" b="1" noProof="0">
                <a:solidFill>
                  <a:schemeClr val="accent4">
                    <a:lumMod val="75000"/>
                  </a:schemeClr>
                </a:solidFill>
                <a:latin typeface="EC Square Sans Pro" panose="020B0506040000020004" pitchFamily="34" charset="0"/>
              </a:rPr>
              <a:t>Demand-driven</a:t>
            </a:r>
          </a:p>
        </p:txBody>
      </p:sp>
      <p:sp>
        <p:nvSpPr>
          <p:cNvPr id="13" name="Arrow: Right 12">
            <a:extLst>
              <a:ext uri="{FF2B5EF4-FFF2-40B4-BE49-F238E27FC236}">
                <a16:creationId xmlns:a16="http://schemas.microsoft.com/office/drawing/2014/main" id="{21A9CEA9-1771-B7F3-9050-EAFA6B1B80DC}"/>
              </a:ext>
            </a:extLst>
          </p:cNvPr>
          <p:cNvSpPr/>
          <p:nvPr/>
        </p:nvSpPr>
        <p:spPr>
          <a:xfrm rot="5400000">
            <a:off x="1513833" y="3471639"/>
            <a:ext cx="1800807" cy="363894"/>
          </a:xfrm>
          <a:prstGeom prst="rightArrow">
            <a:avLst/>
          </a:prstGeom>
          <a:solidFill>
            <a:schemeClr val="bg1">
              <a:lumMod val="85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4" name="TextBox 13">
            <a:extLst>
              <a:ext uri="{FF2B5EF4-FFF2-40B4-BE49-F238E27FC236}">
                <a16:creationId xmlns:a16="http://schemas.microsoft.com/office/drawing/2014/main" id="{FDCEB22D-63BD-2609-3090-4AD09E879A57}"/>
              </a:ext>
            </a:extLst>
          </p:cNvPr>
          <p:cNvSpPr txBox="1"/>
          <p:nvPr/>
        </p:nvSpPr>
        <p:spPr>
          <a:xfrm>
            <a:off x="44381" y="3468919"/>
            <a:ext cx="2187908" cy="369332"/>
          </a:xfrm>
          <a:prstGeom prst="rect">
            <a:avLst/>
          </a:prstGeom>
          <a:noFill/>
        </p:spPr>
        <p:txBody>
          <a:bodyPr wrap="square" rtlCol="0">
            <a:spAutoFit/>
          </a:bodyPr>
          <a:lstStyle/>
          <a:p>
            <a:pPr algn="r"/>
            <a:r>
              <a:rPr lang="en-IE" b="1" noProof="0">
                <a:solidFill>
                  <a:schemeClr val="bg1">
                    <a:lumMod val="50000"/>
                  </a:schemeClr>
                </a:solidFill>
                <a:latin typeface="EC Square Sans Pro" panose="020B0506040000020004" pitchFamily="34" charset="0"/>
              </a:rPr>
              <a:t>If selected</a:t>
            </a:r>
          </a:p>
        </p:txBody>
      </p:sp>
      <p:sp>
        <p:nvSpPr>
          <p:cNvPr id="15" name="Arrow: Right 14">
            <a:extLst>
              <a:ext uri="{FF2B5EF4-FFF2-40B4-BE49-F238E27FC236}">
                <a16:creationId xmlns:a16="http://schemas.microsoft.com/office/drawing/2014/main" id="{C8A1E297-16A8-48BD-615E-6212BF7A45FC}"/>
              </a:ext>
            </a:extLst>
          </p:cNvPr>
          <p:cNvSpPr/>
          <p:nvPr/>
        </p:nvSpPr>
        <p:spPr>
          <a:xfrm>
            <a:off x="3848814" y="5010241"/>
            <a:ext cx="650877" cy="363894"/>
          </a:xfrm>
          <a:prstGeom prst="rightArrow">
            <a:avLst/>
          </a:prstGeom>
          <a:solidFill>
            <a:schemeClr val="bg1">
              <a:lumMod val="85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6" name="Arrow: Right 15">
            <a:extLst>
              <a:ext uri="{FF2B5EF4-FFF2-40B4-BE49-F238E27FC236}">
                <a16:creationId xmlns:a16="http://schemas.microsoft.com/office/drawing/2014/main" id="{FF8EF218-613C-3452-0E35-A413637FA311}"/>
              </a:ext>
            </a:extLst>
          </p:cNvPr>
          <p:cNvSpPr/>
          <p:nvPr/>
        </p:nvSpPr>
        <p:spPr>
          <a:xfrm>
            <a:off x="7437269" y="5010241"/>
            <a:ext cx="650877" cy="363894"/>
          </a:xfrm>
          <a:prstGeom prst="rightArrow">
            <a:avLst/>
          </a:prstGeom>
          <a:solidFill>
            <a:schemeClr val="bg1">
              <a:lumMod val="85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8" name="TextBox 17">
            <a:extLst>
              <a:ext uri="{FF2B5EF4-FFF2-40B4-BE49-F238E27FC236}">
                <a16:creationId xmlns:a16="http://schemas.microsoft.com/office/drawing/2014/main" id="{49DC54D4-90E5-3782-D656-3A3D8E5BBFA2}"/>
              </a:ext>
            </a:extLst>
          </p:cNvPr>
          <p:cNvSpPr txBox="1"/>
          <p:nvPr/>
        </p:nvSpPr>
        <p:spPr>
          <a:xfrm>
            <a:off x="7235163" y="3369939"/>
            <a:ext cx="2187908" cy="369332"/>
          </a:xfrm>
          <a:prstGeom prst="rect">
            <a:avLst/>
          </a:prstGeom>
          <a:noFill/>
        </p:spPr>
        <p:txBody>
          <a:bodyPr wrap="square" rtlCol="0">
            <a:spAutoFit/>
          </a:bodyPr>
          <a:lstStyle/>
          <a:p>
            <a:pPr algn="r"/>
            <a:r>
              <a:rPr lang="en-IE" b="1" noProof="0">
                <a:solidFill>
                  <a:schemeClr val="bg1">
                    <a:lumMod val="50000"/>
                  </a:schemeClr>
                </a:solidFill>
                <a:latin typeface="EC Square Sans Pro" panose="020B0506040000020004" pitchFamily="34" charset="0"/>
              </a:rPr>
              <a:t>Annual cycle</a:t>
            </a:r>
          </a:p>
        </p:txBody>
      </p:sp>
      <p:sp>
        <p:nvSpPr>
          <p:cNvPr id="19" name="Arrow: Right 18">
            <a:extLst>
              <a:ext uri="{FF2B5EF4-FFF2-40B4-BE49-F238E27FC236}">
                <a16:creationId xmlns:a16="http://schemas.microsoft.com/office/drawing/2014/main" id="{79DFCDC4-3D91-519E-06E6-1C90153DAF3A}"/>
              </a:ext>
            </a:extLst>
          </p:cNvPr>
          <p:cNvSpPr/>
          <p:nvPr/>
        </p:nvSpPr>
        <p:spPr>
          <a:xfrm rot="10800000">
            <a:off x="4089961" y="1933036"/>
            <a:ext cx="1800807" cy="363894"/>
          </a:xfrm>
          <a:prstGeom prst="rightArrow">
            <a:avLst/>
          </a:prstGeom>
          <a:solidFill>
            <a:schemeClr val="bg1">
              <a:lumMod val="85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0" name="Arrow: Right 19">
            <a:extLst>
              <a:ext uri="{FF2B5EF4-FFF2-40B4-BE49-F238E27FC236}">
                <a16:creationId xmlns:a16="http://schemas.microsoft.com/office/drawing/2014/main" id="{6F9970AA-BF7F-B0D0-B820-747692C9A0FE}"/>
              </a:ext>
            </a:extLst>
          </p:cNvPr>
          <p:cNvSpPr/>
          <p:nvPr/>
        </p:nvSpPr>
        <p:spPr>
          <a:xfrm rot="16200000">
            <a:off x="9076294" y="3450176"/>
            <a:ext cx="1800807" cy="363894"/>
          </a:xfrm>
          <a:prstGeom prst="rightArrow">
            <a:avLst/>
          </a:prstGeom>
          <a:pattFill prst="dkUpDiag">
            <a:fgClr>
              <a:schemeClr val="bg1">
                <a:lumMod val="85000"/>
              </a:schemeClr>
            </a:fgClr>
            <a:bgClr>
              <a:schemeClr val="bg1"/>
            </a:bgClr>
          </a:pattFill>
          <a:ln w="22225">
            <a:solidFill>
              <a:schemeClr val="bg1">
                <a:lumMod val="5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471692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FF656-53E9-74F6-0BB2-AA3B424507C2}"/>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3C5A1CE4-7557-C7FF-6B38-23F3BB1954D9}"/>
              </a:ext>
            </a:extLst>
          </p:cNvPr>
          <p:cNvSpPr/>
          <p:nvPr/>
        </p:nvSpPr>
        <p:spPr>
          <a:xfrm>
            <a:off x="980323" y="1488978"/>
            <a:ext cx="2844254" cy="3838396"/>
          </a:xfrm>
          <a:prstGeom prst="roundRect">
            <a:avLst>
              <a:gd name="adj" fmla="val 6603"/>
            </a:avLst>
          </a:prstGeom>
          <a:solidFill>
            <a:schemeClr val="bg2">
              <a:lumMod val="75000"/>
            </a:schemeClr>
          </a:solidFill>
          <a:ln w="28575">
            <a:solidFill>
              <a:schemeClr val="accent1">
                <a:lumMod val="50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b="1">
              <a:latin typeface="EC Square Sans Pro" panose="020B0506040000020004" pitchFamily="34" charset="0"/>
            </a:endParaRPr>
          </a:p>
        </p:txBody>
      </p:sp>
      <p:sp>
        <p:nvSpPr>
          <p:cNvPr id="2" name="Title 1">
            <a:extLst>
              <a:ext uri="{FF2B5EF4-FFF2-40B4-BE49-F238E27FC236}">
                <a16:creationId xmlns:a16="http://schemas.microsoft.com/office/drawing/2014/main" id="{9974DACB-8EAA-6073-F71F-77D8803710F6}"/>
              </a:ext>
            </a:extLst>
          </p:cNvPr>
          <p:cNvSpPr>
            <a:spLocks noGrp="1"/>
          </p:cNvSpPr>
          <p:nvPr>
            <p:ph type="title"/>
          </p:nvPr>
        </p:nvSpPr>
        <p:spPr/>
        <p:txBody>
          <a:bodyPr/>
          <a:lstStyle/>
          <a:p>
            <a:r>
              <a:rPr lang="fr-BE" sz="2800" b="1" dirty="0" err="1">
                <a:latin typeface="EC Square Sans Pro" panose="020B0506040000020004" pitchFamily="34" charset="0"/>
              </a:rPr>
              <a:t>CSRs</a:t>
            </a:r>
            <a:r>
              <a:rPr lang="fr-BE" sz="2800" b="1" dirty="0">
                <a:latin typeface="EC Square Sans Pro" panose="020B0506040000020004" pitchFamily="34" charset="0"/>
              </a:rPr>
              <a:t> in the </a:t>
            </a:r>
            <a:r>
              <a:rPr lang="fr-BE" sz="2800" b="1" dirty="0" err="1">
                <a:latin typeface="EC Square Sans Pro" panose="020B0506040000020004" pitchFamily="34" charset="0"/>
              </a:rPr>
              <a:t>assessment</a:t>
            </a:r>
            <a:r>
              <a:rPr lang="fr-BE" sz="2800" b="1" dirty="0">
                <a:latin typeface="EC Square Sans Pro" panose="020B0506040000020004" pitchFamily="34" charset="0"/>
              </a:rPr>
              <a:t> process and TSI 2026 </a:t>
            </a:r>
            <a:r>
              <a:rPr lang="fr-BE" sz="2800" b="1" dirty="0" err="1">
                <a:latin typeface="EC Square Sans Pro" panose="020B0506040000020004" pitchFamily="34" charset="0"/>
              </a:rPr>
              <a:t>priorities</a:t>
            </a:r>
            <a:endParaRPr lang="en-IE" sz="2800" b="1" dirty="0">
              <a:latin typeface="EC Square Sans Pro" panose="020B0506040000020004" pitchFamily="34" charset="0"/>
            </a:endParaRPr>
          </a:p>
        </p:txBody>
      </p:sp>
      <p:sp>
        <p:nvSpPr>
          <p:cNvPr id="4" name="Slide Number Placeholder 5">
            <a:extLst>
              <a:ext uri="{FF2B5EF4-FFF2-40B4-BE49-F238E27FC236}">
                <a16:creationId xmlns:a16="http://schemas.microsoft.com/office/drawing/2014/main" id="{EF5D6B74-230D-7E56-AEF9-0C1CBC09985E}"/>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6</a:t>
            </a:fld>
            <a:endParaRPr lang="en-IE" dirty="0"/>
          </a:p>
        </p:txBody>
      </p:sp>
      <p:sp>
        <p:nvSpPr>
          <p:cNvPr id="5" name="Rectangle: Rounded Corners 4">
            <a:extLst>
              <a:ext uri="{FF2B5EF4-FFF2-40B4-BE49-F238E27FC236}">
                <a16:creationId xmlns:a16="http://schemas.microsoft.com/office/drawing/2014/main" id="{C5922DFC-0621-0416-509E-AC5E1FB7E296}"/>
              </a:ext>
            </a:extLst>
          </p:cNvPr>
          <p:cNvSpPr/>
          <p:nvPr/>
        </p:nvSpPr>
        <p:spPr>
          <a:xfrm>
            <a:off x="6256053" y="1735259"/>
            <a:ext cx="2524061" cy="788176"/>
          </a:xfrm>
          <a:prstGeom prst="roundRect">
            <a:avLst>
              <a:gd name="adj" fmla="val 10785"/>
            </a:avLst>
          </a:prstGeom>
          <a:solidFill>
            <a:schemeClr val="accent4">
              <a:lumMod val="20000"/>
              <a:lumOff val="80000"/>
            </a:schemeClr>
          </a:solidFill>
          <a:ln w="28575">
            <a:solidFill>
              <a:schemeClr val="accent4"/>
            </a:solidFill>
          </a:ln>
        </p:spPr>
        <p:style>
          <a:lnRef idx="0">
            <a:scrgbClr r="0" g="0" b="0"/>
          </a:lnRef>
          <a:fillRef idx="0">
            <a:scrgbClr r="0" g="0" b="0"/>
          </a:fillRef>
          <a:effectRef idx="0">
            <a:scrgbClr r="0" g="0" b="0"/>
          </a:effectRef>
          <a:fontRef idx="minor">
            <a:schemeClr val="lt1"/>
          </a:fontRef>
        </p:style>
        <p:txBody>
          <a:bodyPr rtlCol="0" anchor="ctr"/>
          <a:lstStyle/>
          <a:p>
            <a:pPr algn="ctr">
              <a:buClr>
                <a:srgbClr val="000000"/>
              </a:buClr>
              <a:buFont typeface="Arial"/>
            </a:pPr>
            <a:r>
              <a:rPr lang="en-IE" sz="1400" b="1" noProof="0">
                <a:solidFill>
                  <a:schemeClr val="accent4">
                    <a:lumMod val="75000"/>
                  </a:schemeClr>
                </a:solidFill>
                <a:latin typeface="EC Square Sans Pro" panose="020B0506040000020004" pitchFamily="34" charset="0"/>
                <a:sym typeface="Arial"/>
              </a:rPr>
              <a:t>Member States submit requests</a:t>
            </a:r>
          </a:p>
        </p:txBody>
      </p:sp>
      <p:sp>
        <p:nvSpPr>
          <p:cNvPr id="7" name="Rectangle: Rounded Corners 6">
            <a:extLst>
              <a:ext uri="{FF2B5EF4-FFF2-40B4-BE49-F238E27FC236}">
                <a16:creationId xmlns:a16="http://schemas.microsoft.com/office/drawing/2014/main" id="{0BC4E2B2-0046-DD69-C95D-12D287D16E06}"/>
              </a:ext>
            </a:extLst>
          </p:cNvPr>
          <p:cNvSpPr/>
          <p:nvPr/>
        </p:nvSpPr>
        <p:spPr>
          <a:xfrm>
            <a:off x="1152207" y="1706531"/>
            <a:ext cx="2524061" cy="816904"/>
          </a:xfrm>
          <a:prstGeom prst="roundRect">
            <a:avLst>
              <a:gd name="adj" fmla="val 5382"/>
            </a:avLst>
          </a:prstGeom>
          <a:solidFill>
            <a:schemeClr val="bg2"/>
          </a:solidFill>
          <a:ln w="28575">
            <a:solidFill>
              <a:schemeClr val="bg2">
                <a:lumMod val="2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buClr>
                <a:srgbClr val="000000"/>
              </a:buClr>
              <a:buFont typeface="Arial"/>
            </a:pPr>
            <a:r>
              <a:rPr lang="en-US" sz="1400" b="1">
                <a:solidFill>
                  <a:schemeClr val="bg2">
                    <a:lumMod val="25000"/>
                  </a:schemeClr>
                </a:solidFill>
                <a:latin typeface="EC Square Sans Pro" panose="020B0506040000020004" pitchFamily="34" charset="0"/>
                <a:sym typeface="Arial"/>
              </a:rPr>
              <a:t>Assessment and selection by the European Commission</a:t>
            </a:r>
          </a:p>
        </p:txBody>
      </p:sp>
      <p:sp>
        <p:nvSpPr>
          <p:cNvPr id="9" name="TextBox 8">
            <a:extLst>
              <a:ext uri="{FF2B5EF4-FFF2-40B4-BE49-F238E27FC236}">
                <a16:creationId xmlns:a16="http://schemas.microsoft.com/office/drawing/2014/main" id="{C4351968-DB55-4169-6459-3ADDBC6A0A52}"/>
              </a:ext>
            </a:extLst>
          </p:cNvPr>
          <p:cNvSpPr txBox="1"/>
          <p:nvPr/>
        </p:nvSpPr>
        <p:spPr>
          <a:xfrm>
            <a:off x="8882743" y="1956142"/>
            <a:ext cx="2187908" cy="369332"/>
          </a:xfrm>
          <a:prstGeom prst="rect">
            <a:avLst/>
          </a:prstGeom>
          <a:noFill/>
        </p:spPr>
        <p:txBody>
          <a:bodyPr wrap="square" rtlCol="0">
            <a:spAutoFit/>
          </a:bodyPr>
          <a:lstStyle/>
          <a:p>
            <a:r>
              <a:rPr lang="en-IE" b="1" noProof="0">
                <a:solidFill>
                  <a:schemeClr val="accent4">
                    <a:lumMod val="75000"/>
                  </a:schemeClr>
                </a:solidFill>
                <a:latin typeface="EC Square Sans Pro" panose="020B0506040000020004" pitchFamily="34" charset="0"/>
              </a:rPr>
              <a:t>Demand-driven</a:t>
            </a:r>
          </a:p>
        </p:txBody>
      </p:sp>
      <p:sp>
        <p:nvSpPr>
          <p:cNvPr id="11" name="Arrow: Right 10">
            <a:extLst>
              <a:ext uri="{FF2B5EF4-FFF2-40B4-BE49-F238E27FC236}">
                <a16:creationId xmlns:a16="http://schemas.microsoft.com/office/drawing/2014/main" id="{6C34C1A9-473B-A47D-ED88-F35A3385C760}"/>
              </a:ext>
            </a:extLst>
          </p:cNvPr>
          <p:cNvSpPr/>
          <p:nvPr/>
        </p:nvSpPr>
        <p:spPr>
          <a:xfrm rot="10800000">
            <a:off x="4089961" y="1933036"/>
            <a:ext cx="1800807" cy="363894"/>
          </a:xfrm>
          <a:prstGeom prst="rightArrow">
            <a:avLst/>
          </a:prstGeom>
          <a:solidFill>
            <a:schemeClr val="bg1">
              <a:lumMod val="85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TextBox 11">
            <a:extLst>
              <a:ext uri="{FF2B5EF4-FFF2-40B4-BE49-F238E27FC236}">
                <a16:creationId xmlns:a16="http://schemas.microsoft.com/office/drawing/2014/main" id="{27E91477-45D0-0523-CF4B-4837CB3B750A}"/>
              </a:ext>
            </a:extLst>
          </p:cNvPr>
          <p:cNvSpPr txBox="1"/>
          <p:nvPr/>
        </p:nvSpPr>
        <p:spPr>
          <a:xfrm>
            <a:off x="5955527" y="2712771"/>
            <a:ext cx="3876630" cy="954107"/>
          </a:xfrm>
          <a:prstGeom prst="rect">
            <a:avLst/>
          </a:prstGeom>
          <a:noFill/>
        </p:spPr>
        <p:txBody>
          <a:bodyPr wrap="square" rtlCol="0">
            <a:spAutoFit/>
          </a:bodyPr>
          <a:lstStyle/>
          <a:p>
            <a:r>
              <a:rPr lang="es-ES" dirty="0" err="1">
                <a:solidFill>
                  <a:schemeClr val="tx1"/>
                </a:solidFill>
                <a:latin typeface="EC Square Sans Pro" panose="020B0506040000020004" pitchFamily="34" charset="0"/>
              </a:rPr>
              <a:t>Flagship</a:t>
            </a:r>
            <a:r>
              <a:rPr lang="es-ES" dirty="0">
                <a:solidFill>
                  <a:schemeClr val="tx1"/>
                </a:solidFill>
                <a:latin typeface="EC Square Sans Pro" panose="020B0506040000020004" pitchFamily="34" charset="0"/>
              </a:rPr>
              <a:t> </a:t>
            </a:r>
            <a:r>
              <a:rPr lang="es-ES" dirty="0" err="1">
                <a:solidFill>
                  <a:schemeClr val="tx1"/>
                </a:solidFill>
                <a:latin typeface="EC Square Sans Pro" panose="020B0506040000020004" pitchFamily="34" charset="0"/>
              </a:rPr>
              <a:t>projects</a:t>
            </a:r>
            <a:r>
              <a:rPr lang="es-ES" dirty="0">
                <a:solidFill>
                  <a:schemeClr val="tx1"/>
                </a:solidFill>
                <a:latin typeface="EC Square Sans Pro" panose="020B0506040000020004" pitchFamily="34" charset="0"/>
              </a:rPr>
              <a:t> </a:t>
            </a:r>
            <a:r>
              <a:rPr lang="es-ES" dirty="0" err="1">
                <a:solidFill>
                  <a:schemeClr val="tx1"/>
                </a:solidFill>
                <a:latin typeface="EC Square Sans Pro" panose="020B0506040000020004" pitchFamily="34" charset="0"/>
              </a:rPr>
              <a:t>to</a:t>
            </a:r>
            <a:r>
              <a:rPr lang="es-ES" dirty="0">
                <a:solidFill>
                  <a:schemeClr val="tx1"/>
                </a:solidFill>
                <a:latin typeface="EC Square Sans Pro" panose="020B0506040000020004" pitchFamily="34" charset="0"/>
              </a:rPr>
              <a:t> </a:t>
            </a:r>
            <a:r>
              <a:rPr lang="es-ES" dirty="0" err="1">
                <a:solidFill>
                  <a:schemeClr val="tx1"/>
                </a:solidFill>
                <a:latin typeface="EC Square Sans Pro" panose="020B0506040000020004" pitchFamily="34" charset="0"/>
              </a:rPr>
              <a:t>highlight</a:t>
            </a:r>
            <a:r>
              <a:rPr lang="es-ES" dirty="0">
                <a:solidFill>
                  <a:schemeClr val="tx1"/>
                </a:solidFill>
                <a:latin typeface="EC Square Sans Pro" panose="020B0506040000020004" pitchFamily="34" charset="0"/>
              </a:rPr>
              <a:t> EU </a:t>
            </a:r>
            <a:r>
              <a:rPr lang="es-ES" dirty="0" err="1">
                <a:solidFill>
                  <a:schemeClr val="tx1"/>
                </a:solidFill>
                <a:latin typeface="EC Square Sans Pro" panose="020B0506040000020004" pitchFamily="34" charset="0"/>
              </a:rPr>
              <a:t>priorities</a:t>
            </a:r>
            <a:r>
              <a:rPr lang="es-ES" dirty="0">
                <a:solidFill>
                  <a:schemeClr val="tx1"/>
                </a:solidFill>
                <a:latin typeface="EC Square Sans Pro" panose="020B0506040000020004" pitchFamily="34" charset="0"/>
              </a:rPr>
              <a:t> </a:t>
            </a:r>
            <a:r>
              <a:rPr lang="es-ES" dirty="0" err="1">
                <a:solidFill>
                  <a:schemeClr val="tx1"/>
                </a:solidFill>
                <a:latin typeface="EC Square Sans Pro" panose="020B0506040000020004" pitchFamily="34" charset="0"/>
              </a:rPr>
              <a:t>to</a:t>
            </a:r>
            <a:r>
              <a:rPr lang="es-ES" dirty="0">
                <a:solidFill>
                  <a:schemeClr val="tx1"/>
                </a:solidFill>
                <a:latin typeface="EC Square Sans Pro" panose="020B0506040000020004" pitchFamily="34" charset="0"/>
              </a:rPr>
              <a:t> </a:t>
            </a:r>
            <a:r>
              <a:rPr lang="es-ES" dirty="0" err="1">
                <a:solidFill>
                  <a:schemeClr val="tx1"/>
                </a:solidFill>
                <a:latin typeface="EC Square Sans Pro" panose="020B0506040000020004" pitchFamily="34" charset="0"/>
              </a:rPr>
              <a:t>Member</a:t>
            </a:r>
            <a:r>
              <a:rPr lang="es-ES" dirty="0">
                <a:solidFill>
                  <a:schemeClr val="tx1"/>
                </a:solidFill>
                <a:latin typeface="EC Square Sans Pro" panose="020B0506040000020004" pitchFamily="34" charset="0"/>
              </a:rPr>
              <a:t> States. </a:t>
            </a:r>
          </a:p>
          <a:p>
            <a:endParaRPr lang="es-ES" dirty="0">
              <a:solidFill>
                <a:schemeClr val="tx1"/>
              </a:solidFill>
              <a:latin typeface="EC Square Sans Pro" panose="020B0506040000020004" pitchFamily="34" charset="0"/>
            </a:endParaRPr>
          </a:p>
          <a:p>
            <a:r>
              <a:rPr lang="es-ES" b="1" dirty="0">
                <a:solidFill>
                  <a:schemeClr val="tx1"/>
                </a:solidFill>
                <a:latin typeface="EC Square Sans Pro" panose="020B0506040000020004" pitchFamily="34" charset="0"/>
              </a:rPr>
              <a:t>In TSI 2026, </a:t>
            </a:r>
            <a:r>
              <a:rPr lang="es-ES" b="1" dirty="0" err="1">
                <a:solidFill>
                  <a:schemeClr val="tx1"/>
                </a:solidFill>
                <a:latin typeface="EC Square Sans Pro" panose="020B0506040000020004" pitchFamily="34" charset="0"/>
              </a:rPr>
              <a:t>priorities</a:t>
            </a:r>
            <a:r>
              <a:rPr lang="es-ES" b="1" dirty="0">
                <a:solidFill>
                  <a:schemeClr val="tx1"/>
                </a:solidFill>
                <a:latin typeface="EC Square Sans Pro" panose="020B0506040000020004" pitchFamily="34" charset="0"/>
              </a:rPr>
              <a:t> </a:t>
            </a:r>
            <a:r>
              <a:rPr lang="es-ES" b="1" dirty="0" err="1">
                <a:solidFill>
                  <a:schemeClr val="tx1"/>
                </a:solidFill>
                <a:latin typeface="EC Square Sans Pro" panose="020B0506040000020004" pitchFamily="34" charset="0"/>
              </a:rPr>
              <a:t>for</a:t>
            </a:r>
            <a:r>
              <a:rPr lang="es-ES" b="1" dirty="0">
                <a:solidFill>
                  <a:schemeClr val="tx1"/>
                </a:solidFill>
                <a:latin typeface="EC Square Sans Pro" panose="020B0506040000020004" pitchFamily="34" charset="0"/>
              </a:rPr>
              <a:t> </a:t>
            </a:r>
            <a:r>
              <a:rPr lang="es-ES" b="1" dirty="0" err="1">
                <a:solidFill>
                  <a:schemeClr val="tx1"/>
                </a:solidFill>
                <a:latin typeface="EC Square Sans Pro" panose="020B0506040000020004" pitchFamily="34" charset="0"/>
              </a:rPr>
              <a:t>projects</a:t>
            </a:r>
            <a:r>
              <a:rPr lang="es-ES" b="1" dirty="0">
                <a:solidFill>
                  <a:schemeClr val="tx1"/>
                </a:solidFill>
                <a:latin typeface="EC Square Sans Pro" panose="020B0506040000020004" pitchFamily="34" charset="0"/>
              </a:rPr>
              <a:t> </a:t>
            </a:r>
            <a:r>
              <a:rPr lang="es-ES" b="1" dirty="0" err="1">
                <a:solidFill>
                  <a:schemeClr val="tx1"/>
                </a:solidFill>
                <a:latin typeface="EC Square Sans Pro" panose="020B0506040000020004" pitchFamily="34" charset="0"/>
              </a:rPr>
              <a:t>were</a:t>
            </a:r>
            <a:r>
              <a:rPr lang="es-ES" b="1" dirty="0">
                <a:solidFill>
                  <a:schemeClr val="tx1"/>
                </a:solidFill>
                <a:latin typeface="EC Square Sans Pro" panose="020B0506040000020004" pitchFamily="34" charset="0"/>
              </a:rPr>
              <a:t> </a:t>
            </a:r>
            <a:r>
              <a:rPr lang="es-ES" b="1" dirty="0" err="1">
                <a:solidFill>
                  <a:schemeClr val="tx1"/>
                </a:solidFill>
                <a:latin typeface="EC Square Sans Pro" panose="020B0506040000020004" pitchFamily="34" charset="0"/>
              </a:rPr>
              <a:t>on</a:t>
            </a:r>
            <a:r>
              <a:rPr lang="es-ES" b="1" dirty="0">
                <a:solidFill>
                  <a:schemeClr val="tx1"/>
                </a:solidFill>
                <a:latin typeface="EC Square Sans Pro" panose="020B0506040000020004" pitchFamily="34" charset="0"/>
              </a:rPr>
              <a:t>:</a:t>
            </a:r>
            <a:endParaRPr lang="en-IE" b="1" dirty="0">
              <a:solidFill>
                <a:schemeClr val="tx1"/>
              </a:solidFill>
              <a:latin typeface="EC Square Sans Pro" panose="020B0506040000020004" pitchFamily="34" charset="0"/>
            </a:endParaRPr>
          </a:p>
        </p:txBody>
      </p:sp>
      <p:sp>
        <p:nvSpPr>
          <p:cNvPr id="16" name="TextBox 15">
            <a:extLst>
              <a:ext uri="{FF2B5EF4-FFF2-40B4-BE49-F238E27FC236}">
                <a16:creationId xmlns:a16="http://schemas.microsoft.com/office/drawing/2014/main" id="{C8D78878-518D-CBB4-38FA-DE4F52EC5EE8}"/>
              </a:ext>
            </a:extLst>
          </p:cNvPr>
          <p:cNvSpPr txBox="1"/>
          <p:nvPr/>
        </p:nvSpPr>
        <p:spPr>
          <a:xfrm>
            <a:off x="1152207" y="2603879"/>
            <a:ext cx="2524061" cy="2547590"/>
          </a:xfrm>
          <a:prstGeom prst="rect">
            <a:avLst/>
          </a:prstGeom>
          <a:noFill/>
        </p:spPr>
        <p:txBody>
          <a:bodyPr wrap="square" rtlCol="0">
            <a:spAutoFit/>
          </a:bodyPr>
          <a:lstStyle/>
          <a:p>
            <a:r>
              <a:rPr lang="es-ES" dirty="0" err="1">
                <a:solidFill>
                  <a:schemeClr val="tx1"/>
                </a:solidFill>
                <a:latin typeface="EC Square Sans Pro" panose="020B0506040000020004" pitchFamily="34" charset="0"/>
              </a:rPr>
              <a:t>Assessed</a:t>
            </a:r>
            <a:r>
              <a:rPr lang="es-ES" dirty="0">
                <a:solidFill>
                  <a:schemeClr val="tx1"/>
                </a:solidFill>
                <a:latin typeface="EC Square Sans Pro" panose="020B0506040000020004" pitchFamily="34" charset="0"/>
              </a:rPr>
              <a:t> </a:t>
            </a:r>
            <a:r>
              <a:rPr lang="es-ES" dirty="0" err="1">
                <a:solidFill>
                  <a:schemeClr val="tx1"/>
                </a:solidFill>
                <a:latin typeface="EC Square Sans Pro" panose="020B0506040000020004" pitchFamily="34" charset="0"/>
              </a:rPr>
              <a:t>based</a:t>
            </a:r>
            <a:r>
              <a:rPr lang="es-ES" dirty="0">
                <a:solidFill>
                  <a:schemeClr val="tx1"/>
                </a:solidFill>
                <a:latin typeface="EC Square Sans Pro" panose="020B0506040000020004" pitchFamily="34" charset="0"/>
              </a:rPr>
              <a:t> </a:t>
            </a:r>
            <a:r>
              <a:rPr lang="es-ES" dirty="0" err="1">
                <a:solidFill>
                  <a:schemeClr val="tx1"/>
                </a:solidFill>
                <a:latin typeface="EC Square Sans Pro" panose="020B0506040000020004" pitchFamily="34" charset="0"/>
              </a:rPr>
              <a:t>on</a:t>
            </a:r>
            <a:r>
              <a:rPr lang="es-ES" dirty="0">
                <a:solidFill>
                  <a:schemeClr val="tx1"/>
                </a:solidFill>
                <a:latin typeface="EC Square Sans Pro" panose="020B0506040000020004" pitchFamily="34" charset="0"/>
              </a:rPr>
              <a:t> a </a:t>
            </a:r>
            <a:r>
              <a:rPr lang="es-ES" b="1" dirty="0">
                <a:solidFill>
                  <a:schemeClr val="tx1"/>
                </a:solidFill>
                <a:latin typeface="EC Square Sans Pro" panose="020B0506040000020004" pitchFamily="34" charset="0"/>
              </a:rPr>
              <a:t>set </a:t>
            </a:r>
            <a:r>
              <a:rPr lang="es-ES" b="1" dirty="0" err="1">
                <a:solidFill>
                  <a:schemeClr val="tx1"/>
                </a:solidFill>
                <a:latin typeface="EC Square Sans Pro" panose="020B0506040000020004" pitchFamily="34" charset="0"/>
              </a:rPr>
              <a:t>of</a:t>
            </a:r>
            <a:r>
              <a:rPr lang="es-ES" b="1" dirty="0">
                <a:solidFill>
                  <a:schemeClr val="tx1"/>
                </a:solidFill>
                <a:latin typeface="EC Square Sans Pro" panose="020B0506040000020004" pitchFamily="34" charset="0"/>
              </a:rPr>
              <a:t> </a:t>
            </a:r>
            <a:r>
              <a:rPr lang="es-ES" b="1" dirty="0" err="1">
                <a:solidFill>
                  <a:schemeClr val="tx1"/>
                </a:solidFill>
                <a:latin typeface="EC Square Sans Pro" panose="020B0506040000020004" pitchFamily="34" charset="0"/>
              </a:rPr>
              <a:t>defined</a:t>
            </a:r>
            <a:r>
              <a:rPr lang="es-ES" b="1" dirty="0">
                <a:solidFill>
                  <a:schemeClr val="tx1"/>
                </a:solidFill>
                <a:latin typeface="EC Square Sans Pro" panose="020B0506040000020004" pitchFamily="34" charset="0"/>
              </a:rPr>
              <a:t> and </a:t>
            </a:r>
            <a:r>
              <a:rPr lang="es-ES" b="1" dirty="0" err="1">
                <a:solidFill>
                  <a:schemeClr val="tx1"/>
                </a:solidFill>
                <a:latin typeface="EC Square Sans Pro" panose="020B0506040000020004" pitchFamily="34" charset="0"/>
              </a:rPr>
              <a:t>transparent</a:t>
            </a:r>
            <a:r>
              <a:rPr lang="es-ES" b="1" dirty="0">
                <a:solidFill>
                  <a:schemeClr val="tx1"/>
                </a:solidFill>
                <a:latin typeface="EC Square Sans Pro" panose="020B0506040000020004" pitchFamily="34" charset="0"/>
              </a:rPr>
              <a:t> </a:t>
            </a:r>
            <a:r>
              <a:rPr lang="es-ES" b="1" dirty="0" err="1">
                <a:solidFill>
                  <a:schemeClr val="tx1"/>
                </a:solidFill>
                <a:latin typeface="EC Square Sans Pro" panose="020B0506040000020004" pitchFamily="34" charset="0"/>
              </a:rPr>
              <a:t>criteria</a:t>
            </a:r>
            <a:r>
              <a:rPr lang="es-ES" dirty="0">
                <a:solidFill>
                  <a:schemeClr val="tx1"/>
                </a:solidFill>
                <a:latin typeface="EC Square Sans Pro" panose="020B0506040000020004" pitchFamily="34" charset="0"/>
              </a:rPr>
              <a:t>.</a:t>
            </a:r>
          </a:p>
          <a:p>
            <a:endParaRPr lang="es-ES" dirty="0">
              <a:solidFill>
                <a:schemeClr val="tx1"/>
              </a:solidFill>
              <a:latin typeface="EC Square Sans Pro" panose="020B0506040000020004" pitchFamily="34" charset="0"/>
            </a:endParaRPr>
          </a:p>
          <a:p>
            <a:r>
              <a:rPr lang="es-ES" dirty="0" err="1">
                <a:solidFill>
                  <a:schemeClr val="tx1"/>
                </a:solidFill>
                <a:latin typeface="EC Square Sans Pro" panose="020B0506040000020004" pitchFamily="34" charset="0"/>
              </a:rPr>
              <a:t>Request</a:t>
            </a:r>
            <a:r>
              <a:rPr lang="es-ES" dirty="0">
                <a:solidFill>
                  <a:schemeClr val="tx1"/>
                </a:solidFill>
                <a:latin typeface="EC Square Sans Pro" panose="020B0506040000020004" pitchFamily="34" charset="0"/>
              </a:rPr>
              <a:t> </a:t>
            </a:r>
            <a:r>
              <a:rPr lang="es-ES" dirty="0" err="1">
                <a:solidFill>
                  <a:schemeClr val="tx1"/>
                </a:solidFill>
                <a:latin typeface="EC Square Sans Pro" panose="020B0506040000020004" pitchFamily="34" charset="0"/>
              </a:rPr>
              <a:t>forms</a:t>
            </a:r>
            <a:r>
              <a:rPr lang="es-ES" dirty="0">
                <a:solidFill>
                  <a:schemeClr val="tx1"/>
                </a:solidFill>
                <a:latin typeface="EC Square Sans Pro" panose="020B0506040000020004" pitchFamily="34" charset="0"/>
              </a:rPr>
              <a:t> </a:t>
            </a:r>
            <a:r>
              <a:rPr lang="es-ES" dirty="0" err="1">
                <a:solidFill>
                  <a:schemeClr val="tx1"/>
                </a:solidFill>
                <a:latin typeface="EC Square Sans Pro" panose="020B0506040000020004" pitchFamily="34" charset="0"/>
              </a:rPr>
              <a:t>also</a:t>
            </a:r>
            <a:r>
              <a:rPr lang="es-ES" dirty="0">
                <a:solidFill>
                  <a:schemeClr val="tx1"/>
                </a:solidFill>
                <a:latin typeface="EC Square Sans Pro" panose="020B0506040000020004" pitchFamily="34" charset="0"/>
              </a:rPr>
              <a:t> </a:t>
            </a:r>
            <a:r>
              <a:rPr lang="es-ES" dirty="0" err="1">
                <a:solidFill>
                  <a:schemeClr val="tx1"/>
                </a:solidFill>
                <a:latin typeface="EC Square Sans Pro" panose="020B0506040000020004" pitchFamily="34" charset="0"/>
              </a:rPr>
              <a:t>included</a:t>
            </a:r>
            <a:r>
              <a:rPr lang="es-ES" dirty="0">
                <a:solidFill>
                  <a:schemeClr val="tx1"/>
                </a:solidFill>
                <a:latin typeface="EC Square Sans Pro" panose="020B0506040000020004" pitchFamily="34" charset="0"/>
              </a:rPr>
              <a:t> </a:t>
            </a:r>
            <a:r>
              <a:rPr lang="es-ES" dirty="0" err="1">
                <a:solidFill>
                  <a:schemeClr val="tx1"/>
                </a:solidFill>
                <a:latin typeface="EC Square Sans Pro" panose="020B0506040000020004" pitchFamily="34" charset="0"/>
              </a:rPr>
              <a:t>space</a:t>
            </a:r>
            <a:r>
              <a:rPr lang="es-ES" dirty="0">
                <a:solidFill>
                  <a:schemeClr val="tx1"/>
                </a:solidFill>
                <a:latin typeface="EC Square Sans Pro" panose="020B0506040000020004" pitchFamily="34" charset="0"/>
              </a:rPr>
              <a:t> </a:t>
            </a:r>
            <a:r>
              <a:rPr lang="es-ES" dirty="0" err="1">
                <a:solidFill>
                  <a:schemeClr val="tx1"/>
                </a:solidFill>
                <a:latin typeface="EC Square Sans Pro" panose="020B0506040000020004" pitchFamily="34" charset="0"/>
              </a:rPr>
              <a:t>for</a:t>
            </a:r>
            <a:r>
              <a:rPr lang="es-ES" dirty="0">
                <a:solidFill>
                  <a:schemeClr val="tx1"/>
                </a:solidFill>
                <a:latin typeface="EC Square Sans Pro" panose="020B0506040000020004" pitchFamily="34" charset="0"/>
              </a:rPr>
              <a:t> MS </a:t>
            </a:r>
            <a:r>
              <a:rPr lang="es-ES" dirty="0" err="1">
                <a:solidFill>
                  <a:schemeClr val="tx1"/>
                </a:solidFill>
                <a:latin typeface="EC Square Sans Pro" panose="020B0506040000020004" pitchFamily="34" charset="0"/>
              </a:rPr>
              <a:t>to</a:t>
            </a:r>
            <a:r>
              <a:rPr lang="es-ES" dirty="0">
                <a:solidFill>
                  <a:schemeClr val="tx1"/>
                </a:solidFill>
                <a:latin typeface="EC Square Sans Pro" panose="020B0506040000020004" pitchFamily="34" charset="0"/>
              </a:rPr>
              <a:t> </a:t>
            </a:r>
            <a:r>
              <a:rPr lang="es-ES" dirty="0" err="1">
                <a:solidFill>
                  <a:schemeClr val="tx1"/>
                </a:solidFill>
                <a:latin typeface="EC Square Sans Pro" panose="020B0506040000020004" pitchFamily="34" charset="0"/>
              </a:rPr>
              <a:t>state</a:t>
            </a:r>
            <a:r>
              <a:rPr lang="es-ES" dirty="0">
                <a:solidFill>
                  <a:schemeClr val="tx1"/>
                </a:solidFill>
                <a:latin typeface="EC Square Sans Pro" panose="020B0506040000020004" pitchFamily="34" charset="0"/>
              </a:rPr>
              <a:t> </a:t>
            </a:r>
            <a:r>
              <a:rPr lang="es-ES" dirty="0" err="1">
                <a:solidFill>
                  <a:schemeClr val="tx1"/>
                </a:solidFill>
                <a:latin typeface="EC Square Sans Pro" panose="020B0506040000020004" pitchFamily="34" charset="0"/>
              </a:rPr>
              <a:t>what</a:t>
            </a:r>
            <a:r>
              <a:rPr lang="es-ES" dirty="0">
                <a:solidFill>
                  <a:schemeClr val="tx1"/>
                </a:solidFill>
                <a:latin typeface="EC Square Sans Pro" panose="020B0506040000020004" pitchFamily="34" charset="0"/>
              </a:rPr>
              <a:t> </a:t>
            </a:r>
            <a:r>
              <a:rPr lang="es-ES" b="1" dirty="0" err="1">
                <a:solidFill>
                  <a:schemeClr val="tx1"/>
                </a:solidFill>
                <a:latin typeface="EC Square Sans Pro" panose="020B0506040000020004" pitchFamily="34" charset="0"/>
              </a:rPr>
              <a:t>CSRs</a:t>
            </a:r>
            <a:r>
              <a:rPr lang="es-ES" b="1" dirty="0">
                <a:solidFill>
                  <a:schemeClr val="tx1"/>
                </a:solidFill>
                <a:latin typeface="EC Square Sans Pro" panose="020B0506040000020004" pitchFamily="34" charset="0"/>
              </a:rPr>
              <a:t>/EU </a:t>
            </a:r>
            <a:r>
              <a:rPr lang="es-ES" b="1" dirty="0" err="1">
                <a:solidFill>
                  <a:schemeClr val="tx1"/>
                </a:solidFill>
                <a:latin typeface="EC Square Sans Pro" panose="020B0506040000020004" pitchFamily="34" charset="0"/>
              </a:rPr>
              <a:t>laws</a:t>
            </a:r>
            <a:r>
              <a:rPr lang="es-ES" b="1" dirty="0">
                <a:solidFill>
                  <a:schemeClr val="tx1"/>
                </a:solidFill>
                <a:latin typeface="EC Square Sans Pro" panose="020B0506040000020004" pitchFamily="34" charset="0"/>
              </a:rPr>
              <a:t> </a:t>
            </a:r>
            <a:r>
              <a:rPr lang="es-ES" dirty="0" err="1">
                <a:solidFill>
                  <a:schemeClr val="tx1"/>
                </a:solidFill>
                <a:latin typeface="EC Square Sans Pro" panose="020B0506040000020004" pitchFamily="34" charset="0"/>
              </a:rPr>
              <a:t>they</a:t>
            </a:r>
            <a:r>
              <a:rPr lang="es-ES" dirty="0">
                <a:solidFill>
                  <a:schemeClr val="tx1"/>
                </a:solidFill>
                <a:latin typeface="EC Square Sans Pro" panose="020B0506040000020004" pitchFamily="34" charset="0"/>
              </a:rPr>
              <a:t> </a:t>
            </a:r>
            <a:r>
              <a:rPr lang="es-ES" dirty="0" err="1">
                <a:solidFill>
                  <a:schemeClr val="tx1"/>
                </a:solidFill>
                <a:latin typeface="EC Square Sans Pro" panose="020B0506040000020004" pitchFamily="34" charset="0"/>
              </a:rPr>
              <a:t>were</a:t>
            </a:r>
            <a:r>
              <a:rPr lang="es-ES" dirty="0">
                <a:solidFill>
                  <a:schemeClr val="tx1"/>
                </a:solidFill>
                <a:latin typeface="EC Square Sans Pro" panose="020B0506040000020004" pitchFamily="34" charset="0"/>
              </a:rPr>
              <a:t> </a:t>
            </a:r>
            <a:r>
              <a:rPr lang="es-ES" dirty="0" err="1">
                <a:solidFill>
                  <a:schemeClr val="tx1"/>
                </a:solidFill>
                <a:latin typeface="EC Square Sans Pro" panose="020B0506040000020004" pitchFamily="34" charset="0"/>
              </a:rPr>
              <a:t>requesting</a:t>
            </a:r>
            <a:r>
              <a:rPr lang="es-ES" dirty="0">
                <a:solidFill>
                  <a:schemeClr val="tx1"/>
                </a:solidFill>
                <a:latin typeface="EC Square Sans Pro" panose="020B0506040000020004" pitchFamily="34" charset="0"/>
              </a:rPr>
              <a:t> </a:t>
            </a:r>
            <a:r>
              <a:rPr lang="es-ES" dirty="0" err="1">
                <a:solidFill>
                  <a:schemeClr val="tx1"/>
                </a:solidFill>
                <a:latin typeface="EC Square Sans Pro" panose="020B0506040000020004" pitchFamily="34" charset="0"/>
              </a:rPr>
              <a:t>support</a:t>
            </a:r>
            <a:r>
              <a:rPr lang="es-ES" dirty="0">
                <a:solidFill>
                  <a:schemeClr val="tx1"/>
                </a:solidFill>
                <a:latin typeface="EC Square Sans Pro" panose="020B0506040000020004" pitchFamily="34" charset="0"/>
              </a:rPr>
              <a:t> </a:t>
            </a:r>
            <a:r>
              <a:rPr lang="es-ES" dirty="0" err="1">
                <a:solidFill>
                  <a:schemeClr val="tx1"/>
                </a:solidFill>
                <a:latin typeface="EC Square Sans Pro" panose="020B0506040000020004" pitchFamily="34" charset="0"/>
              </a:rPr>
              <a:t>on</a:t>
            </a:r>
            <a:r>
              <a:rPr lang="es-ES" dirty="0">
                <a:solidFill>
                  <a:schemeClr val="tx1"/>
                </a:solidFill>
                <a:latin typeface="EC Square Sans Pro" panose="020B0506040000020004" pitchFamily="34" charset="0"/>
              </a:rPr>
              <a:t> and </a:t>
            </a:r>
            <a:r>
              <a:rPr lang="es-ES" dirty="0" err="1">
                <a:solidFill>
                  <a:schemeClr val="tx1"/>
                </a:solidFill>
                <a:latin typeface="EC Square Sans Pro" panose="020B0506040000020004" pitchFamily="34" charset="0"/>
              </a:rPr>
              <a:t>how</a:t>
            </a:r>
            <a:r>
              <a:rPr lang="es-ES" dirty="0">
                <a:solidFill>
                  <a:schemeClr val="tx1"/>
                </a:solidFill>
                <a:latin typeface="EC Square Sans Pro" panose="020B0506040000020004" pitchFamily="34" charset="0"/>
              </a:rPr>
              <a:t> </a:t>
            </a:r>
            <a:r>
              <a:rPr lang="es-ES" dirty="0" err="1">
                <a:solidFill>
                  <a:schemeClr val="tx1"/>
                </a:solidFill>
                <a:latin typeface="EC Square Sans Pro" panose="020B0506040000020004" pitchFamily="34" charset="0"/>
              </a:rPr>
              <a:t>they</a:t>
            </a:r>
            <a:r>
              <a:rPr lang="es-ES" dirty="0">
                <a:solidFill>
                  <a:schemeClr val="tx1"/>
                </a:solidFill>
                <a:latin typeface="EC Square Sans Pro" panose="020B0506040000020004" pitchFamily="34" charset="0"/>
              </a:rPr>
              <a:t> </a:t>
            </a:r>
            <a:r>
              <a:rPr lang="es-ES" dirty="0" err="1">
                <a:solidFill>
                  <a:schemeClr val="tx1"/>
                </a:solidFill>
                <a:latin typeface="EC Square Sans Pro" panose="020B0506040000020004" pitchFamily="34" charset="0"/>
              </a:rPr>
              <a:t>expected</a:t>
            </a:r>
            <a:r>
              <a:rPr lang="es-ES" dirty="0">
                <a:solidFill>
                  <a:schemeClr val="tx1"/>
                </a:solidFill>
                <a:latin typeface="EC Square Sans Pro" panose="020B0506040000020004" pitchFamily="34" charset="0"/>
              </a:rPr>
              <a:t> </a:t>
            </a:r>
            <a:r>
              <a:rPr lang="es-ES" dirty="0" err="1">
                <a:solidFill>
                  <a:schemeClr val="tx1"/>
                </a:solidFill>
                <a:latin typeface="EC Square Sans Pro" panose="020B0506040000020004" pitchFamily="34" charset="0"/>
              </a:rPr>
              <a:t>the</a:t>
            </a:r>
            <a:r>
              <a:rPr lang="es-ES" dirty="0">
                <a:solidFill>
                  <a:schemeClr val="tx1"/>
                </a:solidFill>
                <a:latin typeface="EC Square Sans Pro" panose="020B0506040000020004" pitchFamily="34" charset="0"/>
              </a:rPr>
              <a:t> </a:t>
            </a:r>
            <a:r>
              <a:rPr lang="es-ES" dirty="0" err="1">
                <a:solidFill>
                  <a:schemeClr val="tx1"/>
                </a:solidFill>
                <a:latin typeface="EC Square Sans Pro" panose="020B0506040000020004" pitchFamily="34" charset="0"/>
              </a:rPr>
              <a:t>support</a:t>
            </a:r>
            <a:r>
              <a:rPr lang="es-ES" dirty="0">
                <a:solidFill>
                  <a:schemeClr val="tx1"/>
                </a:solidFill>
                <a:latin typeface="EC Square Sans Pro" panose="020B0506040000020004" pitchFamily="34" charset="0"/>
              </a:rPr>
              <a:t> </a:t>
            </a:r>
            <a:r>
              <a:rPr lang="es-ES" dirty="0" err="1">
                <a:solidFill>
                  <a:schemeClr val="tx1"/>
                </a:solidFill>
                <a:latin typeface="EC Square Sans Pro" panose="020B0506040000020004" pitchFamily="34" charset="0"/>
              </a:rPr>
              <a:t>to</a:t>
            </a:r>
            <a:r>
              <a:rPr lang="es-ES" dirty="0">
                <a:solidFill>
                  <a:schemeClr val="tx1"/>
                </a:solidFill>
                <a:latin typeface="EC Square Sans Pro" panose="020B0506040000020004" pitchFamily="34" charset="0"/>
              </a:rPr>
              <a:t> </a:t>
            </a:r>
            <a:r>
              <a:rPr lang="es-ES" dirty="0" err="1">
                <a:solidFill>
                  <a:schemeClr val="tx1"/>
                </a:solidFill>
                <a:latin typeface="EC Square Sans Pro" panose="020B0506040000020004" pitchFamily="34" charset="0"/>
              </a:rPr>
              <a:t>help</a:t>
            </a:r>
            <a:r>
              <a:rPr lang="es-ES" dirty="0">
                <a:solidFill>
                  <a:schemeClr val="tx1"/>
                </a:solidFill>
                <a:latin typeface="EC Square Sans Pro" panose="020B0506040000020004" pitchFamily="34" charset="0"/>
              </a:rPr>
              <a:t> </a:t>
            </a:r>
            <a:r>
              <a:rPr lang="es-ES" dirty="0" err="1">
                <a:solidFill>
                  <a:schemeClr val="tx1"/>
                </a:solidFill>
                <a:latin typeface="EC Square Sans Pro" panose="020B0506040000020004" pitchFamily="34" charset="0"/>
              </a:rPr>
              <a:t>them</a:t>
            </a:r>
            <a:r>
              <a:rPr lang="es-ES" dirty="0">
                <a:solidFill>
                  <a:schemeClr val="tx1"/>
                </a:solidFill>
                <a:latin typeface="EC Square Sans Pro" panose="020B0506040000020004" pitchFamily="34" charset="0"/>
              </a:rPr>
              <a:t> in </a:t>
            </a:r>
            <a:r>
              <a:rPr lang="es-ES" dirty="0" err="1">
                <a:solidFill>
                  <a:schemeClr val="tx1"/>
                </a:solidFill>
                <a:latin typeface="EC Square Sans Pro" panose="020B0506040000020004" pitchFamily="34" charset="0"/>
              </a:rPr>
              <a:t>achieving</a:t>
            </a:r>
            <a:r>
              <a:rPr lang="es-ES" dirty="0">
                <a:solidFill>
                  <a:schemeClr val="tx1"/>
                </a:solidFill>
                <a:latin typeface="EC Square Sans Pro" panose="020B0506040000020004" pitchFamily="34" charset="0"/>
              </a:rPr>
              <a:t> </a:t>
            </a:r>
            <a:r>
              <a:rPr lang="es-ES" dirty="0" err="1">
                <a:solidFill>
                  <a:schemeClr val="tx1"/>
                </a:solidFill>
                <a:latin typeface="EC Square Sans Pro" panose="020B0506040000020004" pitchFamily="34" charset="0"/>
              </a:rPr>
              <a:t>those</a:t>
            </a:r>
            <a:r>
              <a:rPr lang="es-ES" dirty="0">
                <a:solidFill>
                  <a:schemeClr val="tx1"/>
                </a:solidFill>
                <a:latin typeface="EC Square Sans Pro" panose="020B0506040000020004" pitchFamily="34" charset="0"/>
              </a:rPr>
              <a:t> </a:t>
            </a:r>
            <a:r>
              <a:rPr lang="es-ES" dirty="0" err="1">
                <a:solidFill>
                  <a:schemeClr val="tx1"/>
                </a:solidFill>
                <a:latin typeface="EC Square Sans Pro" panose="020B0506040000020004" pitchFamily="34" charset="0"/>
              </a:rPr>
              <a:t>objectives</a:t>
            </a:r>
            <a:r>
              <a:rPr lang="es-ES" dirty="0">
                <a:solidFill>
                  <a:schemeClr val="tx1"/>
                </a:solidFill>
                <a:latin typeface="EC Square Sans Pro" panose="020B0506040000020004" pitchFamily="34" charset="0"/>
              </a:rPr>
              <a:t>.</a:t>
            </a:r>
            <a:endParaRPr lang="en-IE" dirty="0">
              <a:solidFill>
                <a:schemeClr val="tx1"/>
              </a:solidFill>
              <a:latin typeface="EC Square Sans Pro" panose="020B0506040000020004" pitchFamily="34" charset="0"/>
            </a:endParaRPr>
          </a:p>
        </p:txBody>
      </p:sp>
      <p:sp>
        <p:nvSpPr>
          <p:cNvPr id="19" name="Oval 18">
            <a:extLst>
              <a:ext uri="{FF2B5EF4-FFF2-40B4-BE49-F238E27FC236}">
                <a16:creationId xmlns:a16="http://schemas.microsoft.com/office/drawing/2014/main" id="{604C8C05-732C-62CE-E054-00D01C4159AF}"/>
              </a:ext>
            </a:extLst>
          </p:cNvPr>
          <p:cNvSpPr/>
          <p:nvPr/>
        </p:nvSpPr>
        <p:spPr>
          <a:xfrm>
            <a:off x="5286729" y="4291170"/>
            <a:ext cx="1938648" cy="1812897"/>
          </a:xfrm>
          <a:prstGeom prst="ellipse">
            <a:avLst/>
          </a:prstGeom>
          <a:solidFill>
            <a:schemeClr val="accent5">
              <a:lumMod val="20000"/>
              <a:lumOff val="80000"/>
            </a:schemeClr>
          </a:solidFill>
          <a:ln w="28575">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r>
              <a:rPr lang="es-ES" b="1" dirty="0">
                <a:solidFill>
                  <a:schemeClr val="accent5">
                    <a:lumMod val="50000"/>
                  </a:schemeClr>
                </a:solidFill>
                <a:latin typeface="EC Square Sans Pro" panose="020B0506040000020004" pitchFamily="34" charset="0"/>
              </a:rPr>
              <a:t>CSR </a:t>
            </a:r>
            <a:r>
              <a:rPr lang="es-ES" b="1" dirty="0" err="1">
                <a:solidFill>
                  <a:schemeClr val="accent5">
                    <a:lumMod val="50000"/>
                  </a:schemeClr>
                </a:solidFill>
                <a:latin typeface="EC Square Sans Pro" panose="020B0506040000020004" pitchFamily="34" charset="0"/>
              </a:rPr>
              <a:t>implementation</a:t>
            </a:r>
            <a:endParaRPr lang="en-IE" b="1" dirty="0">
              <a:solidFill>
                <a:schemeClr val="accent5">
                  <a:lumMod val="50000"/>
                </a:schemeClr>
              </a:solidFill>
              <a:latin typeface="EC Square Sans Pro" panose="020B0506040000020004" pitchFamily="34" charset="0"/>
            </a:endParaRPr>
          </a:p>
        </p:txBody>
      </p:sp>
      <p:sp>
        <p:nvSpPr>
          <p:cNvPr id="21" name="Oval 20">
            <a:extLst>
              <a:ext uri="{FF2B5EF4-FFF2-40B4-BE49-F238E27FC236}">
                <a16:creationId xmlns:a16="http://schemas.microsoft.com/office/drawing/2014/main" id="{B2754F07-615D-ED3C-F95B-D00EECE80DA9}"/>
              </a:ext>
            </a:extLst>
          </p:cNvPr>
          <p:cNvSpPr/>
          <p:nvPr/>
        </p:nvSpPr>
        <p:spPr>
          <a:xfrm>
            <a:off x="7810790" y="4291170"/>
            <a:ext cx="1938648" cy="1812897"/>
          </a:xfrm>
          <a:prstGeom prst="ellipse">
            <a:avLst/>
          </a:prstGeom>
          <a:solidFill>
            <a:schemeClr val="accent3">
              <a:lumMod val="20000"/>
              <a:lumOff val="80000"/>
            </a:schemeClr>
          </a:solid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r>
              <a:rPr lang="es-ES" b="1" dirty="0">
                <a:solidFill>
                  <a:schemeClr val="accent3"/>
                </a:solidFill>
                <a:latin typeface="EC Square Sans Pro" panose="020B0506040000020004" pitchFamily="34" charset="0"/>
              </a:rPr>
              <a:t>EU </a:t>
            </a:r>
            <a:r>
              <a:rPr lang="es-ES" b="1" dirty="0" err="1">
                <a:solidFill>
                  <a:schemeClr val="accent3"/>
                </a:solidFill>
                <a:latin typeface="EC Square Sans Pro" panose="020B0506040000020004" pitchFamily="34" charset="0"/>
              </a:rPr>
              <a:t>law</a:t>
            </a:r>
            <a:r>
              <a:rPr lang="es-ES" b="1" dirty="0">
                <a:solidFill>
                  <a:schemeClr val="accent3"/>
                </a:solidFill>
                <a:latin typeface="EC Square Sans Pro" panose="020B0506040000020004" pitchFamily="34" charset="0"/>
              </a:rPr>
              <a:t> </a:t>
            </a:r>
          </a:p>
          <a:p>
            <a:pPr algn="ctr"/>
            <a:r>
              <a:rPr lang="es-ES" b="1" dirty="0" err="1">
                <a:solidFill>
                  <a:schemeClr val="accent3"/>
                </a:solidFill>
                <a:latin typeface="EC Square Sans Pro" panose="020B0506040000020004" pitchFamily="34" charset="0"/>
              </a:rPr>
              <a:t>implementation</a:t>
            </a:r>
            <a:endParaRPr lang="en-IE" b="1" dirty="0">
              <a:solidFill>
                <a:schemeClr val="accent3"/>
              </a:solidFill>
              <a:latin typeface="EC Square Sans Pro" panose="020B0506040000020004" pitchFamily="34" charset="0"/>
            </a:endParaRPr>
          </a:p>
        </p:txBody>
      </p:sp>
    </p:spTree>
    <p:extLst>
      <p:ext uri="{BB962C8B-B14F-4D97-AF65-F5344CB8AC3E}">
        <p14:creationId xmlns:p14="http://schemas.microsoft.com/office/powerpoint/2010/main" val="4065969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C56BD-C153-035A-9D2C-12E655B44606}"/>
              </a:ext>
            </a:extLst>
          </p:cNvPr>
          <p:cNvSpPr>
            <a:spLocks noGrp="1"/>
          </p:cNvSpPr>
          <p:nvPr>
            <p:ph type="title"/>
          </p:nvPr>
        </p:nvSpPr>
        <p:spPr/>
        <p:txBody>
          <a:bodyPr/>
          <a:lstStyle/>
          <a:p>
            <a:r>
              <a:rPr lang="en-IE" b="1" dirty="0">
                <a:latin typeface="EC Square Sans Pro" panose="020B0506040000020004" pitchFamily="34" charset="0"/>
              </a:rPr>
              <a:t>Supporting economic reforms</a:t>
            </a:r>
          </a:p>
        </p:txBody>
      </p:sp>
      <p:sp>
        <p:nvSpPr>
          <p:cNvPr id="3" name="Content Placeholder 2">
            <a:extLst>
              <a:ext uri="{FF2B5EF4-FFF2-40B4-BE49-F238E27FC236}">
                <a16:creationId xmlns:a16="http://schemas.microsoft.com/office/drawing/2014/main" id="{99B0A8E5-9893-1AB5-E45B-0BF93850F445}"/>
              </a:ext>
            </a:extLst>
          </p:cNvPr>
          <p:cNvSpPr>
            <a:spLocks noGrp="1"/>
          </p:cNvSpPr>
          <p:nvPr>
            <p:ph sz="quarter" idx="11"/>
          </p:nvPr>
        </p:nvSpPr>
        <p:spPr/>
        <p:txBody>
          <a:bodyPr/>
          <a:lstStyle/>
          <a:p>
            <a:r>
              <a:rPr lang="es-ES" b="1" dirty="0">
                <a:latin typeface="EC Square Sans Pro" panose="020B0506040000020004" pitchFamily="34" charset="0"/>
              </a:rPr>
              <a:t>TSI Public </a:t>
            </a:r>
            <a:r>
              <a:rPr lang="es-ES" b="1" dirty="0" err="1">
                <a:latin typeface="EC Square Sans Pro" panose="020B0506040000020004" pitchFamily="34" charset="0"/>
              </a:rPr>
              <a:t>Financial</a:t>
            </a:r>
            <a:r>
              <a:rPr lang="es-ES" b="1" dirty="0">
                <a:latin typeface="EC Square Sans Pro" panose="020B0506040000020004" pitchFamily="34" charset="0"/>
              </a:rPr>
              <a:t> Management and </a:t>
            </a:r>
            <a:r>
              <a:rPr lang="es-ES" b="1" dirty="0" err="1">
                <a:latin typeface="EC Square Sans Pro" panose="020B0506040000020004" pitchFamily="34" charset="0"/>
              </a:rPr>
              <a:t>Revenue</a:t>
            </a:r>
            <a:r>
              <a:rPr lang="es-ES" b="1" dirty="0">
                <a:latin typeface="EC Square Sans Pro" panose="020B0506040000020004" pitchFamily="34" charset="0"/>
              </a:rPr>
              <a:t> </a:t>
            </a:r>
            <a:r>
              <a:rPr lang="es-ES" b="1" dirty="0" err="1">
                <a:latin typeface="EC Square Sans Pro" panose="020B0506040000020004" pitchFamily="34" charset="0"/>
              </a:rPr>
              <a:t>Administration</a:t>
            </a:r>
            <a:r>
              <a:rPr lang="es-ES" b="1" dirty="0">
                <a:latin typeface="EC Square Sans Pro" panose="020B0506040000020004" pitchFamily="34" charset="0"/>
              </a:rPr>
              <a:t> </a:t>
            </a:r>
            <a:r>
              <a:rPr lang="es-ES" b="1" dirty="0" err="1">
                <a:latin typeface="EC Square Sans Pro" panose="020B0506040000020004" pitchFamily="34" charset="0"/>
              </a:rPr>
              <a:t>Unit</a:t>
            </a:r>
            <a:endParaRPr lang="en-IE" b="1" dirty="0">
              <a:latin typeface="EC Square Sans Pro" panose="020B0506040000020004" pitchFamily="34" charset="0"/>
            </a:endParaRPr>
          </a:p>
        </p:txBody>
      </p:sp>
    </p:spTree>
    <p:extLst>
      <p:ext uri="{BB962C8B-B14F-4D97-AF65-F5344CB8AC3E}">
        <p14:creationId xmlns:p14="http://schemas.microsoft.com/office/powerpoint/2010/main" val="2678806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29479ACE-0296-1D50-1428-7E963F79B203}"/>
              </a:ext>
            </a:extLst>
          </p:cNvPr>
          <p:cNvSpPr/>
          <p:nvPr/>
        </p:nvSpPr>
        <p:spPr>
          <a:xfrm>
            <a:off x="10135339" y="1442814"/>
            <a:ext cx="1819745" cy="2393343"/>
          </a:xfrm>
          <a:prstGeom prst="roundRect">
            <a:avLst/>
          </a:prstGeom>
          <a:solidFill>
            <a:schemeClr val="tx2">
              <a:lumMod val="20000"/>
              <a:lumOff val="80000"/>
            </a:schemeClr>
          </a:solidFill>
          <a:ln w="28575">
            <a:solidFill>
              <a:schemeClr val="accent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b="1">
              <a:latin typeface="EC Square Sans Pro" panose="020B0506040000020004" pitchFamily="34" charset="0"/>
            </a:endParaRPr>
          </a:p>
        </p:txBody>
      </p:sp>
      <p:sp>
        <p:nvSpPr>
          <p:cNvPr id="2" name="Title 1">
            <a:extLst>
              <a:ext uri="{FF2B5EF4-FFF2-40B4-BE49-F238E27FC236}">
                <a16:creationId xmlns:a16="http://schemas.microsoft.com/office/drawing/2014/main" id="{D3958A45-F3C7-B069-3668-06E93DA22EF1}"/>
              </a:ext>
            </a:extLst>
          </p:cNvPr>
          <p:cNvSpPr>
            <a:spLocks noGrp="1"/>
          </p:cNvSpPr>
          <p:nvPr>
            <p:ph type="title"/>
          </p:nvPr>
        </p:nvSpPr>
        <p:spPr>
          <a:xfrm>
            <a:off x="771259" y="476715"/>
            <a:ext cx="11230154" cy="816904"/>
          </a:xfrm>
        </p:spPr>
        <p:txBody>
          <a:bodyPr/>
          <a:lstStyle/>
          <a:p>
            <a:r>
              <a:rPr lang="fr-BE" sz="3200" b="1" dirty="0">
                <a:latin typeface="EC Square Sans Pro" panose="020B0506040000020004" pitchFamily="34" charset="0"/>
              </a:rPr>
              <a:t>Policy areas </a:t>
            </a:r>
            <a:r>
              <a:rPr lang="fr-BE" sz="3200" b="1" dirty="0" err="1">
                <a:latin typeface="EC Square Sans Pro" panose="020B0506040000020004" pitchFamily="34" charset="0"/>
              </a:rPr>
              <a:t>where</a:t>
            </a:r>
            <a:r>
              <a:rPr lang="fr-BE" sz="3200" b="1" dirty="0">
                <a:latin typeface="EC Square Sans Pro" panose="020B0506040000020004" pitchFamily="34" charset="0"/>
              </a:rPr>
              <a:t> </a:t>
            </a:r>
            <a:r>
              <a:rPr lang="fr-BE" sz="3200" b="1" dirty="0" err="1">
                <a:latin typeface="EC Square Sans Pro" panose="020B0506040000020004" pitchFamily="34" charset="0"/>
              </a:rPr>
              <a:t>we</a:t>
            </a:r>
            <a:r>
              <a:rPr lang="fr-BE" sz="3200" b="1" dirty="0">
                <a:latin typeface="EC Square Sans Pro" panose="020B0506040000020004" pitchFamily="34" charset="0"/>
              </a:rPr>
              <a:t> </a:t>
            </a:r>
            <a:r>
              <a:rPr lang="fr-BE" sz="3200" b="1" dirty="0" err="1">
                <a:latin typeface="EC Square Sans Pro" panose="020B0506040000020004" pitchFamily="34" charset="0"/>
              </a:rPr>
              <a:t>provide</a:t>
            </a:r>
            <a:r>
              <a:rPr lang="fr-BE" sz="3200" b="1" dirty="0">
                <a:latin typeface="EC Square Sans Pro" panose="020B0506040000020004" pitchFamily="34" charset="0"/>
              </a:rPr>
              <a:t> support</a:t>
            </a:r>
            <a:endParaRPr lang="en-IE" sz="3200" b="1" dirty="0">
              <a:latin typeface="EC Square Sans Pro" panose="020B0506040000020004" pitchFamily="34" charset="0"/>
            </a:endParaRPr>
          </a:p>
        </p:txBody>
      </p:sp>
      <p:sp>
        <p:nvSpPr>
          <p:cNvPr id="3" name="Rectangle: Rounded Corners 2">
            <a:extLst>
              <a:ext uri="{FF2B5EF4-FFF2-40B4-BE49-F238E27FC236}">
                <a16:creationId xmlns:a16="http://schemas.microsoft.com/office/drawing/2014/main" id="{E2D03767-6F1E-4F6C-A1ED-0F489CE41742}"/>
              </a:ext>
            </a:extLst>
          </p:cNvPr>
          <p:cNvSpPr/>
          <p:nvPr/>
        </p:nvSpPr>
        <p:spPr>
          <a:xfrm>
            <a:off x="6083801" y="1447134"/>
            <a:ext cx="1819745" cy="2393345"/>
          </a:xfrm>
          <a:prstGeom prst="roundRect">
            <a:avLst/>
          </a:prstGeom>
          <a:solidFill>
            <a:schemeClr val="tx2">
              <a:lumMod val="20000"/>
              <a:lumOff val="80000"/>
            </a:schemeClr>
          </a:solidFill>
          <a:ln w="28575">
            <a:solidFill>
              <a:schemeClr val="accent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b="1">
              <a:latin typeface="EC Square Sans Pro" panose="020B0506040000020004" pitchFamily="34" charset="0"/>
            </a:endParaRPr>
          </a:p>
        </p:txBody>
      </p:sp>
      <p:sp>
        <p:nvSpPr>
          <p:cNvPr id="10" name="TextBox 9">
            <a:extLst>
              <a:ext uri="{FF2B5EF4-FFF2-40B4-BE49-F238E27FC236}">
                <a16:creationId xmlns:a16="http://schemas.microsoft.com/office/drawing/2014/main" id="{DB7C69A5-DC88-B09F-F3BD-A819A49D2EE6}"/>
              </a:ext>
            </a:extLst>
          </p:cNvPr>
          <p:cNvSpPr txBox="1"/>
          <p:nvPr/>
        </p:nvSpPr>
        <p:spPr>
          <a:xfrm>
            <a:off x="6269085" y="2771493"/>
            <a:ext cx="1463707" cy="830997"/>
          </a:xfrm>
          <a:prstGeom prst="rect">
            <a:avLst/>
          </a:prstGeom>
          <a:noFill/>
          <a:effectLst/>
        </p:spPr>
        <p:txBody>
          <a:bodyPr wrap="square" rtlCol="0" anchor="ctr">
            <a:spAutoFit/>
          </a:bodyPr>
          <a:lstStyle/>
          <a:p>
            <a:pPr algn="ctr"/>
            <a:r>
              <a:rPr lang="en-IE" sz="1200" b="1">
                <a:solidFill>
                  <a:schemeClr val="bg1"/>
                </a:solidFill>
                <a:latin typeface="EC Square Sans Pro" panose="020B0506040000020004" pitchFamily="34" charset="0"/>
              </a:rPr>
              <a:t>Macro-fiscal framework and modelling </a:t>
            </a:r>
          </a:p>
          <a:p>
            <a:pPr algn="ctr"/>
            <a:r>
              <a:rPr lang="en-IE" sz="1200" b="1">
                <a:solidFill>
                  <a:schemeClr val="bg1"/>
                </a:solidFill>
                <a:latin typeface="EC Square Sans Pro" panose="020B0506040000020004" pitchFamily="34" charset="0"/>
              </a:rPr>
              <a:t>13% </a:t>
            </a:r>
          </a:p>
        </p:txBody>
      </p:sp>
      <p:pic>
        <p:nvPicPr>
          <p:cNvPr id="24" name="Picture 23" descr="A black background with a black square&#10;&#10;AI-generated content may be incorrect.">
            <a:extLst>
              <a:ext uri="{FF2B5EF4-FFF2-40B4-BE49-F238E27FC236}">
                <a16:creationId xmlns:a16="http://schemas.microsoft.com/office/drawing/2014/main" id="{A3E21C88-0F10-F9E6-19A3-4E9E40F478E6}"/>
              </a:ext>
            </a:extLst>
          </p:cNvPr>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643453" y="1637763"/>
            <a:ext cx="723085" cy="723085"/>
          </a:xfrm>
          <a:prstGeom prst="rect">
            <a:avLst/>
          </a:prstGeom>
          <a:ln>
            <a:noFill/>
          </a:ln>
          <a:effectLst/>
        </p:spPr>
      </p:pic>
      <p:sp>
        <p:nvSpPr>
          <p:cNvPr id="25" name="Rectangle: Rounded Corners 24">
            <a:extLst>
              <a:ext uri="{FF2B5EF4-FFF2-40B4-BE49-F238E27FC236}">
                <a16:creationId xmlns:a16="http://schemas.microsoft.com/office/drawing/2014/main" id="{69FFB401-531B-6D0D-1E74-24FDCE4BE5DB}"/>
              </a:ext>
            </a:extLst>
          </p:cNvPr>
          <p:cNvSpPr/>
          <p:nvPr/>
        </p:nvSpPr>
        <p:spPr>
          <a:xfrm>
            <a:off x="6206541" y="2762325"/>
            <a:ext cx="1588797" cy="933072"/>
          </a:xfrm>
          <a:prstGeom prst="roundRect">
            <a:avLst/>
          </a:prstGeom>
          <a:noFill/>
          <a:ln w="19050">
            <a:solidFill>
              <a:schemeClr val="accent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b="1">
              <a:latin typeface="EC Square Sans Pro" panose="020B0506040000020004" pitchFamily="34" charset="0"/>
            </a:endParaRPr>
          </a:p>
        </p:txBody>
      </p:sp>
      <p:sp>
        <p:nvSpPr>
          <p:cNvPr id="4" name="Rectangle: Rounded Corners 3">
            <a:extLst>
              <a:ext uri="{FF2B5EF4-FFF2-40B4-BE49-F238E27FC236}">
                <a16:creationId xmlns:a16="http://schemas.microsoft.com/office/drawing/2014/main" id="{1FBBDBC9-8468-7E2F-3B20-364A2C9C6F80}"/>
              </a:ext>
            </a:extLst>
          </p:cNvPr>
          <p:cNvSpPr/>
          <p:nvPr/>
        </p:nvSpPr>
        <p:spPr>
          <a:xfrm>
            <a:off x="175978" y="1447138"/>
            <a:ext cx="1819745" cy="2393344"/>
          </a:xfrm>
          <a:prstGeom prst="roundRect">
            <a:avLst/>
          </a:prstGeom>
          <a:solidFill>
            <a:schemeClr val="tx2">
              <a:lumMod val="20000"/>
              <a:lumOff val="80000"/>
            </a:schemeClr>
          </a:solidFill>
          <a:ln w="28575">
            <a:solidFill>
              <a:schemeClr val="accent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b="1">
              <a:latin typeface="EC Square Sans Pro" panose="020B0506040000020004" pitchFamily="34" charset="0"/>
            </a:endParaRPr>
          </a:p>
        </p:txBody>
      </p:sp>
      <p:sp>
        <p:nvSpPr>
          <p:cNvPr id="11" name="TextBox 10">
            <a:extLst>
              <a:ext uri="{FF2B5EF4-FFF2-40B4-BE49-F238E27FC236}">
                <a16:creationId xmlns:a16="http://schemas.microsoft.com/office/drawing/2014/main" id="{1750525A-BBB3-FA29-17D6-2B91FB01F3D4}"/>
              </a:ext>
            </a:extLst>
          </p:cNvPr>
          <p:cNvSpPr txBox="1"/>
          <p:nvPr/>
        </p:nvSpPr>
        <p:spPr>
          <a:xfrm>
            <a:off x="283891" y="2857232"/>
            <a:ext cx="1612773" cy="646331"/>
          </a:xfrm>
          <a:prstGeom prst="rect">
            <a:avLst/>
          </a:prstGeom>
          <a:noFill/>
          <a:effectLst/>
        </p:spPr>
        <p:txBody>
          <a:bodyPr wrap="square" rtlCol="0" anchor="ctr">
            <a:spAutoFit/>
          </a:bodyPr>
          <a:lstStyle/>
          <a:p>
            <a:pPr algn="ctr"/>
            <a:r>
              <a:rPr lang="en-IE" sz="1200" b="1" dirty="0">
                <a:solidFill>
                  <a:schemeClr val="bg1"/>
                </a:solidFill>
                <a:latin typeface="EC Square Sans Pro" panose="020B0506040000020004" pitchFamily="34" charset="0"/>
              </a:rPr>
              <a:t>Budget preparation and implementation</a:t>
            </a:r>
          </a:p>
          <a:p>
            <a:pPr algn="ctr"/>
            <a:r>
              <a:rPr lang="en-IE" sz="1200" b="1" dirty="0">
                <a:solidFill>
                  <a:schemeClr val="bg1"/>
                </a:solidFill>
                <a:latin typeface="EC Square Sans Pro" panose="020B0506040000020004" pitchFamily="34" charset="0"/>
              </a:rPr>
              <a:t>38%</a:t>
            </a:r>
          </a:p>
        </p:txBody>
      </p:sp>
      <p:pic>
        <p:nvPicPr>
          <p:cNvPr id="27" name="Picture 26" descr="A black background with a black square&#10;&#10;AI-generated content may be incorrect.">
            <a:extLst>
              <a:ext uri="{FF2B5EF4-FFF2-40B4-BE49-F238E27FC236}">
                <a16:creationId xmlns:a16="http://schemas.microsoft.com/office/drawing/2014/main" id="{A1E15E93-F16B-6CFE-B5C8-B9242FB805C4}"/>
              </a:ext>
            </a:extLst>
          </p:cNvPr>
          <p:cNvPicPr>
            <a:picLocks noChangeAspect="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94760" y="1703653"/>
            <a:ext cx="775550" cy="775550"/>
          </a:xfrm>
          <a:prstGeom prst="rect">
            <a:avLst/>
          </a:prstGeom>
          <a:effectLst/>
        </p:spPr>
      </p:pic>
      <p:sp>
        <p:nvSpPr>
          <p:cNvPr id="28" name="Rectangle: Rounded Corners 27">
            <a:extLst>
              <a:ext uri="{FF2B5EF4-FFF2-40B4-BE49-F238E27FC236}">
                <a16:creationId xmlns:a16="http://schemas.microsoft.com/office/drawing/2014/main" id="{C149F9A0-D734-996E-6F05-EB2172A0F262}"/>
              </a:ext>
            </a:extLst>
          </p:cNvPr>
          <p:cNvSpPr/>
          <p:nvPr/>
        </p:nvSpPr>
        <p:spPr>
          <a:xfrm>
            <a:off x="285779" y="2740902"/>
            <a:ext cx="1588797" cy="892182"/>
          </a:xfrm>
          <a:prstGeom prst="roundRect">
            <a:avLst/>
          </a:prstGeom>
          <a:noFill/>
          <a:ln w="19050">
            <a:solidFill>
              <a:schemeClr val="accent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b="1">
              <a:latin typeface="EC Square Sans Pro" panose="020B0506040000020004" pitchFamily="34" charset="0"/>
            </a:endParaRPr>
          </a:p>
        </p:txBody>
      </p:sp>
      <p:sp>
        <p:nvSpPr>
          <p:cNvPr id="5" name="Rectangle: Rounded Corners 4">
            <a:extLst>
              <a:ext uri="{FF2B5EF4-FFF2-40B4-BE49-F238E27FC236}">
                <a16:creationId xmlns:a16="http://schemas.microsoft.com/office/drawing/2014/main" id="{59EA38E0-3138-4C4E-E192-9348793B9015}"/>
              </a:ext>
            </a:extLst>
          </p:cNvPr>
          <p:cNvSpPr/>
          <p:nvPr/>
        </p:nvSpPr>
        <p:spPr>
          <a:xfrm>
            <a:off x="8109570" y="1447137"/>
            <a:ext cx="1819745" cy="2393343"/>
          </a:xfrm>
          <a:prstGeom prst="roundRect">
            <a:avLst/>
          </a:prstGeom>
          <a:solidFill>
            <a:schemeClr val="tx2">
              <a:lumMod val="20000"/>
              <a:lumOff val="80000"/>
            </a:schemeClr>
          </a:solidFill>
          <a:ln w="28575">
            <a:solidFill>
              <a:schemeClr val="accent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b="1">
              <a:latin typeface="EC Square Sans Pro" panose="020B0506040000020004" pitchFamily="34" charset="0"/>
            </a:endParaRPr>
          </a:p>
        </p:txBody>
      </p:sp>
      <p:sp>
        <p:nvSpPr>
          <p:cNvPr id="12" name="TextBox 11">
            <a:extLst>
              <a:ext uri="{FF2B5EF4-FFF2-40B4-BE49-F238E27FC236}">
                <a16:creationId xmlns:a16="http://schemas.microsoft.com/office/drawing/2014/main" id="{C402047F-02B6-B795-A7DE-B573681355D6}"/>
              </a:ext>
            </a:extLst>
          </p:cNvPr>
          <p:cNvSpPr txBox="1"/>
          <p:nvPr/>
        </p:nvSpPr>
        <p:spPr>
          <a:xfrm>
            <a:off x="8348905" y="2817981"/>
            <a:ext cx="1378297" cy="830997"/>
          </a:xfrm>
          <a:prstGeom prst="rect">
            <a:avLst/>
          </a:prstGeom>
          <a:noFill/>
          <a:effectLst/>
        </p:spPr>
        <p:txBody>
          <a:bodyPr wrap="square" rtlCol="0" anchor="ctr">
            <a:spAutoFit/>
          </a:bodyPr>
          <a:lstStyle/>
          <a:p>
            <a:pPr algn="ctr"/>
            <a:r>
              <a:rPr lang="en-IE" sz="1200" b="1">
                <a:solidFill>
                  <a:schemeClr val="bg1"/>
                </a:solidFill>
                <a:latin typeface="EC Square Sans Pro" panose="020B0506040000020004" pitchFamily="34" charset="0"/>
              </a:rPr>
              <a:t>Public accounting and statistics</a:t>
            </a:r>
          </a:p>
          <a:p>
            <a:pPr algn="ctr"/>
            <a:r>
              <a:rPr lang="en-IE" sz="1200" b="1">
                <a:solidFill>
                  <a:schemeClr val="bg1"/>
                </a:solidFill>
                <a:latin typeface="EC Square Sans Pro" panose="020B0506040000020004" pitchFamily="34" charset="0"/>
              </a:rPr>
              <a:t>10%</a:t>
            </a:r>
          </a:p>
        </p:txBody>
      </p:sp>
      <p:sp>
        <p:nvSpPr>
          <p:cNvPr id="29" name="Rectangle: Rounded Corners 28">
            <a:extLst>
              <a:ext uri="{FF2B5EF4-FFF2-40B4-BE49-F238E27FC236}">
                <a16:creationId xmlns:a16="http://schemas.microsoft.com/office/drawing/2014/main" id="{028C5BE3-D04F-32F0-6145-A88F86E9709F}"/>
              </a:ext>
            </a:extLst>
          </p:cNvPr>
          <p:cNvSpPr/>
          <p:nvPr/>
        </p:nvSpPr>
        <p:spPr>
          <a:xfrm>
            <a:off x="8243656" y="2771493"/>
            <a:ext cx="1588797" cy="888077"/>
          </a:xfrm>
          <a:prstGeom prst="roundRect">
            <a:avLst/>
          </a:prstGeom>
          <a:noFill/>
          <a:ln w="19050">
            <a:solidFill>
              <a:schemeClr val="accent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b="1">
              <a:latin typeface="EC Square Sans Pro" panose="020B0506040000020004" pitchFamily="34" charset="0"/>
            </a:endParaRPr>
          </a:p>
        </p:txBody>
      </p:sp>
      <p:pic>
        <p:nvPicPr>
          <p:cNvPr id="31" name="Picture 30" descr="A black background with a black square&#10;&#10;AI-generated content may be incorrect.">
            <a:extLst>
              <a:ext uri="{FF2B5EF4-FFF2-40B4-BE49-F238E27FC236}">
                <a16:creationId xmlns:a16="http://schemas.microsoft.com/office/drawing/2014/main" id="{D72C321C-CCE4-9AA7-6E00-7B83C351927B}"/>
              </a:ext>
            </a:extLst>
          </p:cNvPr>
          <p:cNvPicPr>
            <a:picLocks noChangeAspect="1"/>
          </p:cNvPicPr>
          <p:nvPr/>
        </p:nvPicPr>
        <p:blipFill>
          <a:blip r:embed="rId5"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8606621" y="1590852"/>
            <a:ext cx="816905" cy="816905"/>
          </a:xfrm>
          <a:prstGeom prst="rect">
            <a:avLst/>
          </a:prstGeom>
          <a:effectLst/>
        </p:spPr>
      </p:pic>
      <p:sp>
        <p:nvSpPr>
          <p:cNvPr id="6" name="Rectangle: Rounded Corners 5">
            <a:extLst>
              <a:ext uri="{FF2B5EF4-FFF2-40B4-BE49-F238E27FC236}">
                <a16:creationId xmlns:a16="http://schemas.microsoft.com/office/drawing/2014/main" id="{D8508B97-2FE9-D50A-C106-BF916E806418}"/>
              </a:ext>
            </a:extLst>
          </p:cNvPr>
          <p:cNvSpPr/>
          <p:nvPr/>
        </p:nvSpPr>
        <p:spPr>
          <a:xfrm>
            <a:off x="4080678" y="1447137"/>
            <a:ext cx="1819745" cy="2393342"/>
          </a:xfrm>
          <a:prstGeom prst="roundRect">
            <a:avLst/>
          </a:prstGeom>
          <a:solidFill>
            <a:schemeClr val="tx2">
              <a:lumMod val="20000"/>
              <a:lumOff val="80000"/>
            </a:schemeClr>
          </a:solidFill>
          <a:ln w="28575">
            <a:solidFill>
              <a:schemeClr val="accent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b="1">
              <a:latin typeface="EC Square Sans Pro" panose="020B0506040000020004" pitchFamily="34" charset="0"/>
            </a:endParaRPr>
          </a:p>
        </p:txBody>
      </p:sp>
      <p:sp>
        <p:nvSpPr>
          <p:cNvPr id="13" name="TextBox 12">
            <a:extLst>
              <a:ext uri="{FF2B5EF4-FFF2-40B4-BE49-F238E27FC236}">
                <a16:creationId xmlns:a16="http://schemas.microsoft.com/office/drawing/2014/main" id="{1EAC99A5-FA87-2B58-EA7B-59BBE0B6234B}"/>
              </a:ext>
            </a:extLst>
          </p:cNvPr>
          <p:cNvSpPr txBox="1"/>
          <p:nvPr/>
        </p:nvSpPr>
        <p:spPr>
          <a:xfrm>
            <a:off x="4171511" y="2883003"/>
            <a:ext cx="1638077" cy="646331"/>
          </a:xfrm>
          <a:prstGeom prst="rect">
            <a:avLst/>
          </a:prstGeom>
          <a:noFill/>
          <a:effectLst/>
        </p:spPr>
        <p:txBody>
          <a:bodyPr wrap="square" lIns="91440" tIns="45720" rIns="91440" bIns="45720" rtlCol="0" anchor="ctr">
            <a:spAutoFit/>
          </a:bodyPr>
          <a:lstStyle/>
          <a:p>
            <a:pPr algn="ctr"/>
            <a:r>
              <a:rPr lang="en-IE" sz="1200" b="1">
                <a:solidFill>
                  <a:schemeClr val="bg1"/>
                </a:solidFill>
                <a:latin typeface="EC Square Sans Pro" panose="020B0506040000020004" pitchFamily="34" charset="0"/>
              </a:rPr>
              <a:t>Public investment management</a:t>
            </a:r>
          </a:p>
          <a:p>
            <a:pPr algn="ctr"/>
            <a:r>
              <a:rPr lang="en-IE" sz="1200" b="1">
                <a:solidFill>
                  <a:schemeClr val="bg1"/>
                </a:solidFill>
                <a:latin typeface="EC Square Sans Pro" panose="020B0506040000020004" pitchFamily="34" charset="0"/>
              </a:rPr>
              <a:t>14%</a:t>
            </a:r>
          </a:p>
        </p:txBody>
      </p:sp>
      <p:sp>
        <p:nvSpPr>
          <p:cNvPr id="32" name="Rectangle: Rounded Corners 31">
            <a:extLst>
              <a:ext uri="{FF2B5EF4-FFF2-40B4-BE49-F238E27FC236}">
                <a16:creationId xmlns:a16="http://schemas.microsoft.com/office/drawing/2014/main" id="{DDB5AE69-5BFE-A419-F512-C42C5DA980BD}"/>
              </a:ext>
            </a:extLst>
          </p:cNvPr>
          <p:cNvSpPr/>
          <p:nvPr/>
        </p:nvSpPr>
        <p:spPr>
          <a:xfrm>
            <a:off x="4196153" y="2781819"/>
            <a:ext cx="1588797" cy="878335"/>
          </a:xfrm>
          <a:prstGeom prst="roundRect">
            <a:avLst/>
          </a:prstGeom>
          <a:noFill/>
          <a:ln w="19050">
            <a:solidFill>
              <a:schemeClr val="accent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b="1">
              <a:latin typeface="EC Square Sans Pro" panose="020B0506040000020004" pitchFamily="34" charset="0"/>
            </a:endParaRPr>
          </a:p>
        </p:txBody>
      </p:sp>
      <p:pic>
        <p:nvPicPr>
          <p:cNvPr id="15" name="Picture 14">
            <a:extLst>
              <a:ext uri="{FF2B5EF4-FFF2-40B4-BE49-F238E27FC236}">
                <a16:creationId xmlns:a16="http://schemas.microsoft.com/office/drawing/2014/main" id="{2899302C-75A3-1E13-44D6-E81D37D673B7}"/>
              </a:ext>
            </a:extLst>
          </p:cNvPr>
          <p:cNvPicPr>
            <a:picLocks noChangeAspect="1"/>
          </p:cNvPicPr>
          <p:nvPr/>
        </p:nvPicPr>
        <p:blipFill>
          <a:blip r:embed="rId6">
            <a:duotone>
              <a:schemeClr val="accent2">
                <a:shade val="45000"/>
                <a:satMod val="135000"/>
              </a:schemeClr>
              <a:prstClr val="white"/>
            </a:duotone>
          </a:blip>
          <a:stretch>
            <a:fillRect/>
          </a:stretch>
        </p:blipFill>
        <p:spPr>
          <a:xfrm>
            <a:off x="4596197" y="1723642"/>
            <a:ext cx="788704" cy="755561"/>
          </a:xfrm>
          <a:prstGeom prst="rect">
            <a:avLst/>
          </a:prstGeom>
          <a:effectLst/>
        </p:spPr>
      </p:pic>
      <p:sp>
        <p:nvSpPr>
          <p:cNvPr id="8" name="Rectangle: Rounded Corners 7">
            <a:extLst>
              <a:ext uri="{FF2B5EF4-FFF2-40B4-BE49-F238E27FC236}">
                <a16:creationId xmlns:a16="http://schemas.microsoft.com/office/drawing/2014/main" id="{50E0ACFE-9AD5-88DE-889C-7126AE4F1D6B}"/>
              </a:ext>
            </a:extLst>
          </p:cNvPr>
          <p:cNvSpPr/>
          <p:nvPr/>
        </p:nvSpPr>
        <p:spPr>
          <a:xfrm>
            <a:off x="2104885" y="1447137"/>
            <a:ext cx="1819745" cy="2393342"/>
          </a:xfrm>
          <a:prstGeom prst="roundRect">
            <a:avLst/>
          </a:prstGeom>
          <a:solidFill>
            <a:schemeClr val="tx2">
              <a:lumMod val="20000"/>
              <a:lumOff val="80000"/>
            </a:schemeClr>
          </a:solidFill>
          <a:ln w="28575">
            <a:solidFill>
              <a:schemeClr val="accent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b="1">
              <a:latin typeface="EC Square Sans Pro" panose="020B0506040000020004" pitchFamily="34" charset="0"/>
            </a:endParaRPr>
          </a:p>
        </p:txBody>
      </p:sp>
      <p:sp>
        <p:nvSpPr>
          <p:cNvPr id="14" name="TextBox 13">
            <a:extLst>
              <a:ext uri="{FF2B5EF4-FFF2-40B4-BE49-F238E27FC236}">
                <a16:creationId xmlns:a16="http://schemas.microsoft.com/office/drawing/2014/main" id="{D9E48530-BCE9-B864-B29F-92DBB4D56FD3}"/>
              </a:ext>
            </a:extLst>
          </p:cNvPr>
          <p:cNvSpPr txBox="1"/>
          <p:nvPr/>
        </p:nvSpPr>
        <p:spPr>
          <a:xfrm>
            <a:off x="2226657" y="2863827"/>
            <a:ext cx="1491949" cy="646331"/>
          </a:xfrm>
          <a:prstGeom prst="rect">
            <a:avLst/>
          </a:prstGeom>
          <a:noFill/>
          <a:effectLst/>
        </p:spPr>
        <p:txBody>
          <a:bodyPr wrap="square" rtlCol="0" anchor="ctr">
            <a:spAutoFit/>
          </a:bodyPr>
          <a:lstStyle/>
          <a:p>
            <a:pPr algn="ctr"/>
            <a:r>
              <a:rPr lang="en-IE" sz="1200" b="1">
                <a:solidFill>
                  <a:schemeClr val="bg1"/>
                </a:solidFill>
                <a:latin typeface="EC Square Sans Pro" panose="020B0506040000020004" pitchFamily="34" charset="0"/>
              </a:rPr>
              <a:t>Public finances oversight</a:t>
            </a:r>
          </a:p>
          <a:p>
            <a:pPr algn="ctr"/>
            <a:r>
              <a:rPr lang="en-IE" sz="1200" b="1">
                <a:solidFill>
                  <a:schemeClr val="bg1"/>
                </a:solidFill>
                <a:latin typeface="EC Square Sans Pro" panose="020B0506040000020004" pitchFamily="34" charset="0"/>
              </a:rPr>
              <a:t>19%</a:t>
            </a:r>
          </a:p>
        </p:txBody>
      </p:sp>
      <p:sp>
        <p:nvSpPr>
          <p:cNvPr id="33" name="Rectangle: Rounded Corners 32">
            <a:extLst>
              <a:ext uri="{FF2B5EF4-FFF2-40B4-BE49-F238E27FC236}">
                <a16:creationId xmlns:a16="http://schemas.microsoft.com/office/drawing/2014/main" id="{2F67F055-96BA-CD91-E251-0DF4C8EFE96D}"/>
              </a:ext>
            </a:extLst>
          </p:cNvPr>
          <p:cNvSpPr/>
          <p:nvPr/>
        </p:nvSpPr>
        <p:spPr>
          <a:xfrm>
            <a:off x="2217588" y="2759354"/>
            <a:ext cx="1588797" cy="888076"/>
          </a:xfrm>
          <a:prstGeom prst="roundRect">
            <a:avLst/>
          </a:prstGeom>
          <a:noFill/>
          <a:ln w="19050">
            <a:solidFill>
              <a:schemeClr val="accent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b="1">
              <a:latin typeface="EC Square Sans Pro" panose="020B0506040000020004" pitchFamily="34" charset="0"/>
            </a:endParaRPr>
          </a:p>
        </p:txBody>
      </p:sp>
      <p:sp>
        <p:nvSpPr>
          <p:cNvPr id="18" name="TextBox 17">
            <a:extLst>
              <a:ext uri="{FF2B5EF4-FFF2-40B4-BE49-F238E27FC236}">
                <a16:creationId xmlns:a16="http://schemas.microsoft.com/office/drawing/2014/main" id="{3FA0DFBF-082A-7CD8-A207-A020A5A9BE6E}"/>
              </a:ext>
            </a:extLst>
          </p:cNvPr>
          <p:cNvSpPr txBox="1"/>
          <p:nvPr/>
        </p:nvSpPr>
        <p:spPr>
          <a:xfrm>
            <a:off x="10349553" y="2920118"/>
            <a:ext cx="1390736" cy="646331"/>
          </a:xfrm>
          <a:prstGeom prst="rect">
            <a:avLst/>
          </a:prstGeom>
          <a:noFill/>
          <a:effectLst/>
        </p:spPr>
        <p:txBody>
          <a:bodyPr wrap="square" rtlCol="0">
            <a:spAutoFit/>
          </a:bodyPr>
          <a:lstStyle/>
          <a:p>
            <a:pPr algn="ctr"/>
            <a:r>
              <a:rPr lang="en-IE" sz="1200" b="1" dirty="0">
                <a:solidFill>
                  <a:schemeClr val="bg1"/>
                </a:solidFill>
                <a:latin typeface="EC Square Sans Pro" panose="020B0506040000020004" pitchFamily="34" charset="0"/>
              </a:rPr>
              <a:t>AI and digital finances </a:t>
            </a:r>
          </a:p>
          <a:p>
            <a:pPr algn="ctr"/>
            <a:r>
              <a:rPr lang="en-IE" sz="1200" b="1" dirty="0">
                <a:solidFill>
                  <a:schemeClr val="bg1"/>
                </a:solidFill>
                <a:latin typeface="EC Square Sans Pro" panose="020B0506040000020004" pitchFamily="34" charset="0"/>
              </a:rPr>
              <a:t>6% </a:t>
            </a:r>
          </a:p>
        </p:txBody>
      </p:sp>
      <p:pic>
        <p:nvPicPr>
          <p:cNvPr id="30" name="Graphic 29" descr="Internet outline">
            <a:extLst>
              <a:ext uri="{FF2B5EF4-FFF2-40B4-BE49-F238E27FC236}">
                <a16:creationId xmlns:a16="http://schemas.microsoft.com/office/drawing/2014/main" id="{560C04B9-E337-DD5B-1F43-2513735BE617}"/>
              </a:ext>
            </a:extLst>
          </p:cNvPr>
          <p:cNvPicPr>
            <a:picLocks noChangeAspect="1"/>
          </p:cNvPicPr>
          <p:nvPr/>
        </p:nvPicPr>
        <p:blipFill>
          <a:blip>
            <a:duotone>
              <a:schemeClr val="accent2">
                <a:shade val="45000"/>
                <a:satMod val="135000"/>
              </a:schemeClr>
              <a:prstClr val="white"/>
            </a:duotone>
            <a:extLst>
              <a:ext uri="{96DAC541-7B7A-43D3-8B79-37D633B846F1}">
                <asvg:svgBlip xmlns:asvg="http://schemas.microsoft.com/office/drawing/2016/SVG/main" r:embed="rId7"/>
              </a:ext>
            </a:extLst>
          </a:blip>
          <a:stretch>
            <a:fillRect/>
          </a:stretch>
        </p:blipFill>
        <p:spPr>
          <a:xfrm>
            <a:off x="10514668" y="1543767"/>
            <a:ext cx="1034793" cy="1034793"/>
          </a:xfrm>
          <a:prstGeom prst="rect">
            <a:avLst/>
          </a:prstGeom>
          <a:effectLst/>
        </p:spPr>
      </p:pic>
      <p:sp>
        <p:nvSpPr>
          <p:cNvPr id="21" name="Rectangle: Rounded Corners 20">
            <a:extLst>
              <a:ext uri="{FF2B5EF4-FFF2-40B4-BE49-F238E27FC236}">
                <a16:creationId xmlns:a16="http://schemas.microsoft.com/office/drawing/2014/main" id="{F81AAF63-D443-B901-5B37-C4879AAFAAA1}"/>
              </a:ext>
            </a:extLst>
          </p:cNvPr>
          <p:cNvSpPr/>
          <p:nvPr/>
        </p:nvSpPr>
        <p:spPr>
          <a:xfrm>
            <a:off x="10237665" y="2765530"/>
            <a:ext cx="1588797" cy="888077"/>
          </a:xfrm>
          <a:prstGeom prst="roundRect">
            <a:avLst/>
          </a:prstGeom>
          <a:noFill/>
          <a:ln w="19050">
            <a:solidFill>
              <a:schemeClr val="accent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b="1">
              <a:latin typeface="EC Square Sans Pro" panose="020B0506040000020004" pitchFamily="34" charset="0"/>
            </a:endParaRPr>
          </a:p>
        </p:txBody>
      </p:sp>
      <p:sp>
        <p:nvSpPr>
          <p:cNvPr id="23" name="Rectangle: Rounded Corners 22">
            <a:extLst>
              <a:ext uri="{FF2B5EF4-FFF2-40B4-BE49-F238E27FC236}">
                <a16:creationId xmlns:a16="http://schemas.microsoft.com/office/drawing/2014/main" id="{1CA335D9-CF1D-03C0-C38A-9504B267A1EF}"/>
              </a:ext>
            </a:extLst>
          </p:cNvPr>
          <p:cNvSpPr/>
          <p:nvPr/>
        </p:nvSpPr>
        <p:spPr>
          <a:xfrm>
            <a:off x="10135339" y="4195569"/>
            <a:ext cx="1819745" cy="2393343"/>
          </a:xfrm>
          <a:prstGeom prst="roundRect">
            <a:avLst/>
          </a:prstGeom>
          <a:solidFill>
            <a:schemeClr val="accent3">
              <a:lumMod val="20000"/>
              <a:lumOff val="80000"/>
            </a:schemeClr>
          </a:solidFill>
          <a:ln w="28575">
            <a:solidFill>
              <a:schemeClr val="accent3"/>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b="1">
              <a:latin typeface="EC Square Sans Pro" panose="020B0506040000020004" pitchFamily="34" charset="0"/>
            </a:endParaRPr>
          </a:p>
        </p:txBody>
      </p:sp>
      <p:sp>
        <p:nvSpPr>
          <p:cNvPr id="34" name="Rectangle: Rounded Corners 33">
            <a:extLst>
              <a:ext uri="{FF2B5EF4-FFF2-40B4-BE49-F238E27FC236}">
                <a16:creationId xmlns:a16="http://schemas.microsoft.com/office/drawing/2014/main" id="{24B3FF00-BBDE-8138-7EEA-38C023A54603}"/>
              </a:ext>
            </a:extLst>
          </p:cNvPr>
          <p:cNvSpPr/>
          <p:nvPr/>
        </p:nvSpPr>
        <p:spPr>
          <a:xfrm>
            <a:off x="6083801" y="4199889"/>
            <a:ext cx="1819745" cy="2393345"/>
          </a:xfrm>
          <a:prstGeom prst="roundRect">
            <a:avLst/>
          </a:prstGeom>
          <a:solidFill>
            <a:schemeClr val="accent3">
              <a:lumMod val="20000"/>
              <a:lumOff val="80000"/>
            </a:schemeClr>
          </a:solidFill>
          <a:ln w="28575">
            <a:solidFill>
              <a:schemeClr val="accent3"/>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b="1">
              <a:latin typeface="EC Square Sans Pro" panose="020B0506040000020004" pitchFamily="34" charset="0"/>
            </a:endParaRPr>
          </a:p>
        </p:txBody>
      </p:sp>
      <p:sp>
        <p:nvSpPr>
          <p:cNvPr id="36" name="TextBox 35">
            <a:extLst>
              <a:ext uri="{FF2B5EF4-FFF2-40B4-BE49-F238E27FC236}">
                <a16:creationId xmlns:a16="http://schemas.microsoft.com/office/drawing/2014/main" id="{0582FCE2-C1B4-A30C-BAB7-EEE9ACC0745F}"/>
              </a:ext>
            </a:extLst>
          </p:cNvPr>
          <p:cNvSpPr txBox="1"/>
          <p:nvPr/>
        </p:nvSpPr>
        <p:spPr>
          <a:xfrm>
            <a:off x="6269085" y="5524248"/>
            <a:ext cx="1463707" cy="830997"/>
          </a:xfrm>
          <a:prstGeom prst="rect">
            <a:avLst/>
          </a:prstGeom>
          <a:noFill/>
          <a:effectLst/>
        </p:spPr>
        <p:txBody>
          <a:bodyPr wrap="square" rtlCol="0" anchor="ctr">
            <a:spAutoFit/>
          </a:bodyPr>
          <a:lstStyle/>
          <a:p>
            <a:pPr algn="ctr"/>
            <a:r>
              <a:rPr lang="en-IE" sz="1200" b="1" dirty="0">
                <a:solidFill>
                  <a:schemeClr val="bg1"/>
                </a:solidFill>
                <a:latin typeface="EC Square Sans Pro" panose="020B0506040000020004" pitchFamily="34" charset="0"/>
              </a:rPr>
              <a:t>Aggressive tax planning, tax fraud and evasion</a:t>
            </a:r>
          </a:p>
          <a:p>
            <a:pPr algn="ctr"/>
            <a:r>
              <a:rPr lang="en-IE" sz="1200" b="1" dirty="0">
                <a:solidFill>
                  <a:schemeClr val="bg1"/>
                </a:solidFill>
                <a:latin typeface="EC Square Sans Pro" panose="020B0506040000020004" pitchFamily="34" charset="0"/>
              </a:rPr>
              <a:t>14% </a:t>
            </a:r>
          </a:p>
        </p:txBody>
      </p:sp>
      <p:sp>
        <p:nvSpPr>
          <p:cNvPr id="40" name="Rectangle: Rounded Corners 39">
            <a:extLst>
              <a:ext uri="{FF2B5EF4-FFF2-40B4-BE49-F238E27FC236}">
                <a16:creationId xmlns:a16="http://schemas.microsoft.com/office/drawing/2014/main" id="{F2C27BC1-2BBB-03BD-4A15-4DE6BD86D0BB}"/>
              </a:ext>
            </a:extLst>
          </p:cNvPr>
          <p:cNvSpPr/>
          <p:nvPr/>
        </p:nvSpPr>
        <p:spPr>
          <a:xfrm>
            <a:off x="6206541" y="5515080"/>
            <a:ext cx="1588797" cy="933072"/>
          </a:xfrm>
          <a:prstGeom prst="roundRect">
            <a:avLst/>
          </a:prstGeom>
          <a:noFill/>
          <a:ln w="19050">
            <a:solidFill>
              <a:schemeClr val="accent3"/>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b="1">
              <a:latin typeface="EC Square Sans Pro" panose="020B0506040000020004" pitchFamily="34" charset="0"/>
            </a:endParaRPr>
          </a:p>
        </p:txBody>
      </p:sp>
      <p:sp>
        <p:nvSpPr>
          <p:cNvPr id="42" name="Rectangle: Rounded Corners 41">
            <a:extLst>
              <a:ext uri="{FF2B5EF4-FFF2-40B4-BE49-F238E27FC236}">
                <a16:creationId xmlns:a16="http://schemas.microsoft.com/office/drawing/2014/main" id="{2215F30A-5B54-B7E5-9DFE-80FEF595CB2D}"/>
              </a:ext>
            </a:extLst>
          </p:cNvPr>
          <p:cNvSpPr/>
          <p:nvPr/>
        </p:nvSpPr>
        <p:spPr>
          <a:xfrm>
            <a:off x="175978" y="4199893"/>
            <a:ext cx="1819745" cy="2393344"/>
          </a:xfrm>
          <a:prstGeom prst="roundRect">
            <a:avLst/>
          </a:prstGeom>
          <a:solidFill>
            <a:schemeClr val="accent3">
              <a:lumMod val="20000"/>
              <a:lumOff val="80000"/>
            </a:schemeClr>
          </a:solidFill>
          <a:ln w="28575">
            <a:solidFill>
              <a:schemeClr val="accent3"/>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b="1">
              <a:latin typeface="EC Square Sans Pro" panose="020B0506040000020004" pitchFamily="34" charset="0"/>
            </a:endParaRPr>
          </a:p>
        </p:txBody>
      </p:sp>
      <p:sp>
        <p:nvSpPr>
          <p:cNvPr id="44" name="TextBox 43">
            <a:extLst>
              <a:ext uri="{FF2B5EF4-FFF2-40B4-BE49-F238E27FC236}">
                <a16:creationId xmlns:a16="http://schemas.microsoft.com/office/drawing/2014/main" id="{9CE60D2C-A041-2510-E39E-54A6EB1ED4F3}"/>
              </a:ext>
            </a:extLst>
          </p:cNvPr>
          <p:cNvSpPr txBox="1"/>
          <p:nvPr/>
        </p:nvSpPr>
        <p:spPr>
          <a:xfrm>
            <a:off x="283891" y="5702320"/>
            <a:ext cx="1612773" cy="461665"/>
          </a:xfrm>
          <a:prstGeom prst="rect">
            <a:avLst/>
          </a:prstGeom>
          <a:noFill/>
          <a:effectLst/>
        </p:spPr>
        <p:txBody>
          <a:bodyPr wrap="square" rtlCol="0" anchor="ctr">
            <a:spAutoFit/>
          </a:bodyPr>
          <a:lstStyle/>
          <a:p>
            <a:pPr algn="ctr"/>
            <a:r>
              <a:rPr lang="en-IE" sz="1200" b="1" dirty="0">
                <a:solidFill>
                  <a:schemeClr val="bg1"/>
                </a:solidFill>
                <a:latin typeface="EC Square Sans Pro" panose="020B0506040000020004" pitchFamily="34" charset="0"/>
              </a:rPr>
              <a:t>Tax compliance</a:t>
            </a:r>
          </a:p>
          <a:p>
            <a:pPr algn="ctr"/>
            <a:r>
              <a:rPr lang="en-IE" sz="1200" b="1" dirty="0">
                <a:solidFill>
                  <a:schemeClr val="bg1"/>
                </a:solidFill>
                <a:latin typeface="EC Square Sans Pro" panose="020B0506040000020004" pitchFamily="34" charset="0"/>
              </a:rPr>
              <a:t>24%</a:t>
            </a:r>
          </a:p>
        </p:txBody>
      </p:sp>
      <p:sp>
        <p:nvSpPr>
          <p:cNvPr id="48" name="Rectangle: Rounded Corners 47">
            <a:extLst>
              <a:ext uri="{FF2B5EF4-FFF2-40B4-BE49-F238E27FC236}">
                <a16:creationId xmlns:a16="http://schemas.microsoft.com/office/drawing/2014/main" id="{A97DE4C6-1540-9F39-9D3C-6CA9EA2EEDB3}"/>
              </a:ext>
            </a:extLst>
          </p:cNvPr>
          <p:cNvSpPr/>
          <p:nvPr/>
        </p:nvSpPr>
        <p:spPr>
          <a:xfrm>
            <a:off x="285779" y="5493657"/>
            <a:ext cx="1588797" cy="892182"/>
          </a:xfrm>
          <a:prstGeom prst="roundRect">
            <a:avLst/>
          </a:prstGeom>
          <a:noFill/>
          <a:ln w="19050">
            <a:solidFill>
              <a:schemeClr val="accent3"/>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b="1">
              <a:latin typeface="EC Square Sans Pro" panose="020B0506040000020004" pitchFamily="34" charset="0"/>
            </a:endParaRPr>
          </a:p>
        </p:txBody>
      </p:sp>
      <p:sp>
        <p:nvSpPr>
          <p:cNvPr id="50" name="Rectangle: Rounded Corners 49">
            <a:extLst>
              <a:ext uri="{FF2B5EF4-FFF2-40B4-BE49-F238E27FC236}">
                <a16:creationId xmlns:a16="http://schemas.microsoft.com/office/drawing/2014/main" id="{BC672B9B-6483-6363-9B39-A8E9C3638ECE}"/>
              </a:ext>
            </a:extLst>
          </p:cNvPr>
          <p:cNvSpPr/>
          <p:nvPr/>
        </p:nvSpPr>
        <p:spPr>
          <a:xfrm>
            <a:off x="8109570" y="4199892"/>
            <a:ext cx="1819745" cy="2393343"/>
          </a:xfrm>
          <a:prstGeom prst="roundRect">
            <a:avLst/>
          </a:prstGeom>
          <a:solidFill>
            <a:schemeClr val="accent3">
              <a:lumMod val="20000"/>
              <a:lumOff val="80000"/>
            </a:schemeClr>
          </a:solidFill>
          <a:ln w="28575">
            <a:solidFill>
              <a:schemeClr val="accent3"/>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b="1">
              <a:latin typeface="EC Square Sans Pro" panose="020B0506040000020004" pitchFamily="34" charset="0"/>
            </a:endParaRPr>
          </a:p>
        </p:txBody>
      </p:sp>
      <p:sp>
        <p:nvSpPr>
          <p:cNvPr id="52" name="TextBox 51">
            <a:extLst>
              <a:ext uri="{FF2B5EF4-FFF2-40B4-BE49-F238E27FC236}">
                <a16:creationId xmlns:a16="http://schemas.microsoft.com/office/drawing/2014/main" id="{B1CBA0ED-E8AA-775F-DC17-7567E1F1E8DA}"/>
              </a:ext>
            </a:extLst>
          </p:cNvPr>
          <p:cNvSpPr txBox="1"/>
          <p:nvPr/>
        </p:nvSpPr>
        <p:spPr>
          <a:xfrm>
            <a:off x="8348905" y="5570736"/>
            <a:ext cx="1378297" cy="830997"/>
          </a:xfrm>
          <a:prstGeom prst="rect">
            <a:avLst/>
          </a:prstGeom>
          <a:noFill/>
          <a:effectLst/>
        </p:spPr>
        <p:txBody>
          <a:bodyPr wrap="square" rtlCol="0" anchor="ctr">
            <a:spAutoFit/>
          </a:bodyPr>
          <a:lstStyle/>
          <a:p>
            <a:pPr algn="ctr"/>
            <a:r>
              <a:rPr lang="en-IE" sz="1200" b="1" dirty="0">
                <a:solidFill>
                  <a:schemeClr val="bg1"/>
                </a:solidFill>
                <a:latin typeface="EC Square Sans Pro" panose="020B0506040000020004" pitchFamily="34" charset="0"/>
              </a:rPr>
              <a:t>Digitalisation of revenue administration</a:t>
            </a:r>
          </a:p>
          <a:p>
            <a:pPr algn="ctr"/>
            <a:r>
              <a:rPr lang="en-IE" sz="1200" b="1" dirty="0">
                <a:solidFill>
                  <a:schemeClr val="bg1"/>
                </a:solidFill>
                <a:latin typeface="EC Square Sans Pro" panose="020B0506040000020004" pitchFamily="34" charset="0"/>
              </a:rPr>
              <a:t>14%</a:t>
            </a:r>
          </a:p>
        </p:txBody>
      </p:sp>
      <p:sp>
        <p:nvSpPr>
          <p:cNvPr id="54" name="Rectangle: Rounded Corners 53">
            <a:extLst>
              <a:ext uri="{FF2B5EF4-FFF2-40B4-BE49-F238E27FC236}">
                <a16:creationId xmlns:a16="http://schemas.microsoft.com/office/drawing/2014/main" id="{6612036C-5E50-C127-1AF5-F05063CBF4AE}"/>
              </a:ext>
            </a:extLst>
          </p:cNvPr>
          <p:cNvSpPr/>
          <p:nvPr/>
        </p:nvSpPr>
        <p:spPr>
          <a:xfrm>
            <a:off x="8243656" y="5524248"/>
            <a:ext cx="1588797" cy="888077"/>
          </a:xfrm>
          <a:prstGeom prst="roundRect">
            <a:avLst/>
          </a:prstGeom>
          <a:noFill/>
          <a:ln w="19050">
            <a:solidFill>
              <a:schemeClr val="accent3"/>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b="1">
              <a:latin typeface="EC Square Sans Pro" panose="020B0506040000020004" pitchFamily="34" charset="0"/>
            </a:endParaRPr>
          </a:p>
        </p:txBody>
      </p:sp>
      <p:sp>
        <p:nvSpPr>
          <p:cNvPr id="58" name="Rectangle: Rounded Corners 57">
            <a:extLst>
              <a:ext uri="{FF2B5EF4-FFF2-40B4-BE49-F238E27FC236}">
                <a16:creationId xmlns:a16="http://schemas.microsoft.com/office/drawing/2014/main" id="{6159E067-FC77-905E-5D6E-D643982A3A0E}"/>
              </a:ext>
            </a:extLst>
          </p:cNvPr>
          <p:cNvSpPr/>
          <p:nvPr/>
        </p:nvSpPr>
        <p:spPr>
          <a:xfrm>
            <a:off x="4080678" y="4199892"/>
            <a:ext cx="1819745" cy="2393342"/>
          </a:xfrm>
          <a:prstGeom prst="roundRect">
            <a:avLst/>
          </a:prstGeom>
          <a:solidFill>
            <a:schemeClr val="accent3">
              <a:lumMod val="20000"/>
              <a:lumOff val="80000"/>
            </a:schemeClr>
          </a:solidFill>
          <a:ln w="28575">
            <a:solidFill>
              <a:schemeClr val="accent3"/>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b="1">
              <a:latin typeface="EC Square Sans Pro" panose="020B0506040000020004" pitchFamily="34" charset="0"/>
            </a:endParaRPr>
          </a:p>
        </p:txBody>
      </p:sp>
      <p:sp>
        <p:nvSpPr>
          <p:cNvPr id="60" name="TextBox 59">
            <a:extLst>
              <a:ext uri="{FF2B5EF4-FFF2-40B4-BE49-F238E27FC236}">
                <a16:creationId xmlns:a16="http://schemas.microsoft.com/office/drawing/2014/main" id="{DE447042-B849-CB0F-2EA9-0089EFAF874A}"/>
              </a:ext>
            </a:extLst>
          </p:cNvPr>
          <p:cNvSpPr txBox="1"/>
          <p:nvPr/>
        </p:nvSpPr>
        <p:spPr>
          <a:xfrm>
            <a:off x="4171511" y="5728091"/>
            <a:ext cx="1638077" cy="461665"/>
          </a:xfrm>
          <a:prstGeom prst="rect">
            <a:avLst/>
          </a:prstGeom>
          <a:noFill/>
          <a:effectLst/>
        </p:spPr>
        <p:txBody>
          <a:bodyPr wrap="square" lIns="91440" tIns="45720" rIns="91440" bIns="45720" rtlCol="0" anchor="ctr">
            <a:spAutoFit/>
          </a:bodyPr>
          <a:lstStyle/>
          <a:p>
            <a:pPr algn="ctr"/>
            <a:r>
              <a:rPr lang="en-IE" sz="1200" b="1" dirty="0">
                <a:solidFill>
                  <a:schemeClr val="bg1"/>
                </a:solidFill>
                <a:latin typeface="EC Square Sans Pro" panose="020B0506040000020004" pitchFamily="34" charset="0"/>
              </a:rPr>
              <a:t>Tax revenue administration 16%</a:t>
            </a:r>
          </a:p>
        </p:txBody>
      </p:sp>
      <p:sp>
        <p:nvSpPr>
          <p:cNvPr id="62" name="Rectangle: Rounded Corners 61">
            <a:extLst>
              <a:ext uri="{FF2B5EF4-FFF2-40B4-BE49-F238E27FC236}">
                <a16:creationId xmlns:a16="http://schemas.microsoft.com/office/drawing/2014/main" id="{534FAA6E-A881-BBCA-F58D-A770C068849F}"/>
              </a:ext>
            </a:extLst>
          </p:cNvPr>
          <p:cNvSpPr/>
          <p:nvPr/>
        </p:nvSpPr>
        <p:spPr>
          <a:xfrm>
            <a:off x="4196153" y="5534574"/>
            <a:ext cx="1588797" cy="878335"/>
          </a:xfrm>
          <a:prstGeom prst="roundRect">
            <a:avLst/>
          </a:prstGeom>
          <a:noFill/>
          <a:ln w="19050">
            <a:solidFill>
              <a:schemeClr val="accent3"/>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b="1">
              <a:latin typeface="EC Square Sans Pro" panose="020B0506040000020004" pitchFamily="34" charset="0"/>
            </a:endParaRPr>
          </a:p>
        </p:txBody>
      </p:sp>
      <p:sp>
        <p:nvSpPr>
          <p:cNvPr id="66" name="Rectangle: Rounded Corners 65">
            <a:extLst>
              <a:ext uri="{FF2B5EF4-FFF2-40B4-BE49-F238E27FC236}">
                <a16:creationId xmlns:a16="http://schemas.microsoft.com/office/drawing/2014/main" id="{F9E68760-6429-CD43-54CE-B0162472B973}"/>
              </a:ext>
            </a:extLst>
          </p:cNvPr>
          <p:cNvSpPr/>
          <p:nvPr/>
        </p:nvSpPr>
        <p:spPr>
          <a:xfrm>
            <a:off x="2104885" y="4199892"/>
            <a:ext cx="1819745" cy="2393342"/>
          </a:xfrm>
          <a:prstGeom prst="roundRect">
            <a:avLst/>
          </a:prstGeom>
          <a:solidFill>
            <a:schemeClr val="accent3">
              <a:lumMod val="20000"/>
              <a:lumOff val="80000"/>
            </a:schemeClr>
          </a:solidFill>
          <a:ln w="28575">
            <a:solidFill>
              <a:schemeClr val="accent3"/>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b="1">
              <a:latin typeface="EC Square Sans Pro" panose="020B0506040000020004" pitchFamily="34" charset="0"/>
            </a:endParaRPr>
          </a:p>
        </p:txBody>
      </p:sp>
      <p:sp>
        <p:nvSpPr>
          <p:cNvPr id="68" name="TextBox 67">
            <a:extLst>
              <a:ext uri="{FF2B5EF4-FFF2-40B4-BE49-F238E27FC236}">
                <a16:creationId xmlns:a16="http://schemas.microsoft.com/office/drawing/2014/main" id="{304BD392-FB7C-8534-E98B-7A69AB7CFAE6}"/>
              </a:ext>
            </a:extLst>
          </p:cNvPr>
          <p:cNvSpPr txBox="1"/>
          <p:nvPr/>
        </p:nvSpPr>
        <p:spPr>
          <a:xfrm>
            <a:off x="2226657" y="5616582"/>
            <a:ext cx="1491949" cy="646331"/>
          </a:xfrm>
          <a:prstGeom prst="rect">
            <a:avLst/>
          </a:prstGeom>
          <a:noFill/>
          <a:effectLst/>
        </p:spPr>
        <p:txBody>
          <a:bodyPr wrap="square" rtlCol="0" anchor="ctr">
            <a:spAutoFit/>
          </a:bodyPr>
          <a:lstStyle/>
          <a:p>
            <a:pPr algn="ctr"/>
            <a:r>
              <a:rPr lang="en-IE" sz="1200" b="1" dirty="0">
                <a:solidFill>
                  <a:schemeClr val="bg1"/>
                </a:solidFill>
                <a:latin typeface="EC Square Sans Pro" panose="020B0506040000020004" pitchFamily="34" charset="0"/>
              </a:rPr>
              <a:t>Tax policy and green taxation 21%</a:t>
            </a:r>
          </a:p>
        </p:txBody>
      </p:sp>
      <p:sp>
        <p:nvSpPr>
          <p:cNvPr id="70" name="Rectangle: Rounded Corners 69">
            <a:extLst>
              <a:ext uri="{FF2B5EF4-FFF2-40B4-BE49-F238E27FC236}">
                <a16:creationId xmlns:a16="http://schemas.microsoft.com/office/drawing/2014/main" id="{6FC72437-0BCE-1584-2DEC-E5C42DF8D1D6}"/>
              </a:ext>
            </a:extLst>
          </p:cNvPr>
          <p:cNvSpPr/>
          <p:nvPr/>
        </p:nvSpPr>
        <p:spPr>
          <a:xfrm>
            <a:off x="2217588" y="5512109"/>
            <a:ext cx="1588797" cy="888076"/>
          </a:xfrm>
          <a:prstGeom prst="roundRect">
            <a:avLst/>
          </a:prstGeom>
          <a:noFill/>
          <a:ln w="19050">
            <a:solidFill>
              <a:schemeClr val="accent3"/>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b="1">
              <a:latin typeface="EC Square Sans Pro" panose="020B0506040000020004" pitchFamily="34" charset="0"/>
            </a:endParaRPr>
          </a:p>
        </p:txBody>
      </p:sp>
      <p:pic>
        <p:nvPicPr>
          <p:cNvPr id="72" name="Picture 71" descr="A black background with a black square&#10;&#10;AI-generated content may be incorrect.">
            <a:extLst>
              <a:ext uri="{FF2B5EF4-FFF2-40B4-BE49-F238E27FC236}">
                <a16:creationId xmlns:a16="http://schemas.microsoft.com/office/drawing/2014/main" id="{7674CDBD-F748-1314-A205-884442CA168C}"/>
              </a:ext>
            </a:extLst>
          </p:cNvPr>
          <p:cNvPicPr>
            <a:picLocks noChangeAspect="1"/>
          </p:cNvPicPr>
          <p:nvPr/>
        </p:nvPicPr>
        <p:blipFill>
          <a:blip r:embed="rId8"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492774" y="1661015"/>
            <a:ext cx="860825" cy="860825"/>
          </a:xfrm>
          <a:prstGeom prst="rect">
            <a:avLst/>
          </a:prstGeom>
          <a:effectLst/>
        </p:spPr>
      </p:pic>
      <p:sp>
        <p:nvSpPr>
          <p:cNvPr id="74" name="TextBox 73">
            <a:extLst>
              <a:ext uri="{FF2B5EF4-FFF2-40B4-BE49-F238E27FC236}">
                <a16:creationId xmlns:a16="http://schemas.microsoft.com/office/drawing/2014/main" id="{B5293E09-0B2B-FECB-6E10-1BEAF27B5A17}"/>
              </a:ext>
            </a:extLst>
          </p:cNvPr>
          <p:cNvSpPr txBox="1"/>
          <p:nvPr/>
        </p:nvSpPr>
        <p:spPr>
          <a:xfrm>
            <a:off x="10349553" y="5672873"/>
            <a:ext cx="1390736" cy="461665"/>
          </a:xfrm>
          <a:prstGeom prst="rect">
            <a:avLst/>
          </a:prstGeom>
          <a:noFill/>
          <a:effectLst/>
        </p:spPr>
        <p:txBody>
          <a:bodyPr wrap="square" rtlCol="0">
            <a:spAutoFit/>
          </a:bodyPr>
          <a:lstStyle/>
          <a:p>
            <a:pPr algn="ctr"/>
            <a:r>
              <a:rPr lang="en-IE" sz="1200" b="1" dirty="0">
                <a:solidFill>
                  <a:schemeClr val="bg1"/>
                </a:solidFill>
                <a:latin typeface="EC Square Sans Pro" panose="020B0506040000020004" pitchFamily="34" charset="0"/>
              </a:rPr>
              <a:t>Customs Union</a:t>
            </a:r>
          </a:p>
          <a:p>
            <a:pPr algn="ctr"/>
            <a:r>
              <a:rPr lang="en-IE" sz="1200" b="1" dirty="0">
                <a:solidFill>
                  <a:schemeClr val="bg1"/>
                </a:solidFill>
                <a:latin typeface="EC Square Sans Pro" panose="020B0506040000020004" pitchFamily="34" charset="0"/>
              </a:rPr>
              <a:t>11%</a:t>
            </a:r>
          </a:p>
        </p:txBody>
      </p:sp>
      <p:sp>
        <p:nvSpPr>
          <p:cNvPr id="78" name="Rectangle: Rounded Corners 77">
            <a:extLst>
              <a:ext uri="{FF2B5EF4-FFF2-40B4-BE49-F238E27FC236}">
                <a16:creationId xmlns:a16="http://schemas.microsoft.com/office/drawing/2014/main" id="{2ED51FCA-B571-E981-F1E1-92B96107CE78}"/>
              </a:ext>
            </a:extLst>
          </p:cNvPr>
          <p:cNvSpPr/>
          <p:nvPr/>
        </p:nvSpPr>
        <p:spPr>
          <a:xfrm>
            <a:off x="10237665" y="5518285"/>
            <a:ext cx="1588797" cy="888077"/>
          </a:xfrm>
          <a:prstGeom prst="roundRect">
            <a:avLst/>
          </a:prstGeom>
          <a:noFill/>
          <a:ln w="19050">
            <a:solidFill>
              <a:schemeClr val="accent3"/>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b="1">
              <a:latin typeface="EC Square Sans Pro" panose="020B0506040000020004" pitchFamily="34" charset="0"/>
            </a:endParaRPr>
          </a:p>
        </p:txBody>
      </p:sp>
      <p:pic>
        <p:nvPicPr>
          <p:cNvPr id="82" name="Graphic 81" descr="Compost outline">
            <a:extLst>
              <a:ext uri="{FF2B5EF4-FFF2-40B4-BE49-F238E27FC236}">
                <a16:creationId xmlns:a16="http://schemas.microsoft.com/office/drawing/2014/main" id="{6E8BD253-AB57-A030-D854-82E1D273D3E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581000" y="4434470"/>
            <a:ext cx="914400" cy="914400"/>
          </a:xfrm>
          <a:prstGeom prst="rect">
            <a:avLst/>
          </a:prstGeom>
        </p:spPr>
      </p:pic>
      <p:pic>
        <p:nvPicPr>
          <p:cNvPr id="84" name="Graphic 83" descr="List outline">
            <a:extLst>
              <a:ext uri="{FF2B5EF4-FFF2-40B4-BE49-F238E27FC236}">
                <a16:creationId xmlns:a16="http://schemas.microsoft.com/office/drawing/2014/main" id="{D2305C7B-787E-BF17-3774-92D05D31237D}"/>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20053" y="4419347"/>
            <a:ext cx="914400" cy="914400"/>
          </a:xfrm>
          <a:prstGeom prst="rect">
            <a:avLst/>
          </a:prstGeom>
        </p:spPr>
      </p:pic>
      <p:pic>
        <p:nvPicPr>
          <p:cNvPr id="86" name="Graphic 85" descr="Processor outline">
            <a:extLst>
              <a:ext uri="{FF2B5EF4-FFF2-40B4-BE49-F238E27FC236}">
                <a16:creationId xmlns:a16="http://schemas.microsoft.com/office/drawing/2014/main" id="{7CBA1EBE-A6A9-9569-BA26-180194079D63}"/>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551225" y="4410741"/>
            <a:ext cx="914400" cy="914400"/>
          </a:xfrm>
          <a:prstGeom prst="rect">
            <a:avLst/>
          </a:prstGeom>
        </p:spPr>
      </p:pic>
      <p:pic>
        <p:nvPicPr>
          <p:cNvPr id="88" name="Graphic 87" descr="Remote work outline">
            <a:extLst>
              <a:ext uri="{FF2B5EF4-FFF2-40B4-BE49-F238E27FC236}">
                <a16:creationId xmlns:a16="http://schemas.microsoft.com/office/drawing/2014/main" id="{593C417C-D1CB-3BB5-E4E5-C0F7511BFDCB}"/>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495053" y="4410741"/>
            <a:ext cx="914400" cy="914400"/>
          </a:xfrm>
          <a:prstGeom prst="rect">
            <a:avLst/>
          </a:prstGeom>
        </p:spPr>
      </p:pic>
      <p:pic>
        <p:nvPicPr>
          <p:cNvPr id="90" name="Graphic 89" descr="Safe outline">
            <a:extLst>
              <a:ext uri="{FF2B5EF4-FFF2-40B4-BE49-F238E27FC236}">
                <a16:creationId xmlns:a16="http://schemas.microsoft.com/office/drawing/2014/main" id="{E58979DA-0914-887F-9295-C6E9A62E4EF5}"/>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6525456" y="4450742"/>
            <a:ext cx="914400" cy="914400"/>
          </a:xfrm>
          <a:prstGeom prst="rect">
            <a:avLst/>
          </a:prstGeom>
        </p:spPr>
      </p:pic>
      <p:pic>
        <p:nvPicPr>
          <p:cNvPr id="92" name="Graphic 91" descr="Signpost outline">
            <a:extLst>
              <a:ext uri="{FF2B5EF4-FFF2-40B4-BE49-F238E27FC236}">
                <a16:creationId xmlns:a16="http://schemas.microsoft.com/office/drawing/2014/main" id="{084AEC18-F7D3-B9B3-27D7-5A26AF2CAB76}"/>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0560368" y="4421335"/>
            <a:ext cx="914400" cy="914400"/>
          </a:xfrm>
          <a:prstGeom prst="rect">
            <a:avLst/>
          </a:prstGeom>
        </p:spPr>
      </p:pic>
    </p:spTree>
    <p:extLst>
      <p:ext uri="{BB962C8B-B14F-4D97-AF65-F5344CB8AC3E}">
        <p14:creationId xmlns:p14="http://schemas.microsoft.com/office/powerpoint/2010/main" val="30341311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80DD1-4B28-7F9B-9DE0-6470F941B3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804A69-D0A1-EDE8-E3BB-FFB3E7EC2E45}"/>
              </a:ext>
            </a:extLst>
          </p:cNvPr>
          <p:cNvSpPr>
            <a:spLocks noGrp="1"/>
          </p:cNvSpPr>
          <p:nvPr>
            <p:ph type="title"/>
          </p:nvPr>
        </p:nvSpPr>
        <p:spPr/>
        <p:txBody>
          <a:bodyPr/>
          <a:lstStyle/>
          <a:p>
            <a:r>
              <a:rPr lang="en-US" sz="3200" b="1" dirty="0">
                <a:latin typeface="EC Square Sans Pro" panose="020B0506040000020004" pitchFamily="34" charset="0"/>
                <a:cs typeface="Arial"/>
              </a:rPr>
              <a:t>Supported reforms on the ground related to CSRs and EU law</a:t>
            </a:r>
            <a:endParaRPr lang="en-US" sz="3200" b="1" dirty="0">
              <a:latin typeface="EC Square Sans Pro" panose="020B0506040000020004" pitchFamily="34" charset="0"/>
            </a:endParaRPr>
          </a:p>
        </p:txBody>
      </p:sp>
      <p:pic>
        <p:nvPicPr>
          <p:cNvPr id="13" name="Graphic 12" descr="Abacus with solid fill">
            <a:extLst>
              <a:ext uri="{FF2B5EF4-FFF2-40B4-BE49-F238E27FC236}">
                <a16:creationId xmlns:a16="http://schemas.microsoft.com/office/drawing/2014/main" id="{F9E4678C-9051-61C0-8E10-AE42F060C51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6790" y="1819985"/>
            <a:ext cx="479568" cy="479568"/>
          </a:xfrm>
          <a:prstGeom prst="rect">
            <a:avLst/>
          </a:prstGeom>
        </p:spPr>
      </p:pic>
      <p:sp>
        <p:nvSpPr>
          <p:cNvPr id="12" name="Rectangle: Rounded Corners 11">
            <a:extLst>
              <a:ext uri="{FF2B5EF4-FFF2-40B4-BE49-F238E27FC236}">
                <a16:creationId xmlns:a16="http://schemas.microsoft.com/office/drawing/2014/main" id="{EAE4B3BB-C473-0BD5-F351-5FE1018CA385}"/>
              </a:ext>
            </a:extLst>
          </p:cNvPr>
          <p:cNvSpPr/>
          <p:nvPr/>
        </p:nvSpPr>
        <p:spPr>
          <a:xfrm>
            <a:off x="917774" y="1518642"/>
            <a:ext cx="4785360" cy="602683"/>
          </a:xfrm>
          <a:prstGeom prst="roundRect">
            <a:avLst/>
          </a:prstGeom>
          <a:solidFill>
            <a:schemeClr val="tx2">
              <a:lumMod val="20000"/>
              <a:lumOff val="80000"/>
            </a:schemeClr>
          </a:solidFill>
          <a:ln w="28575">
            <a:solidFill>
              <a:schemeClr val="tx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dirty="0">
                <a:ln>
                  <a:noFill/>
                </a:ln>
                <a:solidFill>
                  <a:schemeClr val="tx2"/>
                </a:solidFill>
                <a:effectLst/>
                <a:uLnTx/>
                <a:uFillTx/>
                <a:latin typeface="EC Square Sans Pro" panose="020B0506040000020004" pitchFamily="34" charset="0"/>
              </a:rPr>
              <a:t>Overview</a:t>
            </a:r>
          </a:p>
        </p:txBody>
      </p:sp>
      <p:sp>
        <p:nvSpPr>
          <p:cNvPr id="4" name="TextBox 3">
            <a:extLst>
              <a:ext uri="{FF2B5EF4-FFF2-40B4-BE49-F238E27FC236}">
                <a16:creationId xmlns:a16="http://schemas.microsoft.com/office/drawing/2014/main" id="{3E4ABD64-E5F2-1B9B-F3F8-AF8912732ACC}"/>
              </a:ext>
            </a:extLst>
          </p:cNvPr>
          <p:cNvSpPr txBox="1"/>
          <p:nvPr/>
        </p:nvSpPr>
        <p:spPr>
          <a:xfrm>
            <a:off x="802669" y="2320752"/>
            <a:ext cx="4785360" cy="4431983"/>
          </a:xfrm>
          <a:prstGeom prst="rect">
            <a:avLst/>
          </a:prstGeom>
          <a:noFill/>
          <a:effectLst/>
        </p:spPr>
        <p:txBody>
          <a:bodyPr wrap="square" lIns="91440" tIns="45720" rIns="91440" bIns="45720" rtlCol="0" anchor="t">
            <a:spAutoFit/>
          </a:bodyPr>
          <a:lstStyle/>
          <a:p>
            <a:pPr marL="285750" indent="-285750">
              <a:spcAft>
                <a:spcPts val="1800"/>
              </a:spcAft>
              <a:buFont typeface="Arial" panose="020B0604020202020204" pitchFamily="34" charset="0"/>
              <a:buChar char="•"/>
            </a:pPr>
            <a:r>
              <a:rPr lang="en-IE" sz="1600" b="1" dirty="0">
                <a:solidFill>
                  <a:srgbClr val="000000"/>
                </a:solidFill>
                <a:latin typeface="EC Square Sans Pro" panose="020B0506040000020004" pitchFamily="34" charset="0"/>
              </a:rPr>
              <a:t>74% of supported reforms</a:t>
            </a:r>
            <a:r>
              <a:rPr lang="en-IE" sz="1600" b="1" dirty="0">
                <a:latin typeface="EC Square Sans Pro" panose="020B0506040000020004" pitchFamily="34" charset="0"/>
              </a:rPr>
              <a:t> </a:t>
            </a:r>
            <a:r>
              <a:rPr kumimoji="0" lang="en-IE" sz="1600" b="0" i="0" u="none" strike="noStrike" kern="1200" cap="none" spc="0" normalizeH="0" baseline="0" noProof="0" dirty="0">
                <a:ln>
                  <a:noFill/>
                </a:ln>
                <a:solidFill>
                  <a:prstClr val="black"/>
                </a:solidFill>
                <a:effectLst/>
                <a:uLnTx/>
                <a:uFillTx/>
                <a:latin typeface="EC Square Sans Pro" panose="020B0506040000020004" pitchFamily="34" charset="0"/>
                <a:ea typeface="+mn-ea"/>
                <a:cs typeface="+mn-cs"/>
              </a:rPr>
              <a:t>are addressed at implementing EU priorities and fostering simplification.</a:t>
            </a:r>
            <a:endParaRPr lang="en-US" sz="1600" dirty="0">
              <a:latin typeface="EC Square Sans Pro" panose="020B0506040000020004" pitchFamily="34" charset="0"/>
              <a:ea typeface="+mn-ea"/>
              <a:cs typeface="+mn-cs"/>
            </a:endParaRPr>
          </a:p>
          <a:p>
            <a:pPr marL="285750" indent="-285750">
              <a:spcAft>
                <a:spcPts val="1800"/>
              </a:spcAft>
              <a:buFont typeface="Arial,Sans-Serif" panose="020B0604020202020204" pitchFamily="34" charset="0"/>
              <a:buChar char="•"/>
            </a:pPr>
            <a:r>
              <a:rPr lang="en-IE" sz="1600" b="1" dirty="0">
                <a:solidFill>
                  <a:prstClr val="black"/>
                </a:solidFill>
                <a:latin typeface="EC Square Sans Pro" panose="020B0506040000020004" pitchFamily="34" charset="0"/>
              </a:rPr>
              <a:t>14% of supported reforms </a:t>
            </a:r>
            <a:r>
              <a:rPr lang="en-IE" sz="1600" dirty="0">
                <a:solidFill>
                  <a:prstClr val="black"/>
                </a:solidFill>
                <a:latin typeface="EC Square Sans Pro" panose="020B0506040000020004" pitchFamily="34" charset="0"/>
              </a:rPr>
              <a:t>show </a:t>
            </a:r>
            <a:r>
              <a:rPr lang="en-IE" sz="1600" u="sng" dirty="0">
                <a:solidFill>
                  <a:prstClr val="black"/>
                </a:solidFill>
                <a:latin typeface="EC Square Sans Pro" panose="020B0506040000020004" pitchFamily="34" charset="0"/>
              </a:rPr>
              <a:t>direct</a:t>
            </a:r>
            <a:r>
              <a:rPr lang="en-IE" sz="1600" dirty="0">
                <a:solidFill>
                  <a:prstClr val="black"/>
                </a:solidFill>
                <a:latin typeface="EC Square Sans Pro" panose="020B0506040000020004" pitchFamily="34" charset="0"/>
              </a:rPr>
              <a:t> links with CSRs.</a:t>
            </a:r>
            <a:endParaRPr lang="en-US" sz="1600" dirty="0">
              <a:solidFill>
                <a:prstClr val="black"/>
              </a:solidFill>
              <a:latin typeface="EC Square Sans Pro" panose="020B0506040000020004" pitchFamily="34" charset="0"/>
            </a:endParaRPr>
          </a:p>
          <a:p>
            <a:pPr>
              <a:spcAft>
                <a:spcPts val="1800"/>
              </a:spcAft>
            </a:pPr>
            <a:endParaRPr lang="en-IE" sz="1600" dirty="0">
              <a:solidFill>
                <a:prstClr val="black"/>
              </a:solidFill>
              <a:latin typeface="EC Square Sans Pro" panose="020B0506040000020004" pitchFamily="34" charset="0"/>
            </a:endParaRPr>
          </a:p>
          <a:p>
            <a:pPr>
              <a:spcAft>
                <a:spcPts val="1800"/>
              </a:spcAft>
            </a:pPr>
            <a:endParaRPr lang="en-IE" sz="1600" dirty="0">
              <a:solidFill>
                <a:prstClr val="black"/>
              </a:solidFill>
              <a:latin typeface="EC Square Sans Pro" panose="020B0506040000020004" pitchFamily="34" charset="0"/>
            </a:endParaRPr>
          </a:p>
          <a:p>
            <a:pPr>
              <a:spcAft>
                <a:spcPts val="1800"/>
              </a:spcAft>
            </a:pPr>
            <a:endParaRPr lang="en-IE" sz="1600" dirty="0">
              <a:solidFill>
                <a:prstClr val="black"/>
              </a:solidFill>
              <a:latin typeface="EC Square Sans Pro" panose="020B0506040000020004" pitchFamily="34" charset="0"/>
            </a:endParaRPr>
          </a:p>
          <a:p>
            <a:pPr>
              <a:spcAft>
                <a:spcPts val="1800"/>
              </a:spcAft>
            </a:pPr>
            <a:r>
              <a:rPr lang="en-IE" sz="1600" b="1" dirty="0">
                <a:solidFill>
                  <a:prstClr val="black"/>
                </a:solidFill>
                <a:latin typeface="EC Square Sans Pro" panose="020B0506040000020004" pitchFamily="34" charset="0"/>
              </a:rPr>
              <a:t>NB:</a:t>
            </a:r>
            <a:r>
              <a:rPr lang="en-IE" sz="1600" dirty="0">
                <a:solidFill>
                  <a:prstClr val="black"/>
                </a:solidFill>
                <a:latin typeface="EC Square Sans Pro" panose="020B0506040000020004" pitchFamily="34" charset="0"/>
              </a:rPr>
              <a:t> a reform is measured as the number of projects at the country level. In other words, a multi-country project with X beneficiaries is counted as X reforms. </a:t>
            </a:r>
          </a:p>
          <a:p>
            <a:pPr>
              <a:spcAft>
                <a:spcPts val="1800"/>
              </a:spcAft>
            </a:pPr>
            <a:endParaRPr lang="en-IE" sz="1600" dirty="0">
              <a:solidFill>
                <a:prstClr val="black"/>
              </a:solidFill>
              <a:latin typeface="EC Square Sans Pro" panose="020B0506040000020004" pitchFamily="34" charset="0"/>
            </a:endParaRPr>
          </a:p>
        </p:txBody>
      </p:sp>
      <p:graphicFrame>
        <p:nvGraphicFramePr>
          <p:cNvPr id="6" name="Chart 5">
            <a:extLst>
              <a:ext uri="{FF2B5EF4-FFF2-40B4-BE49-F238E27FC236}">
                <a16:creationId xmlns:a16="http://schemas.microsoft.com/office/drawing/2014/main" id="{2800096A-7123-C6D9-89A6-54537AB13CED}"/>
              </a:ext>
              <a:ext uri="{147F2762-F138-4A5C-976F-8EAC2B608ADB}">
                <a16:predDERef xmlns:a16="http://schemas.microsoft.com/office/drawing/2014/main" pred="{14019CD0-6A7D-9A66-552E-91F531602B5B}"/>
              </a:ext>
            </a:extLst>
          </p:cNvPr>
          <p:cNvGraphicFramePr>
            <a:graphicFrameLocks/>
          </p:cNvGraphicFramePr>
          <p:nvPr>
            <p:extLst>
              <p:ext uri="{D42A27DB-BD31-4B8C-83A1-F6EECF244321}">
                <p14:modId xmlns:p14="http://schemas.microsoft.com/office/powerpoint/2010/main" val="2634044834"/>
              </p:ext>
            </p:extLst>
          </p:nvPr>
        </p:nvGraphicFramePr>
        <p:xfrm>
          <a:off x="5429250" y="1293863"/>
          <a:ext cx="6762750" cy="44259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035062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5FB5F-69CB-5DD0-43E1-29263C204A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0C3695-E1E1-1577-9AE0-49ECD36953BE}"/>
              </a:ext>
            </a:extLst>
          </p:cNvPr>
          <p:cNvSpPr>
            <a:spLocks noGrp="1"/>
          </p:cNvSpPr>
          <p:nvPr>
            <p:ph type="title"/>
          </p:nvPr>
        </p:nvSpPr>
        <p:spPr/>
        <p:txBody>
          <a:bodyPr/>
          <a:lstStyle/>
          <a:p>
            <a:r>
              <a:rPr lang="fr-BE" sz="3200" b="1" dirty="0" err="1">
                <a:latin typeface="EC Square Sans Pro" panose="020B0506040000020004" pitchFamily="34" charset="0"/>
              </a:rPr>
              <a:t>Selected</a:t>
            </a:r>
            <a:r>
              <a:rPr lang="fr-BE" sz="3200" b="1" dirty="0">
                <a:latin typeface="EC Square Sans Pro" panose="020B0506040000020004" pitchFamily="34" charset="0"/>
              </a:rPr>
              <a:t> key </a:t>
            </a:r>
            <a:r>
              <a:rPr lang="fr-BE" sz="3200" b="1" dirty="0" err="1">
                <a:latin typeface="EC Square Sans Pro" panose="020B0506040000020004" pitchFamily="34" charset="0"/>
              </a:rPr>
              <a:t>projects</a:t>
            </a:r>
            <a:r>
              <a:rPr lang="fr-BE" sz="3200" b="1" dirty="0">
                <a:latin typeface="EC Square Sans Pro" panose="020B0506040000020004" pitchFamily="34" charset="0"/>
              </a:rPr>
              <a:t> </a:t>
            </a:r>
            <a:r>
              <a:rPr lang="fr-BE" sz="3200" b="1" dirty="0" err="1">
                <a:latin typeface="EC Square Sans Pro" panose="020B0506040000020004" pitchFamily="34" charset="0"/>
              </a:rPr>
              <a:t>addressing</a:t>
            </a:r>
            <a:r>
              <a:rPr lang="fr-BE" sz="3200" b="1" dirty="0">
                <a:latin typeface="EC Square Sans Pro" panose="020B0506040000020004" pitchFamily="34" charset="0"/>
              </a:rPr>
              <a:t> </a:t>
            </a:r>
            <a:r>
              <a:rPr lang="fr-BE" sz="3200" b="1" dirty="0" err="1">
                <a:latin typeface="EC Square Sans Pro" panose="020B0506040000020004" pitchFamily="34" charset="0"/>
              </a:rPr>
              <a:t>CSRs</a:t>
            </a:r>
            <a:endParaRPr lang="en-IE" sz="3200" b="1" dirty="0">
              <a:latin typeface="EC Square Sans Pro" panose="020B0506040000020004" pitchFamily="34" charset="0"/>
            </a:endParaRPr>
          </a:p>
        </p:txBody>
      </p:sp>
      <p:sp>
        <p:nvSpPr>
          <p:cNvPr id="4" name="Slide Number Placeholder 5">
            <a:extLst>
              <a:ext uri="{FF2B5EF4-FFF2-40B4-BE49-F238E27FC236}">
                <a16:creationId xmlns:a16="http://schemas.microsoft.com/office/drawing/2014/main" id="{9C625C6B-1D0C-BECC-16D2-62CA712BEF2B}"/>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10</a:t>
            </a:fld>
            <a:endParaRPr lang="en-IE" dirty="0"/>
          </a:p>
        </p:txBody>
      </p:sp>
      <p:sp>
        <p:nvSpPr>
          <p:cNvPr id="5" name="TextBox 4">
            <a:extLst>
              <a:ext uri="{FF2B5EF4-FFF2-40B4-BE49-F238E27FC236}">
                <a16:creationId xmlns:a16="http://schemas.microsoft.com/office/drawing/2014/main" id="{B0AAD0E9-8549-9D83-4D43-EF56472E3A88}"/>
              </a:ext>
            </a:extLst>
          </p:cNvPr>
          <p:cNvSpPr txBox="1"/>
          <p:nvPr/>
        </p:nvSpPr>
        <p:spPr>
          <a:xfrm>
            <a:off x="838200" y="1182030"/>
            <a:ext cx="4374823" cy="369332"/>
          </a:xfrm>
          <a:prstGeom prst="rect">
            <a:avLst/>
          </a:prstGeom>
          <a:noFill/>
        </p:spPr>
        <p:txBody>
          <a:bodyPr wrap="square">
            <a:spAutoFit/>
          </a:bodyPr>
          <a:lstStyle/>
          <a:p>
            <a:r>
              <a:rPr lang="fr-BE" sz="1800" b="1" dirty="0">
                <a:latin typeface="EC Square Sans Pro" panose="020B0506040000020004" pitchFamily="34" charset="0"/>
              </a:rPr>
              <a:t>Closed </a:t>
            </a:r>
            <a:r>
              <a:rPr lang="fr-BE" sz="1800" b="1" dirty="0" err="1">
                <a:latin typeface="EC Square Sans Pro" panose="020B0506040000020004" pitchFamily="34" charset="0"/>
              </a:rPr>
              <a:t>projects</a:t>
            </a:r>
            <a:r>
              <a:rPr lang="fr-BE" sz="1800" b="1" dirty="0">
                <a:latin typeface="EC Square Sans Pro" panose="020B0506040000020004" pitchFamily="34" charset="0"/>
              </a:rPr>
              <a:t> </a:t>
            </a:r>
            <a:r>
              <a:rPr lang="fr-BE" sz="1800" b="1" dirty="0" err="1">
                <a:latin typeface="EC Square Sans Pro" panose="020B0506040000020004" pitchFamily="34" charset="0"/>
              </a:rPr>
              <a:t>with</a:t>
            </a:r>
            <a:r>
              <a:rPr lang="fr-BE" sz="1800" b="1" dirty="0">
                <a:latin typeface="EC Square Sans Pro" panose="020B0506040000020004" pitchFamily="34" charset="0"/>
              </a:rPr>
              <a:t> </a:t>
            </a:r>
            <a:r>
              <a:rPr lang="fr-BE" sz="1800" b="1" dirty="0" err="1">
                <a:latin typeface="EC Square Sans Pro" panose="020B0506040000020004" pitchFamily="34" charset="0"/>
              </a:rPr>
              <a:t>observed</a:t>
            </a:r>
            <a:r>
              <a:rPr lang="fr-BE" sz="1800" b="1" dirty="0">
                <a:latin typeface="EC Square Sans Pro" panose="020B0506040000020004" pitchFamily="34" charset="0"/>
              </a:rPr>
              <a:t> impact</a:t>
            </a:r>
            <a:endParaRPr lang="en-IE" sz="1000" dirty="0"/>
          </a:p>
        </p:txBody>
      </p:sp>
      <p:sp>
        <p:nvSpPr>
          <p:cNvPr id="10" name="TextBox 9">
            <a:extLst>
              <a:ext uri="{FF2B5EF4-FFF2-40B4-BE49-F238E27FC236}">
                <a16:creationId xmlns:a16="http://schemas.microsoft.com/office/drawing/2014/main" id="{9119FDDB-1523-0E17-58D1-2F4D91A788B2}"/>
              </a:ext>
            </a:extLst>
          </p:cNvPr>
          <p:cNvSpPr txBox="1"/>
          <p:nvPr/>
        </p:nvSpPr>
        <p:spPr>
          <a:xfrm>
            <a:off x="1319916" y="1605069"/>
            <a:ext cx="10366243" cy="1169551"/>
          </a:xfrm>
          <a:prstGeom prst="rect">
            <a:avLst/>
          </a:prstGeom>
          <a:noFill/>
        </p:spPr>
        <p:txBody>
          <a:bodyPr wrap="square" rtlCol="0">
            <a:spAutoFit/>
          </a:bodyPr>
          <a:lstStyle/>
          <a:p>
            <a:r>
              <a:rPr lang="es-ES" b="1" u="sng" dirty="0" err="1">
                <a:latin typeface="EC Square Sans Pro" panose="020B0506040000020004" pitchFamily="34" charset="0"/>
              </a:rPr>
              <a:t>Institutionalising</a:t>
            </a:r>
            <a:r>
              <a:rPr lang="es-ES" b="1" u="sng" dirty="0">
                <a:latin typeface="EC Square Sans Pro" panose="020B0506040000020004" pitchFamily="34" charset="0"/>
              </a:rPr>
              <a:t> </a:t>
            </a:r>
            <a:r>
              <a:rPr lang="es-ES" b="1" u="sng" dirty="0" err="1">
                <a:latin typeface="EC Square Sans Pro" panose="020B0506040000020004" pitchFamily="34" charset="0"/>
              </a:rPr>
              <a:t>spending</a:t>
            </a:r>
            <a:r>
              <a:rPr lang="es-ES" b="1" u="sng" dirty="0">
                <a:latin typeface="EC Square Sans Pro" panose="020B0506040000020004" pitchFamily="34" charset="0"/>
              </a:rPr>
              <a:t> </a:t>
            </a:r>
            <a:r>
              <a:rPr lang="es-ES" b="1" u="sng" dirty="0" err="1">
                <a:latin typeface="EC Square Sans Pro" panose="020B0506040000020004" pitchFamily="34" charset="0"/>
              </a:rPr>
              <a:t>reviews</a:t>
            </a:r>
            <a:r>
              <a:rPr lang="es-ES" b="1" u="sng" dirty="0">
                <a:latin typeface="EC Square Sans Pro" panose="020B0506040000020004" pitchFamily="34" charset="0"/>
              </a:rPr>
              <a:t> in </a:t>
            </a:r>
            <a:r>
              <a:rPr lang="es-ES" b="1" u="sng" dirty="0" err="1">
                <a:latin typeface="EC Square Sans Pro" panose="020B0506040000020004" pitchFamily="34" charset="0"/>
              </a:rPr>
              <a:t>Belgium</a:t>
            </a:r>
            <a:r>
              <a:rPr lang="es-ES" b="1" u="sng" dirty="0">
                <a:latin typeface="EC Square Sans Pro" panose="020B0506040000020004" pitchFamily="34" charset="0"/>
              </a:rPr>
              <a:t> - </a:t>
            </a:r>
            <a:r>
              <a:rPr lang="es-ES" b="1" u="sng" dirty="0" err="1">
                <a:latin typeface="EC Square Sans Pro" panose="020B0506040000020004" pitchFamily="34" charset="0"/>
              </a:rPr>
              <a:t>Tackling</a:t>
            </a:r>
            <a:r>
              <a:rPr lang="es-ES" b="1" u="sng" dirty="0">
                <a:latin typeface="EC Square Sans Pro" panose="020B0506040000020004" pitchFamily="34" charset="0"/>
              </a:rPr>
              <a:t> 2018 and 2021 </a:t>
            </a:r>
            <a:r>
              <a:rPr lang="es-ES" b="1" u="sng" dirty="0" err="1">
                <a:latin typeface="EC Square Sans Pro" panose="020B0506040000020004" pitchFamily="34" charset="0"/>
              </a:rPr>
              <a:t>CSRs</a:t>
            </a:r>
            <a:endParaRPr lang="es-ES" b="1" u="sng" dirty="0">
              <a:latin typeface="EC Square Sans Pro" panose="020B0506040000020004" pitchFamily="34" charset="0"/>
            </a:endParaRPr>
          </a:p>
          <a:p>
            <a:pPr marL="285750" indent="-285750">
              <a:buFont typeface="Arial" panose="020B0604020202020204" pitchFamily="34" charset="0"/>
              <a:buChar char="•"/>
            </a:pPr>
            <a:r>
              <a:rPr lang="es-ES" b="1" dirty="0">
                <a:latin typeface="EC Square Sans Pro" panose="020B0506040000020004" pitchFamily="34" charset="0"/>
              </a:rPr>
              <a:t>TSI </a:t>
            </a:r>
            <a:r>
              <a:rPr lang="es-ES" b="1" dirty="0" err="1">
                <a:latin typeface="EC Square Sans Pro" panose="020B0506040000020004" pitchFamily="34" charset="0"/>
              </a:rPr>
              <a:t>action</a:t>
            </a:r>
            <a:r>
              <a:rPr lang="es-ES" dirty="0">
                <a:latin typeface="EC Square Sans Pro" panose="020B0506040000020004" pitchFamily="34" charset="0"/>
              </a:rPr>
              <a:t>: 5 </a:t>
            </a:r>
            <a:r>
              <a:rPr lang="es-ES" dirty="0" err="1">
                <a:latin typeface="EC Square Sans Pro" panose="020B0506040000020004" pitchFamily="34" charset="0"/>
              </a:rPr>
              <a:t>projects</a:t>
            </a:r>
            <a:r>
              <a:rPr lang="es-ES" dirty="0">
                <a:latin typeface="EC Square Sans Pro" panose="020B0506040000020004" pitchFamily="34" charset="0"/>
              </a:rPr>
              <a:t> at </a:t>
            </a:r>
            <a:r>
              <a:rPr lang="es-ES" dirty="0" err="1">
                <a:latin typeface="EC Square Sans Pro" panose="020B0506040000020004" pitchFamily="34" charset="0"/>
              </a:rPr>
              <a:t>national</a:t>
            </a:r>
            <a:r>
              <a:rPr lang="es-ES" dirty="0">
                <a:latin typeface="EC Square Sans Pro" panose="020B0506040000020004" pitchFamily="34" charset="0"/>
              </a:rPr>
              <a:t> and regional </a:t>
            </a:r>
            <a:r>
              <a:rPr lang="es-ES" dirty="0" err="1">
                <a:latin typeface="EC Square Sans Pro" panose="020B0506040000020004" pitchFamily="34" charset="0"/>
              </a:rPr>
              <a:t>level</a:t>
            </a:r>
            <a:r>
              <a:rPr lang="es-ES" dirty="0">
                <a:latin typeface="EC Square Sans Pro" panose="020B0506040000020004" pitchFamily="34" charset="0"/>
              </a:rPr>
              <a:t>.</a:t>
            </a:r>
          </a:p>
          <a:p>
            <a:pPr marL="285750" lvl="0" indent="-285750">
              <a:buFont typeface="Arial" panose="020B0604020202020204" pitchFamily="34" charset="0"/>
              <a:buChar char="•"/>
            </a:pPr>
            <a:r>
              <a:rPr lang="en-GB" b="1" dirty="0">
                <a:latin typeface="EC Square Sans Pro" panose="020B0506040000020004" pitchFamily="34" charset="0"/>
              </a:rPr>
              <a:t>Impact</a:t>
            </a:r>
            <a:r>
              <a:rPr lang="en-GB" dirty="0">
                <a:latin typeface="EC Square Sans Pro" panose="020B0506040000020004" pitchFamily="34" charset="0"/>
              </a:rPr>
              <a:t>: By the end of 2024, the Council of Ministers approved the implementation of spending reviews within the federal administration. Thanks to these projects, Belgium achieved a "some progress" evaluation in the May 2024 Country Report concerning its CSRs.</a:t>
            </a:r>
            <a:endParaRPr lang="en-IE" dirty="0">
              <a:latin typeface="EC Square Sans Pro" panose="020B0506040000020004" pitchFamily="34" charset="0"/>
            </a:endParaRPr>
          </a:p>
        </p:txBody>
      </p:sp>
      <p:pic>
        <p:nvPicPr>
          <p:cNvPr id="12" name="Picture 11" descr="Flag of Belgium">
            <a:extLst>
              <a:ext uri="{FF2B5EF4-FFF2-40B4-BE49-F238E27FC236}">
                <a16:creationId xmlns:a16="http://schemas.microsoft.com/office/drawing/2014/main" id="{5AE48C54-8DD6-0915-8ECD-BF56A69A4B9C}"/>
              </a:ext>
            </a:extLst>
          </p:cNvPr>
          <p:cNvPicPr>
            <a:picLocks noChangeAspect="1"/>
          </p:cNvPicPr>
          <p:nvPr/>
        </p:nvPicPr>
        <p:blipFill>
          <a:blip r:embed="rId2"/>
          <a:stretch>
            <a:fillRect/>
          </a:stretch>
        </p:blipFill>
        <p:spPr>
          <a:xfrm>
            <a:off x="508542" y="1795980"/>
            <a:ext cx="659316" cy="572286"/>
          </a:xfrm>
          <a:prstGeom prst="ellipse">
            <a:avLst/>
          </a:prstGeom>
          <a:ln w="9525" cap="rnd">
            <a:solidFill>
              <a:schemeClr val="tx1"/>
            </a:solidFill>
          </a:ln>
          <a:effectLst/>
          <a:scene3d>
            <a:camera prst="orthographicFront"/>
            <a:lightRig rig="contrasting" dir="t">
              <a:rot lat="0" lon="0" rev="3000000"/>
            </a:lightRig>
          </a:scene3d>
          <a:sp3d contourW="7620">
            <a:bevelT w="95250" h="31750"/>
            <a:contourClr>
              <a:srgbClr val="333333"/>
            </a:contourClr>
          </a:sp3d>
        </p:spPr>
      </p:pic>
      <p:sp>
        <p:nvSpPr>
          <p:cNvPr id="14" name="TextBox 13">
            <a:extLst>
              <a:ext uri="{FF2B5EF4-FFF2-40B4-BE49-F238E27FC236}">
                <a16:creationId xmlns:a16="http://schemas.microsoft.com/office/drawing/2014/main" id="{95B128E4-4B5A-DE1C-0AB2-F20FD14CDC34}"/>
              </a:ext>
            </a:extLst>
          </p:cNvPr>
          <p:cNvSpPr txBox="1"/>
          <p:nvPr/>
        </p:nvSpPr>
        <p:spPr>
          <a:xfrm>
            <a:off x="1319916" y="2882472"/>
            <a:ext cx="10366243" cy="1663789"/>
          </a:xfrm>
          <a:prstGeom prst="rect">
            <a:avLst/>
          </a:prstGeom>
          <a:noFill/>
        </p:spPr>
        <p:txBody>
          <a:bodyPr wrap="square">
            <a:spAutoFit/>
          </a:bodyPr>
          <a:lstStyle/>
          <a:p>
            <a:pPr algn="just">
              <a:lnSpc>
                <a:spcPct val="110000"/>
              </a:lnSpc>
              <a:spcBef>
                <a:spcPts val="200"/>
              </a:spcBef>
              <a:buNone/>
            </a:pPr>
            <a:r>
              <a:rPr lang="en-GB" b="1" u="sng" strike="noStrike" dirty="0">
                <a:solidFill>
                  <a:schemeClr val="tx1"/>
                </a:solidFill>
                <a:effectLst/>
                <a:latin typeface="EC Square Sans Pro" panose="020B0506040000020004" pitchFamily="34" charset="0"/>
                <a:ea typeface="MS Gothic" panose="020B0609070205080204" pitchFamily="49" charset="-128"/>
                <a:cs typeface="Times New Roman" panose="02020603050405020304" pitchFamily="18" charset="0"/>
                <a:hlinkClick r:id="rId3">
                  <a:extLst>
                    <a:ext uri="{A12FA001-AC4F-418D-AE19-62706E023703}">
                      <ahyp:hlinkClr xmlns:ahyp="http://schemas.microsoft.com/office/drawing/2018/hyperlinkcolor" val="tx"/>
                    </a:ext>
                  </a:extLst>
                </a:hlinkClick>
              </a:rPr>
              <a:t>Modernising the legal framework of the Public Investment Programme in Greece</a:t>
            </a:r>
            <a:r>
              <a:rPr lang="en-GB" b="1" u="sng" strike="noStrike" dirty="0">
                <a:solidFill>
                  <a:schemeClr val="tx1"/>
                </a:solidFill>
                <a:effectLst/>
                <a:latin typeface="EC Square Sans Pro" panose="020B0506040000020004" pitchFamily="34" charset="0"/>
                <a:ea typeface="MS Gothic" panose="020B0609070205080204" pitchFamily="49" charset="-128"/>
                <a:cs typeface="Times New Roman" panose="02020603050405020304" pitchFamily="18" charset="0"/>
              </a:rPr>
              <a:t> – Tackling 2019-2023 CSRs</a:t>
            </a:r>
          </a:p>
          <a:p>
            <a:pPr marL="285750" indent="-285750">
              <a:buFont typeface="Arial" panose="020B0604020202020204" pitchFamily="34" charset="0"/>
              <a:buChar char="•"/>
            </a:pPr>
            <a:r>
              <a:rPr lang="en-GB" b="1" dirty="0">
                <a:solidFill>
                  <a:schemeClr val="tx1"/>
                </a:solidFill>
                <a:latin typeface="EC Square Sans Pro" panose="020B0506040000020004" pitchFamily="34" charset="0"/>
              </a:rPr>
              <a:t>TSI action</a:t>
            </a:r>
            <a:r>
              <a:rPr lang="en-GB" dirty="0">
                <a:solidFill>
                  <a:schemeClr val="tx1"/>
                </a:solidFill>
                <a:latin typeface="EC Square Sans Pro" panose="020B0506040000020004" pitchFamily="34" charset="0"/>
              </a:rPr>
              <a:t>: TSI 2021 project on i) analysing its existing legal framework; ii) recommending improvements and iii) proposing drafting suggestions for legislative modifications.</a:t>
            </a:r>
          </a:p>
          <a:p>
            <a:pPr marL="285750" indent="-285750">
              <a:buFont typeface="Arial" panose="020B0604020202020204" pitchFamily="34" charset="0"/>
              <a:buChar char="•"/>
            </a:pPr>
            <a:r>
              <a:rPr lang="es-ES" b="1" dirty="0" err="1">
                <a:solidFill>
                  <a:schemeClr val="tx1"/>
                </a:solidFill>
                <a:latin typeface="EC Square Sans Pro" panose="020B0506040000020004" pitchFamily="34" charset="0"/>
              </a:rPr>
              <a:t>Impact</a:t>
            </a:r>
            <a:r>
              <a:rPr lang="es-ES" dirty="0">
                <a:solidFill>
                  <a:schemeClr val="tx1"/>
                </a:solidFill>
                <a:latin typeface="EC Square Sans Pro" panose="020B0506040000020004" pitchFamily="34" charset="0"/>
              </a:rPr>
              <a:t>: </a:t>
            </a:r>
            <a:r>
              <a:rPr lang="en-IE" dirty="0">
                <a:solidFill>
                  <a:schemeClr val="tx1"/>
                </a:solidFill>
                <a:latin typeface="EC Square Sans Pro" panose="020B0506040000020004" pitchFamily="34" charset="0"/>
              </a:rPr>
              <a:t>Comprehensive reform of the public investment management framework, culminating in a </a:t>
            </a:r>
            <a:r>
              <a:rPr lang="en-IE" dirty="0">
                <a:solidFill>
                  <a:schemeClr val="tx1"/>
                </a:solidFill>
                <a:latin typeface="EC Square Sans Pro" panose="020B0506040000020004" pitchFamily="34" charset="0"/>
                <a:hlinkClick r:id="rId4">
                  <a:extLst>
                    <a:ext uri="{A12FA001-AC4F-418D-AE19-62706E023703}">
                      <ahyp:hlinkClr xmlns:ahyp="http://schemas.microsoft.com/office/drawing/2018/hyperlinkcolor" val="tx"/>
                    </a:ext>
                  </a:extLst>
                </a:hlinkClick>
              </a:rPr>
              <a:t>new law</a:t>
            </a:r>
            <a:r>
              <a:rPr lang="en-IE" dirty="0">
                <a:solidFill>
                  <a:schemeClr val="tx1"/>
                </a:solidFill>
                <a:latin typeface="EC Square Sans Pro" panose="020B0506040000020004" pitchFamily="34" charset="0"/>
              </a:rPr>
              <a:t> passed in September 2024, with a unified framework aligning national and EU funding rules, a 10-year rolling investment plan, more streamlined and stronger procedures for project approval, monitoring, evaluation, transparency and execution.</a:t>
            </a:r>
            <a:endParaRPr lang="en-GB" strike="noStrike" dirty="0">
              <a:solidFill>
                <a:schemeClr val="tx1"/>
              </a:solidFill>
              <a:effectLst/>
              <a:latin typeface="EC Square Sans Pro" panose="020B0506040000020004" pitchFamily="34" charset="0"/>
              <a:ea typeface="MS Gothic" panose="020B0609070205080204" pitchFamily="49" charset="-128"/>
              <a:cs typeface="Times New Roman" panose="02020603050405020304" pitchFamily="18" charset="0"/>
            </a:endParaRPr>
          </a:p>
          <a:p>
            <a:pPr algn="just">
              <a:lnSpc>
                <a:spcPct val="110000"/>
              </a:lnSpc>
              <a:spcBef>
                <a:spcPts val="200"/>
              </a:spcBef>
              <a:buNone/>
            </a:pPr>
            <a:endParaRPr lang="en-IE" b="1" dirty="0">
              <a:solidFill>
                <a:schemeClr val="tx1"/>
              </a:solidFill>
              <a:effectLst/>
              <a:latin typeface="EC Square Sans Pro" panose="020B0506040000020004" pitchFamily="34" charset="0"/>
              <a:ea typeface="MS Gothic" panose="020B0609070205080204" pitchFamily="49" charset="-128"/>
              <a:cs typeface="Times New Roman" panose="02020603050405020304" pitchFamily="18" charset="0"/>
            </a:endParaRPr>
          </a:p>
        </p:txBody>
      </p:sp>
      <p:pic>
        <p:nvPicPr>
          <p:cNvPr id="15" name="Picture 14" descr="Flag of Greece">
            <a:extLst>
              <a:ext uri="{FF2B5EF4-FFF2-40B4-BE49-F238E27FC236}">
                <a16:creationId xmlns:a16="http://schemas.microsoft.com/office/drawing/2014/main" id="{20ABBF3C-BB5E-3152-FD4F-1DAA8B500F98}"/>
              </a:ext>
            </a:extLst>
          </p:cNvPr>
          <p:cNvPicPr>
            <a:picLocks noChangeAspect="1"/>
          </p:cNvPicPr>
          <p:nvPr/>
        </p:nvPicPr>
        <p:blipFill>
          <a:blip r:embed="rId5"/>
          <a:stretch>
            <a:fillRect/>
          </a:stretch>
        </p:blipFill>
        <p:spPr>
          <a:xfrm>
            <a:off x="508542" y="3165836"/>
            <a:ext cx="659316" cy="556481"/>
          </a:xfrm>
          <a:prstGeom prst="ellipse">
            <a:avLst/>
          </a:prstGeom>
          <a:ln w="9525"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18" name="Picture 17" descr="File:Flag of Cyprus.svg">
            <a:extLst>
              <a:ext uri="{FF2B5EF4-FFF2-40B4-BE49-F238E27FC236}">
                <a16:creationId xmlns:a16="http://schemas.microsoft.com/office/drawing/2014/main" id="{EA5907A5-18A8-05DC-B20C-36032E58BBA4}"/>
              </a:ext>
            </a:extLst>
          </p:cNvPr>
          <p:cNvPicPr>
            <a:picLocks noChangeAspect="1"/>
          </p:cNvPicPr>
          <p:nvPr/>
        </p:nvPicPr>
        <p:blipFill>
          <a:blip r:embed="rId6"/>
          <a:stretch>
            <a:fillRect/>
          </a:stretch>
        </p:blipFill>
        <p:spPr>
          <a:xfrm>
            <a:off x="508542" y="4616877"/>
            <a:ext cx="659316" cy="556481"/>
          </a:xfrm>
          <a:prstGeom prst="ellipse">
            <a:avLst/>
          </a:prstGeom>
          <a:ln w="9525" cap="rnd">
            <a:solidFill>
              <a:schemeClr val="tx1"/>
            </a:solidFill>
          </a:ln>
          <a:effectLst/>
          <a:scene3d>
            <a:camera prst="orthographicFront"/>
            <a:lightRig rig="contrasting" dir="t">
              <a:rot lat="0" lon="0" rev="3000000"/>
            </a:lightRig>
          </a:scene3d>
          <a:sp3d contourW="7620">
            <a:bevelT w="95250" h="31750"/>
            <a:contourClr>
              <a:srgbClr val="333333"/>
            </a:contourClr>
          </a:sp3d>
        </p:spPr>
      </p:pic>
      <p:sp>
        <p:nvSpPr>
          <p:cNvPr id="6" name="TextBox 5">
            <a:extLst>
              <a:ext uri="{FF2B5EF4-FFF2-40B4-BE49-F238E27FC236}">
                <a16:creationId xmlns:a16="http://schemas.microsoft.com/office/drawing/2014/main" id="{05DD8350-9CEB-3CD0-494F-E326BCC1F451}"/>
              </a:ext>
            </a:extLst>
          </p:cNvPr>
          <p:cNvSpPr txBox="1"/>
          <p:nvPr/>
        </p:nvSpPr>
        <p:spPr>
          <a:xfrm>
            <a:off x="1227480" y="4497612"/>
            <a:ext cx="10455978" cy="1483483"/>
          </a:xfrm>
          <a:prstGeom prst="rect">
            <a:avLst/>
          </a:prstGeom>
          <a:noFill/>
        </p:spPr>
        <p:txBody>
          <a:bodyPr wrap="square">
            <a:spAutoFit/>
          </a:bodyPr>
          <a:lstStyle/>
          <a:p>
            <a:pPr algn="just">
              <a:lnSpc>
                <a:spcPct val="110000"/>
              </a:lnSpc>
              <a:spcBef>
                <a:spcPts val="600"/>
              </a:spcBef>
              <a:spcAft>
                <a:spcPts val="600"/>
              </a:spcAft>
              <a:buNone/>
            </a:pPr>
            <a:r>
              <a:rPr lang="en-GB" b="1" u="sng" dirty="0">
                <a:solidFill>
                  <a:schemeClr val="tx1"/>
                </a:solidFill>
                <a:effectLst/>
                <a:latin typeface="EC Square Sans Pro" panose="020B0506040000020004" pitchFamily="34" charset="0"/>
                <a:ea typeface="MS Gothic" panose="020B0609070205080204" pitchFamily="49" charset="-128"/>
                <a:cs typeface="Times New Roman" panose="02020603050405020304" pitchFamily="18" charset="0"/>
              </a:rPr>
              <a:t>Enhancing mass valuation analysis for property taxation in Cyprus – tackling 2019 and 2020 CSRs</a:t>
            </a:r>
          </a:p>
          <a:p>
            <a:pPr marL="285750" indent="-285750">
              <a:buFont typeface="Arial" panose="020B0604020202020204" pitchFamily="34" charset="0"/>
              <a:buChar char="•"/>
            </a:pPr>
            <a:r>
              <a:rPr lang="en-GB" b="1" dirty="0">
                <a:solidFill>
                  <a:schemeClr val="tx1"/>
                </a:solidFill>
                <a:latin typeface="EC Square Sans Pro" panose="020B0506040000020004" pitchFamily="34" charset="0"/>
              </a:rPr>
              <a:t>TSI action: </a:t>
            </a:r>
            <a:r>
              <a:rPr lang="en-GB" dirty="0">
                <a:solidFill>
                  <a:schemeClr val="tx1"/>
                </a:solidFill>
                <a:latin typeface="EC Square Sans Pro" panose="020B0506040000020004" pitchFamily="34" charset="0"/>
              </a:rPr>
              <a:t>TSI 2021 project to upgrade the methodological framework of mass appraisals, reviewing the organisational structure of the general valuation branch as well as improving the system for issuance and transfer of title deeds.</a:t>
            </a:r>
          </a:p>
          <a:p>
            <a:pPr marL="285750" indent="-285750">
              <a:buFont typeface="Arial" panose="020B0604020202020204" pitchFamily="34" charset="0"/>
              <a:buChar char="•"/>
            </a:pPr>
            <a:r>
              <a:rPr lang="en-GB" b="1" dirty="0">
                <a:solidFill>
                  <a:schemeClr val="tx1"/>
                </a:solidFill>
                <a:latin typeface="EC Square Sans Pro" panose="020B0506040000020004" pitchFamily="34" charset="0"/>
              </a:rPr>
              <a:t>Impact: </a:t>
            </a:r>
            <a:r>
              <a:rPr lang="en-GB" dirty="0">
                <a:solidFill>
                  <a:schemeClr val="tx1"/>
                </a:solidFill>
                <a:latin typeface="EC Square Sans Pro" panose="020B0506040000020004" pitchFamily="34" charset="0"/>
              </a:rPr>
              <a:t>Under the 2024 assessment, CSR 2019 5.2 marked “substantial progresses”. Thanks to the support provided, a new procedure was implemented as of January 2024, which is expected to reduce the average processing time from </a:t>
            </a:r>
            <a:r>
              <a:rPr lang="en-GB">
                <a:solidFill>
                  <a:schemeClr val="tx1"/>
                </a:solidFill>
                <a:latin typeface="EC Square Sans Pro" panose="020B0506040000020004" pitchFamily="34" charset="0"/>
              </a:rPr>
              <a:t>1-3 years to 3 </a:t>
            </a:r>
            <a:r>
              <a:rPr lang="en-GB" dirty="0">
                <a:solidFill>
                  <a:schemeClr val="tx1"/>
                </a:solidFill>
                <a:latin typeface="EC Square Sans Pro" panose="020B0506040000020004" pitchFamily="34" charset="0"/>
              </a:rPr>
              <a:t>months. It is designed to prevent the accumulation of new backlogs.</a:t>
            </a:r>
            <a:endParaRPr lang="en-IE" dirty="0">
              <a:solidFill>
                <a:schemeClr val="tx1"/>
              </a:solidFill>
              <a:latin typeface="EC Square Sans Pro" panose="020B0506040000020004" pitchFamily="34" charset="0"/>
            </a:endParaRPr>
          </a:p>
        </p:txBody>
      </p:sp>
    </p:spTree>
    <p:extLst>
      <p:ext uri="{BB962C8B-B14F-4D97-AF65-F5344CB8AC3E}">
        <p14:creationId xmlns:p14="http://schemas.microsoft.com/office/powerpoint/2010/main" val="1412893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9C8ED-5A81-A87D-585C-8BCC35ADF2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09EBC4-7B08-E9CD-D88E-FA8082CDF73B}"/>
              </a:ext>
            </a:extLst>
          </p:cNvPr>
          <p:cNvSpPr>
            <a:spLocks noGrp="1"/>
          </p:cNvSpPr>
          <p:nvPr>
            <p:ph type="title"/>
          </p:nvPr>
        </p:nvSpPr>
        <p:spPr/>
        <p:txBody>
          <a:bodyPr/>
          <a:lstStyle/>
          <a:p>
            <a:r>
              <a:rPr lang="fr-BE" sz="3200" b="1" dirty="0" err="1">
                <a:latin typeface="EC Square Sans Pro" panose="020B0506040000020004" pitchFamily="34" charset="0"/>
              </a:rPr>
              <a:t>Selected</a:t>
            </a:r>
            <a:r>
              <a:rPr lang="fr-BE" sz="3200" b="1" dirty="0">
                <a:latin typeface="EC Square Sans Pro" panose="020B0506040000020004" pitchFamily="34" charset="0"/>
              </a:rPr>
              <a:t> key </a:t>
            </a:r>
            <a:r>
              <a:rPr lang="fr-BE" sz="3200" b="1" dirty="0" err="1">
                <a:latin typeface="EC Square Sans Pro" panose="020B0506040000020004" pitchFamily="34" charset="0"/>
              </a:rPr>
              <a:t>projects</a:t>
            </a:r>
            <a:r>
              <a:rPr lang="fr-BE" sz="3200" b="1" dirty="0">
                <a:latin typeface="EC Square Sans Pro" panose="020B0506040000020004" pitchFamily="34" charset="0"/>
              </a:rPr>
              <a:t> </a:t>
            </a:r>
            <a:r>
              <a:rPr lang="fr-BE" sz="3200" b="1" dirty="0" err="1">
                <a:latin typeface="EC Square Sans Pro" panose="020B0506040000020004" pitchFamily="34" charset="0"/>
              </a:rPr>
              <a:t>addressing</a:t>
            </a:r>
            <a:r>
              <a:rPr lang="fr-BE" sz="3200" b="1" dirty="0">
                <a:latin typeface="EC Square Sans Pro" panose="020B0506040000020004" pitchFamily="34" charset="0"/>
              </a:rPr>
              <a:t> </a:t>
            </a:r>
            <a:r>
              <a:rPr lang="fr-BE" sz="3200" b="1" dirty="0" err="1">
                <a:latin typeface="EC Square Sans Pro" panose="020B0506040000020004" pitchFamily="34" charset="0"/>
              </a:rPr>
              <a:t>CSRs</a:t>
            </a:r>
            <a:endParaRPr lang="en-IE" sz="3200" b="1" dirty="0">
              <a:latin typeface="EC Square Sans Pro" panose="020B0506040000020004" pitchFamily="34" charset="0"/>
            </a:endParaRPr>
          </a:p>
        </p:txBody>
      </p:sp>
      <p:sp>
        <p:nvSpPr>
          <p:cNvPr id="4" name="Slide Number Placeholder 5">
            <a:extLst>
              <a:ext uri="{FF2B5EF4-FFF2-40B4-BE49-F238E27FC236}">
                <a16:creationId xmlns:a16="http://schemas.microsoft.com/office/drawing/2014/main" id="{D359CFEC-7749-CEAE-6A75-3C0C27C023BA}"/>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11</a:t>
            </a:fld>
            <a:endParaRPr lang="en-IE" dirty="0"/>
          </a:p>
        </p:txBody>
      </p:sp>
      <p:sp>
        <p:nvSpPr>
          <p:cNvPr id="7" name="TextBox 6">
            <a:extLst>
              <a:ext uri="{FF2B5EF4-FFF2-40B4-BE49-F238E27FC236}">
                <a16:creationId xmlns:a16="http://schemas.microsoft.com/office/drawing/2014/main" id="{392DE2BE-E910-0147-89E6-ADAC925E08C0}"/>
              </a:ext>
            </a:extLst>
          </p:cNvPr>
          <p:cNvSpPr txBox="1"/>
          <p:nvPr/>
        </p:nvSpPr>
        <p:spPr>
          <a:xfrm>
            <a:off x="838200" y="1242198"/>
            <a:ext cx="4374823" cy="369332"/>
          </a:xfrm>
          <a:prstGeom prst="rect">
            <a:avLst/>
          </a:prstGeom>
          <a:noFill/>
        </p:spPr>
        <p:txBody>
          <a:bodyPr wrap="square">
            <a:spAutoFit/>
          </a:bodyPr>
          <a:lstStyle/>
          <a:p>
            <a:r>
              <a:rPr lang="fr-BE" sz="1800" b="1" dirty="0" err="1">
                <a:latin typeface="EC Square Sans Pro" panose="020B0506040000020004" pitchFamily="34" charset="0"/>
              </a:rPr>
              <a:t>Ongoing</a:t>
            </a:r>
            <a:r>
              <a:rPr lang="fr-BE" sz="1800" b="1" dirty="0">
                <a:latin typeface="EC Square Sans Pro" panose="020B0506040000020004" pitchFamily="34" charset="0"/>
              </a:rPr>
              <a:t> </a:t>
            </a:r>
            <a:r>
              <a:rPr lang="fr-BE" sz="1800" b="1" dirty="0" err="1">
                <a:latin typeface="EC Square Sans Pro" panose="020B0506040000020004" pitchFamily="34" charset="0"/>
              </a:rPr>
              <a:t>projects</a:t>
            </a:r>
            <a:r>
              <a:rPr lang="fr-BE" sz="1800" b="1" dirty="0">
                <a:latin typeface="EC Square Sans Pro" panose="020B0506040000020004" pitchFamily="34" charset="0"/>
              </a:rPr>
              <a:t> </a:t>
            </a:r>
            <a:r>
              <a:rPr lang="fr-BE" sz="1800" b="1" dirty="0" err="1">
                <a:latin typeface="EC Square Sans Pro" panose="020B0506040000020004" pitchFamily="34" charset="0"/>
              </a:rPr>
              <a:t>with</a:t>
            </a:r>
            <a:r>
              <a:rPr lang="fr-BE" sz="1800" b="1" dirty="0">
                <a:latin typeface="EC Square Sans Pro" panose="020B0506040000020004" pitchFamily="34" charset="0"/>
              </a:rPr>
              <a:t> CSR </a:t>
            </a:r>
            <a:r>
              <a:rPr lang="fr-BE" sz="1800" b="1" dirty="0" err="1">
                <a:latin typeface="EC Square Sans Pro" panose="020B0506040000020004" pitchFamily="34" charset="0"/>
              </a:rPr>
              <a:t>link</a:t>
            </a:r>
            <a:endParaRPr lang="en-IE" sz="1000" dirty="0"/>
          </a:p>
        </p:txBody>
      </p:sp>
      <p:sp>
        <p:nvSpPr>
          <p:cNvPr id="3" name="Content Placeholder 3">
            <a:extLst>
              <a:ext uri="{FF2B5EF4-FFF2-40B4-BE49-F238E27FC236}">
                <a16:creationId xmlns:a16="http://schemas.microsoft.com/office/drawing/2014/main" id="{407AF6A9-0850-F1D3-66B9-3A6804C21E90}"/>
              </a:ext>
            </a:extLst>
          </p:cNvPr>
          <p:cNvSpPr>
            <a:spLocks noGrp="1"/>
          </p:cNvSpPr>
          <p:nvPr>
            <p:ph sz="half" idx="1"/>
          </p:nvPr>
        </p:nvSpPr>
        <p:spPr>
          <a:xfrm>
            <a:off x="540689" y="1763114"/>
            <a:ext cx="10813111" cy="4367370"/>
          </a:xfrm>
        </p:spPr>
        <p:txBody>
          <a:bodyPr vert="horz" lIns="144000" tIns="144000" rIns="144000" bIns="144000" rtlCol="0" anchor="t">
            <a:noAutofit/>
          </a:bodyPr>
          <a:lstStyle/>
          <a:p>
            <a:pPr marL="285750" indent="-285750">
              <a:lnSpc>
                <a:spcPct val="110000"/>
              </a:lnSpc>
              <a:spcBef>
                <a:spcPts val="600"/>
              </a:spcBef>
              <a:buClrTx/>
              <a:buFont typeface="Arial" panose="020B0604020202020204" pitchFamily="34" charset="0"/>
              <a:buChar char="•"/>
              <a:defRPr/>
            </a:pPr>
            <a:r>
              <a:rPr lang="en-US" sz="1600" dirty="0">
                <a:solidFill>
                  <a:schemeClr val="tx1"/>
                </a:solidFill>
                <a:highlight>
                  <a:srgbClr val="FFFFFF"/>
                </a:highlight>
                <a:latin typeface="EC Square Sans Pro" panose="020B0506040000020004" pitchFamily="34" charset="0"/>
              </a:rPr>
              <a:t>Strengthening the capacity of Independent Fiscal Institutions (IFIs) in </a:t>
            </a:r>
            <a:r>
              <a:rPr lang="en-US" sz="1600" b="1" dirty="0">
                <a:solidFill>
                  <a:schemeClr val="tx1"/>
                </a:solidFill>
                <a:highlight>
                  <a:srgbClr val="FFFFFF"/>
                </a:highlight>
                <a:latin typeface="EC Square Sans Pro" panose="020B0506040000020004" pitchFamily="34" charset="0"/>
              </a:rPr>
              <a:t>Belgium, Cyprus, Greece, Latvia, Lithuania, Malta, Slovenia and Spain.</a:t>
            </a:r>
          </a:p>
          <a:p>
            <a:pPr marL="285750" indent="-285750">
              <a:lnSpc>
                <a:spcPct val="110000"/>
              </a:lnSpc>
              <a:spcBef>
                <a:spcPts val="600"/>
              </a:spcBef>
              <a:buClrTx/>
              <a:buFont typeface="Arial" panose="020B0604020202020204" pitchFamily="34" charset="0"/>
              <a:buChar char="•"/>
              <a:defRPr/>
            </a:pPr>
            <a:r>
              <a:rPr lang="en-US" sz="1600" dirty="0">
                <a:solidFill>
                  <a:schemeClr val="tx1"/>
                </a:solidFill>
                <a:highlight>
                  <a:srgbClr val="FFFFFF"/>
                </a:highlight>
                <a:latin typeface="EC Square Sans Pro" panose="020B0506040000020004" pitchFamily="34" charset="0"/>
              </a:rPr>
              <a:t>Embedding Fiscal Reforms in </a:t>
            </a:r>
            <a:r>
              <a:rPr lang="en-US" sz="1600" b="1" dirty="0">
                <a:solidFill>
                  <a:schemeClr val="tx1"/>
                </a:solidFill>
                <a:highlight>
                  <a:srgbClr val="FFFFFF"/>
                </a:highlight>
                <a:latin typeface="EC Square Sans Pro" panose="020B0506040000020004" pitchFamily="34" charset="0"/>
              </a:rPr>
              <a:t>Slovakia</a:t>
            </a:r>
            <a:r>
              <a:rPr lang="en-US" sz="1600" dirty="0">
                <a:solidFill>
                  <a:schemeClr val="tx1"/>
                </a:solidFill>
                <a:highlight>
                  <a:srgbClr val="FFFFFF"/>
                </a:highlight>
                <a:latin typeface="EC Square Sans Pro" panose="020B0506040000020004" pitchFamily="34" charset="0"/>
              </a:rPr>
              <a:t>'s Budget Framework, by implementing fiscal risk assessments, integrating spending reviews and improving the budgetary processes.</a:t>
            </a:r>
          </a:p>
          <a:p>
            <a:pPr marL="285750" indent="-285750">
              <a:lnSpc>
                <a:spcPct val="110000"/>
              </a:lnSpc>
              <a:spcBef>
                <a:spcPts val="600"/>
              </a:spcBef>
              <a:buClrTx/>
              <a:buFont typeface="Arial" panose="020B0604020202020204" pitchFamily="34" charset="0"/>
              <a:buChar char="•"/>
              <a:defRPr/>
            </a:pPr>
            <a:r>
              <a:rPr lang="en-US" sz="1600" dirty="0">
                <a:solidFill>
                  <a:schemeClr val="tx1"/>
                </a:solidFill>
                <a:highlight>
                  <a:srgbClr val="FFFFFF"/>
                </a:highlight>
                <a:latin typeface="EC Square Sans Pro" panose="020B0506040000020004" pitchFamily="34" charset="0"/>
              </a:rPr>
              <a:t>Improving contracting authorities' competences in life-cycle costing and green public procurement through the use of digital tools in </a:t>
            </a:r>
            <a:r>
              <a:rPr lang="en-US" sz="1600" b="1" dirty="0">
                <a:solidFill>
                  <a:schemeClr val="tx1"/>
                </a:solidFill>
                <a:highlight>
                  <a:srgbClr val="FFFFFF"/>
                </a:highlight>
                <a:latin typeface="EC Square Sans Pro" panose="020B0506040000020004" pitchFamily="34" charset="0"/>
              </a:rPr>
              <a:t>Hungary</a:t>
            </a:r>
            <a:r>
              <a:rPr lang="en-US" sz="1600" dirty="0">
                <a:solidFill>
                  <a:schemeClr val="tx1"/>
                </a:solidFill>
                <a:highlight>
                  <a:srgbClr val="FFFFFF"/>
                </a:highlight>
                <a:latin typeface="EC Square Sans Pro" panose="020B0506040000020004" pitchFamily="34" charset="0"/>
              </a:rPr>
              <a:t>.</a:t>
            </a:r>
          </a:p>
          <a:p>
            <a:pPr marL="285750" indent="-285750">
              <a:lnSpc>
                <a:spcPct val="110000"/>
              </a:lnSpc>
              <a:spcBef>
                <a:spcPts val="600"/>
              </a:spcBef>
              <a:buClrTx/>
              <a:buFont typeface="Arial" panose="020B0604020202020204" pitchFamily="34" charset="0"/>
              <a:buChar char="•"/>
              <a:defRPr/>
            </a:pPr>
            <a:r>
              <a:rPr lang="en-ID" sz="1600" dirty="0">
                <a:solidFill>
                  <a:schemeClr val="tx1"/>
                </a:solidFill>
                <a:highlight>
                  <a:srgbClr val="FFFFFF"/>
                </a:highlight>
                <a:latin typeface="EC Square Sans Pro" panose="020B0506040000020004" pitchFamily="34" charset="0"/>
              </a:rPr>
              <a:t>Strengthening tax compliance by implementing behavioural insights for revenue administrations in </a:t>
            </a:r>
            <a:r>
              <a:rPr lang="en-ID" sz="1600" b="1" dirty="0">
                <a:solidFill>
                  <a:schemeClr val="tx1"/>
                </a:solidFill>
                <a:highlight>
                  <a:srgbClr val="FFFFFF"/>
                </a:highlight>
                <a:latin typeface="EC Square Sans Pro" panose="020B0506040000020004" pitchFamily="34" charset="0"/>
              </a:rPr>
              <a:t>Belgium, Austria and Portugal</a:t>
            </a:r>
            <a:r>
              <a:rPr lang="en-ID" sz="1600" dirty="0">
                <a:solidFill>
                  <a:schemeClr val="tx1"/>
                </a:solidFill>
                <a:highlight>
                  <a:srgbClr val="FFFFFF"/>
                </a:highlight>
                <a:latin typeface="EC Square Sans Pro" panose="020B0506040000020004" pitchFamily="34" charset="0"/>
              </a:rPr>
              <a:t>.</a:t>
            </a:r>
            <a:endParaRPr lang="en-ID" sz="1600" dirty="0">
              <a:solidFill>
                <a:schemeClr val="tx1"/>
              </a:solidFill>
              <a:highlight>
                <a:srgbClr val="FFFFFF"/>
              </a:highlight>
              <a:latin typeface="EC Square Sans Pro" panose="020B0506040000020004" pitchFamily="34" charset="0"/>
              <a:cs typeface="Arial"/>
            </a:endParaRPr>
          </a:p>
          <a:p>
            <a:pPr marL="285750" indent="-285750">
              <a:lnSpc>
                <a:spcPct val="110000"/>
              </a:lnSpc>
              <a:spcBef>
                <a:spcPts val="600"/>
              </a:spcBef>
              <a:spcAft>
                <a:spcPts val="600"/>
              </a:spcAft>
              <a:buClrTx/>
              <a:defRPr/>
            </a:pPr>
            <a:r>
              <a:rPr lang="en-US" sz="1600" dirty="0">
                <a:solidFill>
                  <a:schemeClr val="tx1"/>
                </a:solidFill>
                <a:highlight>
                  <a:srgbClr val="FFFFFF"/>
                </a:highlight>
                <a:latin typeface="EC Square Sans Pro" panose="020B0506040000020004" pitchFamily="34" charset="0"/>
              </a:rPr>
              <a:t>Improving the capacity of </a:t>
            </a:r>
            <a:r>
              <a:rPr lang="en-US" sz="1600" b="1" dirty="0">
                <a:solidFill>
                  <a:schemeClr val="tx1"/>
                </a:solidFill>
                <a:highlight>
                  <a:srgbClr val="FFFFFF"/>
                </a:highlight>
                <a:latin typeface="EC Square Sans Pro" panose="020B0506040000020004" pitchFamily="34" charset="0"/>
              </a:rPr>
              <a:t>Poland</a:t>
            </a:r>
            <a:r>
              <a:rPr lang="en-US" sz="1600" dirty="0">
                <a:solidFill>
                  <a:schemeClr val="tx1"/>
                </a:solidFill>
                <a:highlight>
                  <a:srgbClr val="FFFFFF"/>
                </a:highlight>
                <a:latin typeface="EC Square Sans Pro" panose="020B0506040000020004" pitchFamily="34" charset="0"/>
              </a:rPr>
              <a:t> to better assess and counteract the "grey economy" and aggressive tax planning.</a:t>
            </a:r>
          </a:p>
          <a:p>
            <a:pPr marL="285750" indent="-285750">
              <a:lnSpc>
                <a:spcPct val="110000"/>
              </a:lnSpc>
              <a:spcBef>
                <a:spcPts val="600"/>
              </a:spcBef>
              <a:spcAft>
                <a:spcPts val="600"/>
              </a:spcAft>
              <a:buClrTx/>
              <a:defRPr/>
            </a:pPr>
            <a:r>
              <a:rPr lang="en-US" sz="1600" dirty="0">
                <a:solidFill>
                  <a:schemeClr val="tx1"/>
                </a:solidFill>
                <a:highlight>
                  <a:srgbClr val="FFFFFF"/>
                </a:highlight>
                <a:latin typeface="EC Square Sans Pro" panose="020B0506040000020004" pitchFamily="34" charset="0"/>
              </a:rPr>
              <a:t>Building capacity in </a:t>
            </a:r>
            <a:r>
              <a:rPr lang="en-US" sz="1600" b="1" dirty="0">
                <a:solidFill>
                  <a:schemeClr val="tx1"/>
                </a:solidFill>
                <a:highlight>
                  <a:srgbClr val="FFFFFF"/>
                </a:highlight>
                <a:latin typeface="EC Square Sans Pro" panose="020B0506040000020004" pitchFamily="34" charset="0"/>
              </a:rPr>
              <a:t>Cyprus</a:t>
            </a:r>
            <a:r>
              <a:rPr lang="en-US" sz="1600" dirty="0">
                <a:solidFill>
                  <a:schemeClr val="tx1"/>
                </a:solidFill>
                <a:highlight>
                  <a:srgbClr val="FFFFFF"/>
                </a:highlight>
                <a:latin typeface="EC Square Sans Pro" panose="020B0506040000020004" pitchFamily="34" charset="0"/>
              </a:rPr>
              <a:t> and </a:t>
            </a:r>
            <a:r>
              <a:rPr lang="en-US" sz="1600" b="1" dirty="0">
                <a:solidFill>
                  <a:schemeClr val="tx1"/>
                </a:solidFill>
                <a:highlight>
                  <a:srgbClr val="FFFFFF"/>
                </a:highlight>
                <a:latin typeface="EC Square Sans Pro" panose="020B0506040000020004" pitchFamily="34" charset="0"/>
              </a:rPr>
              <a:t>Malta</a:t>
            </a:r>
            <a:r>
              <a:rPr lang="en-US" sz="1600" dirty="0">
                <a:solidFill>
                  <a:schemeClr val="tx1"/>
                </a:solidFill>
                <a:highlight>
                  <a:srgbClr val="FFFFFF"/>
                </a:highlight>
                <a:latin typeface="EC Square Sans Pro" panose="020B0506040000020004" pitchFamily="34" charset="0"/>
              </a:rPr>
              <a:t> to fight aggressive tax planning.</a:t>
            </a:r>
          </a:p>
          <a:p>
            <a:pPr marL="285750" indent="-285750">
              <a:lnSpc>
                <a:spcPct val="110000"/>
              </a:lnSpc>
              <a:spcBef>
                <a:spcPts val="600"/>
              </a:spcBef>
              <a:spcAft>
                <a:spcPts val="600"/>
              </a:spcAft>
              <a:buClrTx/>
              <a:defRPr/>
            </a:pPr>
            <a:r>
              <a:rPr lang="en-US" sz="1600" dirty="0">
                <a:solidFill>
                  <a:schemeClr val="tx1"/>
                </a:solidFill>
                <a:highlight>
                  <a:srgbClr val="FFFFFF"/>
                </a:highlight>
                <a:latin typeface="EC Square Sans Pro" panose="020B0506040000020004" pitchFamily="34" charset="0"/>
              </a:rPr>
              <a:t>Support for the implementation of green taxation and the Carbon Border Adjustment Mechanism (CBAM) in </a:t>
            </a:r>
            <a:r>
              <a:rPr lang="en-US" sz="1600" b="1" dirty="0">
                <a:solidFill>
                  <a:schemeClr val="tx1"/>
                </a:solidFill>
                <a:highlight>
                  <a:srgbClr val="FFFFFF"/>
                </a:highlight>
                <a:latin typeface="EC Square Sans Pro" panose="020B0506040000020004" pitchFamily="34" charset="0"/>
              </a:rPr>
              <a:t>Romania</a:t>
            </a:r>
            <a:r>
              <a:rPr lang="en-US" sz="1600" dirty="0">
                <a:solidFill>
                  <a:schemeClr val="tx1"/>
                </a:solidFill>
                <a:highlight>
                  <a:srgbClr val="FFFFFF"/>
                </a:highlight>
                <a:latin typeface="EC Square Sans Pro" panose="020B0506040000020004" pitchFamily="34" charset="0"/>
              </a:rPr>
              <a:t>.</a:t>
            </a:r>
          </a:p>
        </p:txBody>
      </p:sp>
      <p:sp>
        <p:nvSpPr>
          <p:cNvPr id="8" name="Content Placeholder 4">
            <a:extLst>
              <a:ext uri="{FF2B5EF4-FFF2-40B4-BE49-F238E27FC236}">
                <a16:creationId xmlns:a16="http://schemas.microsoft.com/office/drawing/2014/main" id="{E729F757-0CD4-C67A-C439-389204CB08EE}"/>
              </a:ext>
            </a:extLst>
          </p:cNvPr>
          <p:cNvSpPr txBox="1">
            <a:spLocks/>
          </p:cNvSpPr>
          <p:nvPr/>
        </p:nvSpPr>
        <p:spPr>
          <a:xfrm>
            <a:off x="8664299" y="2242716"/>
            <a:ext cx="3333885" cy="2844422"/>
          </a:xfrm>
          <a:prstGeom prst="rect">
            <a:avLst/>
          </a:prstGeom>
        </p:spPr>
        <p:txBody>
          <a:bodyPr vert="horz" lIns="144000" tIns="144000" rIns="144000" bIns="144000" rtlCol="0" anchor="t">
            <a:normAutofit/>
          </a:bodyPr>
          <a:lstStyle>
            <a:defPPr>
              <a:defRPr lang="en-US"/>
            </a:defPPr>
            <a:lvl1pPr marL="285750" indent="-285750">
              <a:lnSpc>
                <a:spcPct val="120000"/>
              </a:lnSpc>
              <a:spcBef>
                <a:spcPts val="1000"/>
              </a:spcBef>
              <a:buClrTx/>
              <a:buFont typeface="Arial" panose="020B0604020202020204" pitchFamily="34" charset="0"/>
              <a:buChar char="•"/>
              <a:defRPr sz="1600"/>
            </a:lvl1pPr>
            <a:lvl2pPr marL="742950" indent="-285750">
              <a:lnSpc>
                <a:spcPct val="90000"/>
              </a:lnSpc>
              <a:spcBef>
                <a:spcPts val="500"/>
              </a:spcBef>
              <a:buClr>
                <a:schemeClr val="tx2"/>
              </a:buClr>
              <a:buFont typeface="Arial" panose="020B0604020202020204" pitchFamily="34" charset="0"/>
              <a:buChar char="•"/>
            </a:lvl2pPr>
            <a:lvl3pPr marL="1143000" indent="-228600">
              <a:lnSpc>
                <a:spcPct val="90000"/>
              </a:lnSpc>
              <a:spcBef>
                <a:spcPts val="500"/>
              </a:spcBef>
              <a:buClr>
                <a:schemeClr val="tx2"/>
              </a:buClr>
              <a:buFont typeface="Arial" panose="020B0604020202020204" pitchFamily="34" charset="0"/>
              <a:buChar char="•"/>
              <a:defRPr sz="1600"/>
            </a:lvl3pPr>
            <a:lvl4pPr marL="1600200" indent="-228600">
              <a:lnSpc>
                <a:spcPct val="90000"/>
              </a:lnSpc>
              <a:spcBef>
                <a:spcPts val="500"/>
              </a:spcBef>
              <a:buClr>
                <a:schemeClr val="tx2"/>
              </a:buClr>
              <a:buFont typeface="Arial" panose="020B0604020202020204" pitchFamily="34" charset="0"/>
              <a:buChar char="•"/>
              <a:defRPr sz="1400"/>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spcBef>
                <a:spcPts val="0"/>
              </a:spcBef>
              <a:spcAft>
                <a:spcPts val="600"/>
              </a:spcAft>
            </a:pPr>
            <a:endParaRPr lang="en-US" sz="1400" b="1" dirty="0">
              <a:cs typeface="Arial"/>
            </a:endParaRPr>
          </a:p>
        </p:txBody>
      </p:sp>
    </p:spTree>
    <p:extLst>
      <p:ext uri="{BB962C8B-B14F-4D97-AF65-F5344CB8AC3E}">
        <p14:creationId xmlns:p14="http://schemas.microsoft.com/office/powerpoint/2010/main" val="1291203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712F8-0858-4A45-C557-3FAECABE89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04AA1F-BE7F-BD31-2580-F22307BA3F56}"/>
              </a:ext>
            </a:extLst>
          </p:cNvPr>
          <p:cNvSpPr>
            <a:spLocks noGrp="1"/>
          </p:cNvSpPr>
          <p:nvPr>
            <p:ph type="title"/>
          </p:nvPr>
        </p:nvSpPr>
        <p:spPr/>
        <p:txBody>
          <a:bodyPr/>
          <a:lstStyle/>
          <a:p>
            <a:r>
              <a:rPr lang="en-IE" b="1" dirty="0">
                <a:latin typeface="EC Square Sans Pro" panose="020B0506040000020004" pitchFamily="34" charset="0"/>
              </a:rPr>
              <a:t>Supporting social reforms</a:t>
            </a:r>
          </a:p>
        </p:txBody>
      </p:sp>
      <p:sp>
        <p:nvSpPr>
          <p:cNvPr id="3" name="Content Placeholder 2">
            <a:extLst>
              <a:ext uri="{FF2B5EF4-FFF2-40B4-BE49-F238E27FC236}">
                <a16:creationId xmlns:a16="http://schemas.microsoft.com/office/drawing/2014/main" id="{064046BA-361D-88F9-8B57-D96AB193E0B5}"/>
              </a:ext>
            </a:extLst>
          </p:cNvPr>
          <p:cNvSpPr>
            <a:spLocks noGrp="1"/>
          </p:cNvSpPr>
          <p:nvPr>
            <p:ph sz="quarter" idx="11"/>
          </p:nvPr>
        </p:nvSpPr>
        <p:spPr/>
        <p:txBody>
          <a:bodyPr/>
          <a:lstStyle/>
          <a:p>
            <a:r>
              <a:rPr lang="es-ES" b="1" dirty="0">
                <a:latin typeface="EC Square Sans Pro" panose="020B0506040000020004" pitchFamily="34" charset="0"/>
              </a:rPr>
              <a:t>TSI </a:t>
            </a:r>
            <a:r>
              <a:rPr lang="es-ES" b="1" dirty="0" err="1">
                <a:latin typeface="EC Square Sans Pro" panose="020B0506040000020004" pitchFamily="34" charset="0"/>
              </a:rPr>
              <a:t>European</a:t>
            </a:r>
            <a:r>
              <a:rPr lang="es-ES" b="1" dirty="0">
                <a:latin typeface="EC Square Sans Pro" panose="020B0506040000020004" pitchFamily="34" charset="0"/>
              </a:rPr>
              <a:t> Pillar </a:t>
            </a:r>
            <a:r>
              <a:rPr lang="es-ES" b="1" dirty="0" err="1">
                <a:latin typeface="EC Square Sans Pro" panose="020B0506040000020004" pitchFamily="34" charset="0"/>
              </a:rPr>
              <a:t>of</a:t>
            </a:r>
            <a:r>
              <a:rPr lang="es-ES" b="1" dirty="0">
                <a:latin typeface="EC Square Sans Pro" panose="020B0506040000020004" pitchFamily="34" charset="0"/>
              </a:rPr>
              <a:t> Social </a:t>
            </a:r>
            <a:r>
              <a:rPr lang="es-ES" b="1" dirty="0" err="1">
                <a:latin typeface="EC Square Sans Pro" panose="020B0506040000020004" pitchFamily="34" charset="0"/>
              </a:rPr>
              <a:t>Rights</a:t>
            </a:r>
            <a:r>
              <a:rPr lang="es-ES" b="1" dirty="0">
                <a:latin typeface="EC Square Sans Pro" panose="020B0506040000020004" pitchFamily="34" charset="0"/>
              </a:rPr>
              <a:t> </a:t>
            </a:r>
            <a:r>
              <a:rPr lang="es-ES" b="1" dirty="0" err="1">
                <a:latin typeface="EC Square Sans Pro" panose="020B0506040000020004" pitchFamily="34" charset="0"/>
              </a:rPr>
              <a:t>Unit</a:t>
            </a:r>
            <a:endParaRPr lang="en-IE" b="1" dirty="0">
              <a:latin typeface="EC Square Sans Pro" panose="020B0506040000020004" pitchFamily="34" charset="0"/>
            </a:endParaRPr>
          </a:p>
        </p:txBody>
      </p:sp>
    </p:spTree>
    <p:extLst>
      <p:ext uri="{BB962C8B-B14F-4D97-AF65-F5344CB8AC3E}">
        <p14:creationId xmlns:p14="http://schemas.microsoft.com/office/powerpoint/2010/main" val="15994526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640" y="271780"/>
            <a:ext cx="11064240" cy="548640"/>
          </a:xfrm>
          <a:prstGeom prst="rect">
            <a:avLst/>
          </a:prstGeom>
          <a:noFill/>
          <a:ln/>
        </p:spPr>
        <p:txBody>
          <a:bodyPr wrap="square" lIns="0" tIns="0" rIns="0" bIns="0" rtlCol="0" anchor="ctr"/>
          <a:lstStyle/>
          <a:p>
            <a:pPr marL="0" indent="0">
              <a:buNone/>
            </a:pPr>
            <a:r>
              <a:rPr lang="en-US" sz="3200" b="1" kern="1200" dirty="0">
                <a:solidFill>
                  <a:schemeClr val="tx2"/>
                </a:solidFill>
                <a:latin typeface="EC Square Sans Pro" panose="020B0506040000020004" pitchFamily="34" charset="0"/>
                <a:ea typeface="+mj-ea"/>
                <a:cs typeface="+mj-cs"/>
              </a:rPr>
              <a:t>Four areas of capacity-building on labour market policies</a:t>
            </a:r>
          </a:p>
        </p:txBody>
      </p:sp>
      <p:sp>
        <p:nvSpPr>
          <p:cNvPr id="3" name="Text 1"/>
          <p:cNvSpPr txBox="1"/>
          <p:nvPr/>
        </p:nvSpPr>
        <p:spPr>
          <a:xfrm>
            <a:off x="548640" y="947928"/>
            <a:ext cx="11064240" cy="694944"/>
          </a:xfrm>
          <a:prstGeom prst="rect">
            <a:avLst/>
          </a:prstGeom>
          <a:noFill/>
          <a:ln/>
        </p:spPr>
        <p:txBody>
          <a:bodyPr wrap="square" lIns="0" tIns="0" rIns="0" bIns="0" rtlCol="0" anchor="ctr"/>
          <a:lstStyle/>
          <a:p>
            <a:r>
              <a:rPr lang="en-IE" b="1" i="1" dirty="0">
                <a:solidFill>
                  <a:schemeClr val="accent5">
                    <a:lumMod val="50000"/>
                  </a:schemeClr>
                </a:solidFill>
                <a:latin typeface="Calibri" pitchFamily="34" charset="0"/>
                <a:cs typeface="Calibri" pitchFamily="34" charset="-120"/>
              </a:rPr>
              <a:t>Within the labour and social portfolio, active labour market policies and public employment services (PES) account for 14% and 11% of projects, respectively. Within the education portfolio, skills frameworks (16%), skills mismatches (15%), adult education (14%), and VET (8%) make up more than half of the projects.</a:t>
            </a:r>
            <a:r>
              <a:rPr lang="en-US" b="1" i="1" dirty="0">
                <a:solidFill>
                  <a:schemeClr val="accent5">
                    <a:lumMod val="50000"/>
                  </a:schemeClr>
                </a:solidFill>
                <a:latin typeface="Calibri" pitchFamily="34" charset="0"/>
                <a:cs typeface="Calibri" pitchFamily="34" charset="-120"/>
              </a:rPr>
              <a:t> </a:t>
            </a:r>
          </a:p>
        </p:txBody>
      </p:sp>
      <p:sp>
        <p:nvSpPr>
          <p:cNvPr id="4" name="Shape 2"/>
          <p:cNvSpPr/>
          <p:nvPr/>
        </p:nvSpPr>
        <p:spPr>
          <a:xfrm>
            <a:off x="548640" y="1755648"/>
            <a:ext cx="5349240" cy="2286000"/>
          </a:xfrm>
          <a:prstGeom prst="roundRect">
            <a:avLst>
              <a:gd name="adj" fmla="val 2400"/>
            </a:avLst>
          </a:prstGeom>
          <a:solidFill>
            <a:srgbClr val="F4F1E8"/>
          </a:solidFill>
          <a:ln w="12700">
            <a:solidFill>
              <a:srgbClr val="E2DCCB"/>
            </a:solidFill>
            <a:prstDash val="solid"/>
          </a:ln>
        </p:spPr>
        <p:txBody>
          <a:bodyPr/>
          <a:lstStyle/>
          <a:p>
            <a:endParaRPr lang="en-US"/>
          </a:p>
        </p:txBody>
      </p:sp>
      <p:sp>
        <p:nvSpPr>
          <p:cNvPr id="5" name="Shape 3"/>
          <p:cNvSpPr/>
          <p:nvPr/>
        </p:nvSpPr>
        <p:spPr>
          <a:xfrm>
            <a:off x="804672" y="1993392"/>
            <a:ext cx="475488" cy="475488"/>
          </a:xfrm>
          <a:prstGeom prst="ellipse">
            <a:avLst/>
          </a:prstGeom>
          <a:solidFill>
            <a:srgbClr val="1F3864"/>
          </a:solidFill>
          <a:ln w="12700">
            <a:solidFill>
              <a:srgbClr val="1F3864"/>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14400" y="2103120"/>
            <a:ext cx="256032" cy="256032"/>
          </a:xfrm>
          <a:prstGeom prst="rect">
            <a:avLst/>
          </a:prstGeom>
        </p:spPr>
      </p:pic>
      <p:sp>
        <p:nvSpPr>
          <p:cNvPr id="7" name="Text 4"/>
          <p:cNvSpPr txBox="1"/>
          <p:nvPr/>
        </p:nvSpPr>
        <p:spPr>
          <a:xfrm>
            <a:off x="1417320" y="1956816"/>
            <a:ext cx="4251960" cy="548640"/>
          </a:xfrm>
          <a:prstGeom prst="rect">
            <a:avLst/>
          </a:prstGeom>
          <a:noFill/>
          <a:ln/>
        </p:spPr>
        <p:txBody>
          <a:bodyPr wrap="square" lIns="0" tIns="0" rIns="0" bIns="0" rtlCol="0" anchor="ctr"/>
          <a:lstStyle/>
          <a:p>
            <a:pPr marL="0" indent="0">
              <a:buNone/>
            </a:pPr>
            <a:r>
              <a:rPr lang="en-US" sz="1450" b="1" dirty="0">
                <a:solidFill>
                  <a:srgbClr val="1F3864"/>
                </a:solidFill>
                <a:latin typeface="Calibri" pitchFamily="34" charset="0"/>
                <a:ea typeface="Calibri" pitchFamily="34" charset="-122"/>
                <a:cs typeface="Calibri" pitchFamily="34" charset="-120"/>
              </a:rPr>
              <a:t>ALMP design, governance and evaluation</a:t>
            </a:r>
            <a:endParaRPr lang="en-US" sz="1450" dirty="0"/>
          </a:p>
        </p:txBody>
      </p:sp>
      <p:sp>
        <p:nvSpPr>
          <p:cNvPr id="8" name="Text 5"/>
          <p:cNvSpPr txBox="1"/>
          <p:nvPr/>
        </p:nvSpPr>
        <p:spPr>
          <a:xfrm>
            <a:off x="822960" y="2560320"/>
            <a:ext cx="4846320" cy="1005840"/>
          </a:xfrm>
          <a:prstGeom prst="rect">
            <a:avLst/>
          </a:prstGeom>
          <a:noFill/>
          <a:ln/>
        </p:spPr>
        <p:txBody>
          <a:bodyPr wrap="square" lIns="0" tIns="0" rIns="0" bIns="0" rtlCol="0" anchor="ctr"/>
          <a:lstStyle/>
          <a:p>
            <a:pPr marL="0" indent="0">
              <a:lnSpc>
                <a:spcPts val="1500"/>
              </a:lnSpc>
              <a:buNone/>
            </a:pPr>
            <a:r>
              <a:rPr lang="en-US" sz="1200" dirty="0">
                <a:solidFill>
                  <a:srgbClr val="1A1A1A"/>
                </a:solidFill>
                <a:latin typeface="Calibri" pitchFamily="34" charset="0"/>
                <a:ea typeface="Calibri" pitchFamily="34" charset="-122"/>
                <a:cs typeface="Calibri" pitchFamily="34" charset="-120"/>
              </a:rPr>
              <a:t>Technical support includes building the data and monitoring systems that show whether employment and training programmes actually work, i.e. common standards for private providers, and governance of the skills system as a whole.</a:t>
            </a:r>
            <a:endParaRPr lang="en-US" sz="1200" dirty="0"/>
          </a:p>
        </p:txBody>
      </p:sp>
      <p:sp>
        <p:nvSpPr>
          <p:cNvPr id="9" name="Text 6"/>
          <p:cNvSpPr txBox="1"/>
          <p:nvPr/>
        </p:nvSpPr>
        <p:spPr>
          <a:xfrm>
            <a:off x="822960" y="3602736"/>
            <a:ext cx="4846320" cy="274320"/>
          </a:xfrm>
          <a:prstGeom prst="rect">
            <a:avLst/>
          </a:prstGeom>
          <a:noFill/>
          <a:ln/>
        </p:spPr>
        <p:txBody>
          <a:bodyPr wrap="square" lIns="0" tIns="0" rIns="0" bIns="0" rtlCol="0" anchor="ctr"/>
          <a:lstStyle/>
          <a:p>
            <a:pPr marL="0" indent="0">
              <a:buNone/>
            </a:pPr>
            <a:r>
              <a:rPr lang="en-US" sz="1100" b="1" dirty="0">
                <a:solidFill>
                  <a:srgbClr val="C39B2E"/>
                </a:solidFill>
                <a:latin typeface="Calibri" pitchFamily="34" charset="0"/>
                <a:ea typeface="Calibri" pitchFamily="34" charset="-122"/>
                <a:cs typeface="Calibri" pitchFamily="34" charset="-120"/>
              </a:rPr>
              <a:t>Countries supported (selected): Italy · Sweden · Bulgaria</a:t>
            </a:r>
            <a:endParaRPr lang="en-US" sz="1100" dirty="0"/>
          </a:p>
        </p:txBody>
      </p:sp>
      <p:sp>
        <p:nvSpPr>
          <p:cNvPr id="10" name="Shape 7"/>
          <p:cNvSpPr/>
          <p:nvPr/>
        </p:nvSpPr>
        <p:spPr>
          <a:xfrm>
            <a:off x="6263640" y="1755648"/>
            <a:ext cx="5349240" cy="2286000"/>
          </a:xfrm>
          <a:prstGeom prst="roundRect">
            <a:avLst>
              <a:gd name="adj" fmla="val 2400"/>
            </a:avLst>
          </a:prstGeom>
          <a:solidFill>
            <a:srgbClr val="F4F1E8"/>
          </a:solidFill>
          <a:ln w="12700">
            <a:solidFill>
              <a:srgbClr val="E2DCCB"/>
            </a:solidFill>
            <a:prstDash val="solid"/>
          </a:ln>
        </p:spPr>
        <p:txBody>
          <a:bodyPr/>
          <a:lstStyle/>
          <a:p>
            <a:endParaRPr lang="en-US"/>
          </a:p>
        </p:txBody>
      </p:sp>
      <p:sp>
        <p:nvSpPr>
          <p:cNvPr id="11" name="Shape 8"/>
          <p:cNvSpPr/>
          <p:nvPr/>
        </p:nvSpPr>
        <p:spPr>
          <a:xfrm>
            <a:off x="6519672" y="1993392"/>
            <a:ext cx="475488" cy="475488"/>
          </a:xfrm>
          <a:prstGeom prst="ellipse">
            <a:avLst/>
          </a:prstGeom>
          <a:solidFill>
            <a:srgbClr val="1F3864"/>
          </a:solidFill>
          <a:ln w="12700">
            <a:solidFill>
              <a:srgbClr val="1F3864"/>
            </a:solidFill>
            <a:prstDash val="solid"/>
          </a:ln>
        </p:spPr>
        <p:txBody>
          <a:bodyPr/>
          <a:lstStyle/>
          <a:p>
            <a:endParaRPr lang="en-US"/>
          </a:p>
        </p:txBody>
      </p:sp>
      <p:pic>
        <p:nvPicPr>
          <p:cNvPr id="12" name="Image 1" descr="preencoded.png"/>
          <p:cNvPicPr>
            <a:picLocks noChangeAspect="1"/>
          </p:cNvPicPr>
          <p:nvPr/>
        </p:nvPicPr>
        <p:blipFill>
          <a:blip r:embed="rId4"/>
          <a:stretch>
            <a:fillRect/>
          </a:stretch>
        </p:blipFill>
        <p:spPr>
          <a:xfrm>
            <a:off x="6629400" y="2103120"/>
            <a:ext cx="256032" cy="256032"/>
          </a:xfrm>
          <a:prstGeom prst="rect">
            <a:avLst/>
          </a:prstGeom>
        </p:spPr>
      </p:pic>
      <p:sp>
        <p:nvSpPr>
          <p:cNvPr id="13" name="Text 9"/>
          <p:cNvSpPr txBox="1"/>
          <p:nvPr/>
        </p:nvSpPr>
        <p:spPr>
          <a:xfrm>
            <a:off x="7132320" y="1956816"/>
            <a:ext cx="4251960" cy="548640"/>
          </a:xfrm>
          <a:prstGeom prst="rect">
            <a:avLst/>
          </a:prstGeom>
          <a:noFill/>
          <a:ln/>
        </p:spPr>
        <p:txBody>
          <a:bodyPr wrap="square" lIns="0" tIns="0" rIns="0" bIns="0" rtlCol="0" anchor="ctr"/>
          <a:lstStyle/>
          <a:p>
            <a:pPr marL="0" indent="0">
              <a:buNone/>
            </a:pPr>
            <a:r>
              <a:rPr lang="en-US" sz="1450" b="1" dirty="0">
                <a:solidFill>
                  <a:srgbClr val="1F3864"/>
                </a:solidFill>
                <a:latin typeface="Calibri" pitchFamily="34" charset="0"/>
                <a:ea typeface="Calibri" pitchFamily="34" charset="-122"/>
                <a:cs typeface="Calibri" pitchFamily="34" charset="-120"/>
              </a:rPr>
              <a:t>Support for groups with low employment rates</a:t>
            </a:r>
            <a:endParaRPr lang="en-US" sz="1450" dirty="0"/>
          </a:p>
        </p:txBody>
      </p:sp>
      <p:sp>
        <p:nvSpPr>
          <p:cNvPr id="14" name="Text 10"/>
          <p:cNvSpPr txBox="1"/>
          <p:nvPr/>
        </p:nvSpPr>
        <p:spPr>
          <a:xfrm>
            <a:off x="6537960" y="2560320"/>
            <a:ext cx="4846320" cy="1005840"/>
          </a:xfrm>
          <a:prstGeom prst="rect">
            <a:avLst/>
          </a:prstGeom>
          <a:noFill/>
          <a:ln/>
        </p:spPr>
        <p:txBody>
          <a:bodyPr wrap="square" lIns="0" tIns="0" rIns="0" bIns="0" rtlCol="0" anchor="ctr"/>
          <a:lstStyle/>
          <a:p>
            <a:r>
              <a:rPr lang="en-US" sz="1200" dirty="0">
                <a:solidFill>
                  <a:srgbClr val="1A1A1A"/>
                </a:solidFill>
                <a:latin typeface="Calibri" pitchFamily="34" charset="0"/>
                <a:ea typeface="Calibri" pitchFamily="34" charset="-122"/>
                <a:cs typeface="Calibri" pitchFamily="34" charset="-120"/>
              </a:rPr>
              <a:t>TSI reaches people furthest from the labour market: people with weak labour market connections, persons with disabilities, and minimum income beneficiaries</a:t>
            </a:r>
            <a:r>
              <a:rPr lang="en-US" sz="1200" dirty="0">
                <a:solidFill>
                  <a:srgbClr val="1A1A1A"/>
                </a:solidFill>
                <a:latin typeface="Calibri" pitchFamily="34" charset="0"/>
                <a:cs typeface="Calibri" pitchFamily="34" charset="-120"/>
              </a:rPr>
              <a:t>. </a:t>
            </a:r>
            <a:r>
              <a:rPr lang="en-IE" sz="1200" dirty="0">
                <a:solidFill>
                  <a:srgbClr val="1A1A1A"/>
                </a:solidFill>
                <a:latin typeface="Calibri" pitchFamily="34" charset="0"/>
                <a:cs typeface="Calibri" pitchFamily="34" charset="-120"/>
              </a:rPr>
              <a:t>This area of reform has produced the clearest legislative traction.</a:t>
            </a:r>
            <a:r>
              <a:rPr lang="en-US" sz="1200" dirty="0">
                <a:solidFill>
                  <a:srgbClr val="1A1A1A"/>
                </a:solidFill>
                <a:latin typeface="Calibri" pitchFamily="34" charset="0"/>
                <a:cs typeface="Calibri" pitchFamily="34" charset="-120"/>
              </a:rPr>
              <a:t> </a:t>
            </a:r>
          </a:p>
        </p:txBody>
      </p:sp>
      <p:sp>
        <p:nvSpPr>
          <p:cNvPr id="15" name="Text 11"/>
          <p:cNvSpPr txBox="1"/>
          <p:nvPr/>
        </p:nvSpPr>
        <p:spPr>
          <a:xfrm>
            <a:off x="6537960" y="3602736"/>
            <a:ext cx="4846320" cy="274320"/>
          </a:xfrm>
          <a:prstGeom prst="rect">
            <a:avLst/>
          </a:prstGeom>
          <a:noFill/>
          <a:ln/>
        </p:spPr>
        <p:txBody>
          <a:bodyPr wrap="square" lIns="0" tIns="0" rIns="0" bIns="0" rtlCol="0" anchor="ctr"/>
          <a:lstStyle/>
          <a:p>
            <a:pPr marL="0" indent="0">
              <a:buNone/>
            </a:pPr>
            <a:r>
              <a:rPr lang="en-US" sz="1100" b="1" dirty="0">
                <a:solidFill>
                  <a:srgbClr val="C39B2E"/>
                </a:solidFill>
                <a:latin typeface="Calibri" pitchFamily="34" charset="0"/>
                <a:ea typeface="Calibri" pitchFamily="34" charset="-122"/>
                <a:cs typeface="Calibri" pitchFamily="34" charset="-120"/>
              </a:rPr>
              <a:t>Countries supported (selected): Estonia · Spain · Croatia · Belgium and Greece</a:t>
            </a:r>
            <a:endParaRPr lang="en-US" sz="1100" dirty="0"/>
          </a:p>
        </p:txBody>
      </p:sp>
      <p:sp>
        <p:nvSpPr>
          <p:cNvPr id="16" name="Shape 12"/>
          <p:cNvSpPr/>
          <p:nvPr/>
        </p:nvSpPr>
        <p:spPr>
          <a:xfrm>
            <a:off x="548640" y="4224528"/>
            <a:ext cx="5349240" cy="2286000"/>
          </a:xfrm>
          <a:prstGeom prst="roundRect">
            <a:avLst>
              <a:gd name="adj" fmla="val 2400"/>
            </a:avLst>
          </a:prstGeom>
          <a:solidFill>
            <a:srgbClr val="F4F1E8"/>
          </a:solidFill>
          <a:ln w="12700">
            <a:solidFill>
              <a:srgbClr val="E2DCCB"/>
            </a:solidFill>
            <a:prstDash val="solid"/>
          </a:ln>
        </p:spPr>
        <p:txBody>
          <a:bodyPr/>
          <a:lstStyle/>
          <a:p>
            <a:endParaRPr lang="en-US"/>
          </a:p>
        </p:txBody>
      </p:sp>
      <p:sp>
        <p:nvSpPr>
          <p:cNvPr id="17" name="Shape 13"/>
          <p:cNvSpPr/>
          <p:nvPr/>
        </p:nvSpPr>
        <p:spPr>
          <a:xfrm>
            <a:off x="804672" y="4462272"/>
            <a:ext cx="475488" cy="475488"/>
          </a:xfrm>
          <a:prstGeom prst="ellipse">
            <a:avLst/>
          </a:prstGeom>
          <a:solidFill>
            <a:srgbClr val="1F3864"/>
          </a:solidFill>
          <a:ln w="12700">
            <a:solidFill>
              <a:srgbClr val="1F3864"/>
            </a:solidFill>
            <a:prstDash val="solid"/>
          </a:ln>
        </p:spPr>
        <p:txBody>
          <a:bodyPr/>
          <a:lstStyle/>
          <a:p>
            <a:endParaRPr lang="en-US"/>
          </a:p>
        </p:txBody>
      </p:sp>
      <p:pic>
        <p:nvPicPr>
          <p:cNvPr id="18" name="Image 2" descr="preencoded.png"/>
          <p:cNvPicPr>
            <a:picLocks noChangeAspect="1"/>
          </p:cNvPicPr>
          <p:nvPr/>
        </p:nvPicPr>
        <p:blipFill>
          <a:blip r:embed="rId5"/>
          <a:stretch>
            <a:fillRect/>
          </a:stretch>
        </p:blipFill>
        <p:spPr>
          <a:xfrm>
            <a:off x="914400" y="4572000"/>
            <a:ext cx="256032" cy="256032"/>
          </a:xfrm>
          <a:prstGeom prst="rect">
            <a:avLst/>
          </a:prstGeom>
        </p:spPr>
      </p:pic>
      <p:sp>
        <p:nvSpPr>
          <p:cNvPr id="19" name="Text 14"/>
          <p:cNvSpPr txBox="1"/>
          <p:nvPr/>
        </p:nvSpPr>
        <p:spPr>
          <a:xfrm>
            <a:off x="1417320" y="4425696"/>
            <a:ext cx="4251960" cy="548640"/>
          </a:xfrm>
          <a:prstGeom prst="rect">
            <a:avLst/>
          </a:prstGeom>
          <a:noFill/>
          <a:ln/>
        </p:spPr>
        <p:txBody>
          <a:bodyPr wrap="square" lIns="0" tIns="0" rIns="0" bIns="0" rtlCol="0" anchor="ctr"/>
          <a:lstStyle/>
          <a:p>
            <a:pPr marL="0" indent="0">
              <a:buNone/>
            </a:pPr>
            <a:r>
              <a:rPr lang="en-US" sz="1450" b="1" dirty="0">
                <a:solidFill>
                  <a:srgbClr val="1F3864"/>
                </a:solidFill>
                <a:latin typeface="Calibri" pitchFamily="34" charset="0"/>
                <a:ea typeface="Calibri" pitchFamily="34" charset="-122"/>
                <a:cs typeface="Calibri" pitchFamily="34" charset="-120"/>
              </a:rPr>
              <a:t>PES modernisation, digitalisation and delivery models</a:t>
            </a:r>
            <a:endParaRPr lang="en-US" sz="1450" dirty="0"/>
          </a:p>
        </p:txBody>
      </p:sp>
      <p:sp>
        <p:nvSpPr>
          <p:cNvPr id="20" name="Text 15"/>
          <p:cNvSpPr txBox="1"/>
          <p:nvPr/>
        </p:nvSpPr>
        <p:spPr>
          <a:xfrm>
            <a:off x="822960" y="5029200"/>
            <a:ext cx="4846320" cy="1005840"/>
          </a:xfrm>
          <a:prstGeom prst="rect">
            <a:avLst/>
          </a:prstGeom>
          <a:noFill/>
          <a:ln/>
        </p:spPr>
        <p:txBody>
          <a:bodyPr wrap="square" lIns="0" tIns="0" rIns="0" bIns="0" rtlCol="0" anchor="ctr"/>
          <a:lstStyle/>
          <a:p>
            <a:pPr marL="0" indent="0">
              <a:lnSpc>
                <a:spcPts val="1500"/>
              </a:lnSpc>
              <a:buNone/>
            </a:pPr>
            <a:r>
              <a:rPr lang="en-US" sz="1200" dirty="0">
                <a:solidFill>
                  <a:srgbClr val="1A1A1A"/>
                </a:solidFill>
                <a:latin typeface="Calibri" pitchFamily="34" charset="0"/>
                <a:ea typeface="Calibri" pitchFamily="34" charset="-122"/>
                <a:cs typeface="Calibri" pitchFamily="34" charset="-120"/>
              </a:rPr>
              <a:t>TSI-funded projects have delivered new operating models for employment agencies, contracted-out delivery with differentiated payment tracks and outcome requirements, and integrated AI and data strategies aligned with the AI Act.</a:t>
            </a:r>
            <a:endParaRPr lang="en-US" sz="1200" dirty="0"/>
          </a:p>
        </p:txBody>
      </p:sp>
      <p:sp>
        <p:nvSpPr>
          <p:cNvPr id="21" name="Text 16"/>
          <p:cNvSpPr txBox="1"/>
          <p:nvPr/>
        </p:nvSpPr>
        <p:spPr>
          <a:xfrm>
            <a:off x="822960" y="6071616"/>
            <a:ext cx="4846320" cy="274320"/>
          </a:xfrm>
          <a:prstGeom prst="rect">
            <a:avLst/>
          </a:prstGeom>
          <a:noFill/>
          <a:ln/>
        </p:spPr>
        <p:txBody>
          <a:bodyPr wrap="square" lIns="0" tIns="0" rIns="0" bIns="0" rtlCol="0" anchor="ctr"/>
          <a:lstStyle/>
          <a:p>
            <a:pPr marL="0" indent="0">
              <a:buNone/>
            </a:pPr>
            <a:r>
              <a:rPr lang="en-US" sz="1100" b="1" dirty="0">
                <a:solidFill>
                  <a:srgbClr val="C39B2E"/>
                </a:solidFill>
                <a:latin typeface="Calibri" pitchFamily="34" charset="0"/>
                <a:ea typeface="Calibri" pitchFamily="34" charset="-122"/>
                <a:cs typeface="Calibri" pitchFamily="34" charset="-120"/>
              </a:rPr>
              <a:t>Countries supported (selected): Sweden · Bulgaria · France and Greece · Italy and Czechia</a:t>
            </a:r>
            <a:endParaRPr lang="en-US" sz="1100" dirty="0"/>
          </a:p>
        </p:txBody>
      </p:sp>
      <p:sp>
        <p:nvSpPr>
          <p:cNvPr id="22" name="Shape 17"/>
          <p:cNvSpPr/>
          <p:nvPr/>
        </p:nvSpPr>
        <p:spPr>
          <a:xfrm>
            <a:off x="6263640" y="4224528"/>
            <a:ext cx="5349240" cy="2286000"/>
          </a:xfrm>
          <a:prstGeom prst="roundRect">
            <a:avLst>
              <a:gd name="adj" fmla="val 2400"/>
            </a:avLst>
          </a:prstGeom>
          <a:solidFill>
            <a:srgbClr val="F4F1E8"/>
          </a:solidFill>
          <a:ln w="12700">
            <a:solidFill>
              <a:srgbClr val="E2DCCB"/>
            </a:solidFill>
            <a:prstDash val="solid"/>
          </a:ln>
        </p:spPr>
        <p:txBody>
          <a:bodyPr/>
          <a:lstStyle/>
          <a:p>
            <a:endParaRPr lang="en-US"/>
          </a:p>
        </p:txBody>
      </p:sp>
      <p:sp>
        <p:nvSpPr>
          <p:cNvPr id="23" name="Shape 18"/>
          <p:cNvSpPr/>
          <p:nvPr/>
        </p:nvSpPr>
        <p:spPr>
          <a:xfrm>
            <a:off x="6519672" y="4462272"/>
            <a:ext cx="475488" cy="475488"/>
          </a:xfrm>
          <a:prstGeom prst="ellipse">
            <a:avLst/>
          </a:prstGeom>
          <a:solidFill>
            <a:srgbClr val="1F3864"/>
          </a:solidFill>
          <a:ln w="12700">
            <a:solidFill>
              <a:srgbClr val="1F3864"/>
            </a:solidFill>
            <a:prstDash val="solid"/>
          </a:ln>
        </p:spPr>
        <p:txBody>
          <a:bodyPr/>
          <a:lstStyle/>
          <a:p>
            <a:endParaRPr lang="en-US"/>
          </a:p>
        </p:txBody>
      </p:sp>
      <p:pic>
        <p:nvPicPr>
          <p:cNvPr id="24" name="Image 3" descr="preencoded.png"/>
          <p:cNvPicPr>
            <a:picLocks noChangeAspect="1"/>
          </p:cNvPicPr>
          <p:nvPr/>
        </p:nvPicPr>
        <p:blipFill>
          <a:blip r:embed="rId6"/>
          <a:stretch>
            <a:fillRect/>
          </a:stretch>
        </p:blipFill>
        <p:spPr>
          <a:xfrm>
            <a:off x="6629400" y="4572000"/>
            <a:ext cx="256032" cy="256032"/>
          </a:xfrm>
          <a:prstGeom prst="rect">
            <a:avLst/>
          </a:prstGeom>
        </p:spPr>
      </p:pic>
      <p:sp>
        <p:nvSpPr>
          <p:cNvPr id="25" name="Text 19"/>
          <p:cNvSpPr txBox="1"/>
          <p:nvPr/>
        </p:nvSpPr>
        <p:spPr>
          <a:xfrm>
            <a:off x="7132320" y="4425696"/>
            <a:ext cx="4251960" cy="548640"/>
          </a:xfrm>
          <a:prstGeom prst="rect">
            <a:avLst/>
          </a:prstGeom>
          <a:noFill/>
          <a:ln/>
        </p:spPr>
        <p:txBody>
          <a:bodyPr wrap="square" lIns="0" tIns="0" rIns="0" bIns="0" rtlCol="0" anchor="ctr"/>
          <a:lstStyle/>
          <a:p>
            <a:pPr marL="0" indent="0">
              <a:buNone/>
            </a:pPr>
            <a:r>
              <a:rPr lang="en-US" sz="1450" b="1" dirty="0">
                <a:solidFill>
                  <a:srgbClr val="1F3864"/>
                </a:solidFill>
                <a:latin typeface="Calibri" pitchFamily="34" charset="0"/>
                <a:ea typeface="Calibri" pitchFamily="34" charset="-122"/>
                <a:cs typeface="Calibri" pitchFamily="34" charset="-120"/>
              </a:rPr>
              <a:t>Lifelong learning, adult learning and skills governance</a:t>
            </a:r>
            <a:endParaRPr lang="en-US" sz="1450" dirty="0"/>
          </a:p>
        </p:txBody>
      </p:sp>
      <p:sp>
        <p:nvSpPr>
          <p:cNvPr id="26" name="Text 20"/>
          <p:cNvSpPr txBox="1"/>
          <p:nvPr/>
        </p:nvSpPr>
        <p:spPr>
          <a:xfrm>
            <a:off x="6537960" y="5029200"/>
            <a:ext cx="4846320" cy="1005840"/>
          </a:xfrm>
          <a:prstGeom prst="rect">
            <a:avLst/>
          </a:prstGeom>
          <a:noFill/>
          <a:ln/>
        </p:spPr>
        <p:txBody>
          <a:bodyPr wrap="square" lIns="0" tIns="0" rIns="0" bIns="0" rtlCol="0" anchor="ctr"/>
          <a:lstStyle/>
          <a:p>
            <a:pPr marL="0" indent="0">
              <a:lnSpc>
                <a:spcPts val="1500"/>
              </a:lnSpc>
              <a:buNone/>
            </a:pPr>
            <a:r>
              <a:rPr lang="en-US" sz="1200" dirty="0">
                <a:solidFill>
                  <a:srgbClr val="1A1A1A"/>
                </a:solidFill>
                <a:latin typeface="Calibri" pitchFamily="34" charset="0"/>
                <a:ea typeface="Calibri" pitchFamily="34" charset="-122"/>
                <a:cs typeface="Calibri" pitchFamily="34" charset="-120"/>
              </a:rPr>
              <a:t>Member States benefitted from validation of prior non-formal and informal learning, micro-credential systems, and the forecasting and anticipation capacity that lets public administrations plan skills supply against demand.</a:t>
            </a:r>
            <a:endParaRPr lang="en-US" sz="1200" dirty="0"/>
          </a:p>
        </p:txBody>
      </p:sp>
      <p:sp>
        <p:nvSpPr>
          <p:cNvPr id="27" name="Text 21"/>
          <p:cNvSpPr txBox="1"/>
          <p:nvPr/>
        </p:nvSpPr>
        <p:spPr>
          <a:xfrm>
            <a:off x="6537960" y="6071616"/>
            <a:ext cx="4846320" cy="274320"/>
          </a:xfrm>
          <a:prstGeom prst="rect">
            <a:avLst/>
          </a:prstGeom>
          <a:noFill/>
          <a:ln/>
        </p:spPr>
        <p:txBody>
          <a:bodyPr wrap="square" lIns="0" tIns="0" rIns="0" bIns="0" rtlCol="0" anchor="ctr"/>
          <a:lstStyle/>
          <a:p>
            <a:pPr marL="0" indent="0">
              <a:buNone/>
            </a:pPr>
            <a:r>
              <a:rPr lang="en-US" sz="1100" b="1" dirty="0">
                <a:solidFill>
                  <a:srgbClr val="C39B2E"/>
                </a:solidFill>
                <a:latin typeface="Calibri" pitchFamily="34" charset="0"/>
                <a:ea typeface="Calibri" pitchFamily="34" charset="-122"/>
                <a:cs typeface="Calibri" pitchFamily="34" charset="-120"/>
              </a:rPr>
              <a:t>Countries supported (selected): Croatia · Hungary · Czechia · Estonia · Malta · Portugal · Spain</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640" y="411480"/>
            <a:ext cx="11064240" cy="548640"/>
          </a:xfrm>
          <a:prstGeom prst="rect">
            <a:avLst/>
          </a:prstGeom>
          <a:noFill/>
          <a:ln/>
        </p:spPr>
        <p:txBody>
          <a:bodyPr wrap="square" lIns="0" tIns="0" rIns="0" bIns="0" rtlCol="0" anchor="ctr"/>
          <a:lstStyle/>
          <a:p>
            <a:pPr marL="0" indent="0">
              <a:buNone/>
            </a:pPr>
            <a:r>
              <a:rPr lang="en-US" sz="3200" b="1" kern="1200" dirty="0">
                <a:solidFill>
                  <a:schemeClr val="tx2"/>
                </a:solidFill>
                <a:latin typeface="EC Square Sans Pro" panose="020B0506040000020004" pitchFamily="34" charset="0"/>
                <a:ea typeface="+mj-ea"/>
                <a:cs typeface="+mj-cs"/>
              </a:rPr>
              <a:t>Selected examples of results</a:t>
            </a:r>
          </a:p>
        </p:txBody>
      </p:sp>
      <p:sp>
        <p:nvSpPr>
          <p:cNvPr id="3" name="Text 1"/>
          <p:cNvSpPr txBox="1"/>
          <p:nvPr/>
        </p:nvSpPr>
        <p:spPr>
          <a:xfrm>
            <a:off x="548640" y="1024128"/>
            <a:ext cx="11064240" cy="365760"/>
          </a:xfrm>
          <a:prstGeom prst="rect">
            <a:avLst/>
          </a:prstGeom>
          <a:noFill/>
          <a:ln/>
        </p:spPr>
        <p:txBody>
          <a:bodyPr wrap="square" lIns="0" tIns="0" rIns="0" bIns="0" rtlCol="0" anchor="ctr"/>
          <a:lstStyle/>
          <a:p>
            <a:pPr marL="0" indent="0">
              <a:buNone/>
            </a:pPr>
            <a:r>
              <a:rPr lang="en-US" b="1" i="1" dirty="0">
                <a:solidFill>
                  <a:schemeClr val="accent5">
                    <a:lumMod val="50000"/>
                  </a:schemeClr>
                </a:solidFill>
                <a:latin typeface="Calibri" pitchFamily="34" charset="0"/>
                <a:cs typeface="Calibri" pitchFamily="34" charset="-120"/>
              </a:rPr>
              <a:t>Capacity is visible where support has translated into adopted legislation, new operating models and permanent analytical functions.</a:t>
            </a:r>
          </a:p>
        </p:txBody>
      </p:sp>
      <p:sp>
        <p:nvSpPr>
          <p:cNvPr id="4" name="Shape 2"/>
          <p:cNvSpPr/>
          <p:nvPr/>
        </p:nvSpPr>
        <p:spPr>
          <a:xfrm>
            <a:off x="548640" y="1627632"/>
            <a:ext cx="3511296" cy="2148840"/>
          </a:xfrm>
          <a:prstGeom prst="roundRect">
            <a:avLst>
              <a:gd name="adj" fmla="val 2553"/>
            </a:avLst>
          </a:prstGeom>
          <a:solidFill>
            <a:srgbClr val="F4F1E8"/>
          </a:solidFill>
          <a:ln w="12700">
            <a:solidFill>
              <a:srgbClr val="E2DCCB"/>
            </a:solidFill>
            <a:prstDash val="solid"/>
          </a:ln>
        </p:spPr>
        <p:txBody>
          <a:bodyPr/>
          <a:lstStyle/>
          <a:p>
            <a:endParaRPr lang="en-US"/>
          </a:p>
        </p:txBody>
      </p:sp>
      <p:sp>
        <p:nvSpPr>
          <p:cNvPr id="5" name="Shape 3"/>
          <p:cNvSpPr/>
          <p:nvPr/>
        </p:nvSpPr>
        <p:spPr>
          <a:xfrm>
            <a:off x="804672" y="1865376"/>
            <a:ext cx="457200" cy="457200"/>
          </a:xfrm>
          <a:prstGeom prst="ellipse">
            <a:avLst/>
          </a:prstGeom>
          <a:solidFill>
            <a:srgbClr val="C39B2E"/>
          </a:solidFill>
          <a:ln w="12700">
            <a:solidFill>
              <a:srgbClr val="C39B2E"/>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05256" y="1965960"/>
            <a:ext cx="256032" cy="256032"/>
          </a:xfrm>
          <a:prstGeom prst="rect">
            <a:avLst/>
          </a:prstGeom>
        </p:spPr>
      </p:pic>
      <p:sp>
        <p:nvSpPr>
          <p:cNvPr id="7" name="Text 4"/>
          <p:cNvSpPr txBox="1"/>
          <p:nvPr/>
        </p:nvSpPr>
        <p:spPr>
          <a:xfrm>
            <a:off x="1389888" y="1938528"/>
            <a:ext cx="2468880" cy="320040"/>
          </a:xfrm>
          <a:prstGeom prst="rect">
            <a:avLst/>
          </a:prstGeom>
          <a:noFill/>
          <a:ln/>
        </p:spPr>
        <p:txBody>
          <a:bodyPr wrap="square" lIns="0" tIns="0" rIns="0" bIns="0" rtlCol="0" anchor="ctr"/>
          <a:lstStyle/>
          <a:p>
            <a:pPr marL="0" indent="0">
              <a:buNone/>
            </a:pPr>
            <a:r>
              <a:rPr lang="en-US" sz="1500" b="1" dirty="0">
                <a:solidFill>
                  <a:srgbClr val="1F3864"/>
                </a:solidFill>
                <a:latin typeface="Calibri" pitchFamily="34" charset="0"/>
                <a:ea typeface="Calibri" pitchFamily="34" charset="-122"/>
                <a:cs typeface="Calibri" pitchFamily="34" charset="-120"/>
              </a:rPr>
              <a:t>Bulgaria</a:t>
            </a:r>
            <a:endParaRPr lang="en-US" sz="1500" dirty="0"/>
          </a:p>
        </p:txBody>
      </p:sp>
      <p:sp>
        <p:nvSpPr>
          <p:cNvPr id="8" name="Text 5"/>
          <p:cNvSpPr txBox="1"/>
          <p:nvPr/>
        </p:nvSpPr>
        <p:spPr>
          <a:xfrm>
            <a:off x="822960" y="2432304"/>
            <a:ext cx="2962656" cy="1280160"/>
          </a:xfrm>
          <a:prstGeom prst="rect">
            <a:avLst/>
          </a:prstGeom>
          <a:noFill/>
          <a:ln/>
        </p:spPr>
        <p:txBody>
          <a:bodyPr wrap="square" lIns="0" tIns="0" rIns="0" bIns="0" rtlCol="0" anchor="ctr"/>
          <a:lstStyle/>
          <a:p>
            <a:pPr marL="0" indent="0">
              <a:lnSpc>
                <a:spcPts val="1450"/>
              </a:lnSpc>
              <a:buNone/>
            </a:pPr>
            <a:r>
              <a:rPr lang="en-US" sz="1150" dirty="0">
                <a:solidFill>
                  <a:srgbClr val="1A1A1A"/>
                </a:solidFill>
                <a:latin typeface="Calibri" pitchFamily="34" charset="0"/>
                <a:ea typeface="Calibri" pitchFamily="34" charset="-122"/>
                <a:cs typeface="Calibri" pitchFamily="34" charset="-120"/>
              </a:rPr>
              <a:t>The National Employment Agency was equipped with a proposed </a:t>
            </a:r>
            <a:r>
              <a:rPr lang="en-US" sz="1150" b="1" dirty="0">
                <a:solidFill>
                  <a:srgbClr val="1A1A1A"/>
                </a:solidFill>
                <a:latin typeface="Calibri" pitchFamily="34" charset="0"/>
                <a:ea typeface="Calibri" pitchFamily="34" charset="-122"/>
                <a:cs typeface="Calibri" pitchFamily="34" charset="-120"/>
              </a:rPr>
              <a:t>new operating model and implementation action plan</a:t>
            </a:r>
            <a:r>
              <a:rPr lang="en-US" sz="1150" dirty="0">
                <a:solidFill>
                  <a:srgbClr val="1A1A1A"/>
                </a:solidFill>
                <a:latin typeface="Calibri" pitchFamily="34" charset="0"/>
                <a:ea typeface="Calibri" pitchFamily="34" charset="-122"/>
                <a:cs typeface="Calibri" pitchFamily="34" charset="-120"/>
              </a:rPr>
              <a:t>, </a:t>
            </a:r>
            <a:r>
              <a:rPr lang="en-US" sz="1150" b="1" dirty="0">
                <a:solidFill>
                  <a:srgbClr val="1A1A1A"/>
                </a:solidFill>
                <a:latin typeface="Calibri" pitchFamily="34" charset="0"/>
                <a:ea typeface="Calibri" pitchFamily="34" charset="-122"/>
                <a:cs typeface="Calibri" pitchFamily="34" charset="-120"/>
              </a:rPr>
              <a:t>a monitoring and evaluation framework </a:t>
            </a:r>
            <a:r>
              <a:rPr lang="en-US" sz="1150" dirty="0">
                <a:solidFill>
                  <a:srgbClr val="1A1A1A"/>
                </a:solidFill>
                <a:latin typeface="Calibri" pitchFamily="34" charset="0"/>
                <a:ea typeface="Calibri" pitchFamily="34" charset="-122"/>
                <a:cs typeface="Calibri" pitchFamily="34" charset="-120"/>
              </a:rPr>
              <a:t>for its new matching platform, and an </a:t>
            </a:r>
            <a:r>
              <a:rPr lang="en-US" sz="1150" b="1" dirty="0">
                <a:solidFill>
                  <a:srgbClr val="1A1A1A"/>
                </a:solidFill>
                <a:latin typeface="Calibri" pitchFamily="34" charset="0"/>
                <a:ea typeface="Calibri" pitchFamily="34" charset="-122"/>
                <a:cs typeface="Calibri" pitchFamily="34" charset="-120"/>
              </a:rPr>
              <a:t>impact evaluation </a:t>
            </a:r>
            <a:r>
              <a:rPr lang="en-US" sz="1150" dirty="0">
                <a:solidFill>
                  <a:srgbClr val="1A1A1A"/>
                </a:solidFill>
                <a:latin typeface="Calibri" pitchFamily="34" charset="0"/>
                <a:ea typeface="Calibri" pitchFamily="34" charset="-122"/>
                <a:cs typeface="Calibri" pitchFamily="34" charset="-120"/>
              </a:rPr>
              <a:t>of its counselling services.</a:t>
            </a:r>
            <a:endParaRPr lang="en-US" sz="1150" dirty="0"/>
          </a:p>
        </p:txBody>
      </p:sp>
      <p:sp>
        <p:nvSpPr>
          <p:cNvPr id="9" name="Shape 6"/>
          <p:cNvSpPr/>
          <p:nvPr/>
        </p:nvSpPr>
        <p:spPr>
          <a:xfrm>
            <a:off x="4334256" y="1627632"/>
            <a:ext cx="3511296" cy="2148840"/>
          </a:xfrm>
          <a:prstGeom prst="roundRect">
            <a:avLst>
              <a:gd name="adj" fmla="val 2553"/>
            </a:avLst>
          </a:prstGeom>
          <a:solidFill>
            <a:srgbClr val="F4F1E8"/>
          </a:solidFill>
          <a:ln w="12700">
            <a:solidFill>
              <a:srgbClr val="E2DCCB"/>
            </a:solidFill>
            <a:prstDash val="solid"/>
          </a:ln>
        </p:spPr>
        <p:txBody>
          <a:bodyPr/>
          <a:lstStyle/>
          <a:p>
            <a:endParaRPr lang="en-US"/>
          </a:p>
        </p:txBody>
      </p:sp>
      <p:sp>
        <p:nvSpPr>
          <p:cNvPr id="10" name="Shape 7"/>
          <p:cNvSpPr/>
          <p:nvPr/>
        </p:nvSpPr>
        <p:spPr>
          <a:xfrm>
            <a:off x="4590288" y="1865376"/>
            <a:ext cx="457200" cy="457200"/>
          </a:xfrm>
          <a:prstGeom prst="ellipse">
            <a:avLst/>
          </a:prstGeom>
          <a:solidFill>
            <a:srgbClr val="C39B2E"/>
          </a:solidFill>
          <a:ln w="12700">
            <a:solidFill>
              <a:srgbClr val="C39B2E"/>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4690872" y="1965960"/>
            <a:ext cx="256032" cy="256032"/>
          </a:xfrm>
          <a:prstGeom prst="rect">
            <a:avLst/>
          </a:prstGeom>
        </p:spPr>
      </p:pic>
      <p:sp>
        <p:nvSpPr>
          <p:cNvPr id="12" name="Text 8"/>
          <p:cNvSpPr txBox="1"/>
          <p:nvPr/>
        </p:nvSpPr>
        <p:spPr>
          <a:xfrm>
            <a:off x="5175504" y="1938528"/>
            <a:ext cx="2468880" cy="320040"/>
          </a:xfrm>
          <a:prstGeom prst="rect">
            <a:avLst/>
          </a:prstGeom>
          <a:noFill/>
          <a:ln/>
        </p:spPr>
        <p:txBody>
          <a:bodyPr wrap="square" lIns="0" tIns="0" rIns="0" bIns="0" rtlCol="0" anchor="ctr"/>
          <a:lstStyle/>
          <a:p>
            <a:pPr marL="0" indent="0">
              <a:buNone/>
            </a:pPr>
            <a:r>
              <a:rPr lang="en-US" sz="1500" b="1" dirty="0">
                <a:solidFill>
                  <a:srgbClr val="1F3864"/>
                </a:solidFill>
                <a:latin typeface="Calibri" pitchFamily="34" charset="0"/>
                <a:ea typeface="Calibri" pitchFamily="34" charset="-122"/>
                <a:cs typeface="Calibri" pitchFamily="34" charset="-120"/>
              </a:rPr>
              <a:t>Sweden</a:t>
            </a:r>
            <a:endParaRPr lang="en-US" sz="1500" dirty="0"/>
          </a:p>
        </p:txBody>
      </p:sp>
      <p:sp>
        <p:nvSpPr>
          <p:cNvPr id="13" name="Text 9"/>
          <p:cNvSpPr txBox="1"/>
          <p:nvPr/>
        </p:nvSpPr>
        <p:spPr>
          <a:xfrm>
            <a:off x="4608576" y="2432304"/>
            <a:ext cx="2962656" cy="1280160"/>
          </a:xfrm>
          <a:prstGeom prst="rect">
            <a:avLst/>
          </a:prstGeom>
          <a:noFill/>
          <a:ln/>
        </p:spPr>
        <p:txBody>
          <a:bodyPr wrap="square" lIns="0" tIns="0" rIns="0" bIns="0" rtlCol="0" anchor="ctr"/>
          <a:lstStyle/>
          <a:p>
            <a:pPr marL="0" indent="0">
              <a:lnSpc>
                <a:spcPts val="1450"/>
              </a:lnSpc>
              <a:buNone/>
            </a:pPr>
            <a:r>
              <a:rPr lang="en-US" sz="1150" dirty="0">
                <a:solidFill>
                  <a:srgbClr val="1A1A1A"/>
                </a:solidFill>
                <a:latin typeface="Calibri" pitchFamily="34" charset="0"/>
                <a:ea typeface="Calibri" pitchFamily="34" charset="-122"/>
                <a:cs typeface="Calibri" pitchFamily="34" charset="-120"/>
              </a:rPr>
              <a:t>The PES was supported in designing and implementing its </a:t>
            </a:r>
            <a:r>
              <a:rPr lang="en-US" sz="1150" b="1" dirty="0">
                <a:solidFill>
                  <a:srgbClr val="1A1A1A"/>
                </a:solidFill>
                <a:latin typeface="Calibri" pitchFamily="34" charset="0"/>
                <a:ea typeface="Calibri" pitchFamily="34" charset="-122"/>
                <a:cs typeface="Calibri" pitchFamily="34" charset="-120"/>
              </a:rPr>
              <a:t>new system of contracted-out employment services</a:t>
            </a:r>
            <a:r>
              <a:rPr lang="en-US" sz="1150" dirty="0">
                <a:solidFill>
                  <a:srgbClr val="1A1A1A"/>
                </a:solidFill>
                <a:latin typeface="Calibri" pitchFamily="34" charset="0"/>
                <a:ea typeface="Calibri" pitchFamily="34" charset="-122"/>
                <a:cs typeface="Calibri" pitchFamily="34" charset="-120"/>
              </a:rPr>
              <a:t>; the findings informed the </a:t>
            </a:r>
            <a:r>
              <a:rPr lang="en-US" sz="1150" b="1" dirty="0">
                <a:solidFill>
                  <a:srgbClr val="1A1A1A"/>
                </a:solidFill>
                <a:latin typeface="Calibri" pitchFamily="34" charset="0"/>
                <a:ea typeface="Calibri" pitchFamily="34" charset="-122"/>
                <a:cs typeface="Calibri" pitchFamily="34" charset="-120"/>
              </a:rPr>
              <a:t>outcome-based payment model </a:t>
            </a:r>
            <a:r>
              <a:rPr lang="en-US" sz="1150" dirty="0">
                <a:solidFill>
                  <a:srgbClr val="1A1A1A"/>
                </a:solidFill>
                <a:latin typeface="Calibri" pitchFamily="34" charset="0"/>
                <a:ea typeface="Calibri" pitchFamily="34" charset="-122"/>
                <a:cs typeface="Calibri" pitchFamily="34" charset="-120"/>
              </a:rPr>
              <a:t>and the arrangements for informed provider choice.</a:t>
            </a:r>
            <a:endParaRPr lang="en-US" sz="1150" dirty="0"/>
          </a:p>
        </p:txBody>
      </p:sp>
      <p:sp>
        <p:nvSpPr>
          <p:cNvPr id="14" name="Shape 10"/>
          <p:cNvSpPr/>
          <p:nvPr/>
        </p:nvSpPr>
        <p:spPr>
          <a:xfrm>
            <a:off x="8119872" y="1627632"/>
            <a:ext cx="3511296" cy="2148840"/>
          </a:xfrm>
          <a:prstGeom prst="roundRect">
            <a:avLst>
              <a:gd name="adj" fmla="val 2553"/>
            </a:avLst>
          </a:prstGeom>
          <a:solidFill>
            <a:srgbClr val="F4F1E8"/>
          </a:solidFill>
          <a:ln w="12700">
            <a:solidFill>
              <a:srgbClr val="E2DCCB"/>
            </a:solidFill>
            <a:prstDash val="solid"/>
          </a:ln>
        </p:spPr>
        <p:txBody>
          <a:bodyPr/>
          <a:lstStyle/>
          <a:p>
            <a:endParaRPr lang="en-US"/>
          </a:p>
        </p:txBody>
      </p:sp>
      <p:sp>
        <p:nvSpPr>
          <p:cNvPr id="15" name="Shape 11"/>
          <p:cNvSpPr/>
          <p:nvPr/>
        </p:nvSpPr>
        <p:spPr>
          <a:xfrm>
            <a:off x="8375904" y="1865376"/>
            <a:ext cx="457200" cy="457200"/>
          </a:xfrm>
          <a:prstGeom prst="ellipse">
            <a:avLst/>
          </a:prstGeom>
          <a:solidFill>
            <a:srgbClr val="C39B2E"/>
          </a:solidFill>
          <a:ln w="12700">
            <a:solidFill>
              <a:srgbClr val="C39B2E"/>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8476488" y="1965960"/>
            <a:ext cx="256032" cy="256032"/>
          </a:xfrm>
          <a:prstGeom prst="rect">
            <a:avLst/>
          </a:prstGeom>
        </p:spPr>
      </p:pic>
      <p:sp>
        <p:nvSpPr>
          <p:cNvPr id="17" name="Text 12"/>
          <p:cNvSpPr txBox="1"/>
          <p:nvPr/>
        </p:nvSpPr>
        <p:spPr>
          <a:xfrm>
            <a:off x="8961120" y="1938528"/>
            <a:ext cx="2468880" cy="320040"/>
          </a:xfrm>
          <a:prstGeom prst="rect">
            <a:avLst/>
          </a:prstGeom>
          <a:noFill/>
          <a:ln/>
        </p:spPr>
        <p:txBody>
          <a:bodyPr wrap="square" lIns="0" tIns="0" rIns="0" bIns="0" rtlCol="0" anchor="ctr"/>
          <a:lstStyle/>
          <a:p>
            <a:pPr marL="0" indent="0">
              <a:buNone/>
            </a:pPr>
            <a:r>
              <a:rPr lang="en-US" sz="1500" b="1" dirty="0">
                <a:solidFill>
                  <a:srgbClr val="1F3864"/>
                </a:solidFill>
                <a:latin typeface="Calibri" pitchFamily="34" charset="0"/>
                <a:ea typeface="Calibri" pitchFamily="34" charset="-122"/>
                <a:cs typeface="Calibri" pitchFamily="34" charset="-120"/>
              </a:rPr>
              <a:t>Latvia</a:t>
            </a:r>
            <a:endParaRPr lang="en-US" sz="1500" dirty="0"/>
          </a:p>
        </p:txBody>
      </p:sp>
      <p:sp>
        <p:nvSpPr>
          <p:cNvPr id="18" name="Text 13"/>
          <p:cNvSpPr txBox="1"/>
          <p:nvPr/>
        </p:nvSpPr>
        <p:spPr>
          <a:xfrm>
            <a:off x="8394192" y="2432304"/>
            <a:ext cx="2962656" cy="1280160"/>
          </a:xfrm>
          <a:prstGeom prst="rect">
            <a:avLst/>
          </a:prstGeom>
          <a:noFill/>
          <a:ln/>
        </p:spPr>
        <p:txBody>
          <a:bodyPr wrap="square" lIns="0" tIns="0" rIns="0" bIns="0" rtlCol="0" anchor="ctr"/>
          <a:lstStyle/>
          <a:p>
            <a:pPr marL="0" indent="0">
              <a:lnSpc>
                <a:spcPts val="1450"/>
              </a:lnSpc>
              <a:buNone/>
            </a:pPr>
            <a:r>
              <a:rPr lang="en-US" sz="1150" dirty="0">
                <a:solidFill>
                  <a:srgbClr val="1A1A1A"/>
                </a:solidFill>
                <a:latin typeface="Calibri" pitchFamily="34" charset="0"/>
                <a:ea typeface="Calibri" pitchFamily="34" charset="-122"/>
                <a:cs typeface="Calibri" pitchFamily="34" charset="-120"/>
              </a:rPr>
              <a:t>The State Employment Agency received a </a:t>
            </a:r>
            <a:r>
              <a:rPr lang="en-US" sz="1150" b="1" dirty="0">
                <a:solidFill>
                  <a:srgbClr val="1A1A1A"/>
                </a:solidFill>
                <a:latin typeface="Calibri" pitchFamily="34" charset="0"/>
                <a:ea typeface="Calibri" pitchFamily="34" charset="-122"/>
                <a:cs typeface="Calibri" pitchFamily="34" charset="-120"/>
              </a:rPr>
              <a:t>digitalisation strategy</a:t>
            </a:r>
            <a:r>
              <a:rPr lang="en-US" sz="1150" dirty="0">
                <a:solidFill>
                  <a:srgbClr val="1A1A1A"/>
                </a:solidFill>
                <a:latin typeface="Calibri" pitchFamily="34" charset="0"/>
                <a:ea typeface="Calibri" pitchFamily="34" charset="-122"/>
                <a:cs typeface="Calibri" pitchFamily="34" charset="-120"/>
              </a:rPr>
              <a:t> and </a:t>
            </a:r>
            <a:r>
              <a:rPr lang="en-US" sz="1150" b="1" dirty="0">
                <a:solidFill>
                  <a:srgbClr val="1A1A1A"/>
                </a:solidFill>
                <a:latin typeface="Calibri" pitchFamily="34" charset="0"/>
                <a:ea typeface="Calibri" pitchFamily="34" charset="-122"/>
                <a:cs typeface="Calibri" pitchFamily="34" charset="-120"/>
              </a:rPr>
              <a:t>technical specifications </a:t>
            </a:r>
            <a:r>
              <a:rPr lang="en-US" sz="1150" dirty="0">
                <a:solidFill>
                  <a:srgbClr val="1A1A1A"/>
                </a:solidFill>
                <a:latin typeface="Calibri" pitchFamily="34" charset="0"/>
                <a:ea typeface="Calibri" pitchFamily="34" charset="-122"/>
                <a:cs typeface="Calibri" pitchFamily="34" charset="-120"/>
              </a:rPr>
              <a:t>for a jobseeker profiling tool and a digital skills assessment tool, together with a </a:t>
            </a:r>
            <a:r>
              <a:rPr lang="en-US" sz="1150" b="1" dirty="0">
                <a:solidFill>
                  <a:srgbClr val="1A1A1A"/>
                </a:solidFill>
                <a:latin typeface="Calibri" pitchFamily="34" charset="0"/>
                <a:ea typeface="Calibri" pitchFamily="34" charset="-122"/>
                <a:cs typeface="Calibri" pitchFamily="34" charset="-120"/>
              </a:rPr>
              <a:t>pilot plan</a:t>
            </a:r>
            <a:r>
              <a:rPr lang="en-US" sz="1150" dirty="0">
                <a:solidFill>
                  <a:srgbClr val="1A1A1A"/>
                </a:solidFill>
                <a:latin typeface="Calibri" pitchFamily="34" charset="0"/>
                <a:ea typeface="Calibri" pitchFamily="34" charset="-122"/>
                <a:cs typeface="Calibri" pitchFamily="34" charset="-120"/>
              </a:rPr>
              <a:t> for their roll-out.</a:t>
            </a:r>
            <a:endParaRPr lang="en-US" sz="1150" dirty="0"/>
          </a:p>
        </p:txBody>
      </p:sp>
      <p:sp>
        <p:nvSpPr>
          <p:cNvPr id="19" name="Shape 14"/>
          <p:cNvSpPr/>
          <p:nvPr/>
        </p:nvSpPr>
        <p:spPr>
          <a:xfrm>
            <a:off x="548640" y="3931920"/>
            <a:ext cx="3511296" cy="2148840"/>
          </a:xfrm>
          <a:prstGeom prst="roundRect">
            <a:avLst>
              <a:gd name="adj" fmla="val 2553"/>
            </a:avLst>
          </a:prstGeom>
          <a:solidFill>
            <a:srgbClr val="F4F1E8"/>
          </a:solidFill>
          <a:ln w="12700">
            <a:solidFill>
              <a:srgbClr val="E2DCCB"/>
            </a:solidFill>
            <a:prstDash val="solid"/>
          </a:ln>
        </p:spPr>
        <p:txBody>
          <a:bodyPr/>
          <a:lstStyle/>
          <a:p>
            <a:endParaRPr lang="en-US"/>
          </a:p>
        </p:txBody>
      </p:sp>
      <p:sp>
        <p:nvSpPr>
          <p:cNvPr id="20" name="Shape 15"/>
          <p:cNvSpPr/>
          <p:nvPr/>
        </p:nvSpPr>
        <p:spPr>
          <a:xfrm>
            <a:off x="804672" y="4169664"/>
            <a:ext cx="457200" cy="457200"/>
          </a:xfrm>
          <a:prstGeom prst="ellipse">
            <a:avLst/>
          </a:prstGeom>
          <a:solidFill>
            <a:srgbClr val="C39B2E"/>
          </a:solidFill>
          <a:ln w="12700">
            <a:solidFill>
              <a:srgbClr val="C39B2E"/>
            </a:solidFill>
            <a:prstDash val="solid"/>
          </a:ln>
        </p:spPr>
        <p:txBody>
          <a:bodyPr/>
          <a:lstStyle/>
          <a:p>
            <a:endParaRPr lang="en-US"/>
          </a:p>
        </p:txBody>
      </p:sp>
      <p:pic>
        <p:nvPicPr>
          <p:cNvPr id="21" name="Image 3" descr="preencoded.png"/>
          <p:cNvPicPr>
            <a:picLocks noChangeAspect="1"/>
          </p:cNvPicPr>
          <p:nvPr/>
        </p:nvPicPr>
        <p:blipFill>
          <a:blip r:embed="rId6"/>
          <a:stretch>
            <a:fillRect/>
          </a:stretch>
        </p:blipFill>
        <p:spPr>
          <a:xfrm>
            <a:off x="905256" y="4270248"/>
            <a:ext cx="256032" cy="256032"/>
          </a:xfrm>
          <a:prstGeom prst="rect">
            <a:avLst/>
          </a:prstGeom>
        </p:spPr>
      </p:pic>
      <p:sp>
        <p:nvSpPr>
          <p:cNvPr id="22" name="Text 16"/>
          <p:cNvSpPr txBox="1"/>
          <p:nvPr/>
        </p:nvSpPr>
        <p:spPr>
          <a:xfrm>
            <a:off x="1389888" y="4242816"/>
            <a:ext cx="2468880" cy="320040"/>
          </a:xfrm>
          <a:prstGeom prst="rect">
            <a:avLst/>
          </a:prstGeom>
          <a:noFill/>
          <a:ln/>
        </p:spPr>
        <p:txBody>
          <a:bodyPr wrap="square" lIns="0" tIns="0" rIns="0" bIns="0" rtlCol="0" anchor="ctr"/>
          <a:lstStyle/>
          <a:p>
            <a:pPr marL="0" indent="0">
              <a:buNone/>
            </a:pPr>
            <a:r>
              <a:rPr lang="en-US" sz="1500" b="1" dirty="0">
                <a:solidFill>
                  <a:srgbClr val="1F3864"/>
                </a:solidFill>
                <a:latin typeface="Calibri" pitchFamily="34" charset="0"/>
                <a:ea typeface="Calibri" pitchFamily="34" charset="-122"/>
                <a:cs typeface="Calibri" pitchFamily="34" charset="-120"/>
              </a:rPr>
              <a:t>Croatia</a:t>
            </a:r>
            <a:endParaRPr lang="en-US" sz="1500" dirty="0"/>
          </a:p>
        </p:txBody>
      </p:sp>
      <p:sp>
        <p:nvSpPr>
          <p:cNvPr id="23" name="Text 17"/>
          <p:cNvSpPr txBox="1"/>
          <p:nvPr/>
        </p:nvSpPr>
        <p:spPr>
          <a:xfrm>
            <a:off x="822960" y="4736592"/>
            <a:ext cx="2962656" cy="1280160"/>
          </a:xfrm>
          <a:prstGeom prst="rect">
            <a:avLst/>
          </a:prstGeom>
          <a:noFill/>
          <a:ln/>
        </p:spPr>
        <p:txBody>
          <a:bodyPr wrap="square" lIns="0" tIns="0" rIns="0" bIns="0" rtlCol="0" anchor="ctr"/>
          <a:lstStyle/>
          <a:p>
            <a:pPr marL="0" indent="0">
              <a:lnSpc>
                <a:spcPts val="1450"/>
              </a:lnSpc>
              <a:buNone/>
            </a:pPr>
            <a:r>
              <a:rPr lang="en-US" sz="1150" dirty="0">
                <a:solidFill>
                  <a:srgbClr val="1A1A1A"/>
                </a:solidFill>
                <a:latin typeface="Calibri" pitchFamily="34" charset="0"/>
                <a:ea typeface="Calibri" pitchFamily="34" charset="-122"/>
                <a:cs typeface="Calibri" pitchFamily="34" charset="-120"/>
              </a:rPr>
              <a:t>In June 2024 the Ministry of Science, Education and Youth adopted an </a:t>
            </a:r>
            <a:r>
              <a:rPr lang="en-US" sz="1150" b="1" dirty="0">
                <a:solidFill>
                  <a:srgbClr val="1A1A1A"/>
                </a:solidFill>
                <a:latin typeface="Calibri" pitchFamily="34" charset="0"/>
                <a:ea typeface="Calibri" pitchFamily="34" charset="-122"/>
                <a:cs typeface="Calibri" pitchFamily="34" charset="-120"/>
              </a:rPr>
              <a:t>ordinance on the validation of prior learning, </a:t>
            </a:r>
            <a:r>
              <a:rPr lang="en-US" sz="1150" dirty="0">
                <a:solidFill>
                  <a:srgbClr val="1A1A1A"/>
                </a:solidFill>
                <a:latin typeface="Calibri" pitchFamily="34" charset="0"/>
                <a:ea typeface="Calibri" pitchFamily="34" charset="-122"/>
                <a:cs typeface="Calibri" pitchFamily="34" charset="-120"/>
              </a:rPr>
              <a:t>enabling recognition of non-formal and informal learning for qualifications at EQF levels 2 to 5.</a:t>
            </a:r>
            <a:endParaRPr lang="en-US" sz="1150" dirty="0"/>
          </a:p>
        </p:txBody>
      </p:sp>
      <p:sp>
        <p:nvSpPr>
          <p:cNvPr id="24" name="Shape 18"/>
          <p:cNvSpPr/>
          <p:nvPr/>
        </p:nvSpPr>
        <p:spPr>
          <a:xfrm>
            <a:off x="4334256" y="3931920"/>
            <a:ext cx="3511296" cy="2148840"/>
          </a:xfrm>
          <a:prstGeom prst="roundRect">
            <a:avLst>
              <a:gd name="adj" fmla="val 2553"/>
            </a:avLst>
          </a:prstGeom>
          <a:solidFill>
            <a:srgbClr val="F4F1E8"/>
          </a:solidFill>
          <a:ln w="12700">
            <a:solidFill>
              <a:srgbClr val="E2DCCB"/>
            </a:solidFill>
            <a:prstDash val="solid"/>
          </a:ln>
        </p:spPr>
        <p:txBody>
          <a:bodyPr/>
          <a:lstStyle/>
          <a:p>
            <a:endParaRPr lang="en-US"/>
          </a:p>
        </p:txBody>
      </p:sp>
      <p:sp>
        <p:nvSpPr>
          <p:cNvPr id="25" name="Shape 19"/>
          <p:cNvSpPr/>
          <p:nvPr/>
        </p:nvSpPr>
        <p:spPr>
          <a:xfrm>
            <a:off x="4590288" y="4169664"/>
            <a:ext cx="457200" cy="457200"/>
          </a:xfrm>
          <a:prstGeom prst="ellipse">
            <a:avLst/>
          </a:prstGeom>
          <a:solidFill>
            <a:srgbClr val="C39B2E"/>
          </a:solidFill>
          <a:ln w="12700">
            <a:solidFill>
              <a:srgbClr val="C39B2E"/>
            </a:solidFill>
            <a:prstDash val="solid"/>
          </a:ln>
        </p:spPr>
        <p:txBody>
          <a:bodyPr/>
          <a:lstStyle/>
          <a:p>
            <a:endParaRPr lang="en-US"/>
          </a:p>
        </p:txBody>
      </p:sp>
      <p:pic>
        <p:nvPicPr>
          <p:cNvPr id="26" name="Image 4" descr="preencoded.png"/>
          <p:cNvPicPr>
            <a:picLocks noChangeAspect="1"/>
          </p:cNvPicPr>
          <p:nvPr/>
        </p:nvPicPr>
        <p:blipFill>
          <a:blip r:embed="rId7"/>
          <a:stretch>
            <a:fillRect/>
          </a:stretch>
        </p:blipFill>
        <p:spPr>
          <a:xfrm>
            <a:off x="4690872" y="4270248"/>
            <a:ext cx="256032" cy="256032"/>
          </a:xfrm>
          <a:prstGeom prst="rect">
            <a:avLst/>
          </a:prstGeom>
        </p:spPr>
      </p:pic>
      <p:sp>
        <p:nvSpPr>
          <p:cNvPr id="27" name="Text 20"/>
          <p:cNvSpPr txBox="1"/>
          <p:nvPr/>
        </p:nvSpPr>
        <p:spPr>
          <a:xfrm>
            <a:off x="5175504" y="4242816"/>
            <a:ext cx="2468880" cy="320040"/>
          </a:xfrm>
          <a:prstGeom prst="rect">
            <a:avLst/>
          </a:prstGeom>
          <a:noFill/>
          <a:ln/>
        </p:spPr>
        <p:txBody>
          <a:bodyPr wrap="square" lIns="0" tIns="0" rIns="0" bIns="0" rtlCol="0" anchor="ctr"/>
          <a:lstStyle/>
          <a:p>
            <a:pPr marL="0" indent="0">
              <a:buNone/>
            </a:pPr>
            <a:r>
              <a:rPr lang="en-US" sz="1500" b="1" dirty="0">
                <a:solidFill>
                  <a:srgbClr val="1F3864"/>
                </a:solidFill>
                <a:latin typeface="Calibri" pitchFamily="34" charset="0"/>
                <a:ea typeface="Calibri" pitchFamily="34" charset="-122"/>
                <a:cs typeface="Calibri" pitchFamily="34" charset="-120"/>
              </a:rPr>
              <a:t>Czechia</a:t>
            </a:r>
            <a:endParaRPr lang="en-US" sz="1500" dirty="0"/>
          </a:p>
        </p:txBody>
      </p:sp>
      <p:sp>
        <p:nvSpPr>
          <p:cNvPr id="28" name="Text 21"/>
          <p:cNvSpPr txBox="1"/>
          <p:nvPr/>
        </p:nvSpPr>
        <p:spPr>
          <a:xfrm>
            <a:off x="4608576" y="4736592"/>
            <a:ext cx="2962656" cy="1280160"/>
          </a:xfrm>
          <a:prstGeom prst="rect">
            <a:avLst/>
          </a:prstGeom>
          <a:noFill/>
          <a:ln/>
        </p:spPr>
        <p:txBody>
          <a:bodyPr wrap="square" lIns="0" tIns="0" rIns="0" bIns="0" rtlCol="0" anchor="ctr"/>
          <a:lstStyle/>
          <a:p>
            <a:pPr marL="0" indent="0">
              <a:lnSpc>
                <a:spcPts val="1450"/>
              </a:lnSpc>
              <a:buNone/>
            </a:pPr>
            <a:r>
              <a:rPr lang="en-US" sz="1150" dirty="0">
                <a:solidFill>
                  <a:srgbClr val="1A1A1A"/>
                </a:solidFill>
                <a:latin typeface="Calibri" pitchFamily="34" charset="0"/>
                <a:ea typeface="Calibri" pitchFamily="34" charset="-122"/>
                <a:cs typeface="Calibri" pitchFamily="34" charset="-120"/>
              </a:rPr>
              <a:t>A </a:t>
            </a:r>
            <a:r>
              <a:rPr lang="en-US" sz="1150" b="1" dirty="0">
                <a:solidFill>
                  <a:srgbClr val="1A1A1A"/>
                </a:solidFill>
                <a:latin typeface="Calibri" pitchFamily="34" charset="0"/>
                <a:ea typeface="Calibri" pitchFamily="34" charset="-122"/>
                <a:cs typeface="Calibri" pitchFamily="34" charset="-120"/>
              </a:rPr>
              <a:t>national strategy for a harmonised micro-credential system spanning higher education, vocational training and non-formal learning </a:t>
            </a:r>
            <a:r>
              <a:rPr lang="en-US" sz="1150" dirty="0">
                <a:solidFill>
                  <a:srgbClr val="1A1A1A"/>
                </a:solidFill>
                <a:latin typeface="Calibri" pitchFamily="34" charset="0"/>
                <a:ea typeface="Calibri" pitchFamily="34" charset="-122"/>
                <a:cs typeface="Calibri" pitchFamily="34" charset="-120"/>
              </a:rPr>
              <a:t>was delivered in 2026, building on a nationwide stakeholder consultation.</a:t>
            </a:r>
            <a:endParaRPr lang="en-US" sz="1150" dirty="0"/>
          </a:p>
        </p:txBody>
      </p:sp>
      <p:sp>
        <p:nvSpPr>
          <p:cNvPr id="29" name="Shape 22"/>
          <p:cNvSpPr/>
          <p:nvPr/>
        </p:nvSpPr>
        <p:spPr>
          <a:xfrm>
            <a:off x="8119872" y="3931920"/>
            <a:ext cx="3511296" cy="2148840"/>
          </a:xfrm>
          <a:prstGeom prst="roundRect">
            <a:avLst>
              <a:gd name="adj" fmla="val 2553"/>
            </a:avLst>
          </a:prstGeom>
          <a:solidFill>
            <a:srgbClr val="F4F1E8"/>
          </a:solidFill>
          <a:ln w="12700">
            <a:solidFill>
              <a:srgbClr val="E2DCCB"/>
            </a:solidFill>
            <a:prstDash val="solid"/>
          </a:ln>
        </p:spPr>
        <p:txBody>
          <a:bodyPr/>
          <a:lstStyle/>
          <a:p>
            <a:endParaRPr lang="en-US"/>
          </a:p>
        </p:txBody>
      </p:sp>
      <p:sp>
        <p:nvSpPr>
          <p:cNvPr id="30" name="Shape 23"/>
          <p:cNvSpPr/>
          <p:nvPr/>
        </p:nvSpPr>
        <p:spPr>
          <a:xfrm>
            <a:off x="8375904" y="4169664"/>
            <a:ext cx="457200" cy="457200"/>
          </a:xfrm>
          <a:prstGeom prst="ellipse">
            <a:avLst/>
          </a:prstGeom>
          <a:solidFill>
            <a:srgbClr val="C39B2E"/>
          </a:solidFill>
          <a:ln w="12700">
            <a:solidFill>
              <a:srgbClr val="C39B2E"/>
            </a:solidFill>
            <a:prstDash val="solid"/>
          </a:ln>
        </p:spPr>
        <p:txBody>
          <a:bodyPr/>
          <a:lstStyle/>
          <a:p>
            <a:endParaRPr lang="en-US"/>
          </a:p>
        </p:txBody>
      </p:sp>
      <p:pic>
        <p:nvPicPr>
          <p:cNvPr id="31" name="Image 5" descr="preencoded.png"/>
          <p:cNvPicPr>
            <a:picLocks noChangeAspect="1"/>
          </p:cNvPicPr>
          <p:nvPr/>
        </p:nvPicPr>
        <p:blipFill>
          <a:blip r:embed="rId8"/>
          <a:stretch>
            <a:fillRect/>
          </a:stretch>
        </p:blipFill>
        <p:spPr>
          <a:xfrm>
            <a:off x="8476488" y="4270248"/>
            <a:ext cx="256032" cy="256032"/>
          </a:xfrm>
          <a:prstGeom prst="rect">
            <a:avLst/>
          </a:prstGeom>
        </p:spPr>
      </p:pic>
      <p:sp>
        <p:nvSpPr>
          <p:cNvPr id="32" name="Text 24"/>
          <p:cNvSpPr txBox="1"/>
          <p:nvPr/>
        </p:nvSpPr>
        <p:spPr>
          <a:xfrm>
            <a:off x="8961120" y="4242816"/>
            <a:ext cx="2468880" cy="320040"/>
          </a:xfrm>
          <a:prstGeom prst="rect">
            <a:avLst/>
          </a:prstGeom>
          <a:noFill/>
          <a:ln/>
        </p:spPr>
        <p:txBody>
          <a:bodyPr wrap="square" lIns="0" tIns="0" rIns="0" bIns="0" rtlCol="0" anchor="ctr"/>
          <a:lstStyle/>
          <a:p>
            <a:pPr marL="0" indent="0">
              <a:buNone/>
            </a:pPr>
            <a:r>
              <a:rPr lang="en-US" sz="1500" b="1" dirty="0">
                <a:solidFill>
                  <a:srgbClr val="1F3864"/>
                </a:solidFill>
                <a:latin typeface="Calibri" pitchFamily="34" charset="0"/>
                <a:ea typeface="Calibri" pitchFamily="34" charset="-122"/>
                <a:cs typeface="Calibri" pitchFamily="34" charset="-120"/>
              </a:rPr>
              <a:t>Spain</a:t>
            </a:r>
            <a:endParaRPr lang="en-US" sz="1500" dirty="0"/>
          </a:p>
        </p:txBody>
      </p:sp>
      <p:sp>
        <p:nvSpPr>
          <p:cNvPr id="33" name="Text 25"/>
          <p:cNvSpPr txBox="1"/>
          <p:nvPr/>
        </p:nvSpPr>
        <p:spPr>
          <a:xfrm>
            <a:off x="8394192" y="4736592"/>
            <a:ext cx="2962656" cy="1280160"/>
          </a:xfrm>
          <a:prstGeom prst="rect">
            <a:avLst/>
          </a:prstGeom>
          <a:noFill/>
          <a:ln/>
        </p:spPr>
        <p:txBody>
          <a:bodyPr wrap="square" lIns="0" tIns="0" rIns="0" bIns="0" rtlCol="0" anchor="ctr"/>
          <a:lstStyle/>
          <a:p>
            <a:pPr marL="0" indent="0">
              <a:lnSpc>
                <a:spcPts val="1450"/>
              </a:lnSpc>
              <a:buNone/>
            </a:pPr>
            <a:r>
              <a:rPr lang="en-US" sz="1150" dirty="0">
                <a:solidFill>
                  <a:srgbClr val="1A1A1A"/>
                </a:solidFill>
                <a:latin typeface="Calibri" pitchFamily="34" charset="0"/>
                <a:ea typeface="Calibri" pitchFamily="34" charset="-122"/>
                <a:cs typeface="Calibri" pitchFamily="34" charset="-120"/>
              </a:rPr>
              <a:t>Following support on the </a:t>
            </a:r>
            <a:r>
              <a:rPr lang="en-US" sz="1150" b="1" dirty="0">
                <a:solidFill>
                  <a:srgbClr val="1A1A1A"/>
                </a:solidFill>
                <a:latin typeface="Calibri" pitchFamily="34" charset="0"/>
                <a:ea typeface="Calibri" pitchFamily="34" charset="-122"/>
                <a:cs typeface="Calibri" pitchFamily="34" charset="-120"/>
              </a:rPr>
              <a:t>implementation of the Common Portfolio of Employment Services</a:t>
            </a:r>
            <a:r>
              <a:rPr lang="en-US" sz="1150" dirty="0">
                <a:solidFill>
                  <a:srgbClr val="1A1A1A"/>
                </a:solidFill>
                <a:latin typeface="Calibri" pitchFamily="34" charset="0"/>
                <a:ea typeface="Calibri" pitchFamily="34" charset="-122"/>
                <a:cs typeface="Calibri" pitchFamily="34" charset="-120"/>
              </a:rPr>
              <a:t>, Royal Decree 438/2024 established a unified, high-quality support system across all 17 regions, reducing disparities in service provision.</a:t>
            </a:r>
            <a:endParaRPr lang="en-US" sz="11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23BA6-1C82-4D0D-3015-28DEB4DF9E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A9A9F4-5C3A-19A6-6150-2014C8F37CBA}"/>
              </a:ext>
            </a:extLst>
          </p:cNvPr>
          <p:cNvSpPr>
            <a:spLocks noGrp="1"/>
          </p:cNvSpPr>
          <p:nvPr>
            <p:ph type="title"/>
          </p:nvPr>
        </p:nvSpPr>
        <p:spPr/>
        <p:txBody>
          <a:bodyPr/>
          <a:lstStyle/>
          <a:p>
            <a:r>
              <a:rPr lang="fr-BE" sz="3200" b="1" dirty="0" err="1">
                <a:latin typeface="EC Square Sans Pro" panose="020B0506040000020004" pitchFamily="34" charset="0"/>
              </a:rPr>
              <a:t>Concluding</a:t>
            </a:r>
            <a:r>
              <a:rPr lang="fr-BE" sz="3200" b="1" dirty="0">
                <a:latin typeface="EC Square Sans Pro" panose="020B0506040000020004" pitchFamily="34" charset="0"/>
              </a:rPr>
              <a:t> </a:t>
            </a:r>
            <a:r>
              <a:rPr lang="fr-BE" sz="3200" b="1" dirty="0" err="1">
                <a:latin typeface="EC Square Sans Pro" panose="020B0506040000020004" pitchFamily="34" charset="0"/>
              </a:rPr>
              <a:t>remarks</a:t>
            </a:r>
            <a:endParaRPr lang="en-IE" sz="3200" b="1" dirty="0">
              <a:latin typeface="EC Square Sans Pro" panose="020B0506040000020004" pitchFamily="34" charset="0"/>
            </a:endParaRPr>
          </a:p>
        </p:txBody>
      </p:sp>
      <p:sp>
        <p:nvSpPr>
          <p:cNvPr id="4" name="Slide Number Placeholder 5">
            <a:extLst>
              <a:ext uri="{FF2B5EF4-FFF2-40B4-BE49-F238E27FC236}">
                <a16:creationId xmlns:a16="http://schemas.microsoft.com/office/drawing/2014/main" id="{67C4562C-82AD-BAC0-5C06-B309A9E81F7B}"/>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15</a:t>
            </a:fld>
            <a:endParaRPr lang="en-IE" dirty="0"/>
          </a:p>
        </p:txBody>
      </p:sp>
      <p:sp>
        <p:nvSpPr>
          <p:cNvPr id="5" name="TextBox 4">
            <a:extLst>
              <a:ext uri="{FF2B5EF4-FFF2-40B4-BE49-F238E27FC236}">
                <a16:creationId xmlns:a16="http://schemas.microsoft.com/office/drawing/2014/main" id="{483CA124-F8EA-04F0-CBCF-436730600EDA}"/>
              </a:ext>
            </a:extLst>
          </p:cNvPr>
          <p:cNvSpPr txBox="1"/>
          <p:nvPr/>
        </p:nvSpPr>
        <p:spPr>
          <a:xfrm>
            <a:off x="691764" y="1319916"/>
            <a:ext cx="10662036" cy="4801314"/>
          </a:xfrm>
          <a:prstGeom prst="rect">
            <a:avLst/>
          </a:prstGeom>
          <a:noFill/>
        </p:spPr>
        <p:txBody>
          <a:bodyPr wrap="square" rtlCol="0">
            <a:spAutoFit/>
          </a:bodyPr>
          <a:lstStyle/>
          <a:p>
            <a:pPr marL="285750" indent="-285750">
              <a:buFont typeface="Arial" panose="020B0604020202020204" pitchFamily="34" charset="0"/>
              <a:buChar char="•"/>
            </a:pPr>
            <a:r>
              <a:rPr lang="en-IE" sz="1800" dirty="0">
                <a:latin typeface="EC Square Sans Pro" panose="020B0506040000020004" pitchFamily="34" charset="0"/>
              </a:rPr>
              <a:t>The Technical Support Instrument is a valuable tool for supporting Member States in implementing reforms linked to the Country-Specific Recommendations.</a:t>
            </a:r>
          </a:p>
          <a:p>
            <a:pPr marL="285750" indent="-285750">
              <a:buFont typeface="Arial" panose="020B0604020202020204" pitchFamily="34" charset="0"/>
              <a:buChar char="•"/>
            </a:pPr>
            <a:r>
              <a:rPr lang="en-IE" sz="1800" dirty="0">
                <a:latin typeface="EC Square Sans Pro" panose="020B0506040000020004" pitchFamily="34" charset="0"/>
              </a:rPr>
              <a:t>Evidence from the TSI mid-term evaluation, project follow ups, case studies, stakeholder consultations and desk research confirms its </a:t>
            </a:r>
            <a:r>
              <a:rPr lang="en-IE" sz="1800" b="1" dirty="0">
                <a:latin typeface="EC Square Sans Pro" panose="020B0506040000020004" pitchFamily="34" charset="0"/>
              </a:rPr>
              <a:t>positive contribution to CSR implementation</a:t>
            </a:r>
            <a:r>
              <a:rPr lang="en-IE" sz="1800" dirty="0">
                <a:latin typeface="EC Square Sans Pro" panose="020B0506040000020004" pitchFamily="34" charset="0"/>
              </a:rPr>
              <a:t>.</a:t>
            </a:r>
          </a:p>
          <a:p>
            <a:pPr marL="285750" indent="-285750">
              <a:buFont typeface="Arial" panose="020B0604020202020204" pitchFamily="34" charset="0"/>
              <a:buChar char="•"/>
            </a:pPr>
            <a:r>
              <a:rPr lang="en-IE" sz="1800" dirty="0">
                <a:latin typeface="EC Square Sans Pro" panose="020B0506040000020004" pitchFamily="34" charset="0"/>
              </a:rPr>
              <a:t>However, CSRs are often </a:t>
            </a:r>
            <a:r>
              <a:rPr lang="en-IE" sz="1800" b="1" dirty="0">
                <a:latin typeface="EC Square Sans Pro" panose="020B0506040000020004" pitchFamily="34" charset="0"/>
              </a:rPr>
              <a:t>broad </a:t>
            </a:r>
            <a:r>
              <a:rPr lang="en-IE" sz="1800" dirty="0">
                <a:latin typeface="EC Square Sans Pro" panose="020B0506040000020004" pitchFamily="34" charset="0"/>
              </a:rPr>
              <a:t>and</a:t>
            </a:r>
            <a:r>
              <a:rPr lang="en-IE" sz="1800" b="1" dirty="0">
                <a:latin typeface="EC Square Sans Pro" panose="020B0506040000020004" pitchFamily="34" charset="0"/>
              </a:rPr>
              <a:t> complex, </a:t>
            </a:r>
            <a:r>
              <a:rPr lang="en-IE" sz="1800" dirty="0">
                <a:latin typeface="EC Square Sans Pro" panose="020B0506040000020004" pitchFamily="34" charset="0"/>
              </a:rPr>
              <a:t>so</a:t>
            </a:r>
            <a:r>
              <a:rPr lang="en-IE" sz="1800" b="1" dirty="0">
                <a:latin typeface="EC Square Sans Pro" panose="020B0506040000020004" pitchFamily="34" charset="0"/>
              </a:rPr>
              <a:t> </a:t>
            </a:r>
            <a:r>
              <a:rPr lang="en-IE" sz="1800" dirty="0">
                <a:latin typeface="EC Square Sans Pro" panose="020B0506040000020004" pitchFamily="34" charset="0"/>
              </a:rPr>
              <a:t>one project alone is </a:t>
            </a:r>
            <a:r>
              <a:rPr lang="en-IE" sz="1800" b="1" dirty="0">
                <a:latin typeface="EC Square Sans Pro" panose="020B0506040000020004" pitchFamily="34" charset="0"/>
              </a:rPr>
              <a:t>rarely enough to fully meet them</a:t>
            </a:r>
            <a:r>
              <a:rPr lang="en-IE" sz="1800" dirty="0">
                <a:latin typeface="EC Square Sans Pro" panose="020B0506040000020004" pitchFamily="34" charset="0"/>
              </a:rPr>
              <a:t>. </a:t>
            </a:r>
          </a:p>
          <a:p>
            <a:pPr marL="285750" indent="-285750">
              <a:buFont typeface="Arial" panose="020B0604020202020204" pitchFamily="34" charset="0"/>
              <a:buChar char="•"/>
            </a:pPr>
            <a:r>
              <a:rPr lang="en-IE" sz="1800" dirty="0">
                <a:latin typeface="EC Square Sans Pro" panose="020B0506040000020004" pitchFamily="34" charset="0"/>
              </a:rPr>
              <a:t>Yet, </a:t>
            </a:r>
            <a:r>
              <a:rPr lang="es-ES" sz="1800" dirty="0" err="1">
                <a:latin typeface="EC Square Sans Pro" panose="020B0506040000020004" pitchFamily="34" charset="0"/>
              </a:rPr>
              <a:t>CSRs</a:t>
            </a:r>
            <a:r>
              <a:rPr lang="es-ES" sz="1800" dirty="0">
                <a:latin typeface="EC Square Sans Pro" panose="020B0506040000020004" pitchFamily="34" charset="0"/>
              </a:rPr>
              <a:t> are a </a:t>
            </a:r>
            <a:r>
              <a:rPr lang="es-ES" sz="1800" b="1" dirty="0">
                <a:latin typeface="EC Square Sans Pro" panose="020B0506040000020004" pitchFamily="34" charset="0"/>
              </a:rPr>
              <a:t>central </a:t>
            </a:r>
            <a:r>
              <a:rPr lang="es-ES" sz="1800" b="1" dirty="0" err="1">
                <a:latin typeface="EC Square Sans Pro" panose="020B0506040000020004" pitchFamily="34" charset="0"/>
              </a:rPr>
              <a:t>part</a:t>
            </a:r>
            <a:r>
              <a:rPr lang="es-ES" sz="1800" b="1" dirty="0">
                <a:latin typeface="EC Square Sans Pro" panose="020B0506040000020004" pitchFamily="34" charset="0"/>
              </a:rPr>
              <a:t> </a:t>
            </a:r>
            <a:r>
              <a:rPr lang="es-ES" sz="1800" b="1" dirty="0" err="1">
                <a:latin typeface="EC Square Sans Pro" panose="020B0506040000020004" pitchFamily="34" charset="0"/>
              </a:rPr>
              <a:t>of</a:t>
            </a:r>
            <a:r>
              <a:rPr lang="es-ES" sz="1800" b="1" dirty="0">
                <a:latin typeface="EC Square Sans Pro" panose="020B0506040000020004" pitchFamily="34" charset="0"/>
              </a:rPr>
              <a:t> </a:t>
            </a:r>
            <a:r>
              <a:rPr lang="es-ES" sz="1800" b="1" dirty="0" err="1">
                <a:latin typeface="EC Square Sans Pro" panose="020B0506040000020004" pitchFamily="34" charset="0"/>
              </a:rPr>
              <a:t>our</a:t>
            </a:r>
            <a:r>
              <a:rPr lang="es-ES" sz="1800" b="1" dirty="0">
                <a:latin typeface="EC Square Sans Pro" panose="020B0506040000020004" pitchFamily="34" charset="0"/>
              </a:rPr>
              <a:t> </a:t>
            </a:r>
            <a:r>
              <a:rPr lang="es-ES" sz="1800" b="1" dirty="0" err="1">
                <a:latin typeface="EC Square Sans Pro" panose="020B0506040000020004" pitchFamily="34" charset="0"/>
              </a:rPr>
              <a:t>assessment</a:t>
            </a:r>
            <a:r>
              <a:rPr lang="es-ES" sz="1800" b="1" dirty="0">
                <a:latin typeface="EC Square Sans Pro" panose="020B0506040000020004" pitchFamily="34" charset="0"/>
              </a:rPr>
              <a:t> </a:t>
            </a:r>
            <a:r>
              <a:rPr lang="es-ES" sz="1800" b="1" dirty="0" err="1">
                <a:latin typeface="EC Square Sans Pro" panose="020B0506040000020004" pitchFamily="34" charset="0"/>
              </a:rPr>
              <a:t>of</a:t>
            </a:r>
            <a:r>
              <a:rPr lang="es-ES" sz="1800" b="1" dirty="0">
                <a:latin typeface="EC Square Sans Pro" panose="020B0506040000020004" pitchFamily="34" charset="0"/>
              </a:rPr>
              <a:t> TSI </a:t>
            </a:r>
            <a:r>
              <a:rPr lang="es-ES" sz="1800" b="1" dirty="0" err="1">
                <a:latin typeface="EC Square Sans Pro" panose="020B0506040000020004" pitchFamily="34" charset="0"/>
              </a:rPr>
              <a:t>requests</a:t>
            </a:r>
            <a:r>
              <a:rPr lang="es-ES" sz="1800" b="1" dirty="0">
                <a:latin typeface="EC Square Sans Pro" panose="020B0506040000020004" pitchFamily="34" charset="0"/>
              </a:rPr>
              <a:t> </a:t>
            </a:r>
            <a:r>
              <a:rPr lang="es-ES" sz="1800" b="1" dirty="0" err="1">
                <a:latin typeface="EC Square Sans Pro" panose="020B0506040000020004" pitchFamily="34" charset="0"/>
              </a:rPr>
              <a:t>to</a:t>
            </a:r>
            <a:r>
              <a:rPr lang="es-ES" sz="1800" b="1" dirty="0">
                <a:latin typeface="EC Square Sans Pro" panose="020B0506040000020004" pitchFamily="34" charset="0"/>
              </a:rPr>
              <a:t> </a:t>
            </a:r>
            <a:r>
              <a:rPr lang="es-ES" sz="1800" b="1" dirty="0" err="1">
                <a:latin typeface="EC Square Sans Pro" panose="020B0506040000020004" pitchFamily="34" charset="0"/>
              </a:rPr>
              <a:t>ensure</a:t>
            </a:r>
            <a:r>
              <a:rPr lang="es-ES" sz="1800" b="1" dirty="0">
                <a:latin typeface="EC Square Sans Pro" panose="020B0506040000020004" pitchFamily="34" charset="0"/>
              </a:rPr>
              <a:t> </a:t>
            </a:r>
            <a:r>
              <a:rPr lang="es-ES" sz="1800" b="1" dirty="0" err="1">
                <a:latin typeface="EC Square Sans Pro" panose="020B0506040000020004" pitchFamily="34" charset="0"/>
              </a:rPr>
              <a:t>alignment</a:t>
            </a:r>
            <a:r>
              <a:rPr lang="es-ES" sz="1800" b="1" dirty="0">
                <a:latin typeface="EC Square Sans Pro" panose="020B0506040000020004" pitchFamily="34" charset="0"/>
              </a:rPr>
              <a:t> </a:t>
            </a:r>
            <a:r>
              <a:rPr lang="es-ES" sz="1800" dirty="0" err="1">
                <a:latin typeface="EC Square Sans Pro" panose="020B0506040000020004" pitchFamily="34" charset="0"/>
              </a:rPr>
              <a:t>with</a:t>
            </a:r>
            <a:r>
              <a:rPr lang="es-ES" sz="1800" dirty="0">
                <a:latin typeface="EC Square Sans Pro" panose="020B0506040000020004" pitchFamily="34" charset="0"/>
              </a:rPr>
              <a:t> EU </a:t>
            </a:r>
            <a:r>
              <a:rPr lang="es-ES" sz="1800" dirty="0" err="1">
                <a:latin typeface="EC Square Sans Pro" panose="020B0506040000020004" pitchFamily="34" charset="0"/>
              </a:rPr>
              <a:t>priorities</a:t>
            </a:r>
            <a:r>
              <a:rPr lang="es-ES" sz="1800" dirty="0">
                <a:latin typeface="EC Square Sans Pro" panose="020B0506040000020004" pitchFamily="34" charset="0"/>
              </a:rPr>
              <a:t> and </a:t>
            </a:r>
            <a:r>
              <a:rPr lang="es-ES" sz="1800" dirty="0" err="1">
                <a:latin typeface="EC Square Sans Pro" panose="020B0506040000020004" pitchFamily="34" charset="0"/>
              </a:rPr>
              <a:t>reform</a:t>
            </a:r>
            <a:r>
              <a:rPr lang="es-ES" sz="1800" dirty="0">
                <a:latin typeface="EC Square Sans Pro" panose="020B0506040000020004" pitchFamily="34" charset="0"/>
              </a:rPr>
              <a:t> </a:t>
            </a:r>
            <a:r>
              <a:rPr lang="es-ES" sz="1800" dirty="0" err="1">
                <a:latin typeface="EC Square Sans Pro" panose="020B0506040000020004" pitchFamily="34" charset="0"/>
              </a:rPr>
              <a:t>needs</a:t>
            </a:r>
            <a:r>
              <a:rPr lang="es-ES" sz="1800" dirty="0">
                <a:latin typeface="EC Square Sans Pro" panose="020B0506040000020004" pitchFamily="34" charset="0"/>
              </a:rPr>
              <a:t>.</a:t>
            </a:r>
            <a:endParaRPr lang="en-IE" sz="1800" dirty="0">
              <a:latin typeface="EC Square Sans Pro" panose="020B0506040000020004" pitchFamily="34" charset="0"/>
            </a:endParaRPr>
          </a:p>
          <a:p>
            <a:pPr marL="285750" indent="-285750">
              <a:buFont typeface="Arial" panose="020B0604020202020204" pitchFamily="34" charset="0"/>
              <a:buChar char="•"/>
            </a:pPr>
            <a:r>
              <a:rPr lang="en-IE" sz="1800" dirty="0">
                <a:latin typeface="EC Square Sans Pro" panose="020B0506040000020004" pitchFamily="34" charset="0"/>
              </a:rPr>
              <a:t>The ultimate success of both CSRs and TSI projects depends on </a:t>
            </a:r>
            <a:r>
              <a:rPr lang="en-IE" sz="1800" b="1" dirty="0">
                <a:latin typeface="EC Square Sans Pro" panose="020B0506040000020004" pitchFamily="34" charset="0"/>
              </a:rPr>
              <a:t>Member States’ ownership, willingness to implement reforms, and strong political commitment</a:t>
            </a:r>
            <a:r>
              <a:rPr lang="en-IE" sz="1800" dirty="0">
                <a:latin typeface="EC Square Sans Pro" panose="020B0506040000020004" pitchFamily="34" charset="0"/>
              </a:rPr>
              <a:t>. This is especially important in sensitive areas such as public finances and revenue administration.</a:t>
            </a:r>
          </a:p>
          <a:p>
            <a:endParaRPr lang="es-ES" sz="1800" dirty="0">
              <a:latin typeface="EC Square Sans Pro" panose="020B0506040000020004" pitchFamily="34" charset="0"/>
            </a:endParaRPr>
          </a:p>
          <a:p>
            <a:r>
              <a:rPr lang="es-ES" sz="1800" b="1" u="sng" dirty="0">
                <a:latin typeface="EC Square Sans Pro" panose="020B0506040000020004" pitchFamily="34" charset="0"/>
              </a:rPr>
              <a:t>Future </a:t>
            </a:r>
            <a:r>
              <a:rPr lang="es-ES" sz="1800" b="1" u="sng" dirty="0" err="1">
                <a:latin typeface="EC Square Sans Pro" panose="020B0506040000020004" pitchFamily="34" charset="0"/>
              </a:rPr>
              <a:t>priorities</a:t>
            </a:r>
            <a:r>
              <a:rPr lang="es-ES" sz="1800" b="1" u="sng" dirty="0">
                <a:latin typeface="EC Square Sans Pro" panose="020B0506040000020004" pitchFamily="34" charset="0"/>
              </a:rPr>
              <a:t> </a:t>
            </a:r>
            <a:r>
              <a:rPr lang="es-ES" sz="1800" b="1" u="sng" dirty="0" err="1">
                <a:latin typeface="EC Square Sans Pro" panose="020B0506040000020004" pitchFamily="34" charset="0"/>
              </a:rPr>
              <a:t>for</a:t>
            </a:r>
            <a:r>
              <a:rPr lang="es-ES" sz="1800" b="1" u="sng" dirty="0">
                <a:latin typeface="EC Square Sans Pro" panose="020B0506040000020004" pitchFamily="34" charset="0"/>
              </a:rPr>
              <a:t> TSI in </a:t>
            </a:r>
            <a:r>
              <a:rPr lang="es-ES" sz="1800" b="1" u="sng" dirty="0" err="1">
                <a:latin typeface="EC Square Sans Pro" panose="020B0506040000020004" pitchFamily="34" charset="0"/>
              </a:rPr>
              <a:t>the</a:t>
            </a:r>
            <a:r>
              <a:rPr lang="es-ES" sz="1800" b="1" u="sng" dirty="0">
                <a:latin typeface="EC Square Sans Pro" panose="020B0506040000020004" pitchFamily="34" charset="0"/>
              </a:rPr>
              <a:t> 2027 </a:t>
            </a:r>
            <a:r>
              <a:rPr lang="es-ES" sz="1800" b="1" u="sng" dirty="0" err="1">
                <a:latin typeface="EC Square Sans Pro" panose="020B0506040000020004" pitchFamily="34" charset="0"/>
              </a:rPr>
              <a:t>cycle</a:t>
            </a:r>
            <a:r>
              <a:rPr lang="es-ES" sz="1800" b="1" u="sng" dirty="0">
                <a:latin typeface="EC Square Sans Pro" panose="020B0506040000020004" pitchFamily="34" charset="0"/>
              </a:rPr>
              <a:t>: </a:t>
            </a:r>
          </a:p>
          <a:p>
            <a:pPr marL="285750" indent="-285750">
              <a:buFont typeface="Arial" panose="020B0604020202020204" pitchFamily="34" charset="0"/>
              <a:buChar char="•"/>
            </a:pPr>
            <a:r>
              <a:rPr lang="es-ES" sz="1800" dirty="0">
                <a:latin typeface="EC Square Sans Pro" panose="020B0506040000020004" pitchFamily="34" charset="0"/>
              </a:rPr>
              <a:t>Regular </a:t>
            </a:r>
            <a:r>
              <a:rPr lang="es-ES" sz="1800" dirty="0" err="1">
                <a:latin typeface="EC Square Sans Pro" panose="020B0506040000020004" pitchFamily="34" charset="0"/>
              </a:rPr>
              <a:t>cycle</a:t>
            </a:r>
            <a:r>
              <a:rPr lang="es-ES" sz="1800" dirty="0">
                <a:latin typeface="EC Square Sans Pro" panose="020B0506040000020004" pitchFamily="34" charset="0"/>
              </a:rPr>
              <a:t> </a:t>
            </a:r>
            <a:r>
              <a:rPr lang="es-ES" sz="1800" dirty="0" err="1">
                <a:latin typeface="EC Square Sans Pro" panose="020B0506040000020004" pitchFamily="34" charset="0"/>
              </a:rPr>
              <a:t>with</a:t>
            </a:r>
            <a:r>
              <a:rPr lang="es-ES" sz="1800" dirty="0">
                <a:latin typeface="EC Square Sans Pro" panose="020B0506040000020004" pitchFamily="34" charset="0"/>
              </a:rPr>
              <a:t> </a:t>
            </a:r>
            <a:r>
              <a:rPr lang="es-ES" sz="1800" dirty="0" err="1">
                <a:latin typeface="EC Square Sans Pro" panose="020B0506040000020004" pitchFamily="34" charset="0"/>
              </a:rPr>
              <a:t>suggested</a:t>
            </a:r>
            <a:r>
              <a:rPr lang="es-ES" sz="1800" dirty="0">
                <a:latin typeface="EC Square Sans Pro" panose="020B0506040000020004" pitchFamily="34" charset="0"/>
              </a:rPr>
              <a:t> </a:t>
            </a:r>
            <a:r>
              <a:rPr lang="es-ES" sz="1800" dirty="0" err="1">
                <a:latin typeface="EC Square Sans Pro" panose="020B0506040000020004" pitchFamily="34" charset="0"/>
              </a:rPr>
              <a:t>flagships</a:t>
            </a:r>
            <a:r>
              <a:rPr lang="es-ES" sz="1800" dirty="0">
                <a:latin typeface="EC Square Sans Pro" panose="020B0506040000020004" pitchFamily="34" charset="0"/>
              </a:rPr>
              <a:t> </a:t>
            </a:r>
            <a:r>
              <a:rPr lang="es-ES" sz="1800" dirty="0" err="1">
                <a:latin typeface="EC Square Sans Pro" panose="020B0506040000020004" pitchFamily="34" charset="0"/>
              </a:rPr>
              <a:t>on</a:t>
            </a:r>
            <a:r>
              <a:rPr lang="es-ES" sz="1800" dirty="0">
                <a:latin typeface="EC Square Sans Pro" panose="020B0506040000020004" pitchFamily="34" charset="0"/>
              </a:rPr>
              <a:t> (i) </a:t>
            </a:r>
            <a:r>
              <a:rPr lang="en-IE" sz="1800" dirty="0">
                <a:latin typeface="EC Square Sans Pro" panose="020B0506040000020004" pitchFamily="34" charset="0"/>
              </a:rPr>
              <a:t>Structural support to defence procurement - DAEN+, (ii) Public Procurement Data Space, (iii) Support for improving the data quality of e-waste statistics, (iv) Improving leverage of public funding through new financial instruments and (v) Permitting for grids and renewables</a:t>
            </a:r>
            <a:endParaRPr lang="es-ES" sz="1800" dirty="0">
              <a:latin typeface="EC Square Sans Pro" panose="020B0506040000020004" pitchFamily="34" charset="0"/>
            </a:endParaRPr>
          </a:p>
          <a:p>
            <a:pPr marL="285750" indent="-285750">
              <a:buFont typeface="Arial" panose="020B0604020202020204" pitchFamily="34" charset="0"/>
              <a:buChar char="•"/>
            </a:pPr>
            <a:r>
              <a:rPr lang="es-ES" sz="1800" dirty="0">
                <a:latin typeface="EC Square Sans Pro" panose="020B0506040000020004" pitchFamily="34" charset="0"/>
              </a:rPr>
              <a:t>NRPP </a:t>
            </a:r>
            <a:r>
              <a:rPr lang="es-ES" sz="1800" dirty="0" err="1">
                <a:latin typeface="EC Square Sans Pro" panose="020B0506040000020004" pitchFamily="34" charset="0"/>
              </a:rPr>
              <a:t>dedicated</a:t>
            </a:r>
            <a:r>
              <a:rPr lang="es-ES" sz="1800" dirty="0">
                <a:latin typeface="EC Square Sans Pro" panose="020B0506040000020004" pitchFamily="34" charset="0"/>
              </a:rPr>
              <a:t> </a:t>
            </a:r>
            <a:r>
              <a:rPr lang="es-ES" sz="1800" dirty="0" err="1">
                <a:latin typeface="EC Square Sans Pro" panose="020B0506040000020004" pitchFamily="34" charset="0"/>
              </a:rPr>
              <a:t>call</a:t>
            </a:r>
            <a:r>
              <a:rPr lang="es-ES" sz="1800" dirty="0">
                <a:latin typeface="EC Square Sans Pro" panose="020B0506040000020004" pitchFamily="34" charset="0"/>
              </a:rPr>
              <a:t> in Q1 2027 </a:t>
            </a:r>
            <a:r>
              <a:rPr lang="es-ES" sz="1800" dirty="0" err="1">
                <a:latin typeface="EC Square Sans Pro" panose="020B0506040000020004" pitchFamily="34" charset="0"/>
              </a:rPr>
              <a:t>focusing</a:t>
            </a:r>
            <a:r>
              <a:rPr lang="es-ES" sz="1800" dirty="0">
                <a:latin typeface="EC Square Sans Pro" panose="020B0506040000020004" pitchFamily="34" charset="0"/>
              </a:rPr>
              <a:t> </a:t>
            </a:r>
            <a:r>
              <a:rPr lang="en-IE" sz="1800" dirty="0">
                <a:latin typeface="EC Square Sans Pro" panose="020B0506040000020004" pitchFamily="34" charset="0"/>
              </a:rPr>
              <a:t>on Member States’ most pressing requests for support to prepare ambitious reforms which they plan to include in their upcoming NRPPs under the next MFF. </a:t>
            </a:r>
            <a:endParaRPr lang="es-ES" sz="1800" dirty="0">
              <a:latin typeface="EC Square Sans Pro" panose="020B0506040000020004" pitchFamily="34" charset="0"/>
            </a:endParaRPr>
          </a:p>
        </p:txBody>
      </p:sp>
    </p:spTree>
    <p:extLst>
      <p:ext uri="{BB962C8B-B14F-4D97-AF65-F5344CB8AC3E}">
        <p14:creationId xmlns:p14="http://schemas.microsoft.com/office/powerpoint/2010/main" val="136088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589FAE5-D3E9-8389-A22F-2F63C0FC09E9}"/>
              </a:ext>
            </a:extLst>
          </p:cNvPr>
          <p:cNvSpPr>
            <a:spLocks noGrp="1"/>
          </p:cNvSpPr>
          <p:nvPr>
            <p:ph type="title" idx="4294967295"/>
          </p:nvPr>
        </p:nvSpPr>
        <p:spPr>
          <a:xfrm>
            <a:off x="838200" y="2256739"/>
            <a:ext cx="10515600" cy="1020337"/>
          </a:xfrm>
        </p:spPr>
        <p:txBody>
          <a:bodyPr/>
          <a:lstStyle/>
          <a:p>
            <a:r>
              <a:rPr lang="en-US" sz="8000" b="1" dirty="0">
                <a:latin typeface="EC Square Sans Pro" panose="020B0506040000020004" pitchFamily="34" charset="0"/>
              </a:rPr>
              <a:t>Thank you</a:t>
            </a:r>
            <a:endParaRPr lang="en-GB" sz="8000" b="1" dirty="0">
              <a:latin typeface="EC Square Sans Pro" panose="020B0506040000020004" pitchFamily="34" charset="0"/>
            </a:endParaRPr>
          </a:p>
        </p:txBody>
      </p:sp>
    </p:spTree>
    <p:extLst>
      <p:ext uri="{BB962C8B-B14F-4D97-AF65-F5344CB8AC3E}">
        <p14:creationId xmlns:p14="http://schemas.microsoft.com/office/powerpoint/2010/main" val="878372291"/>
      </p:ext>
    </p:extLst>
  </p:cSld>
  <p:clrMapOvr>
    <a:masterClrMapping/>
  </p:clrMapOvr>
</p:sld>
</file>

<file path=ppt/theme/theme1.xml><?xml version="1.0" encoding="utf-8"?>
<a:theme xmlns:a="http://schemas.openxmlformats.org/drawingml/2006/main" name="colour palette new PPT">
  <a:themeElements>
    <a:clrScheme name="EC Colour Palette 2024">
      <a:dk1>
        <a:sysClr val="windowText" lastClr="000000"/>
      </a:dk1>
      <a:lt1>
        <a:sysClr val="window" lastClr="FFFFFF"/>
      </a:lt1>
      <a:dk2>
        <a:srgbClr val="003399"/>
      </a:dk2>
      <a:lt2>
        <a:srgbClr val="C6E5DF"/>
      </a:lt2>
      <a:accent1>
        <a:srgbClr val="44BA7E"/>
      </a:accent1>
      <a:accent2>
        <a:srgbClr val="000083"/>
      </a:accent2>
      <a:accent3>
        <a:srgbClr val="48038C"/>
      </a:accent3>
      <a:accent4>
        <a:srgbClr val="FF712C"/>
      </a:accent4>
      <a:accent5>
        <a:srgbClr val="FFD34E"/>
      </a:accent5>
      <a:accent6>
        <a:srgbClr val="DD0C86"/>
      </a:accent6>
      <a:hlink>
        <a:srgbClr val="003399"/>
      </a:hlink>
      <a:folHlink>
        <a:srgbClr val="003399"/>
      </a:folHlink>
    </a:clrScheme>
    <a:fontScheme name="EC revam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vamp_VI_EC_Corporate_PPT_Template_2024 2.pptx" id="{82638BCC-62B9-435A-B3D4-91B8F41A0F82}" vid="{331CF50E-8039-4F5B-9C47-F59CDFBC175A}"/>
    </a:ext>
  </a:extLst>
</a:theme>
</file>

<file path=ppt/theme/theme2.xml><?xml version="1.0" encoding="utf-8"?>
<a:theme xmlns:a="http://schemas.openxmlformats.org/drawingml/2006/main" name="1_colour palette new PPT">
  <a:themeElements>
    <a:clrScheme name="SG Reform Custom Colours">
      <a:dk1>
        <a:sysClr val="windowText" lastClr="000000"/>
      </a:dk1>
      <a:lt1>
        <a:sysClr val="window" lastClr="FFFFFF"/>
      </a:lt1>
      <a:dk2>
        <a:srgbClr val="003399"/>
      </a:dk2>
      <a:lt2>
        <a:srgbClr val="EEF4FF"/>
      </a:lt2>
      <a:accent1>
        <a:srgbClr val="008080"/>
      </a:accent1>
      <a:accent2>
        <a:srgbClr val="FFCC33"/>
      </a:accent2>
      <a:accent3>
        <a:srgbClr val="CBA3FF"/>
      </a:accent3>
      <a:accent4>
        <a:srgbClr val="66A3FF"/>
      </a:accent4>
      <a:accent5>
        <a:srgbClr val="D4D4D4"/>
      </a:accent5>
      <a:accent6>
        <a:srgbClr val="718DC6"/>
      </a:accent6>
      <a:hlink>
        <a:srgbClr val="003399"/>
      </a:hlink>
      <a:folHlink>
        <a:srgbClr val="003399"/>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vamp_VI_EC_Corporate_PPT_Template_2024_new" id="{A353E091-E39B-4252-89A5-6AD218C70861}" vid="{02F00D3F-467A-4D47-B639-59579081A30D}"/>
    </a:ext>
  </a:ext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964E16383E4934CA3736B0ABBCAA4CF" ma:contentTypeVersion="11" ma:contentTypeDescription="Create a new document." ma:contentTypeScope="" ma:versionID="ef7a2615be391c9fb062d49156419ccc">
  <xsd:schema xmlns:xsd="http://www.w3.org/2001/XMLSchema" xmlns:xs="http://www.w3.org/2001/XMLSchema" xmlns:p="http://schemas.microsoft.com/office/2006/metadata/properties" xmlns:ns2="0a1b2c5e-92f6-464f-9ead-f546a28a84b7" xmlns:ns3="3cddeab4-c2ce-488f-8ab4-2d393f53067e" targetNamespace="http://schemas.microsoft.com/office/2006/metadata/properties" ma:root="true" ma:fieldsID="3030f0201d84a8b140547303704c60ab" ns2:_="" ns3:_="">
    <xsd:import namespace="0a1b2c5e-92f6-464f-9ead-f546a28a84b7"/>
    <xsd:import namespace="3cddeab4-c2ce-488f-8ab4-2d393f53067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1b2c5e-92f6-464f-9ead-f546a28a84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2baa02b3-c216-49d5-b6dc-d11338e15416"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cddeab4-c2ce-488f-8ab4-2d393f53067e"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f39df4f7-6121-4915-88eb-bd22affab79b}" ma:internalName="TaxCatchAll" ma:showField="CatchAllData" ma:web="3cddeab4-c2ce-488f-8ab4-2d393f53067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a1b2c5e-92f6-464f-9ead-f546a28a84b7">
      <Terms xmlns="http://schemas.microsoft.com/office/infopath/2007/PartnerControls"/>
    </lcf76f155ced4ddcb4097134ff3c332f>
    <TaxCatchAll xmlns="3cddeab4-c2ce-488f-8ab4-2d393f53067e" xsi:nil="true"/>
  </documentManagement>
</p:properties>
</file>

<file path=customXml/itemProps1.xml><?xml version="1.0" encoding="utf-8"?>
<ds:datastoreItem xmlns:ds="http://schemas.openxmlformats.org/officeDocument/2006/customXml" ds:itemID="{595B98E2-2534-4343-B4F5-81BE3D552FBB}"/>
</file>

<file path=customXml/itemProps2.xml><?xml version="1.0" encoding="utf-8"?>
<ds:datastoreItem xmlns:ds="http://schemas.openxmlformats.org/officeDocument/2006/customXml" ds:itemID="{BC578E49-555D-4D0C-B802-355039F0D82E}">
  <ds:schemaRefs>
    <ds:schemaRef ds:uri="http://schemas.microsoft.com/sharepoint/v3/contenttype/forms"/>
  </ds:schemaRefs>
</ds:datastoreItem>
</file>

<file path=customXml/itemProps3.xml><?xml version="1.0" encoding="utf-8"?>
<ds:datastoreItem xmlns:ds="http://schemas.openxmlformats.org/officeDocument/2006/customXml" ds:itemID="{537B6F83-6DDD-48D8-857B-BE72EE2D0B99}">
  <ds:schemaRefs>
    <ds:schemaRef ds:uri="http://schemas.microsoft.com/office/2006/metadata/properties"/>
    <ds:schemaRef ds:uri="http://www.w3.org/XML/1998/namespace"/>
    <ds:schemaRef ds:uri="http://purl.org/dc/elements/1.1/"/>
    <ds:schemaRef ds:uri="http://purl.org/dc/terms/"/>
    <ds:schemaRef ds:uri="http://schemas.openxmlformats.org/package/2006/metadata/core-properties"/>
    <ds:schemaRef ds:uri="http://purl.org/dc/dcmitype/"/>
    <ds:schemaRef ds:uri="http://schemas.microsoft.com/office/2006/documentManagement/typ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blank</Template>
  <TotalTime>393</TotalTime>
  <Words>2111</Words>
  <Application>Microsoft Office PowerPoint</Application>
  <PresentationFormat>Widescreen</PresentationFormat>
  <Paragraphs>165</Paragraphs>
  <Slides>16</Slides>
  <Notes>5</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16</vt:i4>
      </vt:variant>
    </vt:vector>
  </HeadingPairs>
  <TitlesOfParts>
    <vt:vector size="22" baseType="lpstr">
      <vt:lpstr>Arial</vt:lpstr>
      <vt:lpstr>Arial,Sans-Serif</vt:lpstr>
      <vt:lpstr>Calibri</vt:lpstr>
      <vt:lpstr>EC Square Sans Pro</vt:lpstr>
      <vt:lpstr>colour palette new PPT</vt:lpstr>
      <vt:lpstr>1_colour palette new PPT</vt:lpstr>
      <vt:lpstr>PowerPoint Presentation</vt:lpstr>
      <vt:lpstr>SG REFORM</vt:lpstr>
      <vt:lpstr>PowerPoint Presentation</vt:lpstr>
      <vt:lpstr>Technical Support Instrument</vt:lpstr>
      <vt:lpstr>Technical Support Instrument cycle</vt:lpstr>
      <vt:lpstr>CSRs in the assessment process and TSI 2026 priorities</vt:lpstr>
      <vt:lpstr>Supporting economic reforms</vt:lpstr>
      <vt:lpstr>Policy areas where we provide support</vt:lpstr>
      <vt:lpstr>Supported reforms on the ground related to CSRs and EU law</vt:lpstr>
      <vt:lpstr>Selected key projects addressing CSRs</vt:lpstr>
      <vt:lpstr>Selected key projects addressing CSRs</vt:lpstr>
      <vt:lpstr>Supporting social reforms</vt:lpstr>
      <vt:lpstr>PowerPoint Presentation</vt:lpstr>
      <vt:lpstr>PowerPoint Presentation</vt:lpstr>
      <vt:lpstr>Concluding remarks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ARGUELLES MARTINEZ Ignacio (SG REFORM)</dc:creator>
  <cp:lastModifiedBy>ARGUELLES MARTINEZ Ignacio (SG REFORM)</cp:lastModifiedBy>
  <cp:revision>19</cp:revision>
  <dcterms:created xsi:type="dcterms:W3CDTF">2026-07-31T10:02:39Z</dcterms:created>
  <dcterms:modified xsi:type="dcterms:W3CDTF">2026-09-07T14:49:09Z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0x0101006964E16383E4934CA3736B0ABBCAA4CF</vt:lpwstr>
  </property>
  <property fmtid="{D5CDD505-2E9C-101B-9397-08002B2CF9AE}" pid="3" name="MSIP_Label_6bd9ddd1-4d20-43f6-abfa-fc3c07406f94_Enabled">
    <vt:lpwstr>true</vt:lpwstr>
  </property>
  <property fmtid="{D5CDD505-2E9C-101B-9397-08002B2CF9AE}" pid="4" name="MSIP_Label_6bd9ddd1-4d20-43f6-abfa-fc3c07406f94_SetDate">
    <vt:lpwstr>2023-09-26T10:27:54Z</vt:lpwstr>
  </property>
  <property fmtid="{D5CDD505-2E9C-101B-9397-08002B2CF9AE}" pid="5" name="MSIP_Label_6bd9ddd1-4d20-43f6-abfa-fc3c07406f94_Method">
    <vt:lpwstr>Standard</vt:lpwstr>
  </property>
  <property fmtid="{D5CDD505-2E9C-101B-9397-08002B2CF9AE}" pid="6" name="MSIP_Label_6bd9ddd1-4d20-43f6-abfa-fc3c07406f94_Name">
    <vt:lpwstr>Commission Use</vt:lpwstr>
  </property>
  <property fmtid="{D5CDD505-2E9C-101B-9397-08002B2CF9AE}" pid="7" name="MSIP_Label_6bd9ddd1-4d20-43f6-abfa-fc3c07406f94_SiteId">
    <vt:lpwstr>b24c8b06-522c-46fe-9080-70926f8dddb1</vt:lpwstr>
  </property>
  <property fmtid="{D5CDD505-2E9C-101B-9397-08002B2CF9AE}" pid="8" name="MSIP_Label_6bd9ddd1-4d20-43f6-abfa-fc3c07406f94_ActionId">
    <vt:lpwstr>5f9041e0-26c3-439f-9557-91c751557f9e</vt:lpwstr>
  </property>
  <property fmtid="{D5CDD505-2E9C-101B-9397-08002B2CF9AE}" pid="9" name="MSIP_Label_6bd9ddd1-4d20-43f6-abfa-fc3c07406f94_ContentBits">
    <vt:lpwstr>0</vt:lpwstr>
  </property>
</Properties>
</file>