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9" r:id="rId4"/>
    <p:sldMasterId id="2147483682" r:id="rId5"/>
    <p:sldMasterId id="2147483704" r:id="rId6"/>
    <p:sldMasterId id="2147483712" r:id="rId7"/>
  </p:sldMasterIdLst>
  <p:notesMasterIdLst>
    <p:notesMasterId r:id="rId21"/>
  </p:notesMasterIdLst>
  <p:handoutMasterIdLst>
    <p:handoutMasterId r:id="rId22"/>
  </p:handoutMasterIdLst>
  <p:sldIdLst>
    <p:sldId id="266" r:id="rId8"/>
    <p:sldId id="2147473751" r:id="rId9"/>
    <p:sldId id="552" r:id="rId10"/>
    <p:sldId id="2147473768" r:id="rId11"/>
    <p:sldId id="2147473792" r:id="rId12"/>
    <p:sldId id="2147473789" r:id="rId13"/>
    <p:sldId id="2147473790" r:id="rId14"/>
    <p:sldId id="2147473791" r:id="rId15"/>
    <p:sldId id="2147473786" r:id="rId16"/>
    <p:sldId id="2147473793" r:id="rId17"/>
    <p:sldId id="2147473794" r:id="rId18"/>
    <p:sldId id="2147473753" r:id="rId19"/>
    <p:sldId id="2147473771" r:id="rId20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6B4173B-2438-4BAE-B244-CF43514C846F}">
          <p14:sldIdLst>
            <p14:sldId id="266"/>
            <p14:sldId id="2147473751"/>
            <p14:sldId id="552"/>
            <p14:sldId id="2147473768"/>
            <p14:sldId id="2147473792"/>
            <p14:sldId id="2147473789"/>
            <p14:sldId id="2147473790"/>
            <p14:sldId id="2147473791"/>
            <p14:sldId id="2147473786"/>
            <p14:sldId id="2147473793"/>
            <p14:sldId id="2147473794"/>
            <p14:sldId id="2147473753"/>
            <p14:sldId id="214747377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C1BD2C5-81A6-168A-7441-5736559A0C27}" name="Atze Faas" initials="AF" userId="Atze Faas" providerId="None"/>
  <p188:author id="{262B03E5-BEFC-9C85-AA1E-F43FEC1EFAA1}" name="A Faas" initials="AF" userId="74191137b769f2ab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CCFFFF"/>
    <a:srgbClr val="CC99FF"/>
    <a:srgbClr val="004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F4C7CB-BE68-40B5-BFCE-6BE44740626F}" v="3" dt="2026-07-02T13:58:36.6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423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tze Faas" userId="1408010c-9b58-4526-824f-c16e10c43a7b" providerId="ADAL" clId="{6CF168DD-01F4-49D2-8A32-21CC95E8D6B2}"/>
    <pc:docChg chg="undo custSel addSld delSld modSld sldOrd modSection">
      <pc:chgData name="Atze Faas" userId="1408010c-9b58-4526-824f-c16e10c43a7b" providerId="ADAL" clId="{6CF168DD-01F4-49D2-8A32-21CC95E8D6B2}" dt="2026-07-03T10:38:26.559" v="3605" actId="6549"/>
      <pc:docMkLst>
        <pc:docMk/>
      </pc:docMkLst>
      <pc:sldChg chg="modSp mod">
        <pc:chgData name="Atze Faas" userId="1408010c-9b58-4526-824f-c16e10c43a7b" providerId="ADAL" clId="{6CF168DD-01F4-49D2-8A32-21CC95E8D6B2}" dt="2026-06-29T13:50:41.023" v="1653" actId="6549"/>
        <pc:sldMkLst>
          <pc:docMk/>
          <pc:sldMk cId="8031909" sldId="266"/>
        </pc:sldMkLst>
        <pc:spChg chg="mod">
          <ac:chgData name="Atze Faas" userId="1408010c-9b58-4526-824f-c16e10c43a7b" providerId="ADAL" clId="{6CF168DD-01F4-49D2-8A32-21CC95E8D6B2}" dt="2026-06-29T13:50:41.023" v="1653" actId="6549"/>
          <ac:spMkLst>
            <pc:docMk/>
            <pc:sldMk cId="8031909" sldId="266"/>
            <ac:spMk id="7" creationId="{93DF79F9-5E9F-8204-7E98-E4AD133BF7BD}"/>
          </ac:spMkLst>
        </pc:spChg>
        <pc:spChg chg="mod">
          <ac:chgData name="Atze Faas" userId="1408010c-9b58-4526-824f-c16e10c43a7b" providerId="ADAL" clId="{6CF168DD-01F4-49D2-8A32-21CC95E8D6B2}" dt="2026-06-29T13:50:07.374" v="1643" actId="20577"/>
          <ac:spMkLst>
            <pc:docMk/>
            <pc:sldMk cId="8031909" sldId="266"/>
            <ac:spMk id="8" creationId="{19D089FD-CE3A-F52D-346F-97D4B7C24104}"/>
          </ac:spMkLst>
        </pc:spChg>
      </pc:sldChg>
      <pc:sldChg chg="addSp modSp mod">
        <pc:chgData name="Atze Faas" userId="1408010c-9b58-4526-824f-c16e10c43a7b" providerId="ADAL" clId="{6CF168DD-01F4-49D2-8A32-21CC95E8D6B2}" dt="2026-06-22T12:22:55.865" v="102" actId="1037"/>
        <pc:sldMkLst>
          <pc:docMk/>
          <pc:sldMk cId="506675905" sldId="552"/>
        </pc:sldMkLst>
        <pc:picChg chg="mod">
          <ac:chgData name="Atze Faas" userId="1408010c-9b58-4526-824f-c16e10c43a7b" providerId="ADAL" clId="{6CF168DD-01F4-49D2-8A32-21CC95E8D6B2}" dt="2026-06-22T12:21:13.366" v="78" actId="1038"/>
          <ac:picMkLst>
            <pc:docMk/>
            <pc:sldMk cId="506675905" sldId="552"/>
            <ac:picMk id="5" creationId="{2AC5C4EC-4C44-D7C9-808F-E66F7A15EF07}"/>
          </ac:picMkLst>
        </pc:picChg>
        <pc:picChg chg="mod">
          <ac:chgData name="Atze Faas" userId="1408010c-9b58-4526-824f-c16e10c43a7b" providerId="ADAL" clId="{6CF168DD-01F4-49D2-8A32-21CC95E8D6B2}" dt="2026-06-22T12:21:07.999" v="59" actId="1038"/>
          <ac:picMkLst>
            <pc:docMk/>
            <pc:sldMk cId="506675905" sldId="552"/>
            <ac:picMk id="7" creationId="{4F01BBFF-421B-7C22-8656-0B2512D00F40}"/>
          </ac:picMkLst>
        </pc:picChg>
        <pc:picChg chg="mod">
          <ac:chgData name="Atze Faas" userId="1408010c-9b58-4526-824f-c16e10c43a7b" providerId="ADAL" clId="{6CF168DD-01F4-49D2-8A32-21CC95E8D6B2}" dt="2026-06-22T12:22:55.865" v="102" actId="1037"/>
          <ac:picMkLst>
            <pc:docMk/>
            <pc:sldMk cId="506675905" sldId="552"/>
            <ac:picMk id="9" creationId="{0D536334-3F83-1D11-BD3A-A7231528B8F0}"/>
          </ac:picMkLst>
        </pc:picChg>
        <pc:picChg chg="add mod">
          <ac:chgData name="Atze Faas" userId="1408010c-9b58-4526-824f-c16e10c43a7b" providerId="ADAL" clId="{6CF168DD-01F4-49D2-8A32-21CC95E8D6B2}" dt="2026-06-22T12:22:47.466" v="82" actId="1076"/>
          <ac:picMkLst>
            <pc:docMk/>
            <pc:sldMk cId="506675905" sldId="552"/>
            <ac:picMk id="11" creationId="{35878381-FF68-9F9F-2631-9DBC0DDAC29B}"/>
          </ac:picMkLst>
        </pc:picChg>
      </pc:sldChg>
      <pc:sldChg chg="addSp modSp new mod">
        <pc:chgData name="Atze Faas" userId="1408010c-9b58-4526-824f-c16e10c43a7b" providerId="ADAL" clId="{6CF168DD-01F4-49D2-8A32-21CC95E8D6B2}" dt="2026-07-03T10:37:40.405" v="3589" actId="20577"/>
        <pc:sldMkLst>
          <pc:docMk/>
          <pc:sldMk cId="756387078" sldId="2147473753"/>
        </pc:sldMkLst>
        <pc:spChg chg="mod">
          <ac:chgData name="Atze Faas" userId="1408010c-9b58-4526-824f-c16e10c43a7b" providerId="ADAL" clId="{6CF168DD-01F4-49D2-8A32-21CC95E8D6B2}" dt="2026-07-03T10:37:40.405" v="3589" actId="20577"/>
          <ac:spMkLst>
            <pc:docMk/>
            <pc:sldMk cId="756387078" sldId="2147473753"/>
            <ac:spMk id="3" creationId="{76F1F044-2182-0969-3108-5D4096031F9B}"/>
          </ac:spMkLst>
        </pc:spChg>
        <pc:spChg chg="mod">
          <ac:chgData name="Atze Faas" userId="1408010c-9b58-4526-824f-c16e10c43a7b" providerId="ADAL" clId="{6CF168DD-01F4-49D2-8A32-21CC95E8D6B2}" dt="2026-06-29T14:03:35.176" v="1684" actId="6549"/>
          <ac:spMkLst>
            <pc:docMk/>
            <pc:sldMk cId="756387078" sldId="2147473753"/>
            <ac:spMk id="4" creationId="{799C225F-B11D-6F59-B845-FB778944AA67}"/>
          </ac:spMkLst>
        </pc:spChg>
        <pc:picChg chg="add mod">
          <ac:chgData name="Atze Faas" userId="1408010c-9b58-4526-824f-c16e10c43a7b" providerId="ADAL" clId="{6CF168DD-01F4-49D2-8A32-21CC95E8D6B2}" dt="2026-06-29T14:05:37.531" v="1800" actId="1076"/>
          <ac:picMkLst>
            <pc:docMk/>
            <pc:sldMk cId="756387078" sldId="2147473753"/>
            <ac:picMk id="5" creationId="{BD7C10DF-E596-0B4D-7B08-192CCDE13107}"/>
          </ac:picMkLst>
        </pc:picChg>
      </pc:sldChg>
      <pc:sldChg chg="modSp add mod ord">
        <pc:chgData name="Atze Faas" userId="1408010c-9b58-4526-824f-c16e10c43a7b" providerId="ADAL" clId="{6CF168DD-01F4-49D2-8A32-21CC95E8D6B2}" dt="2026-07-03T10:33:44.278" v="3540" actId="20577"/>
        <pc:sldMkLst>
          <pc:docMk/>
          <pc:sldMk cId="2213477555" sldId="2147473768"/>
        </pc:sldMkLst>
        <pc:spChg chg="mod">
          <ac:chgData name="Atze Faas" userId="1408010c-9b58-4526-824f-c16e10c43a7b" providerId="ADAL" clId="{6CF168DD-01F4-49D2-8A32-21CC95E8D6B2}" dt="2026-06-29T13:28:10.624" v="1287" actId="5793"/>
          <ac:spMkLst>
            <pc:docMk/>
            <pc:sldMk cId="2213477555" sldId="2147473768"/>
            <ac:spMk id="3" creationId="{17FFBE09-F33E-FB19-4C4F-931295CA7B9F}"/>
          </ac:spMkLst>
        </pc:spChg>
        <pc:spChg chg="mod">
          <ac:chgData name="Atze Faas" userId="1408010c-9b58-4526-824f-c16e10c43a7b" providerId="ADAL" clId="{6CF168DD-01F4-49D2-8A32-21CC95E8D6B2}" dt="2026-07-01T06:27:33.181" v="3486" actId="120"/>
          <ac:spMkLst>
            <pc:docMk/>
            <pc:sldMk cId="2213477555" sldId="2147473768"/>
            <ac:spMk id="8" creationId="{7F48A096-C4B0-2C61-3114-EEBB07409BC3}"/>
          </ac:spMkLst>
        </pc:spChg>
        <pc:spChg chg="mod">
          <ac:chgData name="Atze Faas" userId="1408010c-9b58-4526-824f-c16e10c43a7b" providerId="ADAL" clId="{6CF168DD-01F4-49D2-8A32-21CC95E8D6B2}" dt="2026-07-03T10:33:44.278" v="3540" actId="20577"/>
          <ac:spMkLst>
            <pc:docMk/>
            <pc:sldMk cId="2213477555" sldId="2147473768"/>
            <ac:spMk id="12" creationId="{05C6052E-10FC-4F10-7618-8186B9B87AE3}"/>
          </ac:spMkLst>
        </pc:spChg>
        <pc:spChg chg="mod">
          <ac:chgData name="Atze Faas" userId="1408010c-9b58-4526-824f-c16e10c43a7b" providerId="ADAL" clId="{6CF168DD-01F4-49D2-8A32-21CC95E8D6B2}" dt="2026-06-29T13:24:57.424" v="1088" actId="20577"/>
          <ac:spMkLst>
            <pc:docMk/>
            <pc:sldMk cId="2213477555" sldId="2147473768"/>
            <ac:spMk id="28" creationId="{8C300177-57E8-6550-7B10-F15E541D0328}"/>
          </ac:spMkLst>
        </pc:spChg>
        <pc:spChg chg="mod">
          <ac:chgData name="Atze Faas" userId="1408010c-9b58-4526-824f-c16e10c43a7b" providerId="ADAL" clId="{6CF168DD-01F4-49D2-8A32-21CC95E8D6B2}" dt="2026-06-29T13:26:45.676" v="1199" actId="313"/>
          <ac:spMkLst>
            <pc:docMk/>
            <pc:sldMk cId="2213477555" sldId="2147473768"/>
            <ac:spMk id="29" creationId="{70E13837-3C52-4386-0895-9395F1132938}"/>
          </ac:spMkLst>
        </pc:spChg>
        <pc:spChg chg="mod">
          <ac:chgData name="Atze Faas" userId="1408010c-9b58-4526-824f-c16e10c43a7b" providerId="ADAL" clId="{6CF168DD-01F4-49D2-8A32-21CC95E8D6B2}" dt="2026-06-29T13:25:12.308" v="1103" actId="20577"/>
          <ac:spMkLst>
            <pc:docMk/>
            <pc:sldMk cId="2213477555" sldId="2147473768"/>
            <ac:spMk id="38" creationId="{C4911280-D879-5D09-A5CF-82AAEF2D574D}"/>
          </ac:spMkLst>
        </pc:spChg>
        <pc:spChg chg="mod">
          <ac:chgData name="Atze Faas" userId="1408010c-9b58-4526-824f-c16e10c43a7b" providerId="ADAL" clId="{6CF168DD-01F4-49D2-8A32-21CC95E8D6B2}" dt="2026-06-29T14:43:46.813" v="2928" actId="20577"/>
          <ac:spMkLst>
            <pc:docMk/>
            <pc:sldMk cId="2213477555" sldId="2147473768"/>
            <ac:spMk id="42" creationId="{EAA2C720-988E-6261-4D9D-A5345D89E34F}"/>
          </ac:spMkLst>
        </pc:spChg>
        <pc:spChg chg="mod">
          <ac:chgData name="Atze Faas" userId="1408010c-9b58-4526-824f-c16e10c43a7b" providerId="ADAL" clId="{6CF168DD-01F4-49D2-8A32-21CC95E8D6B2}" dt="2026-07-01T06:27:25.899" v="3484" actId="404"/>
          <ac:spMkLst>
            <pc:docMk/>
            <pc:sldMk cId="2213477555" sldId="2147473768"/>
            <ac:spMk id="48" creationId="{07E02E01-4E88-F821-7563-E26EDECB1F6B}"/>
          </ac:spMkLst>
        </pc:spChg>
        <pc:spChg chg="mod">
          <ac:chgData name="Atze Faas" userId="1408010c-9b58-4526-824f-c16e10c43a7b" providerId="ADAL" clId="{6CF168DD-01F4-49D2-8A32-21CC95E8D6B2}" dt="2026-06-29T13:28:35.976" v="1332" actId="20577"/>
          <ac:spMkLst>
            <pc:docMk/>
            <pc:sldMk cId="2213477555" sldId="2147473768"/>
            <ac:spMk id="52" creationId="{A9FE532B-1832-67F8-D2D4-3DC873377D2A}"/>
          </ac:spMkLst>
        </pc:spChg>
        <pc:spChg chg="mod">
          <ac:chgData name="Atze Faas" userId="1408010c-9b58-4526-824f-c16e10c43a7b" providerId="ADAL" clId="{6CF168DD-01F4-49D2-8A32-21CC95E8D6B2}" dt="2026-07-01T06:26:48.804" v="3458" actId="120"/>
          <ac:spMkLst>
            <pc:docMk/>
            <pc:sldMk cId="2213477555" sldId="2147473768"/>
            <ac:spMk id="54" creationId="{1634FC0C-9300-9152-9CF9-07125B4593AA}"/>
          </ac:spMkLst>
        </pc:spChg>
        <pc:spChg chg="mod">
          <ac:chgData name="Atze Faas" userId="1408010c-9b58-4526-824f-c16e10c43a7b" providerId="ADAL" clId="{6CF168DD-01F4-49D2-8A32-21CC95E8D6B2}" dt="2026-06-29T13:24:42.658" v="1067" actId="20577"/>
          <ac:spMkLst>
            <pc:docMk/>
            <pc:sldMk cId="2213477555" sldId="2147473768"/>
            <ac:spMk id="73" creationId="{115C6B2F-CB71-06D2-273D-72920D93DDFD}"/>
          </ac:spMkLst>
        </pc:spChg>
      </pc:sldChg>
      <pc:sldChg chg="add">
        <pc:chgData name="Atze Faas" userId="1408010c-9b58-4526-824f-c16e10c43a7b" providerId="ADAL" clId="{6CF168DD-01F4-49D2-8A32-21CC95E8D6B2}" dt="2026-06-29T09:51:24.690" v="538"/>
        <pc:sldMkLst>
          <pc:docMk/>
          <pc:sldMk cId="706514499" sldId="2147473771"/>
        </pc:sldMkLst>
      </pc:sldChg>
      <pc:sldChg chg="addSp modSp add mod">
        <pc:chgData name="Atze Faas" userId="1408010c-9b58-4526-824f-c16e10c43a7b" providerId="ADAL" clId="{6CF168DD-01F4-49D2-8A32-21CC95E8D6B2}" dt="2026-07-01T08:33:01.367" v="3488" actId="1076"/>
        <pc:sldMkLst>
          <pc:docMk/>
          <pc:sldMk cId="1766693723" sldId="2147473786"/>
        </pc:sldMkLst>
        <pc:picChg chg="add mod">
          <ac:chgData name="Atze Faas" userId="1408010c-9b58-4526-824f-c16e10c43a7b" providerId="ADAL" clId="{6CF168DD-01F4-49D2-8A32-21CC95E8D6B2}" dt="2026-06-29T13:47:34.631" v="1614" actId="1076"/>
          <ac:picMkLst>
            <pc:docMk/>
            <pc:sldMk cId="1766693723" sldId="2147473786"/>
            <ac:picMk id="8" creationId="{3FDCB211-72A6-5330-2076-53B626900B0A}"/>
          </ac:picMkLst>
        </pc:picChg>
        <pc:picChg chg="add mod">
          <ac:chgData name="Atze Faas" userId="1408010c-9b58-4526-824f-c16e10c43a7b" providerId="ADAL" clId="{6CF168DD-01F4-49D2-8A32-21CC95E8D6B2}" dt="2026-06-29T13:47:53.660" v="1618" actId="14100"/>
          <ac:picMkLst>
            <pc:docMk/>
            <pc:sldMk cId="1766693723" sldId="2147473786"/>
            <ac:picMk id="10" creationId="{270AC65B-BD0C-D504-FA79-036ED962A6F3}"/>
          </ac:picMkLst>
        </pc:picChg>
        <pc:picChg chg="add mod">
          <ac:chgData name="Atze Faas" userId="1408010c-9b58-4526-824f-c16e10c43a7b" providerId="ADAL" clId="{6CF168DD-01F4-49D2-8A32-21CC95E8D6B2}" dt="2026-07-01T08:33:01.367" v="3488" actId="1076"/>
          <ac:picMkLst>
            <pc:docMk/>
            <pc:sldMk cId="1766693723" sldId="2147473786"/>
            <ac:picMk id="12" creationId="{A00DD90B-AA00-FDB7-4CC6-6A4CFCB33A57}"/>
          </ac:picMkLst>
        </pc:picChg>
        <pc:picChg chg="add mod">
          <ac:chgData name="Atze Faas" userId="1408010c-9b58-4526-824f-c16e10c43a7b" providerId="ADAL" clId="{6CF168DD-01F4-49D2-8A32-21CC95E8D6B2}" dt="2026-07-01T08:30:53.687" v="3487" actId="14100"/>
          <ac:picMkLst>
            <pc:docMk/>
            <pc:sldMk cId="1766693723" sldId="2147473786"/>
            <ac:picMk id="14" creationId="{145BFADD-86E1-264B-46DB-AF87F5A869F3}"/>
          </ac:picMkLst>
        </pc:picChg>
      </pc:sldChg>
      <pc:sldChg chg="addSp modSp add mod ord">
        <pc:chgData name="Atze Faas" userId="1408010c-9b58-4526-824f-c16e10c43a7b" providerId="ADAL" clId="{6CF168DD-01F4-49D2-8A32-21CC95E8D6B2}" dt="2026-07-02T13:59:20.432" v="3537" actId="20577"/>
        <pc:sldMkLst>
          <pc:docMk/>
          <pc:sldMk cId="1314938610" sldId="2147473789"/>
        </pc:sldMkLst>
        <pc:spChg chg="add mod">
          <ac:chgData name="Atze Faas" userId="1408010c-9b58-4526-824f-c16e10c43a7b" providerId="ADAL" clId="{6CF168DD-01F4-49D2-8A32-21CC95E8D6B2}" dt="2026-07-02T13:59:20.432" v="3537" actId="20577"/>
          <ac:spMkLst>
            <pc:docMk/>
            <pc:sldMk cId="1314938610" sldId="2147473789"/>
            <ac:spMk id="3" creationId="{F5EEC7F6-7C3D-1CA0-8999-EFE5FC8ECE84}"/>
          </ac:spMkLst>
        </pc:spChg>
        <pc:spChg chg="mod">
          <ac:chgData name="Atze Faas" userId="1408010c-9b58-4526-824f-c16e10c43a7b" providerId="ADAL" clId="{6CF168DD-01F4-49D2-8A32-21CC95E8D6B2}" dt="2026-06-29T14:52:17.340" v="3182" actId="20577"/>
          <ac:spMkLst>
            <pc:docMk/>
            <pc:sldMk cId="1314938610" sldId="2147473789"/>
            <ac:spMk id="4" creationId="{DDCB629C-EC61-319B-252C-4B9448088953}"/>
          </ac:spMkLst>
        </pc:spChg>
      </pc:sldChg>
      <pc:sldChg chg="delSp modSp add mod">
        <pc:chgData name="Atze Faas" userId="1408010c-9b58-4526-824f-c16e10c43a7b" providerId="ADAL" clId="{6CF168DD-01F4-49D2-8A32-21CC95E8D6B2}" dt="2026-06-29T14:52:45.810" v="3183" actId="1076"/>
        <pc:sldMkLst>
          <pc:docMk/>
          <pc:sldMk cId="1957624417" sldId="2147473790"/>
        </pc:sldMkLst>
        <pc:spChg chg="mod">
          <ac:chgData name="Atze Faas" userId="1408010c-9b58-4526-824f-c16e10c43a7b" providerId="ADAL" clId="{6CF168DD-01F4-49D2-8A32-21CC95E8D6B2}" dt="2026-06-29T14:52:45.810" v="3183" actId="1076"/>
          <ac:spMkLst>
            <pc:docMk/>
            <pc:sldMk cId="1957624417" sldId="2147473790"/>
            <ac:spMk id="15" creationId="{8DA6F949-B78D-3D28-AB1C-1EC00E9CB1F7}"/>
          </ac:spMkLst>
        </pc:spChg>
        <pc:spChg chg="mod">
          <ac:chgData name="Atze Faas" userId="1408010c-9b58-4526-824f-c16e10c43a7b" providerId="ADAL" clId="{6CF168DD-01F4-49D2-8A32-21CC95E8D6B2}" dt="2026-06-29T14:52:45.810" v="3183" actId="1076"/>
          <ac:spMkLst>
            <pc:docMk/>
            <pc:sldMk cId="1957624417" sldId="2147473790"/>
            <ac:spMk id="16" creationId="{9E2FBEB0-23BA-6760-009B-77D8BE4B5537}"/>
          </ac:spMkLst>
        </pc:spChg>
        <pc:spChg chg="mod">
          <ac:chgData name="Atze Faas" userId="1408010c-9b58-4526-824f-c16e10c43a7b" providerId="ADAL" clId="{6CF168DD-01F4-49D2-8A32-21CC95E8D6B2}" dt="2026-06-29T13:30:49.690" v="1352" actId="20577"/>
          <ac:spMkLst>
            <pc:docMk/>
            <pc:sldMk cId="1957624417" sldId="2147473790"/>
            <ac:spMk id="73" creationId="{115C6B2F-CB71-06D2-273D-72920D93DDFD}"/>
          </ac:spMkLst>
        </pc:spChg>
        <pc:spChg chg="mod">
          <ac:chgData name="Atze Faas" userId="1408010c-9b58-4526-824f-c16e10c43a7b" providerId="ADAL" clId="{6CF168DD-01F4-49D2-8A32-21CC95E8D6B2}" dt="2026-06-29T11:40:27.134" v="549" actId="6549"/>
          <ac:spMkLst>
            <pc:docMk/>
            <pc:sldMk cId="1957624417" sldId="2147473790"/>
            <ac:spMk id="103" creationId="{2B7D0F34-F255-59DE-F303-E97C8BEBDE0A}"/>
          </ac:spMkLst>
        </pc:spChg>
        <pc:spChg chg="mod">
          <ac:chgData name="Atze Faas" userId="1408010c-9b58-4526-824f-c16e10c43a7b" providerId="ADAL" clId="{6CF168DD-01F4-49D2-8A32-21CC95E8D6B2}" dt="2026-06-29T13:46:30.163" v="1610" actId="6549"/>
          <ac:spMkLst>
            <pc:docMk/>
            <pc:sldMk cId="1957624417" sldId="2147473790"/>
            <ac:spMk id="109" creationId="{5E1A0795-F5D9-3C34-88F1-8CA97AA9D00A}"/>
          </ac:spMkLst>
        </pc:spChg>
      </pc:sldChg>
      <pc:sldChg chg="addSp modSp new mod">
        <pc:chgData name="Atze Faas" userId="1408010c-9b58-4526-824f-c16e10c43a7b" providerId="ADAL" clId="{6CF168DD-01F4-49D2-8A32-21CC95E8D6B2}" dt="2026-07-03T10:38:26.559" v="3605" actId="6549"/>
        <pc:sldMkLst>
          <pc:docMk/>
          <pc:sldMk cId="1304029935" sldId="2147473791"/>
        </pc:sldMkLst>
        <pc:spChg chg="mod">
          <ac:chgData name="Atze Faas" userId="1408010c-9b58-4526-824f-c16e10c43a7b" providerId="ADAL" clId="{6CF168DD-01F4-49D2-8A32-21CC95E8D6B2}" dt="2026-07-03T10:38:26.559" v="3605" actId="6549"/>
          <ac:spMkLst>
            <pc:docMk/>
            <pc:sldMk cId="1304029935" sldId="2147473791"/>
            <ac:spMk id="3" creationId="{5437DFEA-76FE-96C6-EE50-1AB798CBAEFD}"/>
          </ac:spMkLst>
        </pc:spChg>
        <pc:spChg chg="add mod">
          <ac:chgData name="Atze Faas" userId="1408010c-9b58-4526-824f-c16e10c43a7b" providerId="ADAL" clId="{6CF168DD-01F4-49D2-8A32-21CC95E8D6B2}" dt="2026-06-29T13:44:41.209" v="1558" actId="1076"/>
          <ac:spMkLst>
            <pc:docMk/>
            <pc:sldMk cId="1304029935" sldId="2147473791"/>
            <ac:spMk id="4" creationId="{94479CF8-ACDF-DADD-F520-DE9DEDFA0D43}"/>
          </ac:spMkLst>
        </pc:spChg>
        <pc:picChg chg="add mod">
          <ac:chgData name="Atze Faas" userId="1408010c-9b58-4526-824f-c16e10c43a7b" providerId="ADAL" clId="{6CF168DD-01F4-49D2-8A32-21CC95E8D6B2}" dt="2026-07-01T06:22:46.741" v="3374" actId="14100"/>
          <ac:picMkLst>
            <pc:docMk/>
            <pc:sldMk cId="1304029935" sldId="2147473791"/>
            <ac:picMk id="1026" creationId="{B3391A26-7EFB-0A1D-254E-98AAB5AFFB0D}"/>
          </ac:picMkLst>
        </pc:picChg>
        <pc:picChg chg="add mod">
          <ac:chgData name="Atze Faas" userId="1408010c-9b58-4526-824f-c16e10c43a7b" providerId="ADAL" clId="{6CF168DD-01F4-49D2-8A32-21CC95E8D6B2}" dt="2026-07-01T06:22:43.531" v="3373" actId="14100"/>
          <ac:picMkLst>
            <pc:docMk/>
            <pc:sldMk cId="1304029935" sldId="2147473791"/>
            <ac:picMk id="1027" creationId="{CA7B51E9-9888-CBE9-7196-81FD720AF231}"/>
          </ac:picMkLst>
        </pc:picChg>
      </pc:sldChg>
      <pc:sldChg chg="addSp delSp modSp new mod modClrScheme chgLayout">
        <pc:chgData name="Atze Faas" userId="1408010c-9b58-4526-824f-c16e10c43a7b" providerId="ADAL" clId="{6CF168DD-01F4-49D2-8A32-21CC95E8D6B2}" dt="2026-06-30T09:33:47.780" v="3290" actId="6549"/>
        <pc:sldMkLst>
          <pc:docMk/>
          <pc:sldMk cId="2675157020" sldId="2147473792"/>
        </pc:sldMkLst>
        <pc:spChg chg="mod ord">
          <ac:chgData name="Atze Faas" userId="1408010c-9b58-4526-824f-c16e10c43a7b" providerId="ADAL" clId="{6CF168DD-01F4-49D2-8A32-21CC95E8D6B2}" dt="2026-06-30T09:33:31.212" v="3260" actId="700"/>
          <ac:spMkLst>
            <pc:docMk/>
            <pc:sldMk cId="2675157020" sldId="2147473792"/>
            <ac:spMk id="2" creationId="{BA2204AC-D954-55D2-F7D6-5035A485C46E}"/>
          </ac:spMkLst>
        </pc:spChg>
        <pc:spChg chg="add mod ord">
          <ac:chgData name="Atze Faas" userId="1408010c-9b58-4526-824f-c16e10c43a7b" providerId="ADAL" clId="{6CF168DD-01F4-49D2-8A32-21CC95E8D6B2}" dt="2026-06-30T09:33:47.780" v="3290" actId="6549"/>
          <ac:spMkLst>
            <pc:docMk/>
            <pc:sldMk cId="2675157020" sldId="2147473792"/>
            <ac:spMk id="4" creationId="{9023FE7E-FE36-7F5D-7B96-14563AAF5413}"/>
          </ac:spMkLst>
        </pc:spChg>
        <pc:spChg chg="add mod">
          <ac:chgData name="Atze Faas" userId="1408010c-9b58-4526-824f-c16e10c43a7b" providerId="ADAL" clId="{6CF168DD-01F4-49D2-8A32-21CC95E8D6B2}" dt="2026-06-29T13:41:48.483" v="1534" actId="6549"/>
          <ac:spMkLst>
            <pc:docMk/>
            <pc:sldMk cId="2675157020" sldId="2147473792"/>
            <ac:spMk id="7" creationId="{B623B9A5-3592-1426-A007-69F28DA77064}"/>
          </ac:spMkLst>
        </pc:spChg>
        <pc:graphicFrameChg chg="add mod ord modGraphic">
          <ac:chgData name="Atze Faas" userId="1408010c-9b58-4526-824f-c16e10c43a7b" providerId="ADAL" clId="{6CF168DD-01F4-49D2-8A32-21CC95E8D6B2}" dt="2026-06-30T09:33:31.212" v="3260" actId="700"/>
          <ac:graphicFrameMkLst>
            <pc:docMk/>
            <pc:sldMk cId="2675157020" sldId="2147473792"/>
            <ac:graphicFrameMk id="6" creationId="{B1E280F9-CCEE-3BB5-8320-7B017B4271F8}"/>
          </ac:graphicFrameMkLst>
        </pc:graphicFrameChg>
      </pc:sldChg>
      <pc:sldChg chg="modSp add mod">
        <pc:chgData name="Atze Faas" userId="1408010c-9b58-4526-824f-c16e10c43a7b" providerId="ADAL" clId="{6CF168DD-01F4-49D2-8A32-21CC95E8D6B2}" dt="2026-06-29T14:32:51.583" v="2357" actId="1076"/>
        <pc:sldMkLst>
          <pc:docMk/>
          <pc:sldMk cId="874557652" sldId="2147473793"/>
        </pc:sldMkLst>
        <pc:grpChg chg="mod">
          <ac:chgData name="Atze Faas" userId="1408010c-9b58-4526-824f-c16e10c43a7b" providerId="ADAL" clId="{6CF168DD-01F4-49D2-8A32-21CC95E8D6B2}" dt="2026-06-29T14:32:51.583" v="2357" actId="1076"/>
          <ac:grpSpMkLst>
            <pc:docMk/>
            <pc:sldMk cId="874557652" sldId="2147473793"/>
            <ac:grpSpMk id="114" creationId="{0A3BCE75-D53B-61D5-F2BA-BF715D64204B}"/>
          </ac:grpSpMkLst>
        </pc:grpChg>
      </pc:sldChg>
      <pc:sldChg chg="addSp delSp modSp new mod">
        <pc:chgData name="Atze Faas" userId="1408010c-9b58-4526-824f-c16e10c43a7b" providerId="ADAL" clId="{6CF168DD-01F4-49D2-8A32-21CC95E8D6B2}" dt="2026-07-03T10:35:34.122" v="3545" actId="113"/>
        <pc:sldMkLst>
          <pc:docMk/>
          <pc:sldMk cId="2517600677" sldId="2147473794"/>
        </pc:sldMkLst>
        <pc:spChg chg="mod">
          <ac:chgData name="Atze Faas" userId="1408010c-9b58-4526-824f-c16e10c43a7b" providerId="ADAL" clId="{6CF168DD-01F4-49D2-8A32-21CC95E8D6B2}" dt="2026-06-29T14:50:10.224" v="3119" actId="20577"/>
          <ac:spMkLst>
            <pc:docMk/>
            <pc:sldMk cId="2517600677" sldId="2147473794"/>
            <ac:spMk id="3" creationId="{6E563BED-E046-B2E6-B277-7FE5BB04573D}"/>
          </ac:spMkLst>
        </pc:spChg>
        <pc:spChg chg="mod">
          <ac:chgData name="Atze Faas" userId="1408010c-9b58-4526-824f-c16e10c43a7b" providerId="ADAL" clId="{6CF168DD-01F4-49D2-8A32-21CC95E8D6B2}" dt="2026-06-29T14:27:12.708" v="2304" actId="403"/>
          <ac:spMkLst>
            <pc:docMk/>
            <pc:sldMk cId="2517600677" sldId="2147473794"/>
            <ac:spMk id="28" creationId="{5BE93220-9F56-9D48-13AD-7D19160CB526}"/>
          </ac:spMkLst>
        </pc:spChg>
        <pc:spChg chg="mod">
          <ac:chgData name="Atze Faas" userId="1408010c-9b58-4526-824f-c16e10c43a7b" providerId="ADAL" clId="{6CF168DD-01F4-49D2-8A32-21CC95E8D6B2}" dt="2026-06-29T14:27:12.708" v="2304" actId="403"/>
          <ac:spMkLst>
            <pc:docMk/>
            <pc:sldMk cId="2517600677" sldId="2147473794"/>
            <ac:spMk id="29" creationId="{12BB354E-46C0-4F64-A191-B3ADA559748C}"/>
          </ac:spMkLst>
        </pc:spChg>
        <pc:spChg chg="add mod">
          <ac:chgData name="Atze Faas" userId="1408010c-9b58-4526-824f-c16e10c43a7b" providerId="ADAL" clId="{6CF168DD-01F4-49D2-8A32-21CC95E8D6B2}" dt="2026-06-29T14:42:28.328" v="2879" actId="1038"/>
          <ac:spMkLst>
            <pc:docMk/>
            <pc:sldMk cId="2517600677" sldId="2147473794"/>
            <ac:spMk id="31" creationId="{366AA62E-2284-D7ED-98FF-05B8FD8E0F56}"/>
          </ac:spMkLst>
        </pc:spChg>
        <pc:spChg chg="mod">
          <ac:chgData name="Atze Faas" userId="1408010c-9b58-4526-824f-c16e10c43a7b" providerId="ADAL" clId="{6CF168DD-01F4-49D2-8A32-21CC95E8D6B2}" dt="2026-06-29T14:29:56.808" v="2326" actId="404"/>
          <ac:spMkLst>
            <pc:docMk/>
            <pc:sldMk cId="2517600677" sldId="2147473794"/>
            <ac:spMk id="33" creationId="{B7A94D9E-707E-D7AE-07F6-BB66655DF62B}"/>
          </ac:spMkLst>
        </pc:spChg>
        <pc:spChg chg="mod">
          <ac:chgData name="Atze Faas" userId="1408010c-9b58-4526-824f-c16e10c43a7b" providerId="ADAL" clId="{6CF168DD-01F4-49D2-8A32-21CC95E8D6B2}" dt="2026-06-29T14:29:56.808" v="2326" actId="404"/>
          <ac:spMkLst>
            <pc:docMk/>
            <pc:sldMk cId="2517600677" sldId="2147473794"/>
            <ac:spMk id="34" creationId="{C0B628D6-73E0-187A-500B-82A216C20FEA}"/>
          </ac:spMkLst>
        </pc:spChg>
        <pc:spChg chg="add mod">
          <ac:chgData name="Atze Faas" userId="1408010c-9b58-4526-824f-c16e10c43a7b" providerId="ADAL" clId="{6CF168DD-01F4-49D2-8A32-21CC95E8D6B2}" dt="2026-06-29T14:42:28.328" v="2879" actId="1038"/>
          <ac:spMkLst>
            <pc:docMk/>
            <pc:sldMk cId="2517600677" sldId="2147473794"/>
            <ac:spMk id="36" creationId="{F8A8C0DD-4581-821A-75FD-0554367B8D22}"/>
          </ac:spMkLst>
        </pc:spChg>
        <pc:spChg chg="add mod">
          <ac:chgData name="Atze Faas" userId="1408010c-9b58-4526-824f-c16e10c43a7b" providerId="ADAL" clId="{6CF168DD-01F4-49D2-8A32-21CC95E8D6B2}" dt="2026-06-29T14:32:14.968" v="2347" actId="164"/>
          <ac:spMkLst>
            <pc:docMk/>
            <pc:sldMk cId="2517600677" sldId="2147473794"/>
            <ac:spMk id="38" creationId="{3E5E3E4E-D258-1B4B-361B-23EB06D7B699}"/>
          </ac:spMkLst>
        </pc:spChg>
        <pc:spChg chg="add mod">
          <ac:chgData name="Atze Faas" userId="1408010c-9b58-4526-824f-c16e10c43a7b" providerId="ADAL" clId="{6CF168DD-01F4-49D2-8A32-21CC95E8D6B2}" dt="2026-06-29T14:32:14.968" v="2347" actId="164"/>
          <ac:spMkLst>
            <pc:docMk/>
            <pc:sldMk cId="2517600677" sldId="2147473794"/>
            <ac:spMk id="40" creationId="{1CF38FA0-8B2B-E662-A1AE-26AAC4109EC5}"/>
          </ac:spMkLst>
        </pc:spChg>
        <pc:spChg chg="add mod">
          <ac:chgData name="Atze Faas" userId="1408010c-9b58-4526-824f-c16e10c43a7b" providerId="ADAL" clId="{6CF168DD-01F4-49D2-8A32-21CC95E8D6B2}" dt="2026-06-29T14:42:28.328" v="2879" actId="1038"/>
          <ac:spMkLst>
            <pc:docMk/>
            <pc:sldMk cId="2517600677" sldId="2147473794"/>
            <ac:spMk id="42" creationId="{AD629E0D-9163-A231-37DC-8693F7C17471}"/>
          </ac:spMkLst>
        </pc:spChg>
        <pc:spChg chg="add mod">
          <ac:chgData name="Atze Faas" userId="1408010c-9b58-4526-824f-c16e10c43a7b" providerId="ADAL" clId="{6CF168DD-01F4-49D2-8A32-21CC95E8D6B2}" dt="2026-06-29T14:33:15.370" v="2360" actId="164"/>
          <ac:spMkLst>
            <pc:docMk/>
            <pc:sldMk cId="2517600677" sldId="2147473794"/>
            <ac:spMk id="45" creationId="{5FB2A26B-1B6B-42E4-3AA1-67DA8550460E}"/>
          </ac:spMkLst>
        </pc:spChg>
        <pc:spChg chg="add mod">
          <ac:chgData name="Atze Faas" userId="1408010c-9b58-4526-824f-c16e10c43a7b" providerId="ADAL" clId="{6CF168DD-01F4-49D2-8A32-21CC95E8D6B2}" dt="2026-06-29T14:33:15.370" v="2360" actId="164"/>
          <ac:spMkLst>
            <pc:docMk/>
            <pc:sldMk cId="2517600677" sldId="2147473794"/>
            <ac:spMk id="47" creationId="{A2BEED4B-9164-97C7-4561-3541DA96C42B}"/>
          </ac:spMkLst>
        </pc:spChg>
        <pc:spChg chg="add mod">
          <ac:chgData name="Atze Faas" userId="1408010c-9b58-4526-824f-c16e10c43a7b" providerId="ADAL" clId="{6CF168DD-01F4-49D2-8A32-21CC95E8D6B2}" dt="2026-06-29T14:42:28.328" v="2879" actId="1038"/>
          <ac:spMkLst>
            <pc:docMk/>
            <pc:sldMk cId="2517600677" sldId="2147473794"/>
            <ac:spMk id="49" creationId="{EB7E1854-8CAD-2085-86E9-48557E366612}"/>
          </ac:spMkLst>
        </pc:spChg>
        <pc:spChg chg="add mod">
          <ac:chgData name="Atze Faas" userId="1408010c-9b58-4526-824f-c16e10c43a7b" providerId="ADAL" clId="{6CF168DD-01F4-49D2-8A32-21CC95E8D6B2}" dt="2026-06-29T14:34:39.973" v="2380" actId="164"/>
          <ac:spMkLst>
            <pc:docMk/>
            <pc:sldMk cId="2517600677" sldId="2147473794"/>
            <ac:spMk id="52" creationId="{078F6AA6-1D96-4366-9472-A9CE211163E9}"/>
          </ac:spMkLst>
        </pc:spChg>
        <pc:spChg chg="add mod">
          <ac:chgData name="Atze Faas" userId="1408010c-9b58-4526-824f-c16e10c43a7b" providerId="ADAL" clId="{6CF168DD-01F4-49D2-8A32-21CC95E8D6B2}" dt="2026-06-29T14:34:39.973" v="2380" actId="164"/>
          <ac:spMkLst>
            <pc:docMk/>
            <pc:sldMk cId="2517600677" sldId="2147473794"/>
            <ac:spMk id="54" creationId="{16F2B8B5-4F3D-7965-3122-54703D74B8EF}"/>
          </ac:spMkLst>
        </pc:spChg>
        <pc:spChg chg="add mod">
          <ac:chgData name="Atze Faas" userId="1408010c-9b58-4526-824f-c16e10c43a7b" providerId="ADAL" clId="{6CF168DD-01F4-49D2-8A32-21CC95E8D6B2}" dt="2026-06-29T14:42:28.328" v="2879" actId="1038"/>
          <ac:spMkLst>
            <pc:docMk/>
            <pc:sldMk cId="2517600677" sldId="2147473794"/>
            <ac:spMk id="56" creationId="{A96DD67C-D740-554E-32FF-BFFB74E895DB}"/>
          </ac:spMkLst>
        </pc:spChg>
        <pc:spChg chg="add mod">
          <ac:chgData name="Atze Faas" userId="1408010c-9b58-4526-824f-c16e10c43a7b" providerId="ADAL" clId="{6CF168DD-01F4-49D2-8A32-21CC95E8D6B2}" dt="2026-07-03T10:35:34.122" v="3545" actId="113"/>
          <ac:spMkLst>
            <pc:docMk/>
            <pc:sldMk cId="2517600677" sldId="2147473794"/>
            <ac:spMk id="59" creationId="{66E85A56-CEA8-932C-3549-74504F9A5AC4}"/>
          </ac:spMkLst>
        </pc:spChg>
        <pc:grpChg chg="add mod">
          <ac:chgData name="Atze Faas" userId="1408010c-9b58-4526-824f-c16e10c43a7b" providerId="ADAL" clId="{6CF168DD-01F4-49D2-8A32-21CC95E8D6B2}" dt="2026-06-29T14:42:28.328" v="2879" actId="1038"/>
          <ac:grpSpMkLst>
            <pc:docMk/>
            <pc:sldMk cId="2517600677" sldId="2147473794"/>
            <ac:grpSpMk id="27" creationId="{9EC39DE4-374E-3537-CABF-21B7C15E03E2}"/>
          </ac:grpSpMkLst>
        </pc:grpChg>
        <pc:grpChg chg="add mod">
          <ac:chgData name="Atze Faas" userId="1408010c-9b58-4526-824f-c16e10c43a7b" providerId="ADAL" clId="{6CF168DD-01F4-49D2-8A32-21CC95E8D6B2}" dt="2026-06-29T14:42:28.328" v="2879" actId="1038"/>
          <ac:grpSpMkLst>
            <pc:docMk/>
            <pc:sldMk cId="2517600677" sldId="2147473794"/>
            <ac:grpSpMk id="32" creationId="{7BD8A4DA-E0A0-85F6-BF72-B33BB264D7BF}"/>
          </ac:grpSpMkLst>
        </pc:grpChg>
        <pc:grpChg chg="add mod">
          <ac:chgData name="Atze Faas" userId="1408010c-9b58-4526-824f-c16e10c43a7b" providerId="ADAL" clId="{6CF168DD-01F4-49D2-8A32-21CC95E8D6B2}" dt="2026-06-29T14:42:28.328" v="2879" actId="1038"/>
          <ac:grpSpMkLst>
            <pc:docMk/>
            <pc:sldMk cId="2517600677" sldId="2147473794"/>
            <ac:grpSpMk id="43" creationId="{F3BD248E-89D6-F044-228F-BA37E5E0A736}"/>
          </ac:grpSpMkLst>
        </pc:grpChg>
        <pc:grpChg chg="add mod">
          <ac:chgData name="Atze Faas" userId="1408010c-9b58-4526-824f-c16e10c43a7b" providerId="ADAL" clId="{6CF168DD-01F4-49D2-8A32-21CC95E8D6B2}" dt="2026-06-29T14:42:28.328" v="2879" actId="1038"/>
          <ac:grpSpMkLst>
            <pc:docMk/>
            <pc:sldMk cId="2517600677" sldId="2147473794"/>
            <ac:grpSpMk id="50" creationId="{907B096B-2977-A712-3FF8-C4C6BCAFB0F6}"/>
          </ac:grpSpMkLst>
        </pc:grpChg>
        <pc:grpChg chg="add mod">
          <ac:chgData name="Atze Faas" userId="1408010c-9b58-4526-824f-c16e10c43a7b" providerId="ADAL" clId="{6CF168DD-01F4-49D2-8A32-21CC95E8D6B2}" dt="2026-06-29T14:42:28.328" v="2879" actId="1038"/>
          <ac:grpSpMkLst>
            <pc:docMk/>
            <pc:sldMk cId="2517600677" sldId="2147473794"/>
            <ac:grpSpMk id="57" creationId="{D1209458-49FD-9A1A-6DFA-3950D797BB65}"/>
          </ac:grpSpMkLst>
        </pc:grpChg>
      </pc:sldChg>
      <pc:sldMasterChg chg="delSldLayout">
        <pc:chgData name="Atze Faas" userId="1408010c-9b58-4526-824f-c16e10c43a7b" providerId="ADAL" clId="{6CF168DD-01F4-49D2-8A32-21CC95E8D6B2}" dt="2026-06-22T12:23:10.240" v="109" actId="47"/>
        <pc:sldMasterMkLst>
          <pc:docMk/>
          <pc:sldMasterMk cId="1131604910" sldId="2147483704"/>
        </pc:sldMasterMkLst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F4948D-B471-4591-9751-33787D103C0E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253911E-8AF4-47D8-9E1C-BD3629C1E00C}">
      <dgm:prSet/>
      <dgm:spPr/>
      <dgm:t>
        <a:bodyPr/>
        <a:lstStyle/>
        <a:p>
          <a:r>
            <a:rPr lang="en-US"/>
            <a:t>Lower the average cost of payments</a:t>
          </a:r>
        </a:p>
      </dgm:t>
    </dgm:pt>
    <dgm:pt modelId="{191B81D7-4CFD-4916-AA48-2D5FFA1AB831}" type="parTrans" cxnId="{EC59F43B-E32E-4EA8-8AAF-56F1EF36269A}">
      <dgm:prSet/>
      <dgm:spPr/>
      <dgm:t>
        <a:bodyPr/>
        <a:lstStyle/>
        <a:p>
          <a:endParaRPr lang="en-US"/>
        </a:p>
      </dgm:t>
    </dgm:pt>
    <dgm:pt modelId="{842716EA-A4ED-4C7F-A59D-1EC939102163}" type="sibTrans" cxnId="{EC59F43B-E32E-4EA8-8AAF-56F1EF36269A}">
      <dgm:prSet/>
      <dgm:spPr/>
      <dgm:t>
        <a:bodyPr/>
        <a:lstStyle/>
        <a:p>
          <a:endParaRPr lang="en-US"/>
        </a:p>
      </dgm:t>
    </dgm:pt>
    <dgm:pt modelId="{0DB1DC93-8396-4488-BF1D-027C29402255}">
      <dgm:prSet/>
      <dgm:spPr/>
      <dgm:t>
        <a:bodyPr/>
        <a:lstStyle/>
        <a:p>
          <a:r>
            <a:rPr lang="en-US"/>
            <a:t>Enhance competition &amp; innovation</a:t>
          </a:r>
        </a:p>
      </dgm:t>
    </dgm:pt>
    <dgm:pt modelId="{3A633E7E-FCC0-4326-A397-816A50D10A82}" type="parTrans" cxnId="{65CDE014-C98B-4576-B6D3-4A63D8C878AC}">
      <dgm:prSet/>
      <dgm:spPr/>
      <dgm:t>
        <a:bodyPr/>
        <a:lstStyle/>
        <a:p>
          <a:endParaRPr lang="en-US"/>
        </a:p>
      </dgm:t>
    </dgm:pt>
    <dgm:pt modelId="{D748AFD7-CACF-4812-897F-22F405886EC6}" type="sibTrans" cxnId="{65CDE014-C98B-4576-B6D3-4A63D8C878AC}">
      <dgm:prSet/>
      <dgm:spPr/>
      <dgm:t>
        <a:bodyPr/>
        <a:lstStyle/>
        <a:p>
          <a:endParaRPr lang="en-US"/>
        </a:p>
      </dgm:t>
    </dgm:pt>
    <dgm:pt modelId="{C13C3D60-7A3B-4675-A540-48C88FC4BCCA}">
      <dgm:prSet/>
      <dgm:spPr/>
      <dgm:t>
        <a:bodyPr/>
        <a:lstStyle/>
        <a:p>
          <a:r>
            <a:rPr lang="en-US"/>
            <a:t>Increase resilience</a:t>
          </a:r>
        </a:p>
      </dgm:t>
    </dgm:pt>
    <dgm:pt modelId="{6F14D3FD-37FC-4D75-93B5-79B7D87010CC}" type="parTrans" cxnId="{406643E7-08B9-4115-B60E-B5FA15D14644}">
      <dgm:prSet/>
      <dgm:spPr/>
      <dgm:t>
        <a:bodyPr/>
        <a:lstStyle/>
        <a:p>
          <a:endParaRPr lang="en-US"/>
        </a:p>
      </dgm:t>
    </dgm:pt>
    <dgm:pt modelId="{6FB78BAB-43DA-4C7F-B00F-54E37681BC92}" type="sibTrans" cxnId="{406643E7-08B9-4115-B60E-B5FA15D14644}">
      <dgm:prSet/>
      <dgm:spPr/>
      <dgm:t>
        <a:bodyPr/>
        <a:lstStyle/>
        <a:p>
          <a:endParaRPr lang="en-US"/>
        </a:p>
      </dgm:t>
    </dgm:pt>
    <dgm:pt modelId="{69526D54-36FF-4703-A870-9487D6DAF415}" type="pres">
      <dgm:prSet presAssocID="{1BF4948D-B471-4591-9751-33787D103C0E}" presName="root" presStyleCnt="0">
        <dgm:presLayoutVars>
          <dgm:dir/>
          <dgm:resizeHandles val="exact"/>
        </dgm:presLayoutVars>
      </dgm:prSet>
      <dgm:spPr/>
    </dgm:pt>
    <dgm:pt modelId="{0F69021B-182D-487C-8A28-4D9120271C0D}" type="pres">
      <dgm:prSet presAssocID="{E253911E-8AF4-47D8-9E1C-BD3629C1E00C}" presName="compNode" presStyleCnt="0"/>
      <dgm:spPr/>
    </dgm:pt>
    <dgm:pt modelId="{DE3EA638-027D-40E8-8707-83BBFCCB41B4}" type="pres">
      <dgm:prSet presAssocID="{E253911E-8AF4-47D8-9E1C-BD3629C1E00C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EDED1985-798C-4403-BC8A-AA21ABB0E349}" type="pres">
      <dgm:prSet presAssocID="{E253911E-8AF4-47D8-9E1C-BD3629C1E00C}" presName="spaceRect" presStyleCnt="0"/>
      <dgm:spPr/>
    </dgm:pt>
    <dgm:pt modelId="{0360EAD7-A958-44BC-B8A9-25A442ECC4F2}" type="pres">
      <dgm:prSet presAssocID="{E253911E-8AF4-47D8-9E1C-BD3629C1E00C}" presName="textRect" presStyleLbl="revTx" presStyleIdx="0" presStyleCnt="3">
        <dgm:presLayoutVars>
          <dgm:chMax val="1"/>
          <dgm:chPref val="1"/>
        </dgm:presLayoutVars>
      </dgm:prSet>
      <dgm:spPr/>
    </dgm:pt>
    <dgm:pt modelId="{426A6276-7B14-494A-979A-16305E4BB865}" type="pres">
      <dgm:prSet presAssocID="{842716EA-A4ED-4C7F-A59D-1EC939102163}" presName="sibTrans" presStyleCnt="0"/>
      <dgm:spPr/>
    </dgm:pt>
    <dgm:pt modelId="{C63AA3D0-45D2-4854-BF60-B7A31159062E}" type="pres">
      <dgm:prSet presAssocID="{0DB1DC93-8396-4488-BF1D-027C29402255}" presName="compNode" presStyleCnt="0"/>
      <dgm:spPr/>
    </dgm:pt>
    <dgm:pt modelId="{5C74B197-3D67-472F-A148-BE49711044D0}" type="pres">
      <dgm:prSet presAssocID="{0DB1DC93-8396-4488-BF1D-027C29402255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A7B2E6EF-29B2-4544-ADC8-314BE97FF6F6}" type="pres">
      <dgm:prSet presAssocID="{0DB1DC93-8396-4488-BF1D-027C29402255}" presName="spaceRect" presStyleCnt="0"/>
      <dgm:spPr/>
    </dgm:pt>
    <dgm:pt modelId="{ABF485A5-BA7B-4E13-8C51-B9E8D690532D}" type="pres">
      <dgm:prSet presAssocID="{0DB1DC93-8396-4488-BF1D-027C29402255}" presName="textRect" presStyleLbl="revTx" presStyleIdx="1" presStyleCnt="3">
        <dgm:presLayoutVars>
          <dgm:chMax val="1"/>
          <dgm:chPref val="1"/>
        </dgm:presLayoutVars>
      </dgm:prSet>
      <dgm:spPr/>
    </dgm:pt>
    <dgm:pt modelId="{8EE8C384-4844-47F0-AFF4-523414845B4E}" type="pres">
      <dgm:prSet presAssocID="{D748AFD7-CACF-4812-897F-22F405886EC6}" presName="sibTrans" presStyleCnt="0"/>
      <dgm:spPr/>
    </dgm:pt>
    <dgm:pt modelId="{E3965A14-6901-4FAA-AD04-D76A179A9BE9}" type="pres">
      <dgm:prSet presAssocID="{C13C3D60-7A3B-4675-A540-48C88FC4BCCA}" presName="compNode" presStyleCnt="0"/>
      <dgm:spPr/>
    </dgm:pt>
    <dgm:pt modelId="{1B9BDA30-5B46-4759-A4F9-F717CF7B0A1E}" type="pres">
      <dgm:prSet presAssocID="{C13C3D60-7A3B-4675-A540-48C88FC4BCCA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21208D8B-E313-41BE-A409-04BC19B26C3E}" type="pres">
      <dgm:prSet presAssocID="{C13C3D60-7A3B-4675-A540-48C88FC4BCCA}" presName="spaceRect" presStyleCnt="0"/>
      <dgm:spPr/>
    </dgm:pt>
    <dgm:pt modelId="{5876D9DC-98A4-4105-98A0-2DDB0F379E01}" type="pres">
      <dgm:prSet presAssocID="{C13C3D60-7A3B-4675-A540-48C88FC4BCCA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65CDE014-C98B-4576-B6D3-4A63D8C878AC}" srcId="{1BF4948D-B471-4591-9751-33787D103C0E}" destId="{0DB1DC93-8396-4488-BF1D-027C29402255}" srcOrd="1" destOrd="0" parTransId="{3A633E7E-FCC0-4326-A397-816A50D10A82}" sibTransId="{D748AFD7-CACF-4812-897F-22F405886EC6}"/>
    <dgm:cxn modelId="{4CA0701A-4699-4BED-A3DF-F8FD853E823D}" type="presOf" srcId="{C13C3D60-7A3B-4675-A540-48C88FC4BCCA}" destId="{5876D9DC-98A4-4105-98A0-2DDB0F379E01}" srcOrd="0" destOrd="0" presId="urn:microsoft.com/office/officeart/2018/2/layout/IconLabelList"/>
    <dgm:cxn modelId="{A3570C1B-E276-43BA-8CE0-427CCACDFD66}" type="presOf" srcId="{E253911E-8AF4-47D8-9E1C-BD3629C1E00C}" destId="{0360EAD7-A958-44BC-B8A9-25A442ECC4F2}" srcOrd="0" destOrd="0" presId="urn:microsoft.com/office/officeart/2018/2/layout/IconLabelList"/>
    <dgm:cxn modelId="{EC59F43B-E32E-4EA8-8AAF-56F1EF36269A}" srcId="{1BF4948D-B471-4591-9751-33787D103C0E}" destId="{E253911E-8AF4-47D8-9E1C-BD3629C1E00C}" srcOrd="0" destOrd="0" parTransId="{191B81D7-4CFD-4916-AA48-2D5FFA1AB831}" sibTransId="{842716EA-A4ED-4C7F-A59D-1EC939102163}"/>
    <dgm:cxn modelId="{4E836283-A907-48D7-A676-792C0BA8D699}" type="presOf" srcId="{0DB1DC93-8396-4488-BF1D-027C29402255}" destId="{ABF485A5-BA7B-4E13-8C51-B9E8D690532D}" srcOrd="0" destOrd="0" presId="urn:microsoft.com/office/officeart/2018/2/layout/IconLabelList"/>
    <dgm:cxn modelId="{4D6F55B3-4561-4744-AA2C-D762B0D57933}" type="presOf" srcId="{1BF4948D-B471-4591-9751-33787D103C0E}" destId="{69526D54-36FF-4703-A870-9487D6DAF415}" srcOrd="0" destOrd="0" presId="urn:microsoft.com/office/officeart/2018/2/layout/IconLabelList"/>
    <dgm:cxn modelId="{406643E7-08B9-4115-B60E-B5FA15D14644}" srcId="{1BF4948D-B471-4591-9751-33787D103C0E}" destId="{C13C3D60-7A3B-4675-A540-48C88FC4BCCA}" srcOrd="2" destOrd="0" parTransId="{6F14D3FD-37FC-4D75-93B5-79B7D87010CC}" sibTransId="{6FB78BAB-43DA-4C7F-B00F-54E37681BC92}"/>
    <dgm:cxn modelId="{991FEBC7-6726-4C83-83B0-DEA8EDA99167}" type="presParOf" srcId="{69526D54-36FF-4703-A870-9487D6DAF415}" destId="{0F69021B-182D-487C-8A28-4D9120271C0D}" srcOrd="0" destOrd="0" presId="urn:microsoft.com/office/officeart/2018/2/layout/IconLabelList"/>
    <dgm:cxn modelId="{567B0590-9A8E-435A-AE4A-0D974F7AE99E}" type="presParOf" srcId="{0F69021B-182D-487C-8A28-4D9120271C0D}" destId="{DE3EA638-027D-40E8-8707-83BBFCCB41B4}" srcOrd="0" destOrd="0" presId="urn:microsoft.com/office/officeart/2018/2/layout/IconLabelList"/>
    <dgm:cxn modelId="{7BC2BECA-D6A7-4E24-B884-A0DD97821E78}" type="presParOf" srcId="{0F69021B-182D-487C-8A28-4D9120271C0D}" destId="{EDED1985-798C-4403-BC8A-AA21ABB0E349}" srcOrd="1" destOrd="0" presId="urn:microsoft.com/office/officeart/2018/2/layout/IconLabelList"/>
    <dgm:cxn modelId="{1858F9BA-B7E2-40F4-ABB8-59E411A0187E}" type="presParOf" srcId="{0F69021B-182D-487C-8A28-4D9120271C0D}" destId="{0360EAD7-A958-44BC-B8A9-25A442ECC4F2}" srcOrd="2" destOrd="0" presId="urn:microsoft.com/office/officeart/2018/2/layout/IconLabelList"/>
    <dgm:cxn modelId="{82D2E45D-F7CA-40A6-89E7-A96E516B9B13}" type="presParOf" srcId="{69526D54-36FF-4703-A870-9487D6DAF415}" destId="{426A6276-7B14-494A-979A-16305E4BB865}" srcOrd="1" destOrd="0" presId="urn:microsoft.com/office/officeart/2018/2/layout/IconLabelList"/>
    <dgm:cxn modelId="{941EA01F-8F29-4692-890C-CBB805B26003}" type="presParOf" srcId="{69526D54-36FF-4703-A870-9487D6DAF415}" destId="{C63AA3D0-45D2-4854-BF60-B7A31159062E}" srcOrd="2" destOrd="0" presId="urn:microsoft.com/office/officeart/2018/2/layout/IconLabelList"/>
    <dgm:cxn modelId="{7B71E99F-B19B-4D03-BC29-9D347F2FAE4E}" type="presParOf" srcId="{C63AA3D0-45D2-4854-BF60-B7A31159062E}" destId="{5C74B197-3D67-472F-A148-BE49711044D0}" srcOrd="0" destOrd="0" presId="urn:microsoft.com/office/officeart/2018/2/layout/IconLabelList"/>
    <dgm:cxn modelId="{88BF4461-5D7B-4E3F-A5C3-440ED2D8BCF2}" type="presParOf" srcId="{C63AA3D0-45D2-4854-BF60-B7A31159062E}" destId="{A7B2E6EF-29B2-4544-ADC8-314BE97FF6F6}" srcOrd="1" destOrd="0" presId="urn:microsoft.com/office/officeart/2018/2/layout/IconLabelList"/>
    <dgm:cxn modelId="{04A869B3-DFB4-4E73-BF1C-B0C5691ECE98}" type="presParOf" srcId="{C63AA3D0-45D2-4854-BF60-B7A31159062E}" destId="{ABF485A5-BA7B-4E13-8C51-B9E8D690532D}" srcOrd="2" destOrd="0" presId="urn:microsoft.com/office/officeart/2018/2/layout/IconLabelList"/>
    <dgm:cxn modelId="{665406D8-6EB5-4E46-9F80-DC806A719D4D}" type="presParOf" srcId="{69526D54-36FF-4703-A870-9487D6DAF415}" destId="{8EE8C384-4844-47F0-AFF4-523414845B4E}" srcOrd="3" destOrd="0" presId="urn:microsoft.com/office/officeart/2018/2/layout/IconLabelList"/>
    <dgm:cxn modelId="{19BE6A6D-BCFC-4244-B97A-B2BF0622167A}" type="presParOf" srcId="{69526D54-36FF-4703-A870-9487D6DAF415}" destId="{E3965A14-6901-4FAA-AD04-D76A179A9BE9}" srcOrd="4" destOrd="0" presId="urn:microsoft.com/office/officeart/2018/2/layout/IconLabelList"/>
    <dgm:cxn modelId="{AEECFAEA-E3EF-4286-AE85-40FCAFFFFFCD}" type="presParOf" srcId="{E3965A14-6901-4FAA-AD04-D76A179A9BE9}" destId="{1B9BDA30-5B46-4759-A4F9-F717CF7B0A1E}" srcOrd="0" destOrd="0" presId="urn:microsoft.com/office/officeart/2018/2/layout/IconLabelList"/>
    <dgm:cxn modelId="{869D39D8-6F16-4981-AAF2-C676AE62CA5C}" type="presParOf" srcId="{E3965A14-6901-4FAA-AD04-D76A179A9BE9}" destId="{21208D8B-E313-41BE-A409-04BC19B26C3E}" srcOrd="1" destOrd="0" presId="urn:microsoft.com/office/officeart/2018/2/layout/IconLabelList"/>
    <dgm:cxn modelId="{6364AF40-511F-47C5-AA0A-1CFC27825A42}" type="presParOf" srcId="{E3965A14-6901-4FAA-AD04-D76A179A9BE9}" destId="{5876D9DC-98A4-4105-98A0-2DDB0F379E01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3EA638-027D-40E8-8707-83BBFCCB41B4}">
      <dsp:nvSpPr>
        <dsp:cNvPr id="0" name=""/>
        <dsp:cNvSpPr/>
      </dsp:nvSpPr>
      <dsp:spPr>
        <a:xfrm>
          <a:off x="1036551" y="1256451"/>
          <a:ext cx="1474137" cy="147413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60EAD7-A958-44BC-B8A9-25A442ECC4F2}">
      <dsp:nvSpPr>
        <dsp:cNvPr id="0" name=""/>
        <dsp:cNvSpPr/>
      </dsp:nvSpPr>
      <dsp:spPr>
        <a:xfrm>
          <a:off x="135689" y="3118049"/>
          <a:ext cx="327586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Lower the average cost of payments</a:t>
          </a:r>
        </a:p>
      </dsp:txBody>
      <dsp:txXfrm>
        <a:off x="135689" y="3118049"/>
        <a:ext cx="3275861" cy="720000"/>
      </dsp:txXfrm>
    </dsp:sp>
    <dsp:sp modelId="{5C74B197-3D67-472F-A148-BE49711044D0}">
      <dsp:nvSpPr>
        <dsp:cNvPr id="0" name=""/>
        <dsp:cNvSpPr/>
      </dsp:nvSpPr>
      <dsp:spPr>
        <a:xfrm>
          <a:off x="4885688" y="1256451"/>
          <a:ext cx="1474137" cy="147413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F485A5-BA7B-4E13-8C51-B9E8D690532D}">
      <dsp:nvSpPr>
        <dsp:cNvPr id="0" name=""/>
        <dsp:cNvSpPr/>
      </dsp:nvSpPr>
      <dsp:spPr>
        <a:xfrm>
          <a:off x="3984826" y="3118049"/>
          <a:ext cx="327586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Enhance competition &amp; innovation</a:t>
          </a:r>
        </a:p>
      </dsp:txBody>
      <dsp:txXfrm>
        <a:off x="3984826" y="3118049"/>
        <a:ext cx="3275861" cy="720000"/>
      </dsp:txXfrm>
    </dsp:sp>
    <dsp:sp modelId="{1B9BDA30-5B46-4759-A4F9-F717CF7B0A1E}">
      <dsp:nvSpPr>
        <dsp:cNvPr id="0" name=""/>
        <dsp:cNvSpPr/>
      </dsp:nvSpPr>
      <dsp:spPr>
        <a:xfrm>
          <a:off x="8734826" y="1256451"/>
          <a:ext cx="1474137" cy="147413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76D9DC-98A4-4105-98A0-2DDB0F379E01}">
      <dsp:nvSpPr>
        <dsp:cNvPr id="0" name=""/>
        <dsp:cNvSpPr/>
      </dsp:nvSpPr>
      <dsp:spPr>
        <a:xfrm>
          <a:off x="7833964" y="3118049"/>
          <a:ext cx="327586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Increase resilience</a:t>
          </a:r>
        </a:p>
      </dsp:txBody>
      <dsp:txXfrm>
        <a:off x="7833964" y="3118049"/>
        <a:ext cx="3275861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D8F4A6-0327-414E-8723-87D592F75E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4EAECC-4256-4903-AF0A-5BF2C04DB2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99490D-6EA1-4641-92B7-65E495323B4A}" type="datetimeFigureOut">
              <a:rPr lang="en-BE" smtClean="0"/>
              <a:t>07/03/2026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1CCA37-49C9-4907-9A81-48FCA2031A5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40C9F1-A9DE-4BEF-AAC5-0FCDB67C241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8A7E23-31E0-44A4-B385-68F8D88F1AD4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399866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DC47A-0D43-4B01-BE17-4E1D56557AF8}" type="datetimeFigureOut">
              <a:rPr lang="en-BE" smtClean="0"/>
              <a:t>07/03/2026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7FCB8E-9438-4389-85D2-C38564CAAA05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87184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A13E4C-2136-FD4A-9683-BFB290471EB2}" type="slidenum">
              <a:rPr lang="en-BE" smtClean="0"/>
              <a:t>4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04163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A13E4C-2136-FD4A-9683-BFB290471EB2}" type="slidenum">
              <a:rPr lang="en-BE" smtClean="0"/>
              <a:t>7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21825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731F1-AF6D-C43D-949E-840F9B29E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C8334C-67D6-CC7E-1610-C9407B4832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B4068F-3E49-04AD-08D0-411DCEA28D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52DD05-0423-8C1A-A21B-937E7B42FB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A13E4C-2136-FD4A-9683-BFB290471EB2}" type="slidenum">
              <a:rPr lang="en-BE" smtClean="0"/>
              <a:t>10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755253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51FFC7E-8F9F-4D06-74FF-5426E3B57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7306" y="6296526"/>
            <a:ext cx="469848" cy="365125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04F9F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80F7BF91-CBCF-D141-A2EC-B94D26E87C5A}" type="slidenum">
              <a:rPr lang="en-BE" smtClean="0"/>
              <a:pPr/>
              <a:t>‹#›</a:t>
            </a:fld>
            <a:endParaRPr lang="en-BE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B61A678-A884-D7DF-FCFF-C62319EC1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306" y="325500"/>
            <a:ext cx="10968789" cy="62564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>
                <a:solidFill>
                  <a:srgbClr val="004F9F"/>
                </a:solidFill>
                <a:latin typeface="Frank Ruhl Libre" pitchFamily="2" charset="-79"/>
                <a:cs typeface="Frank Ruhl Libre" pitchFamily="2" charset="-79"/>
              </a:defRPr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259452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c 21">
            <a:extLst>
              <a:ext uri="{FF2B5EF4-FFF2-40B4-BE49-F238E27FC236}">
                <a16:creationId xmlns:a16="http://schemas.microsoft.com/office/drawing/2014/main" id="{204E70DF-4E4E-6F14-93CC-690DDAD26FAF}"/>
              </a:ext>
            </a:extLst>
          </p:cNvPr>
          <p:cNvSpPr/>
          <p:nvPr userDrawn="1"/>
        </p:nvSpPr>
        <p:spPr>
          <a:xfrm>
            <a:off x="0" y="0"/>
            <a:ext cx="12192000" cy="6100176"/>
          </a:xfrm>
          <a:custGeom>
            <a:avLst/>
            <a:gdLst>
              <a:gd name="connsiteX0" fmla="*/ 3887011 w 7773211"/>
              <a:gd name="connsiteY0" fmla="*/ 3922202 h 3922201"/>
              <a:gd name="connsiteX1" fmla="*/ 0 w 7773211"/>
              <a:gd name="connsiteY1" fmla="*/ 3752624 h 3922201"/>
              <a:gd name="connsiteX2" fmla="*/ 0 w 7773211"/>
              <a:gd name="connsiteY2" fmla="*/ 0 h 3922201"/>
              <a:gd name="connsiteX3" fmla="*/ 7773211 w 7773211"/>
              <a:gd name="connsiteY3" fmla="*/ 0 h 3922201"/>
              <a:gd name="connsiteX4" fmla="*/ 7773211 w 7773211"/>
              <a:gd name="connsiteY4" fmla="*/ 3752624 h 3922201"/>
              <a:gd name="connsiteX5" fmla="*/ 3887011 w 7773211"/>
              <a:gd name="connsiteY5" fmla="*/ 3922202 h 3922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73211" h="3922201">
                <a:moveTo>
                  <a:pt x="3887011" y="3922202"/>
                </a:moveTo>
                <a:cubicBezTo>
                  <a:pt x="2525624" y="3922202"/>
                  <a:pt x="1217784" y="3862160"/>
                  <a:pt x="0" y="3752624"/>
                </a:cubicBezTo>
                <a:lnTo>
                  <a:pt x="0" y="0"/>
                </a:lnTo>
                <a:lnTo>
                  <a:pt x="7773211" y="0"/>
                </a:lnTo>
                <a:lnTo>
                  <a:pt x="7773211" y="3752624"/>
                </a:lnTo>
                <a:cubicBezTo>
                  <a:pt x="6555427" y="3862160"/>
                  <a:pt x="5248399" y="3922202"/>
                  <a:pt x="3887011" y="3922202"/>
                </a:cubicBezTo>
                <a:close/>
              </a:path>
            </a:pathLst>
          </a:custGeom>
          <a:solidFill>
            <a:srgbClr val="C6DBB4">
              <a:alpha val="20000"/>
            </a:srgbClr>
          </a:solidFill>
          <a:ln w="8113" cap="flat">
            <a:noFill/>
            <a:prstDash val="solid"/>
            <a:miter/>
          </a:ln>
        </p:spPr>
        <p:txBody>
          <a:bodyPr rtlCol="0" anchor="ctr"/>
          <a:lstStyle/>
          <a:p>
            <a:endParaRPr lang="en-B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FD85A3-B744-CB3C-47BE-A7415C92B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306" y="562708"/>
            <a:ext cx="11245432" cy="62440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>
                <a:solidFill>
                  <a:srgbClr val="004F9F"/>
                </a:solidFill>
                <a:latin typeface="Frank Ruhl Libre" pitchFamily="2" charset="-79"/>
                <a:cs typeface="Frank Ruhl Libre" pitchFamily="2" charset="-79"/>
              </a:defRPr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67D7B-E479-EF82-5B0E-5CE46478B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7306" y="6296526"/>
            <a:ext cx="469848" cy="365125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04F9F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80F7BF91-CBCF-D141-A2EC-B94D26E87C5A}" type="slidenum">
              <a:rPr lang="en-BE" smtClean="0"/>
              <a:pPr/>
              <a:t>‹#›</a:t>
            </a:fld>
            <a:endParaRPr lang="en-B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E6A8ABDB-0508-A6F8-AA88-63A045ABBD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6888" y="1259344"/>
            <a:ext cx="6831796" cy="5540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 i="0">
                <a:solidFill>
                  <a:srgbClr val="80C28F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en-GB"/>
              <a:t>Subtitle goes here lorem </a:t>
            </a:r>
            <a:r>
              <a:rPr lang="en-GB" err="1"/>
              <a:t>ipusm</a:t>
            </a:r>
            <a:r>
              <a:rPr lang="en-GB"/>
              <a:t> cum dolore</a:t>
            </a:r>
            <a:endParaRPr lang="en-BE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D86BB96-2C3A-E9AA-CD65-EBB5D999203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7306" y="1813382"/>
            <a:ext cx="11245515" cy="35042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>
                <a:latin typeface="Poppins" pitchFamily="2" charset="77"/>
                <a:cs typeface="Poppins" pitchFamily="2" charset="77"/>
              </a:defRPr>
            </a:lvl1pPr>
            <a:lvl2pPr marL="722313" indent="-341313">
              <a:lnSpc>
                <a:spcPct val="100000"/>
              </a:lnSpc>
              <a:buClr>
                <a:srgbClr val="80C28F"/>
              </a:buClr>
              <a:tabLst/>
              <a:defRPr sz="2000">
                <a:latin typeface="Poppins" pitchFamily="2" charset="77"/>
                <a:cs typeface="Poppins" pitchFamily="2" charset="77"/>
              </a:defRPr>
            </a:lvl2pPr>
            <a:lvl3pPr>
              <a:lnSpc>
                <a:spcPct val="100000"/>
              </a:lnSpc>
              <a:buClr>
                <a:srgbClr val="80C28F"/>
              </a:buClr>
              <a:defRPr sz="1800">
                <a:latin typeface="Poppins" pitchFamily="2" charset="77"/>
                <a:cs typeface="Poppins" pitchFamily="2" charset="77"/>
              </a:defRPr>
            </a:lvl3pPr>
            <a:lvl4pPr>
              <a:lnSpc>
                <a:spcPct val="100000"/>
              </a:lnSpc>
              <a:buClr>
                <a:srgbClr val="80C28F"/>
              </a:buClr>
              <a:defRPr sz="1600">
                <a:latin typeface="Poppins" pitchFamily="2" charset="77"/>
                <a:cs typeface="Poppins" pitchFamily="2" charset="77"/>
              </a:defRPr>
            </a:lvl4pPr>
            <a:lvl5pPr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>
                <a:ea typeface="+mn-ea"/>
              </a:rPr>
              <a:t>Lorem ipsum dolor sit </a:t>
            </a:r>
            <a:r>
              <a:rPr lang="en-US" err="1">
                <a:ea typeface="+mn-ea"/>
              </a:rPr>
              <a:t>amet</a:t>
            </a:r>
            <a:r>
              <a:rPr lang="en-US">
                <a:ea typeface="+mn-ea"/>
              </a:rPr>
              <a:t>, </a:t>
            </a:r>
            <a:r>
              <a:rPr lang="en-US" err="1">
                <a:ea typeface="+mn-ea"/>
              </a:rPr>
              <a:t>consectetur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adipiscing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elit</a:t>
            </a:r>
            <a:r>
              <a:rPr lang="en-US">
                <a:ea typeface="+mn-ea"/>
              </a:rPr>
              <a:t>. Maecenas vel nisi convallis, </a:t>
            </a:r>
            <a:r>
              <a:rPr lang="en-US" err="1">
                <a:ea typeface="+mn-ea"/>
              </a:rPr>
              <a:t>tincidunt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elit</a:t>
            </a:r>
            <a:r>
              <a:rPr lang="en-US">
                <a:ea typeface="+mn-ea"/>
              </a:rPr>
              <a:t> vel, pulvinar </a:t>
            </a:r>
            <a:r>
              <a:rPr lang="en-US" err="1">
                <a:ea typeface="+mn-ea"/>
              </a:rPr>
              <a:t>velit</a:t>
            </a:r>
            <a:r>
              <a:rPr lang="en-US">
                <a:ea typeface="+mn-ea"/>
              </a:rPr>
              <a:t>. </a:t>
            </a:r>
            <a:r>
              <a:rPr lang="en-US" err="1">
                <a:ea typeface="+mn-ea"/>
              </a:rPr>
              <a:t>Quisque</a:t>
            </a:r>
            <a:r>
              <a:rPr lang="en-US">
                <a:ea typeface="+mn-ea"/>
              </a:rPr>
              <a:t> ac pharetra lorem. </a:t>
            </a:r>
            <a:r>
              <a:rPr lang="en-US" err="1">
                <a:ea typeface="+mn-ea"/>
              </a:rPr>
              <a:t>Etiam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eget</a:t>
            </a:r>
            <a:r>
              <a:rPr lang="en-US">
                <a:ea typeface="+mn-ea"/>
              </a:rPr>
              <a:t> ligula ac </a:t>
            </a:r>
            <a:r>
              <a:rPr lang="en-US" err="1">
                <a:ea typeface="+mn-ea"/>
              </a:rPr>
              <a:t>nunc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tempor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commodo</a:t>
            </a:r>
            <a:r>
              <a:rPr lang="en-US">
                <a:ea typeface="+mn-ea"/>
              </a:rPr>
              <a:t>.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err="1">
                <a:ea typeface="+mn-ea"/>
              </a:rPr>
              <a:t>Phasellus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orci</a:t>
            </a:r>
            <a:r>
              <a:rPr lang="en-US">
                <a:ea typeface="+mn-ea"/>
              </a:rPr>
              <a:t> dolor, </a:t>
            </a:r>
            <a:r>
              <a:rPr lang="en-US" err="1">
                <a:ea typeface="+mn-ea"/>
              </a:rPr>
              <a:t>viverra</a:t>
            </a:r>
            <a:r>
              <a:rPr lang="en-US">
                <a:ea typeface="+mn-ea"/>
              </a:rPr>
              <a:t> sit </a:t>
            </a:r>
            <a:r>
              <a:rPr lang="en-US" err="1">
                <a:ea typeface="+mn-ea"/>
              </a:rPr>
              <a:t>amet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volutpat</a:t>
            </a:r>
            <a:r>
              <a:rPr lang="en-US">
                <a:ea typeface="+mn-ea"/>
              </a:rPr>
              <a:t> a, pulvinar </a:t>
            </a:r>
            <a:r>
              <a:rPr lang="en-US" err="1">
                <a:ea typeface="+mn-ea"/>
              </a:rPr>
              <a:t>rutrum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purus</a:t>
            </a:r>
            <a:r>
              <a:rPr lang="en-US">
                <a:ea typeface="+mn-ea"/>
              </a:rPr>
              <a:t>. </a:t>
            </a:r>
            <a:r>
              <a:rPr lang="en-US" err="1">
                <a:ea typeface="+mn-ea"/>
              </a:rPr>
              <a:t>Praesent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pretium</a:t>
            </a:r>
            <a:r>
              <a:rPr lang="en-US">
                <a:ea typeface="+mn-ea"/>
              </a:rPr>
              <a:t> eros id </a:t>
            </a:r>
            <a:r>
              <a:rPr lang="en-US" err="1">
                <a:ea typeface="+mn-ea"/>
              </a:rPr>
              <a:t>facilisis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suscipit</a:t>
            </a:r>
            <a:r>
              <a:rPr lang="en-US">
                <a:ea typeface="+mn-ea"/>
              </a:rPr>
              <a:t>. 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b="1">
                <a:solidFill>
                  <a:srgbClr val="80C28F"/>
                </a:solidFill>
                <a:ea typeface="+mn-ea"/>
              </a:rPr>
              <a:t>Nam et </a:t>
            </a:r>
            <a:r>
              <a:rPr lang="en-US" b="1" err="1">
                <a:solidFill>
                  <a:srgbClr val="80C28F"/>
                </a:solidFill>
                <a:ea typeface="+mn-ea"/>
              </a:rPr>
              <a:t>felis</a:t>
            </a:r>
            <a:r>
              <a:rPr lang="en-US" b="1">
                <a:solidFill>
                  <a:srgbClr val="80C28F"/>
                </a:solidFill>
                <a:ea typeface="+mn-ea"/>
              </a:rPr>
              <a:t> </a:t>
            </a:r>
            <a:r>
              <a:rPr lang="en-US" b="1" err="1">
                <a:solidFill>
                  <a:srgbClr val="80C28F"/>
                </a:solidFill>
                <a:ea typeface="+mn-ea"/>
              </a:rPr>
              <a:t>ut</a:t>
            </a:r>
            <a:r>
              <a:rPr lang="en-US" b="1">
                <a:solidFill>
                  <a:srgbClr val="80C28F"/>
                </a:solidFill>
                <a:ea typeface="+mn-ea"/>
              </a:rPr>
              <a:t> ante </a:t>
            </a:r>
            <a:r>
              <a:rPr lang="en-US" b="1" err="1">
                <a:solidFill>
                  <a:srgbClr val="80C28F"/>
                </a:solidFill>
                <a:ea typeface="+mn-ea"/>
              </a:rPr>
              <a:t>sodales</a:t>
            </a:r>
            <a:r>
              <a:rPr lang="en-US" b="1">
                <a:solidFill>
                  <a:srgbClr val="80C28F"/>
                </a:solidFill>
                <a:ea typeface="+mn-ea"/>
              </a:rPr>
              <a:t> </a:t>
            </a:r>
            <a:r>
              <a:rPr lang="en-US" b="1" err="1">
                <a:solidFill>
                  <a:srgbClr val="80C28F"/>
                </a:solidFill>
                <a:ea typeface="+mn-ea"/>
              </a:rPr>
              <a:t>sagittis</a:t>
            </a:r>
            <a:r>
              <a:rPr lang="en-US" b="1">
                <a:solidFill>
                  <a:srgbClr val="80C28F"/>
                </a:solidFill>
                <a:ea typeface="+mn-ea"/>
              </a:rPr>
              <a:t>:</a:t>
            </a:r>
          </a:p>
          <a:p>
            <a:pPr marL="306387" lvl="0" indent="-342900">
              <a:spcBef>
                <a:spcPts val="0"/>
              </a:spcBef>
              <a:spcAft>
                <a:spcPts val="800"/>
              </a:spcAft>
              <a:buClr>
                <a:srgbClr val="80C28F"/>
              </a:buClr>
              <a:buFont typeface="Arial" panose="020B0604020202020204" pitchFamily="34" charset="0"/>
              <a:buChar char="•"/>
              <a:defRPr/>
            </a:pPr>
            <a:r>
              <a:rPr lang="en-US">
                <a:ea typeface="+mn-ea"/>
              </a:rPr>
              <a:t>Nam lacinia </a:t>
            </a:r>
            <a:r>
              <a:rPr lang="en-US" err="1">
                <a:ea typeface="+mn-ea"/>
              </a:rPr>
              <a:t>neque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velit</a:t>
            </a:r>
            <a:r>
              <a:rPr lang="en-US">
                <a:ea typeface="+mn-ea"/>
              </a:rPr>
              <a:t>, vel </a:t>
            </a:r>
            <a:r>
              <a:rPr lang="en-US" err="1">
                <a:ea typeface="+mn-ea"/>
              </a:rPr>
              <a:t>egestas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nisl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sodales</a:t>
            </a:r>
            <a:r>
              <a:rPr lang="en-US">
                <a:ea typeface="+mn-ea"/>
              </a:rPr>
              <a:t> in. </a:t>
            </a:r>
          </a:p>
          <a:p>
            <a:pPr marL="306387" lvl="0" indent="-342900">
              <a:spcBef>
                <a:spcPts val="0"/>
              </a:spcBef>
              <a:spcAft>
                <a:spcPts val="800"/>
              </a:spcAft>
              <a:buClr>
                <a:srgbClr val="80C28F"/>
              </a:buClr>
              <a:buFont typeface="Arial" panose="020B0604020202020204" pitchFamily="34" charset="0"/>
              <a:buChar char="•"/>
              <a:defRPr/>
            </a:pPr>
            <a:r>
              <a:rPr lang="en-US">
                <a:ea typeface="+mn-ea"/>
              </a:rPr>
              <a:t>Proin vel </a:t>
            </a:r>
            <a:r>
              <a:rPr lang="en-US" err="1">
                <a:ea typeface="+mn-ea"/>
              </a:rPr>
              <a:t>orci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quis</a:t>
            </a:r>
            <a:r>
              <a:rPr lang="en-US">
                <a:ea typeface="+mn-ea"/>
              </a:rPr>
              <a:t> mi </a:t>
            </a:r>
            <a:r>
              <a:rPr lang="en-US" err="1">
                <a:ea typeface="+mn-ea"/>
              </a:rPr>
              <a:t>aliquet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aliquet</a:t>
            </a:r>
            <a:r>
              <a:rPr lang="en-US">
                <a:ea typeface="+mn-ea"/>
              </a:rPr>
              <a:t> a a </a:t>
            </a:r>
            <a:r>
              <a:rPr lang="en-US" err="1">
                <a:ea typeface="+mn-ea"/>
              </a:rPr>
              <a:t>urna</a:t>
            </a:r>
            <a:r>
              <a:rPr lang="en-US">
                <a:ea typeface="+mn-ea"/>
              </a:rPr>
              <a:t>. </a:t>
            </a:r>
          </a:p>
          <a:p>
            <a:pPr marL="306387" lvl="0" indent="-342900">
              <a:spcBef>
                <a:spcPts val="0"/>
              </a:spcBef>
              <a:spcAft>
                <a:spcPts val="800"/>
              </a:spcAft>
              <a:buClr>
                <a:srgbClr val="80C28F"/>
              </a:buClr>
              <a:buFont typeface="Arial" panose="020B0604020202020204" pitchFamily="34" charset="0"/>
              <a:buChar char="•"/>
              <a:defRPr/>
            </a:pPr>
            <a:r>
              <a:rPr lang="en-US" err="1">
                <a:ea typeface="+mn-ea"/>
              </a:rPr>
              <a:t>Curabitur</a:t>
            </a:r>
            <a:r>
              <a:rPr lang="en-US">
                <a:ea typeface="+mn-ea"/>
              </a:rPr>
              <a:t> in </a:t>
            </a:r>
            <a:r>
              <a:rPr lang="en-US" err="1">
                <a:ea typeface="+mn-ea"/>
              </a:rPr>
              <a:t>congue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nulla</a:t>
            </a:r>
            <a:r>
              <a:rPr lang="en-US">
                <a:ea typeface="+mn-ea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98106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bg>
      <p:bgPr>
        <a:solidFill>
          <a:srgbClr val="004F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E26528-6DBC-1A6A-ACFD-5E0AC7620D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45000"/>
          </a:blip>
          <a:srcRect t="17621" b="-2246"/>
          <a:stretch/>
        </p:blipFill>
        <p:spPr>
          <a:xfrm>
            <a:off x="-11394" y="-20332"/>
            <a:ext cx="12192000" cy="6878332"/>
          </a:xfrm>
          <a:prstGeom prst="rect">
            <a:avLst/>
          </a:prstGeom>
        </p:spPr>
      </p:pic>
      <p:sp>
        <p:nvSpPr>
          <p:cNvPr id="15" name="Graphic 13">
            <a:extLst>
              <a:ext uri="{FF2B5EF4-FFF2-40B4-BE49-F238E27FC236}">
                <a16:creationId xmlns:a16="http://schemas.microsoft.com/office/drawing/2014/main" id="{AF804CA2-0FBF-47E6-ABF6-86EED0FD9F4B}"/>
              </a:ext>
            </a:extLst>
          </p:cNvPr>
          <p:cNvSpPr/>
          <p:nvPr/>
        </p:nvSpPr>
        <p:spPr>
          <a:xfrm>
            <a:off x="-2" y="4246535"/>
            <a:ext cx="12192001" cy="2611465"/>
          </a:xfrm>
          <a:custGeom>
            <a:avLst/>
            <a:gdLst>
              <a:gd name="connsiteX0" fmla="*/ 0 w 7774022"/>
              <a:gd name="connsiteY0" fmla="*/ 0 h 1268995"/>
              <a:gd name="connsiteX1" fmla="*/ 3887011 w 7774022"/>
              <a:gd name="connsiteY1" fmla="*/ 245847 h 1268995"/>
              <a:gd name="connsiteX2" fmla="*/ 7774023 w 7774022"/>
              <a:gd name="connsiteY2" fmla="*/ 0 h 1268995"/>
              <a:gd name="connsiteX3" fmla="*/ 7774023 w 7774022"/>
              <a:gd name="connsiteY3" fmla="*/ 1268995 h 1268995"/>
              <a:gd name="connsiteX4" fmla="*/ 0 w 7774022"/>
              <a:gd name="connsiteY4" fmla="*/ 1268995 h 1268995"/>
              <a:gd name="connsiteX5" fmla="*/ 0 w 7774022"/>
              <a:gd name="connsiteY5" fmla="*/ 0 h 1268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74022" h="1268995">
                <a:moveTo>
                  <a:pt x="0" y="0"/>
                </a:moveTo>
                <a:cubicBezTo>
                  <a:pt x="1163426" y="156596"/>
                  <a:pt x="2485059" y="245847"/>
                  <a:pt x="3887011" y="245847"/>
                </a:cubicBezTo>
                <a:cubicBezTo>
                  <a:pt x="5288964" y="245847"/>
                  <a:pt x="6610597" y="157407"/>
                  <a:pt x="7774023" y="0"/>
                </a:cubicBezTo>
                <a:lnTo>
                  <a:pt x="7774023" y="1268995"/>
                </a:lnTo>
                <a:lnTo>
                  <a:pt x="0" y="126899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8113" cap="flat">
            <a:noFill/>
            <a:prstDash val="solid"/>
            <a:miter/>
          </a:ln>
        </p:spPr>
        <p:txBody>
          <a:bodyPr rtlCol="0" anchor="ctr"/>
          <a:lstStyle/>
          <a:p>
            <a:endParaRPr lang="en-BE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9B1215E-49C5-EBDB-529B-4054A8CFE5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2409" y="4945076"/>
            <a:ext cx="3653611" cy="1586342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BC31618-C3A7-8D74-4555-A677B3C28C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1270103"/>
            <a:ext cx="9144000" cy="145661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6600" b="0" i="0">
                <a:solidFill>
                  <a:schemeClr val="bg1"/>
                </a:solidFill>
                <a:latin typeface="Frank Ruhl Libre Medium" pitchFamily="2" charset="-79"/>
                <a:cs typeface="Frank Ruhl Libre Medium" pitchFamily="2" charset="-79"/>
              </a:defRPr>
            </a:lvl1pPr>
          </a:lstStyle>
          <a:p>
            <a:pPr lvl="0"/>
            <a:r>
              <a:rPr lang="en-GB"/>
              <a:t>Main Header Title</a:t>
            </a:r>
            <a:endParaRPr lang="en-BE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B7217051-F92C-D5A5-8335-C829C1725C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24000" y="2843834"/>
            <a:ext cx="9144000" cy="7022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8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lvl="0"/>
            <a:r>
              <a:rPr lang="en-GB"/>
              <a:t>Subtitle goes here lorem ipsum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95311-5482-8A79-B80E-ED8BF71148C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663401" y="6076001"/>
            <a:ext cx="3812346" cy="314470"/>
          </a:xfrm>
          <a:prstGeom prst="rect">
            <a:avLst/>
          </a:prstGeom>
        </p:spPr>
        <p:txBody>
          <a:bodyPr anchor="b"/>
          <a:lstStyle>
            <a:lvl1pPr>
              <a:defRPr sz="1600" b="1" i="0">
                <a:solidFill>
                  <a:srgbClr val="004F9F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7599230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51FFC7E-8F9F-4D06-74FF-5426E3B57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7306" y="6296526"/>
            <a:ext cx="469848" cy="365125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04F9F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80F7BF91-CBCF-D141-A2EC-B94D26E87C5A}" type="slidenum">
              <a:rPr lang="en-BE" smtClean="0"/>
              <a:pPr/>
              <a:t>‹#›</a:t>
            </a:fld>
            <a:endParaRPr lang="en-BE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8CE1DAE-000B-799D-B944-64D291F825D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7306" y="951141"/>
            <a:ext cx="11245515" cy="509450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>
                <a:latin typeface="Poppins" pitchFamily="2" charset="77"/>
                <a:cs typeface="Poppins" pitchFamily="2" charset="77"/>
              </a:defRPr>
            </a:lvl1pPr>
            <a:lvl2pPr marL="722313" indent="-341313">
              <a:lnSpc>
                <a:spcPct val="100000"/>
              </a:lnSpc>
              <a:buClr>
                <a:srgbClr val="80C28F"/>
              </a:buClr>
              <a:tabLst/>
              <a:defRPr sz="2000">
                <a:latin typeface="Poppins" pitchFamily="2" charset="77"/>
                <a:cs typeface="Poppins" pitchFamily="2" charset="77"/>
              </a:defRPr>
            </a:lvl2pPr>
            <a:lvl3pPr>
              <a:lnSpc>
                <a:spcPct val="100000"/>
              </a:lnSpc>
              <a:buClr>
                <a:srgbClr val="80C28F"/>
              </a:buClr>
              <a:defRPr sz="1800">
                <a:latin typeface="Poppins" pitchFamily="2" charset="77"/>
                <a:cs typeface="Poppins" pitchFamily="2" charset="77"/>
              </a:defRPr>
            </a:lvl3pPr>
            <a:lvl4pPr>
              <a:lnSpc>
                <a:spcPct val="100000"/>
              </a:lnSpc>
              <a:buClr>
                <a:srgbClr val="80C28F"/>
              </a:buClr>
              <a:defRPr sz="1600">
                <a:latin typeface="Poppins" pitchFamily="2" charset="77"/>
                <a:cs typeface="Poppins" pitchFamily="2" charset="77"/>
              </a:defRPr>
            </a:lvl4pPr>
            <a:lvl5pPr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>
                <a:ea typeface="+mn-ea"/>
              </a:rPr>
              <a:t>Lorem ipsum dolor sit </a:t>
            </a:r>
            <a:r>
              <a:rPr lang="en-US" err="1">
                <a:ea typeface="+mn-ea"/>
              </a:rPr>
              <a:t>amet</a:t>
            </a:r>
            <a:r>
              <a:rPr lang="en-US">
                <a:ea typeface="+mn-ea"/>
              </a:rPr>
              <a:t>, </a:t>
            </a:r>
            <a:r>
              <a:rPr lang="en-US" err="1">
                <a:ea typeface="+mn-ea"/>
              </a:rPr>
              <a:t>consectetur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adipiscing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elit</a:t>
            </a:r>
            <a:r>
              <a:rPr lang="en-US">
                <a:ea typeface="+mn-ea"/>
              </a:rPr>
              <a:t>. Maecenas vel nisi convallis, </a:t>
            </a:r>
            <a:r>
              <a:rPr lang="en-US" err="1">
                <a:ea typeface="+mn-ea"/>
              </a:rPr>
              <a:t>tincidunt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elit</a:t>
            </a:r>
            <a:r>
              <a:rPr lang="en-US">
                <a:ea typeface="+mn-ea"/>
              </a:rPr>
              <a:t> vel, pulvinar </a:t>
            </a:r>
            <a:r>
              <a:rPr lang="en-US" err="1">
                <a:ea typeface="+mn-ea"/>
              </a:rPr>
              <a:t>velit</a:t>
            </a:r>
            <a:r>
              <a:rPr lang="en-US">
                <a:ea typeface="+mn-ea"/>
              </a:rPr>
              <a:t>. </a:t>
            </a:r>
            <a:r>
              <a:rPr lang="en-US" err="1">
                <a:ea typeface="+mn-ea"/>
              </a:rPr>
              <a:t>Quisque</a:t>
            </a:r>
            <a:r>
              <a:rPr lang="en-US">
                <a:ea typeface="+mn-ea"/>
              </a:rPr>
              <a:t> ac pharetra lorem. </a:t>
            </a:r>
            <a:r>
              <a:rPr lang="en-US" err="1">
                <a:ea typeface="+mn-ea"/>
              </a:rPr>
              <a:t>Etiam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eget</a:t>
            </a:r>
            <a:r>
              <a:rPr lang="en-US">
                <a:ea typeface="+mn-ea"/>
              </a:rPr>
              <a:t> ligula ac </a:t>
            </a:r>
            <a:r>
              <a:rPr lang="en-US" err="1">
                <a:ea typeface="+mn-ea"/>
              </a:rPr>
              <a:t>nunc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tempor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commodo</a:t>
            </a:r>
            <a:r>
              <a:rPr lang="en-US">
                <a:ea typeface="+mn-ea"/>
              </a:rPr>
              <a:t>.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err="1">
                <a:ea typeface="+mn-ea"/>
              </a:rPr>
              <a:t>Phasellus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orci</a:t>
            </a:r>
            <a:r>
              <a:rPr lang="en-US">
                <a:ea typeface="+mn-ea"/>
              </a:rPr>
              <a:t> dolor, </a:t>
            </a:r>
            <a:r>
              <a:rPr lang="en-US" err="1">
                <a:ea typeface="+mn-ea"/>
              </a:rPr>
              <a:t>viverra</a:t>
            </a:r>
            <a:r>
              <a:rPr lang="en-US">
                <a:ea typeface="+mn-ea"/>
              </a:rPr>
              <a:t> sit </a:t>
            </a:r>
            <a:r>
              <a:rPr lang="en-US" err="1">
                <a:ea typeface="+mn-ea"/>
              </a:rPr>
              <a:t>amet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volutpat</a:t>
            </a:r>
            <a:r>
              <a:rPr lang="en-US">
                <a:ea typeface="+mn-ea"/>
              </a:rPr>
              <a:t> a, pulvinar </a:t>
            </a:r>
            <a:r>
              <a:rPr lang="en-US" err="1">
                <a:ea typeface="+mn-ea"/>
              </a:rPr>
              <a:t>rutrum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purus</a:t>
            </a:r>
            <a:r>
              <a:rPr lang="en-US">
                <a:ea typeface="+mn-ea"/>
              </a:rPr>
              <a:t>. </a:t>
            </a:r>
            <a:r>
              <a:rPr lang="en-US" err="1">
                <a:ea typeface="+mn-ea"/>
              </a:rPr>
              <a:t>Praesent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pretium</a:t>
            </a:r>
            <a:r>
              <a:rPr lang="en-US">
                <a:ea typeface="+mn-ea"/>
              </a:rPr>
              <a:t> eros id </a:t>
            </a:r>
            <a:r>
              <a:rPr lang="en-US" err="1">
                <a:ea typeface="+mn-ea"/>
              </a:rPr>
              <a:t>facilisis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suscipit</a:t>
            </a:r>
            <a:r>
              <a:rPr lang="en-US">
                <a:ea typeface="+mn-ea"/>
              </a:rPr>
              <a:t>. 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b="1">
                <a:solidFill>
                  <a:srgbClr val="80C28F"/>
                </a:solidFill>
                <a:ea typeface="+mn-ea"/>
              </a:rPr>
              <a:t>Nam et </a:t>
            </a:r>
            <a:r>
              <a:rPr lang="en-US" b="1" err="1">
                <a:solidFill>
                  <a:srgbClr val="80C28F"/>
                </a:solidFill>
                <a:ea typeface="+mn-ea"/>
              </a:rPr>
              <a:t>felis</a:t>
            </a:r>
            <a:r>
              <a:rPr lang="en-US" b="1">
                <a:solidFill>
                  <a:srgbClr val="80C28F"/>
                </a:solidFill>
                <a:ea typeface="+mn-ea"/>
              </a:rPr>
              <a:t> </a:t>
            </a:r>
            <a:r>
              <a:rPr lang="en-US" b="1" err="1">
                <a:solidFill>
                  <a:srgbClr val="80C28F"/>
                </a:solidFill>
                <a:ea typeface="+mn-ea"/>
              </a:rPr>
              <a:t>ut</a:t>
            </a:r>
            <a:r>
              <a:rPr lang="en-US" b="1">
                <a:solidFill>
                  <a:srgbClr val="80C28F"/>
                </a:solidFill>
                <a:ea typeface="+mn-ea"/>
              </a:rPr>
              <a:t> ante </a:t>
            </a:r>
            <a:r>
              <a:rPr lang="en-US" b="1" err="1">
                <a:solidFill>
                  <a:srgbClr val="80C28F"/>
                </a:solidFill>
                <a:ea typeface="+mn-ea"/>
              </a:rPr>
              <a:t>sodales</a:t>
            </a:r>
            <a:r>
              <a:rPr lang="en-US" b="1">
                <a:solidFill>
                  <a:srgbClr val="80C28F"/>
                </a:solidFill>
                <a:ea typeface="+mn-ea"/>
              </a:rPr>
              <a:t> </a:t>
            </a:r>
            <a:r>
              <a:rPr lang="en-US" b="1" err="1">
                <a:solidFill>
                  <a:srgbClr val="80C28F"/>
                </a:solidFill>
                <a:ea typeface="+mn-ea"/>
              </a:rPr>
              <a:t>sagittis</a:t>
            </a:r>
            <a:r>
              <a:rPr lang="en-US" b="1">
                <a:solidFill>
                  <a:srgbClr val="80C28F"/>
                </a:solidFill>
                <a:ea typeface="+mn-ea"/>
              </a:rPr>
              <a:t>:</a:t>
            </a:r>
          </a:p>
          <a:p>
            <a:pPr marL="306387" lvl="0" indent="-342900">
              <a:spcBef>
                <a:spcPts val="0"/>
              </a:spcBef>
              <a:spcAft>
                <a:spcPts val="800"/>
              </a:spcAft>
              <a:buClr>
                <a:srgbClr val="80C28F"/>
              </a:buClr>
              <a:buFont typeface="Arial" panose="020B0604020202020204" pitchFamily="34" charset="0"/>
              <a:buChar char="•"/>
              <a:defRPr/>
            </a:pPr>
            <a:r>
              <a:rPr lang="en-US">
                <a:ea typeface="+mn-ea"/>
              </a:rPr>
              <a:t>Nam lacinia </a:t>
            </a:r>
            <a:r>
              <a:rPr lang="en-US" err="1">
                <a:ea typeface="+mn-ea"/>
              </a:rPr>
              <a:t>neque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velit</a:t>
            </a:r>
            <a:r>
              <a:rPr lang="en-US">
                <a:ea typeface="+mn-ea"/>
              </a:rPr>
              <a:t>, vel </a:t>
            </a:r>
            <a:r>
              <a:rPr lang="en-US" err="1">
                <a:ea typeface="+mn-ea"/>
              </a:rPr>
              <a:t>egestas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nisl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sodales</a:t>
            </a:r>
            <a:r>
              <a:rPr lang="en-US">
                <a:ea typeface="+mn-ea"/>
              </a:rPr>
              <a:t> in. </a:t>
            </a:r>
          </a:p>
          <a:p>
            <a:pPr marL="306387" lvl="0" indent="-342900">
              <a:spcBef>
                <a:spcPts val="0"/>
              </a:spcBef>
              <a:spcAft>
                <a:spcPts val="800"/>
              </a:spcAft>
              <a:buClr>
                <a:srgbClr val="80C28F"/>
              </a:buClr>
              <a:buFont typeface="Arial" panose="020B0604020202020204" pitchFamily="34" charset="0"/>
              <a:buChar char="•"/>
              <a:defRPr/>
            </a:pPr>
            <a:r>
              <a:rPr lang="en-US">
                <a:ea typeface="+mn-ea"/>
              </a:rPr>
              <a:t>Proin vel </a:t>
            </a:r>
            <a:r>
              <a:rPr lang="en-US" err="1">
                <a:ea typeface="+mn-ea"/>
              </a:rPr>
              <a:t>orci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quis</a:t>
            </a:r>
            <a:r>
              <a:rPr lang="en-US">
                <a:ea typeface="+mn-ea"/>
              </a:rPr>
              <a:t> mi </a:t>
            </a:r>
            <a:r>
              <a:rPr lang="en-US" err="1">
                <a:ea typeface="+mn-ea"/>
              </a:rPr>
              <a:t>aliquet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aliquet</a:t>
            </a:r>
            <a:r>
              <a:rPr lang="en-US">
                <a:ea typeface="+mn-ea"/>
              </a:rPr>
              <a:t> a a </a:t>
            </a:r>
            <a:r>
              <a:rPr lang="en-US" err="1">
                <a:ea typeface="+mn-ea"/>
              </a:rPr>
              <a:t>urna</a:t>
            </a:r>
            <a:r>
              <a:rPr lang="en-US">
                <a:ea typeface="+mn-ea"/>
              </a:rPr>
              <a:t>. </a:t>
            </a:r>
          </a:p>
          <a:p>
            <a:pPr marL="306387" lvl="0" indent="-342900">
              <a:spcBef>
                <a:spcPts val="0"/>
              </a:spcBef>
              <a:spcAft>
                <a:spcPts val="800"/>
              </a:spcAft>
              <a:buClr>
                <a:srgbClr val="80C28F"/>
              </a:buClr>
              <a:buFont typeface="Arial" panose="020B0604020202020204" pitchFamily="34" charset="0"/>
              <a:buChar char="•"/>
              <a:defRPr/>
            </a:pPr>
            <a:r>
              <a:rPr lang="en-US" err="1">
                <a:ea typeface="+mn-ea"/>
              </a:rPr>
              <a:t>Curabitur</a:t>
            </a:r>
            <a:r>
              <a:rPr lang="en-US">
                <a:ea typeface="+mn-ea"/>
              </a:rPr>
              <a:t> in </a:t>
            </a:r>
            <a:r>
              <a:rPr lang="en-US" err="1">
                <a:ea typeface="+mn-ea"/>
              </a:rPr>
              <a:t>congue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nulla</a:t>
            </a:r>
            <a:r>
              <a:rPr lang="en-US">
                <a:ea typeface="+mn-ea"/>
              </a:rPr>
              <a:t>. </a:t>
            </a:r>
          </a:p>
          <a:p>
            <a:pPr marL="306387" lvl="0" indent="-342900">
              <a:spcBef>
                <a:spcPts val="0"/>
              </a:spcBef>
              <a:spcAft>
                <a:spcPts val="800"/>
              </a:spcAft>
              <a:buClr>
                <a:srgbClr val="80C28F"/>
              </a:buClr>
              <a:buFont typeface="Arial" panose="020B0604020202020204" pitchFamily="34" charset="0"/>
              <a:buChar char="•"/>
              <a:defRPr/>
            </a:pPr>
            <a:r>
              <a:rPr lang="en-US">
                <a:ea typeface="+mn-ea"/>
              </a:rPr>
              <a:t>Donec </a:t>
            </a:r>
            <a:r>
              <a:rPr lang="en-US" err="1">
                <a:ea typeface="+mn-ea"/>
              </a:rPr>
              <a:t>mollis</a:t>
            </a:r>
            <a:r>
              <a:rPr lang="en-US">
                <a:ea typeface="+mn-ea"/>
              </a:rPr>
              <a:t> vitae </a:t>
            </a:r>
            <a:r>
              <a:rPr lang="en-US" err="1">
                <a:ea typeface="+mn-ea"/>
              </a:rPr>
              <a:t>nunc</a:t>
            </a:r>
            <a:r>
              <a:rPr lang="en-US">
                <a:ea typeface="+mn-ea"/>
              </a:rPr>
              <a:t> non </a:t>
            </a:r>
            <a:r>
              <a:rPr lang="en-US" err="1">
                <a:ea typeface="+mn-ea"/>
              </a:rPr>
              <a:t>dapibus</a:t>
            </a:r>
            <a:r>
              <a:rPr lang="en-US">
                <a:ea typeface="+mn-ea"/>
              </a:rPr>
              <a:t>. </a:t>
            </a:r>
          </a:p>
          <a:p>
            <a:pPr marL="306387" lvl="0" indent="-342900">
              <a:spcBef>
                <a:spcPts val="0"/>
              </a:spcBef>
              <a:spcAft>
                <a:spcPts val="800"/>
              </a:spcAft>
              <a:buClr>
                <a:srgbClr val="80C28F"/>
              </a:buClr>
              <a:buFont typeface="Arial" panose="020B0604020202020204" pitchFamily="34" charset="0"/>
              <a:buChar char="•"/>
              <a:defRPr/>
            </a:pPr>
            <a:r>
              <a:rPr lang="en-US">
                <a:ea typeface="+mn-ea"/>
              </a:rPr>
              <a:t>Proin </a:t>
            </a:r>
            <a:r>
              <a:rPr lang="en-US" err="1">
                <a:ea typeface="+mn-ea"/>
              </a:rPr>
              <a:t>iaculis</a:t>
            </a:r>
            <a:r>
              <a:rPr lang="en-US">
                <a:ea typeface="+mn-ea"/>
              </a:rPr>
              <a:t> tempus lorem, </a:t>
            </a:r>
            <a:r>
              <a:rPr lang="en-US" err="1">
                <a:ea typeface="+mn-ea"/>
              </a:rPr>
              <a:t>eget</a:t>
            </a:r>
            <a:r>
              <a:rPr lang="en-US">
                <a:ea typeface="+mn-ea"/>
              </a:rPr>
              <a:t>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B61A678-A884-D7DF-FCFF-C62319EC1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306" y="325500"/>
            <a:ext cx="10968789" cy="62564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>
                <a:solidFill>
                  <a:srgbClr val="004F9F"/>
                </a:solidFill>
                <a:latin typeface="Frank Ruhl Libre" pitchFamily="2" charset="-79"/>
                <a:cs typeface="Frank Ruhl Libre" pitchFamily="2" charset="-79"/>
              </a:defRPr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802327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51FFC7E-8F9F-4D06-74FF-5426E3B57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7306" y="6296526"/>
            <a:ext cx="469848" cy="365125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04F9F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80F7BF91-CBCF-D141-A2EC-B94D26E87C5A}" type="slidenum">
              <a:rPr lang="en-BE" smtClean="0"/>
              <a:pPr/>
              <a:t>‹#›</a:t>
            </a:fld>
            <a:endParaRPr lang="en-BE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B61A678-A884-D7DF-FCFF-C62319EC1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306" y="325500"/>
            <a:ext cx="10968789" cy="62564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>
                <a:solidFill>
                  <a:srgbClr val="004F9F"/>
                </a:solidFill>
                <a:latin typeface="Frank Ruhl Libre" pitchFamily="2" charset="-79"/>
                <a:cs typeface="Frank Ruhl Libre" pitchFamily="2" charset="-79"/>
              </a:defRPr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044817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51FFC7E-8F9F-4D06-74FF-5426E3B57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7306" y="6296526"/>
            <a:ext cx="469848" cy="365125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04F9F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80F7BF91-CBCF-D141-A2EC-B94D26E87C5A}" type="slidenum">
              <a:rPr lang="en-BE" smtClean="0"/>
              <a:pPr/>
              <a:t>‹#›</a:t>
            </a:fld>
            <a:endParaRPr lang="en-BE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8CE1DAE-000B-799D-B944-64D291F825D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7306" y="951141"/>
            <a:ext cx="11245515" cy="509450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>
                <a:latin typeface="Poppins" pitchFamily="2" charset="77"/>
                <a:cs typeface="Poppins" pitchFamily="2" charset="77"/>
              </a:defRPr>
            </a:lvl1pPr>
            <a:lvl2pPr marL="722313" indent="-341313">
              <a:lnSpc>
                <a:spcPct val="100000"/>
              </a:lnSpc>
              <a:buClr>
                <a:srgbClr val="80C28F"/>
              </a:buClr>
              <a:tabLst/>
              <a:defRPr sz="2000">
                <a:latin typeface="Poppins" pitchFamily="2" charset="77"/>
                <a:cs typeface="Poppins" pitchFamily="2" charset="77"/>
              </a:defRPr>
            </a:lvl2pPr>
            <a:lvl3pPr>
              <a:lnSpc>
                <a:spcPct val="100000"/>
              </a:lnSpc>
              <a:buClr>
                <a:srgbClr val="80C28F"/>
              </a:buClr>
              <a:defRPr sz="1800">
                <a:latin typeface="Poppins" pitchFamily="2" charset="77"/>
                <a:cs typeface="Poppins" pitchFamily="2" charset="77"/>
              </a:defRPr>
            </a:lvl3pPr>
            <a:lvl4pPr>
              <a:lnSpc>
                <a:spcPct val="100000"/>
              </a:lnSpc>
              <a:buClr>
                <a:srgbClr val="80C28F"/>
              </a:buClr>
              <a:defRPr sz="1600">
                <a:latin typeface="Poppins" pitchFamily="2" charset="77"/>
                <a:cs typeface="Poppins" pitchFamily="2" charset="77"/>
              </a:defRPr>
            </a:lvl4pPr>
            <a:lvl5pPr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>
                <a:ea typeface="+mn-ea"/>
              </a:rPr>
              <a:t>Lorem ipsum dolor sit </a:t>
            </a:r>
            <a:r>
              <a:rPr lang="en-US" err="1">
                <a:ea typeface="+mn-ea"/>
              </a:rPr>
              <a:t>amet</a:t>
            </a:r>
            <a:r>
              <a:rPr lang="en-US">
                <a:ea typeface="+mn-ea"/>
              </a:rPr>
              <a:t>, </a:t>
            </a:r>
            <a:r>
              <a:rPr lang="en-US" err="1">
                <a:ea typeface="+mn-ea"/>
              </a:rPr>
              <a:t>consectetur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adipiscing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elit</a:t>
            </a:r>
            <a:r>
              <a:rPr lang="en-US">
                <a:ea typeface="+mn-ea"/>
              </a:rPr>
              <a:t>. Maecenas vel nisi convallis, </a:t>
            </a:r>
            <a:r>
              <a:rPr lang="en-US" err="1">
                <a:ea typeface="+mn-ea"/>
              </a:rPr>
              <a:t>tincidunt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elit</a:t>
            </a:r>
            <a:r>
              <a:rPr lang="en-US">
                <a:ea typeface="+mn-ea"/>
              </a:rPr>
              <a:t> vel, pulvinar </a:t>
            </a:r>
            <a:r>
              <a:rPr lang="en-US" err="1">
                <a:ea typeface="+mn-ea"/>
              </a:rPr>
              <a:t>velit</a:t>
            </a:r>
            <a:r>
              <a:rPr lang="en-US">
                <a:ea typeface="+mn-ea"/>
              </a:rPr>
              <a:t>. </a:t>
            </a:r>
            <a:r>
              <a:rPr lang="en-US" err="1">
                <a:ea typeface="+mn-ea"/>
              </a:rPr>
              <a:t>Quisque</a:t>
            </a:r>
            <a:r>
              <a:rPr lang="en-US">
                <a:ea typeface="+mn-ea"/>
              </a:rPr>
              <a:t> ac pharetra lorem. </a:t>
            </a:r>
            <a:r>
              <a:rPr lang="en-US" err="1">
                <a:ea typeface="+mn-ea"/>
              </a:rPr>
              <a:t>Etiam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eget</a:t>
            </a:r>
            <a:r>
              <a:rPr lang="en-US">
                <a:ea typeface="+mn-ea"/>
              </a:rPr>
              <a:t> ligula ac </a:t>
            </a:r>
            <a:r>
              <a:rPr lang="en-US" err="1">
                <a:ea typeface="+mn-ea"/>
              </a:rPr>
              <a:t>nunc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tempor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commodo</a:t>
            </a:r>
            <a:r>
              <a:rPr lang="en-US">
                <a:ea typeface="+mn-ea"/>
              </a:rPr>
              <a:t>.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err="1">
                <a:ea typeface="+mn-ea"/>
              </a:rPr>
              <a:t>Phasellus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orci</a:t>
            </a:r>
            <a:r>
              <a:rPr lang="en-US">
                <a:ea typeface="+mn-ea"/>
              </a:rPr>
              <a:t> dolor, </a:t>
            </a:r>
            <a:r>
              <a:rPr lang="en-US" err="1">
                <a:ea typeface="+mn-ea"/>
              </a:rPr>
              <a:t>viverra</a:t>
            </a:r>
            <a:r>
              <a:rPr lang="en-US">
                <a:ea typeface="+mn-ea"/>
              </a:rPr>
              <a:t> sit </a:t>
            </a:r>
            <a:r>
              <a:rPr lang="en-US" err="1">
                <a:ea typeface="+mn-ea"/>
              </a:rPr>
              <a:t>amet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volutpat</a:t>
            </a:r>
            <a:r>
              <a:rPr lang="en-US">
                <a:ea typeface="+mn-ea"/>
              </a:rPr>
              <a:t> a, pulvinar </a:t>
            </a:r>
            <a:r>
              <a:rPr lang="en-US" err="1">
                <a:ea typeface="+mn-ea"/>
              </a:rPr>
              <a:t>rutrum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purus</a:t>
            </a:r>
            <a:r>
              <a:rPr lang="en-US">
                <a:ea typeface="+mn-ea"/>
              </a:rPr>
              <a:t>. </a:t>
            </a:r>
            <a:r>
              <a:rPr lang="en-US" err="1">
                <a:ea typeface="+mn-ea"/>
              </a:rPr>
              <a:t>Praesent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pretium</a:t>
            </a:r>
            <a:r>
              <a:rPr lang="en-US">
                <a:ea typeface="+mn-ea"/>
              </a:rPr>
              <a:t> eros id </a:t>
            </a:r>
            <a:r>
              <a:rPr lang="en-US" err="1">
                <a:ea typeface="+mn-ea"/>
              </a:rPr>
              <a:t>facilisis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suscipit</a:t>
            </a:r>
            <a:r>
              <a:rPr lang="en-US">
                <a:ea typeface="+mn-ea"/>
              </a:rPr>
              <a:t>. 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b="1">
                <a:solidFill>
                  <a:srgbClr val="80C28F"/>
                </a:solidFill>
                <a:ea typeface="+mn-ea"/>
              </a:rPr>
              <a:t>Nam et </a:t>
            </a:r>
            <a:r>
              <a:rPr lang="en-US" b="1" err="1">
                <a:solidFill>
                  <a:srgbClr val="80C28F"/>
                </a:solidFill>
                <a:ea typeface="+mn-ea"/>
              </a:rPr>
              <a:t>felis</a:t>
            </a:r>
            <a:r>
              <a:rPr lang="en-US" b="1">
                <a:solidFill>
                  <a:srgbClr val="80C28F"/>
                </a:solidFill>
                <a:ea typeface="+mn-ea"/>
              </a:rPr>
              <a:t> </a:t>
            </a:r>
            <a:r>
              <a:rPr lang="en-US" b="1" err="1">
                <a:solidFill>
                  <a:srgbClr val="80C28F"/>
                </a:solidFill>
                <a:ea typeface="+mn-ea"/>
              </a:rPr>
              <a:t>ut</a:t>
            </a:r>
            <a:r>
              <a:rPr lang="en-US" b="1">
                <a:solidFill>
                  <a:srgbClr val="80C28F"/>
                </a:solidFill>
                <a:ea typeface="+mn-ea"/>
              </a:rPr>
              <a:t> ante </a:t>
            </a:r>
            <a:r>
              <a:rPr lang="en-US" b="1" err="1">
                <a:solidFill>
                  <a:srgbClr val="80C28F"/>
                </a:solidFill>
                <a:ea typeface="+mn-ea"/>
              </a:rPr>
              <a:t>sodales</a:t>
            </a:r>
            <a:r>
              <a:rPr lang="en-US" b="1">
                <a:solidFill>
                  <a:srgbClr val="80C28F"/>
                </a:solidFill>
                <a:ea typeface="+mn-ea"/>
              </a:rPr>
              <a:t> </a:t>
            </a:r>
            <a:r>
              <a:rPr lang="en-US" b="1" err="1">
                <a:solidFill>
                  <a:srgbClr val="80C28F"/>
                </a:solidFill>
                <a:ea typeface="+mn-ea"/>
              </a:rPr>
              <a:t>sagittis</a:t>
            </a:r>
            <a:r>
              <a:rPr lang="en-US" b="1">
                <a:solidFill>
                  <a:srgbClr val="80C28F"/>
                </a:solidFill>
                <a:ea typeface="+mn-ea"/>
              </a:rPr>
              <a:t>:</a:t>
            </a:r>
          </a:p>
          <a:p>
            <a:pPr marL="306387" lvl="0" indent="-342900">
              <a:spcBef>
                <a:spcPts val="0"/>
              </a:spcBef>
              <a:spcAft>
                <a:spcPts val="800"/>
              </a:spcAft>
              <a:buClr>
                <a:srgbClr val="80C28F"/>
              </a:buClr>
              <a:buFont typeface="Arial" panose="020B0604020202020204" pitchFamily="34" charset="0"/>
              <a:buChar char="•"/>
              <a:defRPr/>
            </a:pPr>
            <a:r>
              <a:rPr lang="en-US">
                <a:ea typeface="+mn-ea"/>
              </a:rPr>
              <a:t>Nam lacinia </a:t>
            </a:r>
            <a:r>
              <a:rPr lang="en-US" err="1">
                <a:ea typeface="+mn-ea"/>
              </a:rPr>
              <a:t>neque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velit</a:t>
            </a:r>
            <a:r>
              <a:rPr lang="en-US">
                <a:ea typeface="+mn-ea"/>
              </a:rPr>
              <a:t>, vel </a:t>
            </a:r>
            <a:r>
              <a:rPr lang="en-US" err="1">
                <a:ea typeface="+mn-ea"/>
              </a:rPr>
              <a:t>egestas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nisl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sodales</a:t>
            </a:r>
            <a:r>
              <a:rPr lang="en-US">
                <a:ea typeface="+mn-ea"/>
              </a:rPr>
              <a:t> in. </a:t>
            </a:r>
          </a:p>
          <a:p>
            <a:pPr marL="306387" lvl="0" indent="-342900">
              <a:spcBef>
                <a:spcPts val="0"/>
              </a:spcBef>
              <a:spcAft>
                <a:spcPts val="800"/>
              </a:spcAft>
              <a:buClr>
                <a:srgbClr val="80C28F"/>
              </a:buClr>
              <a:buFont typeface="Arial" panose="020B0604020202020204" pitchFamily="34" charset="0"/>
              <a:buChar char="•"/>
              <a:defRPr/>
            </a:pPr>
            <a:r>
              <a:rPr lang="en-US">
                <a:ea typeface="+mn-ea"/>
              </a:rPr>
              <a:t>Proin vel </a:t>
            </a:r>
            <a:r>
              <a:rPr lang="en-US" err="1">
                <a:ea typeface="+mn-ea"/>
              </a:rPr>
              <a:t>orci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quis</a:t>
            </a:r>
            <a:r>
              <a:rPr lang="en-US">
                <a:ea typeface="+mn-ea"/>
              </a:rPr>
              <a:t> mi </a:t>
            </a:r>
            <a:r>
              <a:rPr lang="en-US" err="1">
                <a:ea typeface="+mn-ea"/>
              </a:rPr>
              <a:t>aliquet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aliquet</a:t>
            </a:r>
            <a:r>
              <a:rPr lang="en-US">
                <a:ea typeface="+mn-ea"/>
              </a:rPr>
              <a:t> a a </a:t>
            </a:r>
            <a:r>
              <a:rPr lang="en-US" err="1">
                <a:ea typeface="+mn-ea"/>
              </a:rPr>
              <a:t>urna</a:t>
            </a:r>
            <a:r>
              <a:rPr lang="en-US">
                <a:ea typeface="+mn-ea"/>
              </a:rPr>
              <a:t>. </a:t>
            </a:r>
          </a:p>
          <a:p>
            <a:pPr marL="306387" lvl="0" indent="-342900">
              <a:spcBef>
                <a:spcPts val="0"/>
              </a:spcBef>
              <a:spcAft>
                <a:spcPts val="800"/>
              </a:spcAft>
              <a:buClr>
                <a:srgbClr val="80C28F"/>
              </a:buClr>
              <a:buFont typeface="Arial" panose="020B0604020202020204" pitchFamily="34" charset="0"/>
              <a:buChar char="•"/>
              <a:defRPr/>
            </a:pPr>
            <a:r>
              <a:rPr lang="en-US" err="1">
                <a:ea typeface="+mn-ea"/>
              </a:rPr>
              <a:t>Curabitur</a:t>
            </a:r>
            <a:r>
              <a:rPr lang="en-US">
                <a:ea typeface="+mn-ea"/>
              </a:rPr>
              <a:t> in </a:t>
            </a:r>
            <a:r>
              <a:rPr lang="en-US" err="1">
                <a:ea typeface="+mn-ea"/>
              </a:rPr>
              <a:t>congue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nulla</a:t>
            </a:r>
            <a:r>
              <a:rPr lang="en-US">
                <a:ea typeface="+mn-ea"/>
              </a:rPr>
              <a:t>. </a:t>
            </a:r>
          </a:p>
          <a:p>
            <a:pPr marL="306387" lvl="0" indent="-342900">
              <a:spcBef>
                <a:spcPts val="0"/>
              </a:spcBef>
              <a:spcAft>
                <a:spcPts val="800"/>
              </a:spcAft>
              <a:buClr>
                <a:srgbClr val="80C28F"/>
              </a:buClr>
              <a:buFont typeface="Arial" panose="020B0604020202020204" pitchFamily="34" charset="0"/>
              <a:buChar char="•"/>
              <a:defRPr/>
            </a:pPr>
            <a:r>
              <a:rPr lang="en-US">
                <a:ea typeface="+mn-ea"/>
              </a:rPr>
              <a:t>Donec </a:t>
            </a:r>
            <a:r>
              <a:rPr lang="en-US" err="1">
                <a:ea typeface="+mn-ea"/>
              </a:rPr>
              <a:t>mollis</a:t>
            </a:r>
            <a:r>
              <a:rPr lang="en-US">
                <a:ea typeface="+mn-ea"/>
              </a:rPr>
              <a:t> vitae </a:t>
            </a:r>
            <a:r>
              <a:rPr lang="en-US" err="1">
                <a:ea typeface="+mn-ea"/>
              </a:rPr>
              <a:t>nunc</a:t>
            </a:r>
            <a:r>
              <a:rPr lang="en-US">
                <a:ea typeface="+mn-ea"/>
              </a:rPr>
              <a:t> non </a:t>
            </a:r>
            <a:r>
              <a:rPr lang="en-US" err="1">
                <a:ea typeface="+mn-ea"/>
              </a:rPr>
              <a:t>dapibus</a:t>
            </a:r>
            <a:r>
              <a:rPr lang="en-US">
                <a:ea typeface="+mn-ea"/>
              </a:rPr>
              <a:t>. </a:t>
            </a:r>
          </a:p>
          <a:p>
            <a:pPr marL="306387" lvl="0" indent="-342900">
              <a:spcBef>
                <a:spcPts val="0"/>
              </a:spcBef>
              <a:spcAft>
                <a:spcPts val="800"/>
              </a:spcAft>
              <a:buClr>
                <a:srgbClr val="80C28F"/>
              </a:buClr>
              <a:buFont typeface="Arial" panose="020B0604020202020204" pitchFamily="34" charset="0"/>
              <a:buChar char="•"/>
              <a:defRPr/>
            </a:pPr>
            <a:r>
              <a:rPr lang="en-US">
                <a:ea typeface="+mn-ea"/>
              </a:rPr>
              <a:t>Proin </a:t>
            </a:r>
            <a:r>
              <a:rPr lang="en-US" err="1">
                <a:ea typeface="+mn-ea"/>
              </a:rPr>
              <a:t>iaculis</a:t>
            </a:r>
            <a:r>
              <a:rPr lang="en-US">
                <a:ea typeface="+mn-ea"/>
              </a:rPr>
              <a:t> tempus lorem, </a:t>
            </a:r>
            <a:r>
              <a:rPr lang="en-US" err="1">
                <a:ea typeface="+mn-ea"/>
              </a:rPr>
              <a:t>eget</a:t>
            </a:r>
            <a:r>
              <a:rPr lang="en-US">
                <a:ea typeface="+mn-ea"/>
              </a:rPr>
              <a:t>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B61A678-A884-D7DF-FCFF-C62319EC1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306" y="325500"/>
            <a:ext cx="10968789" cy="62564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>
                <a:solidFill>
                  <a:srgbClr val="004F9F"/>
                </a:solidFill>
                <a:latin typeface="Frank Ruhl Libre" pitchFamily="2" charset="-79"/>
                <a:cs typeface="Frank Ruhl Libre" pitchFamily="2" charset="-79"/>
              </a:defRPr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185914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51FFC7E-8F9F-4D06-74FF-5426E3B57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7306" y="6296526"/>
            <a:ext cx="469848" cy="365125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04F9F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80F7BF91-CBCF-D141-A2EC-B94D26E87C5A}" type="slidenum">
              <a:rPr lang="en-BE" smtClean="0"/>
              <a:pPr/>
              <a:t>‹#›</a:t>
            </a:fld>
            <a:endParaRPr lang="en-BE"/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21FCFC8F-DFBB-4495-5B92-1AF7772AAC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60860" y="325499"/>
            <a:ext cx="4132665" cy="5588603"/>
          </a:xfrm>
          <a:prstGeom prst="roundRect">
            <a:avLst>
              <a:gd name="adj" fmla="val 7060"/>
            </a:avLst>
          </a:prstGeo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1400">
                <a:noFill/>
              </a:defRPr>
            </a:lvl1pPr>
          </a:lstStyle>
          <a:p>
            <a:r>
              <a:rPr lang="en-BE"/>
              <a:t>PHOTO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E718D-9387-965C-9B56-2B8349C1782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7307" y="951141"/>
            <a:ext cx="6552422" cy="49629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>
                <a:latin typeface="Poppins" pitchFamily="2" charset="77"/>
                <a:cs typeface="Poppins" pitchFamily="2" charset="77"/>
              </a:defRPr>
            </a:lvl1pPr>
            <a:lvl2pPr marL="722313" indent="-341313">
              <a:lnSpc>
                <a:spcPct val="100000"/>
              </a:lnSpc>
              <a:buClr>
                <a:srgbClr val="80C28F"/>
              </a:buClr>
              <a:tabLst/>
              <a:defRPr sz="2000">
                <a:latin typeface="Poppins" pitchFamily="2" charset="77"/>
                <a:cs typeface="Poppins" pitchFamily="2" charset="77"/>
              </a:defRPr>
            </a:lvl2pPr>
            <a:lvl3pPr>
              <a:lnSpc>
                <a:spcPct val="100000"/>
              </a:lnSpc>
              <a:buClr>
                <a:srgbClr val="80C28F"/>
              </a:buClr>
              <a:defRPr sz="1800">
                <a:latin typeface="Poppins" pitchFamily="2" charset="77"/>
                <a:cs typeface="Poppins" pitchFamily="2" charset="77"/>
              </a:defRPr>
            </a:lvl3pPr>
            <a:lvl4pPr>
              <a:lnSpc>
                <a:spcPct val="100000"/>
              </a:lnSpc>
              <a:buClr>
                <a:srgbClr val="80C28F"/>
              </a:buClr>
              <a:defRPr sz="1600">
                <a:latin typeface="Poppins" pitchFamily="2" charset="77"/>
                <a:cs typeface="Poppins" pitchFamily="2" charset="77"/>
              </a:defRPr>
            </a:lvl4pPr>
            <a:lvl5pPr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>
                <a:ea typeface="+mn-ea"/>
              </a:rPr>
              <a:t>Lorem ipsum dolor sit </a:t>
            </a:r>
            <a:r>
              <a:rPr lang="en-US" err="1">
                <a:ea typeface="+mn-ea"/>
              </a:rPr>
              <a:t>amet</a:t>
            </a:r>
            <a:r>
              <a:rPr lang="en-US">
                <a:ea typeface="+mn-ea"/>
              </a:rPr>
              <a:t>, </a:t>
            </a:r>
            <a:r>
              <a:rPr lang="en-US" err="1">
                <a:ea typeface="+mn-ea"/>
              </a:rPr>
              <a:t>consectetur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adipiscing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elit</a:t>
            </a:r>
            <a:r>
              <a:rPr lang="en-US">
                <a:ea typeface="+mn-ea"/>
              </a:rPr>
              <a:t>. Maecenas vel nisi convallis, </a:t>
            </a:r>
            <a:r>
              <a:rPr lang="en-US" err="1">
                <a:ea typeface="+mn-ea"/>
              </a:rPr>
              <a:t>tincidunt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elit</a:t>
            </a:r>
            <a:r>
              <a:rPr lang="en-US">
                <a:ea typeface="+mn-ea"/>
              </a:rPr>
              <a:t> vel, pulvinar </a:t>
            </a:r>
            <a:r>
              <a:rPr lang="en-US" err="1">
                <a:ea typeface="+mn-ea"/>
              </a:rPr>
              <a:t>velit</a:t>
            </a:r>
            <a:r>
              <a:rPr lang="en-US">
                <a:ea typeface="+mn-ea"/>
              </a:rPr>
              <a:t>. </a:t>
            </a:r>
            <a:r>
              <a:rPr lang="en-US" err="1">
                <a:ea typeface="+mn-ea"/>
              </a:rPr>
              <a:t>Quisque</a:t>
            </a:r>
            <a:r>
              <a:rPr lang="en-US">
                <a:ea typeface="+mn-ea"/>
              </a:rPr>
              <a:t> ac pharetra lorem. </a:t>
            </a:r>
            <a:r>
              <a:rPr lang="en-US" err="1">
                <a:ea typeface="+mn-ea"/>
              </a:rPr>
              <a:t>Etiam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eget</a:t>
            </a:r>
            <a:r>
              <a:rPr lang="en-US">
                <a:ea typeface="+mn-ea"/>
              </a:rPr>
              <a:t> ligula ac </a:t>
            </a:r>
            <a:r>
              <a:rPr lang="en-US" err="1">
                <a:ea typeface="+mn-ea"/>
              </a:rPr>
              <a:t>nunc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tempor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commodo</a:t>
            </a:r>
            <a:r>
              <a:rPr lang="en-US">
                <a:ea typeface="+mn-ea"/>
              </a:rPr>
              <a:t>.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err="1">
                <a:ea typeface="+mn-ea"/>
              </a:rPr>
              <a:t>Phasellus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orci</a:t>
            </a:r>
            <a:r>
              <a:rPr lang="en-US">
                <a:ea typeface="+mn-ea"/>
              </a:rPr>
              <a:t> dolor, </a:t>
            </a:r>
            <a:r>
              <a:rPr lang="en-US" err="1">
                <a:ea typeface="+mn-ea"/>
              </a:rPr>
              <a:t>viverra</a:t>
            </a:r>
            <a:r>
              <a:rPr lang="en-US">
                <a:ea typeface="+mn-ea"/>
              </a:rPr>
              <a:t> sit </a:t>
            </a:r>
            <a:r>
              <a:rPr lang="en-US" err="1">
                <a:ea typeface="+mn-ea"/>
              </a:rPr>
              <a:t>amet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volutpat</a:t>
            </a:r>
            <a:r>
              <a:rPr lang="en-US">
                <a:ea typeface="+mn-ea"/>
              </a:rPr>
              <a:t> a, pulvinar </a:t>
            </a:r>
            <a:r>
              <a:rPr lang="en-US" err="1">
                <a:ea typeface="+mn-ea"/>
              </a:rPr>
              <a:t>rutrum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purus</a:t>
            </a:r>
            <a:r>
              <a:rPr lang="en-US">
                <a:ea typeface="+mn-ea"/>
              </a:rPr>
              <a:t>. </a:t>
            </a:r>
            <a:r>
              <a:rPr lang="en-US" err="1">
                <a:ea typeface="+mn-ea"/>
              </a:rPr>
              <a:t>Praesent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pretium</a:t>
            </a:r>
            <a:r>
              <a:rPr lang="en-US">
                <a:ea typeface="+mn-ea"/>
              </a:rPr>
              <a:t> eros id </a:t>
            </a:r>
            <a:r>
              <a:rPr lang="en-US" err="1">
                <a:ea typeface="+mn-ea"/>
              </a:rPr>
              <a:t>facilisis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suscipit</a:t>
            </a:r>
            <a:r>
              <a:rPr lang="en-US">
                <a:ea typeface="+mn-ea"/>
              </a:rPr>
              <a:t>.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CFFD213-DD98-5B98-DF4B-43D5149B5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307" y="325500"/>
            <a:ext cx="6552422" cy="62564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>
                <a:solidFill>
                  <a:srgbClr val="004F9F"/>
                </a:solidFill>
                <a:latin typeface="Frank Ruhl Libre" pitchFamily="2" charset="-79"/>
                <a:cs typeface="Frank Ruhl Libre" pitchFamily="2" charset="-79"/>
              </a:defRPr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939507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51FFC7E-8F9F-4D06-74FF-5426E3B57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7306" y="6296526"/>
            <a:ext cx="469848" cy="365125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04F9F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80F7BF91-CBCF-D141-A2EC-B94D26E87C5A}" type="slidenum">
              <a:rPr lang="en-BE" smtClean="0"/>
              <a:pPr/>
              <a:t>‹#›</a:t>
            </a:fld>
            <a:endParaRPr lang="en-B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5BA224B-1D2A-CA7F-94C2-2E3541A3C9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6888" y="927376"/>
            <a:ext cx="11245850" cy="5540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 i="0">
                <a:solidFill>
                  <a:srgbClr val="4A96D2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en-GB"/>
              <a:t>Subtitle goes here lorem </a:t>
            </a:r>
            <a:r>
              <a:rPr lang="en-GB" err="1"/>
              <a:t>ipusm</a:t>
            </a:r>
            <a:r>
              <a:rPr lang="en-GB"/>
              <a:t> cum dolore</a:t>
            </a:r>
            <a:endParaRPr lang="en-BE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BA639BD-FA8D-199C-8254-E519FCEA53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7306" y="1518826"/>
            <a:ext cx="11245515" cy="44117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>
                <a:latin typeface="Poppins" pitchFamily="2" charset="77"/>
                <a:cs typeface="Poppins" pitchFamily="2" charset="77"/>
              </a:defRPr>
            </a:lvl1pPr>
            <a:lvl2pPr marL="722313" indent="-341313">
              <a:lnSpc>
                <a:spcPct val="100000"/>
              </a:lnSpc>
              <a:buClr>
                <a:srgbClr val="80C28F"/>
              </a:buClr>
              <a:tabLst/>
              <a:defRPr sz="2000">
                <a:latin typeface="Poppins" pitchFamily="2" charset="77"/>
                <a:cs typeface="Poppins" pitchFamily="2" charset="77"/>
              </a:defRPr>
            </a:lvl2pPr>
            <a:lvl3pPr>
              <a:lnSpc>
                <a:spcPct val="100000"/>
              </a:lnSpc>
              <a:buClr>
                <a:srgbClr val="80C28F"/>
              </a:buClr>
              <a:defRPr sz="1800">
                <a:latin typeface="Poppins" pitchFamily="2" charset="77"/>
                <a:cs typeface="Poppins" pitchFamily="2" charset="77"/>
              </a:defRPr>
            </a:lvl3pPr>
            <a:lvl4pPr>
              <a:lnSpc>
                <a:spcPct val="100000"/>
              </a:lnSpc>
              <a:buClr>
                <a:srgbClr val="80C28F"/>
              </a:buClr>
              <a:defRPr sz="1600">
                <a:latin typeface="Poppins" pitchFamily="2" charset="77"/>
                <a:cs typeface="Poppins" pitchFamily="2" charset="77"/>
              </a:defRPr>
            </a:lvl4pPr>
            <a:lvl5pPr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>
                <a:ea typeface="+mn-ea"/>
              </a:rPr>
              <a:t>Lorem ipsum dolor sit </a:t>
            </a:r>
            <a:r>
              <a:rPr lang="en-US" err="1">
                <a:ea typeface="+mn-ea"/>
              </a:rPr>
              <a:t>amet</a:t>
            </a:r>
            <a:r>
              <a:rPr lang="en-US">
                <a:ea typeface="+mn-ea"/>
              </a:rPr>
              <a:t>, </a:t>
            </a:r>
            <a:r>
              <a:rPr lang="en-US" err="1">
                <a:ea typeface="+mn-ea"/>
              </a:rPr>
              <a:t>consectetur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adipiscing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elit</a:t>
            </a:r>
            <a:r>
              <a:rPr lang="en-US">
                <a:ea typeface="+mn-ea"/>
              </a:rPr>
              <a:t>. Maecenas vel nisi convallis, </a:t>
            </a:r>
            <a:r>
              <a:rPr lang="en-US" err="1">
                <a:ea typeface="+mn-ea"/>
              </a:rPr>
              <a:t>tincidunt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elit</a:t>
            </a:r>
            <a:r>
              <a:rPr lang="en-US">
                <a:ea typeface="+mn-ea"/>
              </a:rPr>
              <a:t> vel, pulvinar </a:t>
            </a:r>
            <a:r>
              <a:rPr lang="en-US" err="1">
                <a:ea typeface="+mn-ea"/>
              </a:rPr>
              <a:t>velit</a:t>
            </a:r>
            <a:r>
              <a:rPr lang="en-US">
                <a:ea typeface="+mn-ea"/>
              </a:rPr>
              <a:t>. </a:t>
            </a:r>
            <a:r>
              <a:rPr lang="en-US" err="1">
                <a:ea typeface="+mn-ea"/>
              </a:rPr>
              <a:t>Quisque</a:t>
            </a:r>
            <a:r>
              <a:rPr lang="en-US">
                <a:ea typeface="+mn-ea"/>
              </a:rPr>
              <a:t> ac pharetra lorem. </a:t>
            </a:r>
            <a:r>
              <a:rPr lang="en-US" err="1">
                <a:ea typeface="+mn-ea"/>
              </a:rPr>
              <a:t>Etiam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eget</a:t>
            </a:r>
            <a:r>
              <a:rPr lang="en-US">
                <a:ea typeface="+mn-ea"/>
              </a:rPr>
              <a:t> ligula ac </a:t>
            </a:r>
            <a:r>
              <a:rPr lang="en-US" err="1">
                <a:ea typeface="+mn-ea"/>
              </a:rPr>
              <a:t>nunc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tempor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commodo</a:t>
            </a:r>
            <a:r>
              <a:rPr lang="en-US">
                <a:ea typeface="+mn-ea"/>
              </a:rPr>
              <a:t>.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err="1">
                <a:ea typeface="+mn-ea"/>
              </a:rPr>
              <a:t>Phasellus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orci</a:t>
            </a:r>
            <a:r>
              <a:rPr lang="en-US">
                <a:ea typeface="+mn-ea"/>
              </a:rPr>
              <a:t> dolor, </a:t>
            </a:r>
            <a:r>
              <a:rPr lang="en-US" err="1">
                <a:ea typeface="+mn-ea"/>
              </a:rPr>
              <a:t>viverra</a:t>
            </a:r>
            <a:r>
              <a:rPr lang="en-US">
                <a:ea typeface="+mn-ea"/>
              </a:rPr>
              <a:t> sit </a:t>
            </a:r>
            <a:r>
              <a:rPr lang="en-US" err="1">
                <a:ea typeface="+mn-ea"/>
              </a:rPr>
              <a:t>amet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volutpat</a:t>
            </a:r>
            <a:r>
              <a:rPr lang="en-US">
                <a:ea typeface="+mn-ea"/>
              </a:rPr>
              <a:t> a, pulvinar </a:t>
            </a:r>
            <a:r>
              <a:rPr lang="en-US" err="1">
                <a:ea typeface="+mn-ea"/>
              </a:rPr>
              <a:t>rutrum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purus</a:t>
            </a:r>
            <a:r>
              <a:rPr lang="en-US">
                <a:ea typeface="+mn-ea"/>
              </a:rPr>
              <a:t>. </a:t>
            </a:r>
            <a:r>
              <a:rPr lang="en-US" err="1">
                <a:ea typeface="+mn-ea"/>
              </a:rPr>
              <a:t>Praesent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pretium</a:t>
            </a:r>
            <a:r>
              <a:rPr lang="en-US">
                <a:ea typeface="+mn-ea"/>
              </a:rPr>
              <a:t> eros id </a:t>
            </a:r>
            <a:r>
              <a:rPr lang="en-US" err="1">
                <a:ea typeface="+mn-ea"/>
              </a:rPr>
              <a:t>facilisis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suscipit</a:t>
            </a:r>
            <a:r>
              <a:rPr lang="en-US">
                <a:ea typeface="+mn-ea"/>
              </a:rPr>
              <a:t>. 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b="1">
                <a:solidFill>
                  <a:srgbClr val="80C28F"/>
                </a:solidFill>
                <a:ea typeface="+mn-ea"/>
              </a:rPr>
              <a:t>Nam et </a:t>
            </a:r>
            <a:r>
              <a:rPr lang="en-US" b="1" err="1">
                <a:solidFill>
                  <a:srgbClr val="80C28F"/>
                </a:solidFill>
                <a:ea typeface="+mn-ea"/>
              </a:rPr>
              <a:t>felis</a:t>
            </a:r>
            <a:r>
              <a:rPr lang="en-US" b="1">
                <a:solidFill>
                  <a:srgbClr val="80C28F"/>
                </a:solidFill>
                <a:ea typeface="+mn-ea"/>
              </a:rPr>
              <a:t> </a:t>
            </a:r>
            <a:r>
              <a:rPr lang="en-US" b="1" err="1">
                <a:solidFill>
                  <a:srgbClr val="80C28F"/>
                </a:solidFill>
                <a:ea typeface="+mn-ea"/>
              </a:rPr>
              <a:t>ut</a:t>
            </a:r>
            <a:r>
              <a:rPr lang="en-US" b="1">
                <a:solidFill>
                  <a:srgbClr val="80C28F"/>
                </a:solidFill>
                <a:ea typeface="+mn-ea"/>
              </a:rPr>
              <a:t> ante </a:t>
            </a:r>
            <a:r>
              <a:rPr lang="en-US" b="1" err="1">
                <a:solidFill>
                  <a:srgbClr val="80C28F"/>
                </a:solidFill>
                <a:ea typeface="+mn-ea"/>
              </a:rPr>
              <a:t>sodales</a:t>
            </a:r>
            <a:r>
              <a:rPr lang="en-US" b="1">
                <a:solidFill>
                  <a:srgbClr val="80C28F"/>
                </a:solidFill>
                <a:ea typeface="+mn-ea"/>
              </a:rPr>
              <a:t> </a:t>
            </a:r>
            <a:r>
              <a:rPr lang="en-US" b="1" err="1">
                <a:solidFill>
                  <a:srgbClr val="80C28F"/>
                </a:solidFill>
                <a:ea typeface="+mn-ea"/>
              </a:rPr>
              <a:t>sagittis</a:t>
            </a:r>
            <a:r>
              <a:rPr lang="en-US" b="1">
                <a:solidFill>
                  <a:srgbClr val="80C28F"/>
                </a:solidFill>
                <a:ea typeface="+mn-ea"/>
              </a:rPr>
              <a:t>:</a:t>
            </a:r>
          </a:p>
          <a:p>
            <a:pPr marL="306387" lvl="0" indent="-342900">
              <a:spcBef>
                <a:spcPts val="0"/>
              </a:spcBef>
              <a:spcAft>
                <a:spcPts val="800"/>
              </a:spcAft>
              <a:buClr>
                <a:srgbClr val="80C28F"/>
              </a:buClr>
              <a:buFont typeface="Arial" panose="020B0604020202020204" pitchFamily="34" charset="0"/>
              <a:buChar char="•"/>
              <a:defRPr/>
            </a:pPr>
            <a:r>
              <a:rPr lang="en-US">
                <a:ea typeface="+mn-ea"/>
              </a:rPr>
              <a:t>Nam lacinia </a:t>
            </a:r>
            <a:r>
              <a:rPr lang="en-US" err="1">
                <a:ea typeface="+mn-ea"/>
              </a:rPr>
              <a:t>neque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velit</a:t>
            </a:r>
            <a:r>
              <a:rPr lang="en-US">
                <a:ea typeface="+mn-ea"/>
              </a:rPr>
              <a:t>, vel </a:t>
            </a:r>
            <a:r>
              <a:rPr lang="en-US" err="1">
                <a:ea typeface="+mn-ea"/>
              </a:rPr>
              <a:t>egestas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nisl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sodales</a:t>
            </a:r>
            <a:r>
              <a:rPr lang="en-US">
                <a:ea typeface="+mn-ea"/>
              </a:rPr>
              <a:t> in. </a:t>
            </a:r>
          </a:p>
          <a:p>
            <a:pPr marL="306387" lvl="0" indent="-342900">
              <a:spcBef>
                <a:spcPts val="0"/>
              </a:spcBef>
              <a:spcAft>
                <a:spcPts val="800"/>
              </a:spcAft>
              <a:buClr>
                <a:srgbClr val="80C28F"/>
              </a:buClr>
              <a:buFont typeface="Arial" panose="020B0604020202020204" pitchFamily="34" charset="0"/>
              <a:buChar char="•"/>
              <a:defRPr/>
            </a:pPr>
            <a:r>
              <a:rPr lang="en-US">
                <a:ea typeface="+mn-ea"/>
              </a:rPr>
              <a:t>Proin vel </a:t>
            </a:r>
            <a:r>
              <a:rPr lang="en-US" err="1">
                <a:ea typeface="+mn-ea"/>
              </a:rPr>
              <a:t>orci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quis</a:t>
            </a:r>
            <a:r>
              <a:rPr lang="en-US">
                <a:ea typeface="+mn-ea"/>
              </a:rPr>
              <a:t> mi </a:t>
            </a:r>
            <a:r>
              <a:rPr lang="en-US" err="1">
                <a:ea typeface="+mn-ea"/>
              </a:rPr>
              <a:t>aliquet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aliquet</a:t>
            </a:r>
            <a:r>
              <a:rPr lang="en-US">
                <a:ea typeface="+mn-ea"/>
              </a:rPr>
              <a:t> a a </a:t>
            </a:r>
            <a:r>
              <a:rPr lang="en-US" err="1">
                <a:ea typeface="+mn-ea"/>
              </a:rPr>
              <a:t>urna</a:t>
            </a:r>
            <a:r>
              <a:rPr lang="en-US">
                <a:ea typeface="+mn-ea"/>
              </a:rPr>
              <a:t>. </a:t>
            </a:r>
          </a:p>
          <a:p>
            <a:pPr marL="306387" lvl="0" indent="-342900">
              <a:spcBef>
                <a:spcPts val="0"/>
              </a:spcBef>
              <a:spcAft>
                <a:spcPts val="800"/>
              </a:spcAft>
              <a:buClr>
                <a:srgbClr val="80C28F"/>
              </a:buClr>
              <a:buFont typeface="Arial" panose="020B0604020202020204" pitchFamily="34" charset="0"/>
              <a:buChar char="•"/>
              <a:defRPr/>
            </a:pPr>
            <a:r>
              <a:rPr lang="en-US" err="1">
                <a:ea typeface="+mn-ea"/>
              </a:rPr>
              <a:t>Curabitur</a:t>
            </a:r>
            <a:r>
              <a:rPr lang="en-US">
                <a:ea typeface="+mn-ea"/>
              </a:rPr>
              <a:t> in </a:t>
            </a:r>
            <a:r>
              <a:rPr lang="en-US" err="1">
                <a:ea typeface="+mn-ea"/>
              </a:rPr>
              <a:t>congue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nulla</a:t>
            </a:r>
            <a:r>
              <a:rPr lang="en-US">
                <a:ea typeface="+mn-ea"/>
              </a:rPr>
              <a:t>. </a:t>
            </a:r>
          </a:p>
          <a:p>
            <a:pPr marL="306387" lvl="0" indent="-342900">
              <a:spcBef>
                <a:spcPts val="0"/>
              </a:spcBef>
              <a:spcAft>
                <a:spcPts val="800"/>
              </a:spcAft>
              <a:buClr>
                <a:srgbClr val="80C28F"/>
              </a:buClr>
              <a:buFont typeface="Arial" panose="020B0604020202020204" pitchFamily="34" charset="0"/>
              <a:buChar char="•"/>
              <a:defRPr/>
            </a:pPr>
            <a:r>
              <a:rPr lang="en-US">
                <a:ea typeface="+mn-ea"/>
              </a:rPr>
              <a:t>Donec </a:t>
            </a:r>
            <a:r>
              <a:rPr lang="en-US" err="1">
                <a:ea typeface="+mn-ea"/>
              </a:rPr>
              <a:t>mollis</a:t>
            </a:r>
            <a:r>
              <a:rPr lang="en-US">
                <a:ea typeface="+mn-ea"/>
              </a:rPr>
              <a:t> vitae </a:t>
            </a:r>
            <a:r>
              <a:rPr lang="en-US" err="1">
                <a:ea typeface="+mn-ea"/>
              </a:rPr>
              <a:t>nunc</a:t>
            </a:r>
            <a:r>
              <a:rPr lang="en-US">
                <a:ea typeface="+mn-ea"/>
              </a:rPr>
              <a:t> non </a:t>
            </a:r>
            <a:r>
              <a:rPr lang="en-US" err="1">
                <a:ea typeface="+mn-ea"/>
              </a:rPr>
              <a:t>dapibus</a:t>
            </a:r>
            <a:r>
              <a:rPr lang="en-US">
                <a:ea typeface="+mn-ea"/>
              </a:rPr>
              <a:t>. </a:t>
            </a:r>
          </a:p>
          <a:p>
            <a:pPr marL="306387" lvl="0" indent="-342900">
              <a:spcBef>
                <a:spcPts val="0"/>
              </a:spcBef>
              <a:spcAft>
                <a:spcPts val="800"/>
              </a:spcAft>
              <a:buClr>
                <a:srgbClr val="80C28F"/>
              </a:buClr>
              <a:buFont typeface="Arial" panose="020B0604020202020204" pitchFamily="34" charset="0"/>
              <a:buChar char="•"/>
              <a:defRPr/>
            </a:pPr>
            <a:r>
              <a:rPr lang="en-US">
                <a:ea typeface="+mn-ea"/>
              </a:rPr>
              <a:t>Proin </a:t>
            </a:r>
            <a:r>
              <a:rPr lang="en-US" err="1">
                <a:ea typeface="+mn-ea"/>
              </a:rPr>
              <a:t>iaculis</a:t>
            </a:r>
            <a:r>
              <a:rPr lang="en-US">
                <a:ea typeface="+mn-ea"/>
              </a:rPr>
              <a:t> tempus lorem, </a:t>
            </a:r>
            <a:r>
              <a:rPr lang="en-US" err="1">
                <a:ea typeface="+mn-ea"/>
              </a:rPr>
              <a:t>eget</a:t>
            </a:r>
            <a:r>
              <a:rPr lang="en-US">
                <a:ea typeface="+mn-ea"/>
              </a:rPr>
              <a:t>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435D79A-F06C-D349-980B-A4F4BF0E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306" y="325500"/>
            <a:ext cx="11245432" cy="55403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>
                <a:solidFill>
                  <a:srgbClr val="004F9F"/>
                </a:solidFill>
                <a:latin typeface="Frank Ruhl Libre" pitchFamily="2" charset="-79"/>
                <a:cs typeface="Frank Ruhl Libre" pitchFamily="2" charset="-79"/>
              </a:defRPr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098347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51FFC7E-8F9F-4D06-74FF-5426E3B57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7306" y="6296526"/>
            <a:ext cx="469848" cy="365125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04F9F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80F7BF91-CBCF-D141-A2EC-B94D26E87C5A}" type="slidenum">
              <a:rPr lang="en-BE" smtClean="0"/>
              <a:pPr/>
              <a:t>‹#›</a:t>
            </a:fld>
            <a:endParaRPr lang="en-BE"/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049BD4F2-1F35-BB08-FAFB-51E315B13F1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60860" y="339503"/>
            <a:ext cx="4132665" cy="2558392"/>
          </a:xfrm>
          <a:prstGeom prst="roundRect">
            <a:avLst>
              <a:gd name="adj" fmla="val 7060"/>
            </a:avLst>
          </a:prstGeo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1400">
                <a:noFill/>
              </a:defRPr>
            </a:lvl1pPr>
          </a:lstStyle>
          <a:p>
            <a:r>
              <a:rPr lang="en-BE"/>
              <a:t>PHOTO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674D4E50-88EB-7B9E-83AA-6D64AB6E16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560860" y="3355710"/>
            <a:ext cx="4132665" cy="2558392"/>
          </a:xfrm>
          <a:prstGeom prst="roundRect">
            <a:avLst>
              <a:gd name="adj" fmla="val 7060"/>
            </a:avLst>
          </a:prstGeo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1400">
                <a:noFill/>
              </a:defRPr>
            </a:lvl1pPr>
          </a:lstStyle>
          <a:p>
            <a:r>
              <a:rPr lang="en-BE"/>
              <a:t>PHOTO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CD1DDCCD-59F8-5F36-0E11-F815526C4B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6888" y="927376"/>
            <a:ext cx="6685358" cy="5540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 i="0">
                <a:solidFill>
                  <a:srgbClr val="4A96D2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en-GB"/>
              <a:t>Subtitle goes here lorem </a:t>
            </a:r>
            <a:r>
              <a:rPr lang="en-GB" err="1"/>
              <a:t>ipusm</a:t>
            </a:r>
            <a:r>
              <a:rPr lang="en-GB"/>
              <a:t> cum dolore</a:t>
            </a:r>
            <a:endParaRPr lang="en-BE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AD655C2-9EAF-8117-1399-5164B0D91D2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7306" y="1518826"/>
            <a:ext cx="6685159" cy="44117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>
                <a:latin typeface="Poppins" pitchFamily="2" charset="77"/>
                <a:cs typeface="Poppins" pitchFamily="2" charset="77"/>
              </a:defRPr>
            </a:lvl1pPr>
            <a:lvl2pPr marL="722313" indent="-341313">
              <a:lnSpc>
                <a:spcPct val="100000"/>
              </a:lnSpc>
              <a:buClr>
                <a:srgbClr val="80C28F"/>
              </a:buClr>
              <a:tabLst/>
              <a:defRPr sz="2000">
                <a:latin typeface="Poppins" pitchFamily="2" charset="77"/>
                <a:cs typeface="Poppins" pitchFamily="2" charset="77"/>
              </a:defRPr>
            </a:lvl2pPr>
            <a:lvl3pPr>
              <a:lnSpc>
                <a:spcPct val="100000"/>
              </a:lnSpc>
              <a:buClr>
                <a:srgbClr val="80C28F"/>
              </a:buClr>
              <a:defRPr sz="1800">
                <a:latin typeface="Poppins" pitchFamily="2" charset="77"/>
                <a:cs typeface="Poppins" pitchFamily="2" charset="77"/>
              </a:defRPr>
            </a:lvl3pPr>
            <a:lvl4pPr>
              <a:lnSpc>
                <a:spcPct val="100000"/>
              </a:lnSpc>
              <a:buClr>
                <a:srgbClr val="80C28F"/>
              </a:buClr>
              <a:defRPr sz="1600">
                <a:latin typeface="Poppins" pitchFamily="2" charset="77"/>
                <a:cs typeface="Poppins" pitchFamily="2" charset="77"/>
              </a:defRPr>
            </a:lvl4pPr>
            <a:lvl5pPr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>
                <a:ea typeface="+mn-ea"/>
              </a:rPr>
              <a:t>Lorem ipsum dolor sit </a:t>
            </a:r>
            <a:r>
              <a:rPr lang="en-US" err="1">
                <a:ea typeface="+mn-ea"/>
              </a:rPr>
              <a:t>amet</a:t>
            </a:r>
            <a:r>
              <a:rPr lang="en-US">
                <a:ea typeface="+mn-ea"/>
              </a:rPr>
              <a:t>, </a:t>
            </a:r>
            <a:r>
              <a:rPr lang="en-US" err="1">
                <a:ea typeface="+mn-ea"/>
              </a:rPr>
              <a:t>consectetur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adipiscing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elit</a:t>
            </a:r>
            <a:r>
              <a:rPr lang="en-US">
                <a:ea typeface="+mn-ea"/>
              </a:rPr>
              <a:t>. Maecenas vel nisi convallis, </a:t>
            </a:r>
            <a:r>
              <a:rPr lang="en-US" err="1">
                <a:ea typeface="+mn-ea"/>
              </a:rPr>
              <a:t>tincidunt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elit</a:t>
            </a:r>
            <a:r>
              <a:rPr lang="en-US">
                <a:ea typeface="+mn-ea"/>
              </a:rPr>
              <a:t> vel, pulvinar </a:t>
            </a:r>
            <a:r>
              <a:rPr lang="en-US" err="1">
                <a:ea typeface="+mn-ea"/>
              </a:rPr>
              <a:t>velit</a:t>
            </a:r>
            <a:r>
              <a:rPr lang="en-US">
                <a:ea typeface="+mn-ea"/>
              </a:rPr>
              <a:t>. </a:t>
            </a:r>
            <a:r>
              <a:rPr lang="en-US" err="1">
                <a:ea typeface="+mn-ea"/>
              </a:rPr>
              <a:t>Quisque</a:t>
            </a:r>
            <a:r>
              <a:rPr lang="en-US">
                <a:ea typeface="+mn-ea"/>
              </a:rPr>
              <a:t> ac pharetra lorem. </a:t>
            </a:r>
            <a:r>
              <a:rPr lang="en-US" err="1">
                <a:ea typeface="+mn-ea"/>
              </a:rPr>
              <a:t>Etiam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eget</a:t>
            </a:r>
            <a:r>
              <a:rPr lang="en-US">
                <a:ea typeface="+mn-ea"/>
              </a:rPr>
              <a:t> ligula ac </a:t>
            </a:r>
            <a:r>
              <a:rPr lang="en-US" err="1">
                <a:ea typeface="+mn-ea"/>
              </a:rPr>
              <a:t>nunc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tempor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commodo</a:t>
            </a:r>
            <a:r>
              <a:rPr lang="en-US">
                <a:ea typeface="+mn-ea"/>
              </a:rPr>
              <a:t>.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err="1">
                <a:ea typeface="+mn-ea"/>
              </a:rPr>
              <a:t>Phasellus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orci</a:t>
            </a:r>
            <a:r>
              <a:rPr lang="en-US">
                <a:ea typeface="+mn-ea"/>
              </a:rPr>
              <a:t> dolor, </a:t>
            </a:r>
            <a:r>
              <a:rPr lang="en-US" err="1">
                <a:ea typeface="+mn-ea"/>
              </a:rPr>
              <a:t>viverra</a:t>
            </a:r>
            <a:r>
              <a:rPr lang="en-US">
                <a:ea typeface="+mn-ea"/>
              </a:rPr>
              <a:t> sit </a:t>
            </a:r>
            <a:r>
              <a:rPr lang="en-US" err="1">
                <a:ea typeface="+mn-ea"/>
              </a:rPr>
              <a:t>amet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volutpat</a:t>
            </a:r>
            <a:r>
              <a:rPr lang="en-US">
                <a:ea typeface="+mn-ea"/>
              </a:rPr>
              <a:t> a, pulvinar </a:t>
            </a:r>
            <a:r>
              <a:rPr lang="en-US" err="1">
                <a:ea typeface="+mn-ea"/>
              </a:rPr>
              <a:t>rutrum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purus</a:t>
            </a:r>
            <a:r>
              <a:rPr lang="en-US">
                <a:ea typeface="+mn-ea"/>
              </a:rPr>
              <a:t>. </a:t>
            </a:r>
            <a:r>
              <a:rPr lang="en-US" err="1">
                <a:ea typeface="+mn-ea"/>
              </a:rPr>
              <a:t>Praesent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pretium</a:t>
            </a:r>
            <a:r>
              <a:rPr lang="en-US">
                <a:ea typeface="+mn-ea"/>
              </a:rPr>
              <a:t> eros id </a:t>
            </a:r>
            <a:r>
              <a:rPr lang="en-US" err="1">
                <a:ea typeface="+mn-ea"/>
              </a:rPr>
              <a:t>facilisis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suscipit</a:t>
            </a:r>
            <a:r>
              <a:rPr lang="en-US">
                <a:ea typeface="+mn-ea"/>
              </a:rPr>
              <a:t>.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C0C7B8C-4BC5-57B1-FE8F-3603DE222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306" y="325500"/>
            <a:ext cx="6685110" cy="55403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>
                <a:solidFill>
                  <a:srgbClr val="004F9F"/>
                </a:solidFill>
                <a:latin typeface="Frank Ruhl Libre" pitchFamily="2" charset="-79"/>
                <a:cs typeface="Frank Ruhl Libre" pitchFamily="2" charset="-79"/>
              </a:defRPr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099434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51FFC7E-8F9F-4D06-74FF-5426E3B57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7306" y="6296526"/>
            <a:ext cx="469848" cy="365125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04F9F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80F7BF91-CBCF-D141-A2EC-B94D26E87C5A}" type="slidenum">
              <a:rPr lang="en-BE" smtClean="0"/>
              <a:pPr/>
              <a:t>‹#›</a:t>
            </a:fld>
            <a:endParaRPr lang="en-BE"/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049BD4F2-1F35-BB08-FAFB-51E315B13F1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60860" y="339503"/>
            <a:ext cx="4132665" cy="2558392"/>
          </a:xfrm>
          <a:prstGeom prst="roundRect">
            <a:avLst>
              <a:gd name="adj" fmla="val 7060"/>
            </a:avLst>
          </a:prstGeo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1400">
                <a:noFill/>
              </a:defRPr>
            </a:lvl1pPr>
          </a:lstStyle>
          <a:p>
            <a:r>
              <a:rPr lang="en-BE"/>
              <a:t>PHOTO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CD1DDCCD-59F8-5F36-0E11-F815526C4B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6888" y="927376"/>
            <a:ext cx="6685358" cy="5540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 i="0">
                <a:solidFill>
                  <a:srgbClr val="4A96D2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en-GB"/>
              <a:t>Subtitle goes here lorem </a:t>
            </a:r>
            <a:r>
              <a:rPr lang="en-GB" err="1"/>
              <a:t>ipusm</a:t>
            </a:r>
            <a:r>
              <a:rPr lang="en-GB"/>
              <a:t> cum dolore</a:t>
            </a:r>
            <a:endParaRPr lang="en-BE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AD655C2-9EAF-8117-1399-5164B0D91D2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7306" y="1518826"/>
            <a:ext cx="6685159" cy="44117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>
                <a:latin typeface="Poppins" pitchFamily="2" charset="77"/>
                <a:cs typeface="Poppins" pitchFamily="2" charset="77"/>
              </a:defRPr>
            </a:lvl1pPr>
            <a:lvl2pPr marL="722313" indent="-341313">
              <a:lnSpc>
                <a:spcPct val="100000"/>
              </a:lnSpc>
              <a:buClr>
                <a:srgbClr val="80C28F"/>
              </a:buClr>
              <a:tabLst/>
              <a:defRPr sz="2000">
                <a:latin typeface="Poppins" pitchFamily="2" charset="77"/>
                <a:cs typeface="Poppins" pitchFamily="2" charset="77"/>
              </a:defRPr>
            </a:lvl2pPr>
            <a:lvl3pPr>
              <a:lnSpc>
                <a:spcPct val="100000"/>
              </a:lnSpc>
              <a:buClr>
                <a:srgbClr val="80C28F"/>
              </a:buClr>
              <a:defRPr sz="1800">
                <a:latin typeface="Poppins" pitchFamily="2" charset="77"/>
                <a:cs typeface="Poppins" pitchFamily="2" charset="77"/>
              </a:defRPr>
            </a:lvl3pPr>
            <a:lvl4pPr>
              <a:lnSpc>
                <a:spcPct val="100000"/>
              </a:lnSpc>
              <a:buClr>
                <a:srgbClr val="80C28F"/>
              </a:buClr>
              <a:defRPr sz="1600">
                <a:latin typeface="Poppins" pitchFamily="2" charset="77"/>
                <a:cs typeface="Poppins" pitchFamily="2" charset="77"/>
              </a:defRPr>
            </a:lvl4pPr>
            <a:lvl5pPr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>
                <a:ea typeface="+mn-ea"/>
              </a:rPr>
              <a:t>Lorem ipsum dolor sit </a:t>
            </a:r>
            <a:r>
              <a:rPr lang="en-US" err="1">
                <a:ea typeface="+mn-ea"/>
              </a:rPr>
              <a:t>amet</a:t>
            </a:r>
            <a:r>
              <a:rPr lang="en-US">
                <a:ea typeface="+mn-ea"/>
              </a:rPr>
              <a:t>, </a:t>
            </a:r>
            <a:r>
              <a:rPr lang="en-US" err="1">
                <a:ea typeface="+mn-ea"/>
              </a:rPr>
              <a:t>consectetur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adipiscing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elit</a:t>
            </a:r>
            <a:r>
              <a:rPr lang="en-US">
                <a:ea typeface="+mn-ea"/>
              </a:rPr>
              <a:t>. Maecenas vel nisi convallis, </a:t>
            </a:r>
            <a:r>
              <a:rPr lang="en-US" err="1">
                <a:ea typeface="+mn-ea"/>
              </a:rPr>
              <a:t>tincidunt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elit</a:t>
            </a:r>
            <a:r>
              <a:rPr lang="en-US">
                <a:ea typeface="+mn-ea"/>
              </a:rPr>
              <a:t> vel, pulvinar </a:t>
            </a:r>
            <a:r>
              <a:rPr lang="en-US" err="1">
                <a:ea typeface="+mn-ea"/>
              </a:rPr>
              <a:t>velit</a:t>
            </a:r>
            <a:r>
              <a:rPr lang="en-US">
                <a:ea typeface="+mn-ea"/>
              </a:rPr>
              <a:t>. </a:t>
            </a:r>
            <a:r>
              <a:rPr lang="en-US" err="1">
                <a:ea typeface="+mn-ea"/>
              </a:rPr>
              <a:t>Quisque</a:t>
            </a:r>
            <a:r>
              <a:rPr lang="en-US">
                <a:ea typeface="+mn-ea"/>
              </a:rPr>
              <a:t> ac pharetra lorem. </a:t>
            </a:r>
            <a:r>
              <a:rPr lang="en-US" err="1">
                <a:ea typeface="+mn-ea"/>
              </a:rPr>
              <a:t>Etiam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eget</a:t>
            </a:r>
            <a:r>
              <a:rPr lang="en-US">
                <a:ea typeface="+mn-ea"/>
              </a:rPr>
              <a:t> ligula ac </a:t>
            </a:r>
            <a:r>
              <a:rPr lang="en-US" err="1">
                <a:ea typeface="+mn-ea"/>
              </a:rPr>
              <a:t>nunc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tempor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commodo</a:t>
            </a:r>
            <a:r>
              <a:rPr lang="en-US">
                <a:ea typeface="+mn-ea"/>
              </a:rPr>
              <a:t>.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err="1">
                <a:ea typeface="+mn-ea"/>
              </a:rPr>
              <a:t>Phasellus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orci</a:t>
            </a:r>
            <a:r>
              <a:rPr lang="en-US">
                <a:ea typeface="+mn-ea"/>
              </a:rPr>
              <a:t> dolor, </a:t>
            </a:r>
            <a:r>
              <a:rPr lang="en-US" err="1">
                <a:ea typeface="+mn-ea"/>
              </a:rPr>
              <a:t>viverra</a:t>
            </a:r>
            <a:r>
              <a:rPr lang="en-US">
                <a:ea typeface="+mn-ea"/>
              </a:rPr>
              <a:t> sit </a:t>
            </a:r>
            <a:r>
              <a:rPr lang="en-US" err="1">
                <a:ea typeface="+mn-ea"/>
              </a:rPr>
              <a:t>amet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volutpat</a:t>
            </a:r>
            <a:r>
              <a:rPr lang="en-US">
                <a:ea typeface="+mn-ea"/>
              </a:rPr>
              <a:t> a, pulvinar </a:t>
            </a:r>
            <a:r>
              <a:rPr lang="en-US" err="1">
                <a:ea typeface="+mn-ea"/>
              </a:rPr>
              <a:t>rutrum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purus</a:t>
            </a:r>
            <a:r>
              <a:rPr lang="en-US">
                <a:ea typeface="+mn-ea"/>
              </a:rPr>
              <a:t>. </a:t>
            </a:r>
            <a:r>
              <a:rPr lang="en-US" err="1">
                <a:ea typeface="+mn-ea"/>
              </a:rPr>
              <a:t>Praesent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pretium</a:t>
            </a:r>
            <a:r>
              <a:rPr lang="en-US">
                <a:ea typeface="+mn-ea"/>
              </a:rPr>
              <a:t> eros id </a:t>
            </a:r>
            <a:r>
              <a:rPr lang="en-US" err="1">
                <a:ea typeface="+mn-ea"/>
              </a:rPr>
              <a:t>facilisis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suscipit</a:t>
            </a:r>
            <a:r>
              <a:rPr lang="en-US">
                <a:ea typeface="+mn-ea"/>
              </a:rPr>
              <a:t>.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C0C7B8C-4BC5-57B1-FE8F-3603DE222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306" y="325500"/>
            <a:ext cx="6685110" cy="55403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>
                <a:solidFill>
                  <a:srgbClr val="004F9F"/>
                </a:solidFill>
                <a:latin typeface="Frank Ruhl Libre" pitchFamily="2" charset="-79"/>
                <a:cs typeface="Frank Ruhl Libre" pitchFamily="2" charset="-79"/>
              </a:defRPr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247590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842B71-BE14-4DBF-FF82-6DCE096B95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54761" y="6045643"/>
            <a:ext cx="1600201" cy="69478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D0DB7EE-1556-1A55-9980-79A2BAAFE35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505099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bg>
      <p:bgPr>
        <a:solidFill>
          <a:srgbClr val="004F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E26528-6DBC-1A6A-ACFD-5E0AC7620D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45000"/>
          </a:blip>
          <a:srcRect t="17621" b="-2246"/>
          <a:stretch/>
        </p:blipFill>
        <p:spPr>
          <a:xfrm>
            <a:off x="-11394" y="-20332"/>
            <a:ext cx="12192000" cy="6878332"/>
          </a:xfrm>
          <a:prstGeom prst="rect">
            <a:avLst/>
          </a:prstGeom>
        </p:spPr>
      </p:pic>
      <p:sp>
        <p:nvSpPr>
          <p:cNvPr id="15" name="Graphic 13">
            <a:extLst>
              <a:ext uri="{FF2B5EF4-FFF2-40B4-BE49-F238E27FC236}">
                <a16:creationId xmlns:a16="http://schemas.microsoft.com/office/drawing/2014/main" id="{AF804CA2-0FBF-47E6-ABF6-86EED0FD9F4B}"/>
              </a:ext>
            </a:extLst>
          </p:cNvPr>
          <p:cNvSpPr/>
          <p:nvPr/>
        </p:nvSpPr>
        <p:spPr>
          <a:xfrm>
            <a:off x="-2" y="4246535"/>
            <a:ext cx="12192001" cy="2611465"/>
          </a:xfrm>
          <a:custGeom>
            <a:avLst/>
            <a:gdLst>
              <a:gd name="connsiteX0" fmla="*/ 0 w 7774022"/>
              <a:gd name="connsiteY0" fmla="*/ 0 h 1268995"/>
              <a:gd name="connsiteX1" fmla="*/ 3887011 w 7774022"/>
              <a:gd name="connsiteY1" fmla="*/ 245847 h 1268995"/>
              <a:gd name="connsiteX2" fmla="*/ 7774023 w 7774022"/>
              <a:gd name="connsiteY2" fmla="*/ 0 h 1268995"/>
              <a:gd name="connsiteX3" fmla="*/ 7774023 w 7774022"/>
              <a:gd name="connsiteY3" fmla="*/ 1268995 h 1268995"/>
              <a:gd name="connsiteX4" fmla="*/ 0 w 7774022"/>
              <a:gd name="connsiteY4" fmla="*/ 1268995 h 1268995"/>
              <a:gd name="connsiteX5" fmla="*/ 0 w 7774022"/>
              <a:gd name="connsiteY5" fmla="*/ 0 h 1268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74022" h="1268995">
                <a:moveTo>
                  <a:pt x="0" y="0"/>
                </a:moveTo>
                <a:cubicBezTo>
                  <a:pt x="1163426" y="156596"/>
                  <a:pt x="2485059" y="245847"/>
                  <a:pt x="3887011" y="245847"/>
                </a:cubicBezTo>
                <a:cubicBezTo>
                  <a:pt x="5288964" y="245847"/>
                  <a:pt x="6610597" y="157407"/>
                  <a:pt x="7774023" y="0"/>
                </a:cubicBezTo>
                <a:lnTo>
                  <a:pt x="7774023" y="1268995"/>
                </a:lnTo>
                <a:lnTo>
                  <a:pt x="0" y="126899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8113" cap="flat">
            <a:noFill/>
            <a:prstDash val="solid"/>
            <a:miter/>
          </a:ln>
        </p:spPr>
        <p:txBody>
          <a:bodyPr rtlCol="0" anchor="ctr"/>
          <a:lstStyle/>
          <a:p>
            <a:endParaRPr lang="en-BE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9B1215E-49C5-EBDB-529B-4054A8CFE5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2409" y="4945076"/>
            <a:ext cx="3653611" cy="1586342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BC31618-C3A7-8D74-4555-A677B3C28C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1270103"/>
            <a:ext cx="9144000" cy="145661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6600" b="0" i="0">
                <a:solidFill>
                  <a:schemeClr val="bg1"/>
                </a:solidFill>
                <a:latin typeface="Frank Ruhl Libre Medium" pitchFamily="2" charset="-79"/>
                <a:cs typeface="Frank Ruhl Libre Medium" pitchFamily="2" charset="-79"/>
              </a:defRPr>
            </a:lvl1pPr>
          </a:lstStyle>
          <a:p>
            <a:pPr lvl="0"/>
            <a:r>
              <a:rPr lang="en-GB"/>
              <a:t>Main Header Title</a:t>
            </a:r>
            <a:endParaRPr lang="en-BE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B7217051-F92C-D5A5-8335-C829C1725C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24000" y="2843834"/>
            <a:ext cx="9144000" cy="7022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8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lvl="0"/>
            <a:r>
              <a:rPr lang="en-GB"/>
              <a:t>Subtitle goes here lorem ipsum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95311-5482-8A79-B80E-ED8BF71148C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663401" y="6076001"/>
            <a:ext cx="3812346" cy="314470"/>
          </a:xfrm>
          <a:prstGeom prst="rect">
            <a:avLst/>
          </a:prstGeom>
        </p:spPr>
        <p:txBody>
          <a:bodyPr anchor="b"/>
          <a:lstStyle>
            <a:lvl1pPr>
              <a:defRPr sz="1600" b="1" i="0">
                <a:solidFill>
                  <a:srgbClr val="004F9F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5322120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67D7B-E479-EF82-5B0E-5CE46478B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7306" y="6296526"/>
            <a:ext cx="469848" cy="365125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04F9F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80F7BF91-CBCF-D141-A2EC-B94D26E87C5A}" type="slidenum">
              <a:rPr lang="en-BE" smtClean="0"/>
              <a:pPr/>
              <a:t>‹#›</a:t>
            </a:fld>
            <a:endParaRPr lang="en-BE"/>
          </a:p>
        </p:txBody>
      </p:sp>
      <p:sp>
        <p:nvSpPr>
          <p:cNvPr id="4" name="Graphic 13">
            <a:extLst>
              <a:ext uri="{FF2B5EF4-FFF2-40B4-BE49-F238E27FC236}">
                <a16:creationId xmlns:a16="http://schemas.microsoft.com/office/drawing/2014/main" id="{57100C3E-29E6-4965-7D7D-CC74442D2DBB}"/>
              </a:ext>
            </a:extLst>
          </p:cNvPr>
          <p:cNvSpPr/>
          <p:nvPr userDrawn="1"/>
        </p:nvSpPr>
        <p:spPr>
          <a:xfrm>
            <a:off x="5457" y="5871411"/>
            <a:ext cx="12186543" cy="986590"/>
          </a:xfrm>
          <a:custGeom>
            <a:avLst/>
            <a:gdLst>
              <a:gd name="connsiteX0" fmla="*/ 3887011 w 7773211"/>
              <a:gd name="connsiteY0" fmla="*/ 169683 h 715265"/>
              <a:gd name="connsiteX1" fmla="*/ 0 w 7773211"/>
              <a:gd name="connsiteY1" fmla="*/ 0 h 715265"/>
              <a:gd name="connsiteX2" fmla="*/ 0 w 7773211"/>
              <a:gd name="connsiteY2" fmla="*/ 715266 h 715265"/>
              <a:gd name="connsiteX3" fmla="*/ 7773211 w 7773211"/>
              <a:gd name="connsiteY3" fmla="*/ 715266 h 715265"/>
              <a:gd name="connsiteX4" fmla="*/ 7773211 w 7773211"/>
              <a:gd name="connsiteY4" fmla="*/ 0 h 715265"/>
              <a:gd name="connsiteX5" fmla="*/ 3887011 w 7773211"/>
              <a:gd name="connsiteY5" fmla="*/ 169683 h 715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73211" h="715265">
                <a:moveTo>
                  <a:pt x="3887011" y="169683"/>
                </a:moveTo>
                <a:cubicBezTo>
                  <a:pt x="2525624" y="169683"/>
                  <a:pt x="1217784" y="109604"/>
                  <a:pt x="0" y="0"/>
                </a:cubicBezTo>
                <a:lnTo>
                  <a:pt x="0" y="715266"/>
                </a:lnTo>
                <a:lnTo>
                  <a:pt x="7773211" y="715266"/>
                </a:lnTo>
                <a:lnTo>
                  <a:pt x="7773211" y="0"/>
                </a:lnTo>
                <a:cubicBezTo>
                  <a:pt x="6555427" y="109604"/>
                  <a:pt x="5248399" y="169683"/>
                  <a:pt x="3887011" y="169683"/>
                </a:cubicBezTo>
                <a:close/>
              </a:path>
            </a:pathLst>
          </a:custGeom>
          <a:solidFill>
            <a:srgbClr val="C6DBB4">
              <a:alpha val="15027"/>
            </a:srgbClr>
          </a:solidFill>
          <a:ln w="8113" cap="flat">
            <a:noFill/>
            <a:prstDash val="solid"/>
            <a:miter/>
          </a:ln>
        </p:spPr>
        <p:txBody>
          <a:bodyPr rtlCol="0" anchor="ctr"/>
          <a:lstStyle/>
          <a:p>
            <a:endParaRPr lang="en-BE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E6B5096-F90F-9521-2FF4-76175236CCA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7306" y="951142"/>
            <a:ext cx="11245515" cy="41257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>
                <a:latin typeface="Poppins" pitchFamily="2" charset="77"/>
                <a:cs typeface="Poppins" pitchFamily="2" charset="77"/>
              </a:defRPr>
            </a:lvl1pPr>
            <a:lvl2pPr marL="722313" indent="-341313">
              <a:lnSpc>
                <a:spcPct val="100000"/>
              </a:lnSpc>
              <a:buClr>
                <a:srgbClr val="80C28F"/>
              </a:buClr>
              <a:tabLst/>
              <a:defRPr sz="2000">
                <a:latin typeface="Poppins" pitchFamily="2" charset="77"/>
                <a:cs typeface="Poppins" pitchFamily="2" charset="77"/>
              </a:defRPr>
            </a:lvl2pPr>
            <a:lvl3pPr>
              <a:lnSpc>
                <a:spcPct val="100000"/>
              </a:lnSpc>
              <a:buClr>
                <a:srgbClr val="80C28F"/>
              </a:buClr>
              <a:defRPr sz="1800">
                <a:latin typeface="Poppins" pitchFamily="2" charset="77"/>
                <a:cs typeface="Poppins" pitchFamily="2" charset="77"/>
              </a:defRPr>
            </a:lvl3pPr>
            <a:lvl4pPr>
              <a:lnSpc>
                <a:spcPct val="100000"/>
              </a:lnSpc>
              <a:buClr>
                <a:srgbClr val="80C28F"/>
              </a:buClr>
              <a:defRPr sz="1600">
                <a:latin typeface="Poppins" pitchFamily="2" charset="77"/>
                <a:cs typeface="Poppins" pitchFamily="2" charset="77"/>
              </a:defRPr>
            </a:lvl4pPr>
            <a:lvl5pPr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>
                <a:ea typeface="+mn-ea"/>
              </a:rPr>
              <a:t>Lorem ipsum dolor sit </a:t>
            </a:r>
            <a:r>
              <a:rPr lang="en-US" err="1">
                <a:ea typeface="+mn-ea"/>
              </a:rPr>
              <a:t>amet</a:t>
            </a:r>
            <a:r>
              <a:rPr lang="en-US">
                <a:ea typeface="+mn-ea"/>
              </a:rPr>
              <a:t>, </a:t>
            </a:r>
            <a:r>
              <a:rPr lang="en-US" err="1">
                <a:ea typeface="+mn-ea"/>
              </a:rPr>
              <a:t>consectetur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adipiscing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elit</a:t>
            </a:r>
            <a:r>
              <a:rPr lang="en-US">
                <a:ea typeface="+mn-ea"/>
              </a:rPr>
              <a:t>. Maecenas vel nisi convallis, </a:t>
            </a:r>
            <a:r>
              <a:rPr lang="en-US" err="1">
                <a:ea typeface="+mn-ea"/>
              </a:rPr>
              <a:t>tincidunt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elit</a:t>
            </a:r>
            <a:r>
              <a:rPr lang="en-US">
                <a:ea typeface="+mn-ea"/>
              </a:rPr>
              <a:t> vel, pulvinar </a:t>
            </a:r>
            <a:r>
              <a:rPr lang="en-US" err="1">
                <a:ea typeface="+mn-ea"/>
              </a:rPr>
              <a:t>velit</a:t>
            </a:r>
            <a:r>
              <a:rPr lang="en-US">
                <a:ea typeface="+mn-ea"/>
              </a:rPr>
              <a:t>. </a:t>
            </a:r>
            <a:r>
              <a:rPr lang="en-US" err="1">
                <a:ea typeface="+mn-ea"/>
              </a:rPr>
              <a:t>Quisque</a:t>
            </a:r>
            <a:r>
              <a:rPr lang="en-US">
                <a:ea typeface="+mn-ea"/>
              </a:rPr>
              <a:t> ac pharetra lorem. </a:t>
            </a:r>
            <a:r>
              <a:rPr lang="en-US" err="1">
                <a:ea typeface="+mn-ea"/>
              </a:rPr>
              <a:t>Etiam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eget</a:t>
            </a:r>
            <a:r>
              <a:rPr lang="en-US">
                <a:ea typeface="+mn-ea"/>
              </a:rPr>
              <a:t> ligula ac </a:t>
            </a:r>
            <a:r>
              <a:rPr lang="en-US" err="1">
                <a:ea typeface="+mn-ea"/>
              </a:rPr>
              <a:t>nunc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tempor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commodo</a:t>
            </a:r>
            <a:r>
              <a:rPr lang="en-US">
                <a:ea typeface="+mn-ea"/>
              </a:rPr>
              <a:t>.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err="1">
                <a:ea typeface="+mn-ea"/>
              </a:rPr>
              <a:t>Phasellus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orci</a:t>
            </a:r>
            <a:r>
              <a:rPr lang="en-US">
                <a:ea typeface="+mn-ea"/>
              </a:rPr>
              <a:t> dolor, </a:t>
            </a:r>
            <a:r>
              <a:rPr lang="en-US" err="1">
                <a:ea typeface="+mn-ea"/>
              </a:rPr>
              <a:t>viverra</a:t>
            </a:r>
            <a:r>
              <a:rPr lang="en-US">
                <a:ea typeface="+mn-ea"/>
              </a:rPr>
              <a:t> sit </a:t>
            </a:r>
            <a:r>
              <a:rPr lang="en-US" err="1">
                <a:ea typeface="+mn-ea"/>
              </a:rPr>
              <a:t>amet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volutpat</a:t>
            </a:r>
            <a:r>
              <a:rPr lang="en-US">
                <a:ea typeface="+mn-ea"/>
              </a:rPr>
              <a:t> a, pulvinar </a:t>
            </a:r>
            <a:r>
              <a:rPr lang="en-US" err="1">
                <a:ea typeface="+mn-ea"/>
              </a:rPr>
              <a:t>rutrum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purus</a:t>
            </a:r>
            <a:r>
              <a:rPr lang="en-US">
                <a:ea typeface="+mn-ea"/>
              </a:rPr>
              <a:t>. </a:t>
            </a:r>
            <a:r>
              <a:rPr lang="en-US" err="1">
                <a:ea typeface="+mn-ea"/>
              </a:rPr>
              <a:t>Praesent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pretium</a:t>
            </a:r>
            <a:r>
              <a:rPr lang="en-US">
                <a:ea typeface="+mn-ea"/>
              </a:rPr>
              <a:t> eros id </a:t>
            </a:r>
            <a:r>
              <a:rPr lang="en-US" err="1">
                <a:ea typeface="+mn-ea"/>
              </a:rPr>
              <a:t>facilisis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suscipit</a:t>
            </a:r>
            <a:r>
              <a:rPr lang="en-US">
                <a:ea typeface="+mn-ea"/>
              </a:rPr>
              <a:t>. 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b="1">
                <a:solidFill>
                  <a:srgbClr val="80C28F"/>
                </a:solidFill>
                <a:ea typeface="+mn-ea"/>
              </a:rPr>
              <a:t>Nam et </a:t>
            </a:r>
            <a:r>
              <a:rPr lang="en-US" b="1" err="1">
                <a:solidFill>
                  <a:srgbClr val="80C28F"/>
                </a:solidFill>
                <a:ea typeface="+mn-ea"/>
              </a:rPr>
              <a:t>felis</a:t>
            </a:r>
            <a:r>
              <a:rPr lang="en-US" b="1">
                <a:solidFill>
                  <a:srgbClr val="80C28F"/>
                </a:solidFill>
                <a:ea typeface="+mn-ea"/>
              </a:rPr>
              <a:t> </a:t>
            </a:r>
            <a:r>
              <a:rPr lang="en-US" b="1" err="1">
                <a:solidFill>
                  <a:srgbClr val="80C28F"/>
                </a:solidFill>
                <a:ea typeface="+mn-ea"/>
              </a:rPr>
              <a:t>ut</a:t>
            </a:r>
            <a:r>
              <a:rPr lang="en-US" b="1">
                <a:solidFill>
                  <a:srgbClr val="80C28F"/>
                </a:solidFill>
                <a:ea typeface="+mn-ea"/>
              </a:rPr>
              <a:t> ante </a:t>
            </a:r>
            <a:r>
              <a:rPr lang="en-US" b="1" err="1">
                <a:solidFill>
                  <a:srgbClr val="80C28F"/>
                </a:solidFill>
                <a:ea typeface="+mn-ea"/>
              </a:rPr>
              <a:t>sodales</a:t>
            </a:r>
            <a:r>
              <a:rPr lang="en-US" b="1">
                <a:solidFill>
                  <a:srgbClr val="80C28F"/>
                </a:solidFill>
                <a:ea typeface="+mn-ea"/>
              </a:rPr>
              <a:t> </a:t>
            </a:r>
            <a:r>
              <a:rPr lang="en-US" b="1" err="1">
                <a:solidFill>
                  <a:srgbClr val="80C28F"/>
                </a:solidFill>
                <a:ea typeface="+mn-ea"/>
              </a:rPr>
              <a:t>sagittis</a:t>
            </a:r>
            <a:r>
              <a:rPr lang="en-US" b="1">
                <a:solidFill>
                  <a:srgbClr val="80C28F"/>
                </a:solidFill>
                <a:ea typeface="+mn-ea"/>
              </a:rPr>
              <a:t>:</a:t>
            </a:r>
          </a:p>
          <a:p>
            <a:pPr marL="306387" lvl="0" indent="-342900">
              <a:spcBef>
                <a:spcPts val="0"/>
              </a:spcBef>
              <a:spcAft>
                <a:spcPts val="800"/>
              </a:spcAft>
              <a:buClr>
                <a:srgbClr val="80C28F"/>
              </a:buClr>
              <a:buFont typeface="Arial" panose="020B0604020202020204" pitchFamily="34" charset="0"/>
              <a:buChar char="•"/>
              <a:defRPr/>
            </a:pPr>
            <a:r>
              <a:rPr lang="en-US">
                <a:ea typeface="+mn-ea"/>
              </a:rPr>
              <a:t>Nam lacinia </a:t>
            </a:r>
            <a:r>
              <a:rPr lang="en-US" err="1">
                <a:ea typeface="+mn-ea"/>
              </a:rPr>
              <a:t>neque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velit</a:t>
            </a:r>
            <a:r>
              <a:rPr lang="en-US">
                <a:ea typeface="+mn-ea"/>
              </a:rPr>
              <a:t>, vel </a:t>
            </a:r>
            <a:r>
              <a:rPr lang="en-US" err="1">
                <a:ea typeface="+mn-ea"/>
              </a:rPr>
              <a:t>egestas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nisl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sodales</a:t>
            </a:r>
            <a:r>
              <a:rPr lang="en-US">
                <a:ea typeface="+mn-ea"/>
              </a:rPr>
              <a:t> in. </a:t>
            </a:r>
          </a:p>
          <a:p>
            <a:pPr marL="306387" lvl="0" indent="-342900">
              <a:spcBef>
                <a:spcPts val="0"/>
              </a:spcBef>
              <a:spcAft>
                <a:spcPts val="800"/>
              </a:spcAft>
              <a:buClr>
                <a:srgbClr val="80C28F"/>
              </a:buClr>
              <a:buFont typeface="Arial" panose="020B0604020202020204" pitchFamily="34" charset="0"/>
              <a:buChar char="•"/>
              <a:defRPr/>
            </a:pPr>
            <a:r>
              <a:rPr lang="en-US">
                <a:ea typeface="+mn-ea"/>
              </a:rPr>
              <a:t>Proin vel </a:t>
            </a:r>
            <a:r>
              <a:rPr lang="en-US" err="1">
                <a:ea typeface="+mn-ea"/>
              </a:rPr>
              <a:t>orci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quis</a:t>
            </a:r>
            <a:r>
              <a:rPr lang="en-US">
                <a:ea typeface="+mn-ea"/>
              </a:rPr>
              <a:t> mi </a:t>
            </a:r>
            <a:r>
              <a:rPr lang="en-US" err="1">
                <a:ea typeface="+mn-ea"/>
              </a:rPr>
              <a:t>aliquet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aliquet</a:t>
            </a:r>
            <a:r>
              <a:rPr lang="en-US">
                <a:ea typeface="+mn-ea"/>
              </a:rPr>
              <a:t> a a </a:t>
            </a:r>
            <a:r>
              <a:rPr lang="en-US" err="1">
                <a:ea typeface="+mn-ea"/>
              </a:rPr>
              <a:t>urna</a:t>
            </a:r>
            <a:r>
              <a:rPr lang="en-US">
                <a:ea typeface="+mn-ea"/>
              </a:rPr>
              <a:t>. </a:t>
            </a:r>
          </a:p>
          <a:p>
            <a:pPr marL="306387" lvl="0" indent="-342900">
              <a:spcBef>
                <a:spcPts val="0"/>
              </a:spcBef>
              <a:spcAft>
                <a:spcPts val="800"/>
              </a:spcAft>
              <a:buClr>
                <a:srgbClr val="80C28F"/>
              </a:buClr>
              <a:buFont typeface="Arial" panose="020B0604020202020204" pitchFamily="34" charset="0"/>
              <a:buChar char="•"/>
              <a:defRPr/>
            </a:pPr>
            <a:r>
              <a:rPr lang="en-US" err="1">
                <a:ea typeface="+mn-ea"/>
              </a:rPr>
              <a:t>Curabitur</a:t>
            </a:r>
            <a:r>
              <a:rPr lang="en-US">
                <a:ea typeface="+mn-ea"/>
              </a:rPr>
              <a:t> in </a:t>
            </a:r>
            <a:r>
              <a:rPr lang="en-US" err="1">
                <a:ea typeface="+mn-ea"/>
              </a:rPr>
              <a:t>congue</a:t>
            </a:r>
            <a:r>
              <a:rPr lang="en-US">
                <a:ea typeface="+mn-ea"/>
              </a:rPr>
              <a:t> </a:t>
            </a:r>
            <a:r>
              <a:rPr lang="en-US" err="1">
                <a:ea typeface="+mn-ea"/>
              </a:rPr>
              <a:t>nulla</a:t>
            </a:r>
            <a:r>
              <a:rPr lang="en-US">
                <a:ea typeface="+mn-ea"/>
              </a:rPr>
              <a:t>. </a:t>
            </a:r>
          </a:p>
          <a:p>
            <a:pPr marL="306387" lvl="0" indent="-342900">
              <a:spcBef>
                <a:spcPts val="0"/>
              </a:spcBef>
              <a:spcAft>
                <a:spcPts val="800"/>
              </a:spcAft>
              <a:buClr>
                <a:srgbClr val="80C28F"/>
              </a:buClr>
              <a:buFont typeface="Arial" panose="020B0604020202020204" pitchFamily="34" charset="0"/>
              <a:buChar char="•"/>
              <a:defRPr/>
            </a:pPr>
            <a:r>
              <a:rPr lang="en-US">
                <a:ea typeface="+mn-ea"/>
              </a:rPr>
              <a:t>Donec </a:t>
            </a:r>
            <a:r>
              <a:rPr lang="en-US" err="1">
                <a:ea typeface="+mn-ea"/>
              </a:rPr>
              <a:t>mollis</a:t>
            </a:r>
            <a:r>
              <a:rPr lang="en-US">
                <a:ea typeface="+mn-ea"/>
              </a:rPr>
              <a:t> vitae </a:t>
            </a:r>
            <a:r>
              <a:rPr lang="en-US" err="1">
                <a:ea typeface="+mn-ea"/>
              </a:rPr>
              <a:t>nunc</a:t>
            </a:r>
            <a:r>
              <a:rPr lang="en-US">
                <a:ea typeface="+mn-ea"/>
              </a:rPr>
              <a:t> non </a:t>
            </a:r>
            <a:r>
              <a:rPr lang="en-US" err="1">
                <a:ea typeface="+mn-ea"/>
              </a:rPr>
              <a:t>dapibus</a:t>
            </a:r>
            <a:r>
              <a:rPr lang="en-US">
                <a:ea typeface="+mn-ea"/>
              </a:rPr>
              <a:t>. </a:t>
            </a:r>
          </a:p>
          <a:p>
            <a:pPr marL="306387" lvl="0" indent="-342900">
              <a:spcBef>
                <a:spcPts val="0"/>
              </a:spcBef>
              <a:spcAft>
                <a:spcPts val="800"/>
              </a:spcAft>
              <a:buClr>
                <a:srgbClr val="80C28F"/>
              </a:buClr>
              <a:buFont typeface="Arial" panose="020B0604020202020204" pitchFamily="34" charset="0"/>
              <a:buChar char="•"/>
              <a:defRPr/>
            </a:pPr>
            <a:r>
              <a:rPr lang="en-US">
                <a:ea typeface="+mn-ea"/>
              </a:rPr>
              <a:t>Proin </a:t>
            </a:r>
            <a:r>
              <a:rPr lang="en-US" err="1">
                <a:ea typeface="+mn-ea"/>
              </a:rPr>
              <a:t>iaculis</a:t>
            </a:r>
            <a:r>
              <a:rPr lang="en-US">
                <a:ea typeface="+mn-ea"/>
              </a:rPr>
              <a:t> tempus lorem, </a:t>
            </a:r>
            <a:r>
              <a:rPr lang="en-US" err="1">
                <a:ea typeface="+mn-ea"/>
              </a:rPr>
              <a:t>eget</a:t>
            </a:r>
            <a:r>
              <a:rPr lang="en-US">
                <a:ea typeface="+mn-ea"/>
              </a:rPr>
              <a:t>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2C39C15-E17F-D2F3-29DE-5927544D3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306" y="325500"/>
            <a:ext cx="10968789" cy="62564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>
                <a:solidFill>
                  <a:srgbClr val="004F9F"/>
                </a:solidFill>
                <a:latin typeface="Frank Ruhl Libre" pitchFamily="2" charset="-79"/>
                <a:cs typeface="Frank Ruhl Libre" pitchFamily="2" charset="-79"/>
              </a:defRPr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884891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F322A3-83CD-428B-8425-838A90268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C2CEA6-501D-402A-A024-89E3A6E94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157334-7354-4277-AC3A-6E6902BDB9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75151-81DA-4DA9-AD4B-2F1BB2679751}" type="datetime1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F67E63-2D47-4702-AEC2-16694C39C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Pres EPC060-22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16B617-21DD-4C24-9A27-77519351D7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80D23-8762-4C68-8485-EA73A236E2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106757"/>
      </p:ext>
    </p:extLst>
  </p:cSld>
  <p:clrMap bg1="lt1" tx1="dk1" bg2="lt2" tx2="dk2" accent1="accent1" accent2="accent2" accent3="accent3" accent4="accent4" accent5="accent5" accent6="accent6" hlink="hlink" folHlink="folHlink"/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F322A3-83CD-428B-8425-838A90268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C2CEA6-501D-402A-A024-89E3A6E94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157334-7354-4277-AC3A-6E6902BDB9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80389-0730-4CF4-B365-529FA1D9A2FB}" type="datetime1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F67E63-2D47-4702-AEC2-16694C39C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Pres EPC056-21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16B617-21DD-4C24-9A27-77519351D7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80D23-8762-4C68-8485-EA73A236E2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588398"/>
      </p:ext>
    </p:extLst>
  </p:cSld>
  <p:clrMap bg1="lt1" tx1="dk1" bg2="lt2" tx2="dk2" accent1="accent1" accent2="accent2" accent3="accent3" accent4="accent4" accent5="accent5" accent6="accent6" hlink="hlink" folHlink="folHlink"/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EF07B8A-F2FA-F7D9-2D3B-EE80BCE8CB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7306" y="6296526"/>
            <a:ext cx="469848" cy="365125"/>
          </a:xfrm>
          <a:prstGeom prst="rect">
            <a:avLst/>
          </a:prstGeom>
        </p:spPr>
        <p:txBody>
          <a:bodyPr anchor="ctr"/>
          <a:lstStyle>
            <a:lvl1pPr algn="l">
              <a:defRPr sz="1400" b="1">
                <a:solidFill>
                  <a:srgbClr val="004F9F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80F7BF91-CBCF-D141-A2EC-B94D26E87C5A}" type="slidenum">
              <a:rPr lang="en-BE" smtClean="0"/>
              <a:pPr/>
              <a:t>‹#›</a:t>
            </a:fld>
            <a:endParaRPr lang="en-BE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74785C-FB24-51DE-D083-6236BD160E3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54761" y="6045643"/>
            <a:ext cx="1600201" cy="69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604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32" r:id="rId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160">
          <p15:clr>
            <a:srgbClr val="F26B43"/>
          </p15:clr>
        </p15:guide>
        <p15:guide id="4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EF07B8A-F2FA-F7D9-2D3B-EE80BCE8CB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7306" y="6296526"/>
            <a:ext cx="469848" cy="365125"/>
          </a:xfrm>
          <a:prstGeom prst="rect">
            <a:avLst/>
          </a:prstGeom>
        </p:spPr>
        <p:txBody>
          <a:bodyPr anchor="ctr"/>
          <a:lstStyle>
            <a:lvl1pPr algn="l">
              <a:defRPr sz="1400" b="1">
                <a:solidFill>
                  <a:srgbClr val="004F9F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80F7BF91-CBCF-D141-A2EC-B94D26E87C5A}" type="slidenum">
              <a:rPr lang="en-BE" smtClean="0"/>
              <a:pPr/>
              <a:t>‹#›</a:t>
            </a:fld>
            <a:endParaRPr lang="en-BE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0882F5-A098-2526-F454-EA890235AFC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54761" y="6045643"/>
            <a:ext cx="1600201" cy="69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820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29" r:id="rId3"/>
    <p:sldLayoutId id="2147483730" r:id="rId4"/>
    <p:sldLayoutId id="2147483731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160">
          <p15:clr>
            <a:srgbClr val="F26B43"/>
          </p15:clr>
        </p15:guide>
        <p15:guide id="4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faas@eurocommerce.eu" TargetMode="External"/><Relationship Id="rId2" Type="http://schemas.openxmlformats.org/officeDocument/2006/relationships/hyperlink" Target="http://www.eurocommerce.eu/payments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urocommerce.eu/2026/06/make-digital-euro-fee-fair-for-merchants-and-citizens/" TargetMode="External"/><Relationship Id="rId3" Type="http://schemas.openxmlformats.org/officeDocument/2006/relationships/diagramLayout" Target="../diagrams/layout1.xml"/><Relationship Id="rId7" Type="http://schemas.openxmlformats.org/officeDocument/2006/relationships/hyperlink" Target="https://www.eurocommerce.eu/2025/09/digital-euro-make-it-work-for-merchants/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3DF79F9-5E9F-8204-7E98-E4AD133BF7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The Path to the Digital Euro - EESC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9D089FD-CE3A-F52D-346F-97D4B7C241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24000" y="3077856"/>
            <a:ext cx="9144000" cy="702287"/>
          </a:xfrm>
          <a:prstGeom prst="rect">
            <a:avLst/>
          </a:prstGeom>
        </p:spPr>
        <p:txBody>
          <a:bodyPr/>
          <a:lstStyle/>
          <a:p>
            <a:r>
              <a:rPr lang="en-US" sz="3600" dirty="0"/>
              <a:t>6 July 2026 – Atze Faas</a:t>
            </a:r>
            <a:endParaRPr lang="en-GB" sz="36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220AB6-A73F-6A10-F52C-FA1C4373B4F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296025"/>
            <a:ext cx="469900" cy="365125"/>
          </a:xfrm>
        </p:spPr>
        <p:txBody>
          <a:bodyPr/>
          <a:lstStyle/>
          <a:p>
            <a:pPr defTabSz="457200"/>
            <a:fld id="{3B94E6EF-13A1-4568-9F76-10CF9931857E}" type="slidenum">
              <a:rPr lang="fr-FR" smtClean="0"/>
              <a:pPr defTabSz="45720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31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2ABE0-2C14-42C0-306D-DDBBB614B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F5528E-E49E-11D0-BFF4-431DC1967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7BF91-CBCF-D141-A2EC-B94D26E87C5A}" type="slidenum">
              <a:rPr lang="en-BE" smtClean="0"/>
              <a:pPr/>
              <a:t>10</a:t>
            </a:fld>
            <a:endParaRPr lang="en-BE"/>
          </a:p>
        </p:txBody>
      </p:sp>
      <p:sp>
        <p:nvSpPr>
          <p:cNvPr id="73" name="Title 72">
            <a:extLst>
              <a:ext uri="{FF2B5EF4-FFF2-40B4-BE49-F238E27FC236}">
                <a16:creationId xmlns:a16="http://schemas.microsoft.com/office/drawing/2014/main" id="{CDC57146-6282-84F1-1C70-44F3496917A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6 issues stand in the way of </a:t>
            </a:r>
            <a:r>
              <a:rPr lang="en-US" dirty="0" err="1"/>
              <a:t>realising</a:t>
            </a:r>
            <a:r>
              <a:rPr lang="en-US" dirty="0"/>
              <a:t> that potential:</a:t>
            </a:r>
            <a:endParaRPr lang="en-BE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438C6A3-D576-2C44-47F0-A93921C055E0}"/>
              </a:ext>
            </a:extLst>
          </p:cNvPr>
          <p:cNvGrpSpPr/>
          <p:nvPr/>
        </p:nvGrpSpPr>
        <p:grpSpPr>
          <a:xfrm>
            <a:off x="1063939" y="1482973"/>
            <a:ext cx="1716729" cy="1708635"/>
            <a:chOff x="3062561" y="1966873"/>
            <a:chExt cx="1650533" cy="1642752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F1AFDFF-BB6C-9AB0-3D65-09E83AD7D616}"/>
                </a:ext>
              </a:extLst>
            </p:cNvPr>
            <p:cNvSpPr/>
            <p:nvPr/>
          </p:nvSpPr>
          <p:spPr>
            <a:xfrm>
              <a:off x="3062561" y="1966873"/>
              <a:ext cx="1650533" cy="1642752"/>
            </a:xfrm>
            <a:prstGeom prst="ellipse">
              <a:avLst/>
            </a:prstGeom>
            <a:solidFill>
              <a:srgbClr val="783970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4EDB43C-79C1-7ECA-3F4C-25A1C20B0DF4}"/>
                </a:ext>
              </a:extLst>
            </p:cNvPr>
            <p:cNvSpPr/>
            <p:nvPr/>
          </p:nvSpPr>
          <p:spPr>
            <a:xfrm>
              <a:off x="3241429" y="2137264"/>
              <a:ext cx="1286544" cy="1286545"/>
            </a:xfrm>
            <a:prstGeom prst="ellipse">
              <a:avLst/>
            </a:prstGeom>
            <a:solidFill>
              <a:srgbClr val="FFFFFF"/>
            </a:solidFill>
            <a:ln w="22225" cap="flat" cmpd="sng" algn="ctr">
              <a:noFill/>
              <a:prstDash val="solid"/>
              <a:miter lim="800000"/>
            </a:ln>
            <a:effectLst>
              <a:outerShdw blurRad="50800" dist="38100" dir="3540000" sx="102000" sy="102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CDFBCBB-2433-5142-790F-52F323DD4913}"/>
              </a:ext>
            </a:extLst>
          </p:cNvPr>
          <p:cNvGrpSpPr/>
          <p:nvPr/>
        </p:nvGrpSpPr>
        <p:grpSpPr>
          <a:xfrm>
            <a:off x="2747690" y="2643080"/>
            <a:ext cx="1716729" cy="1708635"/>
            <a:chOff x="5165116" y="1966872"/>
            <a:chExt cx="1650533" cy="1642752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4D69D92-7B1C-461F-C7A6-627C5FDB4A23}"/>
                </a:ext>
              </a:extLst>
            </p:cNvPr>
            <p:cNvSpPr/>
            <p:nvPr/>
          </p:nvSpPr>
          <p:spPr>
            <a:xfrm>
              <a:off x="5165116" y="1966872"/>
              <a:ext cx="1650533" cy="1642752"/>
            </a:xfrm>
            <a:prstGeom prst="ellipse">
              <a:avLst/>
            </a:prstGeom>
            <a:solidFill>
              <a:schemeClr val="accent5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4371265-C49A-63D7-5C1A-38097138660C}"/>
                </a:ext>
              </a:extLst>
            </p:cNvPr>
            <p:cNvSpPr/>
            <p:nvPr/>
          </p:nvSpPr>
          <p:spPr>
            <a:xfrm>
              <a:off x="5343985" y="2137263"/>
              <a:ext cx="1286544" cy="1286545"/>
            </a:xfrm>
            <a:prstGeom prst="ellipse">
              <a:avLst/>
            </a:prstGeom>
            <a:solidFill>
              <a:sysClr val="window" lastClr="FFFFFF"/>
            </a:solidFill>
            <a:ln w="22225" cap="flat" cmpd="sng" algn="ctr">
              <a:noFill/>
              <a:prstDash val="solid"/>
              <a:miter lim="800000"/>
            </a:ln>
            <a:effectLst>
              <a:outerShdw blurRad="50800" dist="38100" dir="3540000" sx="102000" sy="102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CD40098-D621-6B51-F7F2-04057A64BFA9}"/>
              </a:ext>
            </a:extLst>
          </p:cNvPr>
          <p:cNvGrpSpPr/>
          <p:nvPr/>
        </p:nvGrpSpPr>
        <p:grpSpPr>
          <a:xfrm>
            <a:off x="4389958" y="1476513"/>
            <a:ext cx="1716729" cy="1708635"/>
            <a:chOff x="7253562" y="1966873"/>
            <a:chExt cx="1650533" cy="1642752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939D8C0-2889-CF26-B821-26E0E68C751D}"/>
                </a:ext>
              </a:extLst>
            </p:cNvPr>
            <p:cNvSpPr/>
            <p:nvPr/>
          </p:nvSpPr>
          <p:spPr>
            <a:xfrm>
              <a:off x="7253562" y="1966873"/>
              <a:ext cx="1650533" cy="1642752"/>
            </a:xfrm>
            <a:prstGeom prst="ellipse">
              <a:avLst/>
            </a:prstGeom>
            <a:solidFill>
              <a:schemeClr val="accent4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38B1E32-8F71-420E-0A4C-E75FFA0DACBE}"/>
                </a:ext>
              </a:extLst>
            </p:cNvPr>
            <p:cNvSpPr/>
            <p:nvPr/>
          </p:nvSpPr>
          <p:spPr>
            <a:xfrm>
              <a:off x="7432431" y="2137264"/>
              <a:ext cx="1286544" cy="1286545"/>
            </a:xfrm>
            <a:prstGeom prst="ellipse">
              <a:avLst/>
            </a:prstGeom>
            <a:solidFill>
              <a:sysClr val="window" lastClr="FFFFFF"/>
            </a:solidFill>
            <a:ln w="22225" cap="flat" cmpd="sng" algn="ctr">
              <a:noFill/>
              <a:prstDash val="solid"/>
              <a:miter lim="800000"/>
            </a:ln>
            <a:effectLst>
              <a:outerShdw blurRad="50800" dist="38100" dir="3540000" sx="102000" sy="102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Poppins" pitchFamily="2" charset="77"/>
                <a:cs typeface="Poppins" pitchFamily="2" charset="77"/>
              </a:endParaRPr>
            </a:p>
          </p:txBody>
        </p:sp>
      </p:grpSp>
      <p:sp>
        <p:nvSpPr>
          <p:cNvPr id="34" name="Oval 33">
            <a:extLst>
              <a:ext uri="{FF2B5EF4-FFF2-40B4-BE49-F238E27FC236}">
                <a16:creationId xmlns:a16="http://schemas.microsoft.com/office/drawing/2014/main" id="{8A9A41C6-B2DF-7CE7-19A4-897A58257865}"/>
              </a:ext>
            </a:extLst>
          </p:cNvPr>
          <p:cNvSpPr/>
          <p:nvPr/>
        </p:nvSpPr>
        <p:spPr>
          <a:xfrm>
            <a:off x="6084825" y="2648535"/>
            <a:ext cx="1716729" cy="1708635"/>
          </a:xfrm>
          <a:prstGeom prst="ellipse">
            <a:avLst/>
          </a:prstGeom>
          <a:solidFill>
            <a:schemeClr val="accent3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6F32AB4-CDFD-5880-81D1-AF9F11210741}"/>
              </a:ext>
            </a:extLst>
          </p:cNvPr>
          <p:cNvSpPr/>
          <p:nvPr/>
        </p:nvSpPr>
        <p:spPr>
          <a:xfrm>
            <a:off x="6270867" y="2825759"/>
            <a:ext cx="1338142" cy="1338143"/>
          </a:xfrm>
          <a:prstGeom prst="ellipse">
            <a:avLst/>
          </a:prstGeom>
          <a:solidFill>
            <a:sysClr val="window" lastClr="FFFFFF"/>
          </a:solidFill>
          <a:ln w="22225" cap="flat" cmpd="sng" algn="ctr">
            <a:noFill/>
            <a:prstDash val="solid"/>
            <a:miter lim="800000"/>
          </a:ln>
          <a:effectLst>
            <a:outerShdw blurRad="50800" dist="38100" dir="3540000" sx="102000" sy="102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DB7AC35C-B82B-FD22-1DC7-8BDFF29F7505}"/>
              </a:ext>
            </a:extLst>
          </p:cNvPr>
          <p:cNvSpPr/>
          <p:nvPr/>
        </p:nvSpPr>
        <p:spPr>
          <a:xfrm>
            <a:off x="7742738" y="1500992"/>
            <a:ext cx="1716729" cy="1708635"/>
          </a:xfrm>
          <a:prstGeom prst="ellipse">
            <a:avLst/>
          </a:prstGeom>
          <a:solidFill>
            <a:schemeClr val="accent2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9E61703-05D9-8784-37C2-E8914E16B313}"/>
              </a:ext>
            </a:extLst>
          </p:cNvPr>
          <p:cNvSpPr/>
          <p:nvPr/>
        </p:nvSpPr>
        <p:spPr>
          <a:xfrm>
            <a:off x="7928780" y="1678216"/>
            <a:ext cx="1338142" cy="1338143"/>
          </a:xfrm>
          <a:prstGeom prst="ellipse">
            <a:avLst/>
          </a:prstGeom>
          <a:solidFill>
            <a:sysClr val="window" lastClr="FFFFFF"/>
          </a:solidFill>
          <a:ln w="22225" cap="flat" cmpd="sng" algn="ctr">
            <a:noFill/>
            <a:prstDash val="solid"/>
            <a:miter lim="800000"/>
          </a:ln>
          <a:effectLst>
            <a:outerShdw blurRad="50800" dist="38100" dir="3540000" sx="102000" sy="102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DFD8E277-DC07-72BC-5CCE-8D89CDEE93BD}"/>
              </a:ext>
            </a:extLst>
          </p:cNvPr>
          <p:cNvSpPr/>
          <p:nvPr/>
        </p:nvSpPr>
        <p:spPr>
          <a:xfrm>
            <a:off x="9430956" y="2712459"/>
            <a:ext cx="1716729" cy="1708635"/>
          </a:xfrm>
          <a:prstGeom prst="ellipse">
            <a:avLst/>
          </a:prstGeom>
          <a:solidFill>
            <a:schemeClr val="accent1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E69049F-9998-A03C-84E0-AC6E187146CE}"/>
              </a:ext>
            </a:extLst>
          </p:cNvPr>
          <p:cNvSpPr/>
          <p:nvPr/>
        </p:nvSpPr>
        <p:spPr>
          <a:xfrm>
            <a:off x="9616998" y="2889683"/>
            <a:ext cx="1338142" cy="1338143"/>
          </a:xfrm>
          <a:prstGeom prst="ellipse">
            <a:avLst/>
          </a:prstGeom>
          <a:solidFill>
            <a:sysClr val="window" lastClr="FFFFFF"/>
          </a:solidFill>
          <a:ln w="22225" cap="flat" cmpd="sng" algn="ctr">
            <a:noFill/>
            <a:prstDash val="solid"/>
            <a:miter lim="800000"/>
          </a:ln>
          <a:effectLst>
            <a:outerShdw blurRad="50800" dist="38100" dir="3540000" sx="102000" sy="102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2" name="Arc 51">
            <a:extLst>
              <a:ext uri="{FF2B5EF4-FFF2-40B4-BE49-F238E27FC236}">
                <a16:creationId xmlns:a16="http://schemas.microsoft.com/office/drawing/2014/main" id="{5B66EA18-3C02-A1D4-0A07-94139224F98F}"/>
              </a:ext>
            </a:extLst>
          </p:cNvPr>
          <p:cNvSpPr/>
          <p:nvPr/>
        </p:nvSpPr>
        <p:spPr>
          <a:xfrm rot="10800000">
            <a:off x="946846" y="1609776"/>
            <a:ext cx="1931508" cy="1748341"/>
          </a:xfrm>
          <a:prstGeom prst="arc">
            <a:avLst>
              <a:gd name="adj1" fmla="val 12679237"/>
              <a:gd name="adj2" fmla="val 19800612"/>
            </a:avLst>
          </a:prstGeom>
          <a:noFill/>
          <a:ln w="28575" cap="flat" cmpd="sng" algn="ctr">
            <a:solidFill>
              <a:srgbClr val="3F3F3F">
                <a:lumMod val="20000"/>
                <a:lumOff val="80000"/>
              </a:srgbClr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3" name="Arc 52">
            <a:extLst>
              <a:ext uri="{FF2B5EF4-FFF2-40B4-BE49-F238E27FC236}">
                <a16:creationId xmlns:a16="http://schemas.microsoft.com/office/drawing/2014/main" id="{271C2425-A537-249D-0076-D8330BA5C2AD}"/>
              </a:ext>
            </a:extLst>
          </p:cNvPr>
          <p:cNvSpPr/>
          <p:nvPr/>
        </p:nvSpPr>
        <p:spPr>
          <a:xfrm rot="19676901">
            <a:off x="2533172" y="2499234"/>
            <a:ext cx="2024726" cy="1857877"/>
          </a:xfrm>
          <a:prstGeom prst="arc">
            <a:avLst>
              <a:gd name="adj1" fmla="val 14588167"/>
              <a:gd name="adj2" fmla="val 138218"/>
            </a:avLst>
          </a:prstGeom>
          <a:noFill/>
          <a:ln w="28575" cap="flat" cmpd="sng" algn="ctr">
            <a:solidFill>
              <a:srgbClr val="3F3F3F">
                <a:lumMod val="20000"/>
                <a:lumOff val="80000"/>
              </a:srgbClr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4" name="Arc 53">
            <a:extLst>
              <a:ext uri="{FF2B5EF4-FFF2-40B4-BE49-F238E27FC236}">
                <a16:creationId xmlns:a16="http://schemas.microsoft.com/office/drawing/2014/main" id="{9BB03ADD-6A67-5C8B-3873-A44FE6D57892}"/>
              </a:ext>
            </a:extLst>
          </p:cNvPr>
          <p:cNvSpPr/>
          <p:nvPr/>
        </p:nvSpPr>
        <p:spPr>
          <a:xfrm rot="9936142">
            <a:off x="4304348" y="1595102"/>
            <a:ext cx="1952675" cy="1748341"/>
          </a:xfrm>
          <a:prstGeom prst="arc">
            <a:avLst>
              <a:gd name="adj1" fmla="val 13612878"/>
              <a:gd name="adj2" fmla="val 20722347"/>
            </a:avLst>
          </a:prstGeom>
          <a:noFill/>
          <a:ln w="28575" cap="flat" cmpd="sng" algn="ctr">
            <a:solidFill>
              <a:srgbClr val="3F3F3F">
                <a:lumMod val="20000"/>
                <a:lumOff val="80000"/>
              </a:srgbClr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5" name="Arc 54">
            <a:extLst>
              <a:ext uri="{FF2B5EF4-FFF2-40B4-BE49-F238E27FC236}">
                <a16:creationId xmlns:a16="http://schemas.microsoft.com/office/drawing/2014/main" id="{AB9AFFD6-FBD8-91BB-FAD7-44311E4E28F4}"/>
              </a:ext>
            </a:extLst>
          </p:cNvPr>
          <p:cNvSpPr/>
          <p:nvPr/>
        </p:nvSpPr>
        <p:spPr>
          <a:xfrm rot="19676901">
            <a:off x="5876864" y="2487818"/>
            <a:ext cx="2024726" cy="1857877"/>
          </a:xfrm>
          <a:prstGeom prst="arc">
            <a:avLst>
              <a:gd name="adj1" fmla="val 14588167"/>
              <a:gd name="adj2" fmla="val 138218"/>
            </a:avLst>
          </a:prstGeom>
          <a:noFill/>
          <a:ln w="28575" cap="flat" cmpd="sng" algn="ctr">
            <a:solidFill>
              <a:srgbClr val="3F3F3F">
                <a:lumMod val="20000"/>
                <a:lumOff val="80000"/>
              </a:srgbClr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6" name="Arc 55">
            <a:extLst>
              <a:ext uri="{FF2B5EF4-FFF2-40B4-BE49-F238E27FC236}">
                <a16:creationId xmlns:a16="http://schemas.microsoft.com/office/drawing/2014/main" id="{86008225-4D91-1E20-D7AE-A61889FC61A5}"/>
              </a:ext>
            </a:extLst>
          </p:cNvPr>
          <p:cNvSpPr/>
          <p:nvPr/>
        </p:nvSpPr>
        <p:spPr>
          <a:xfrm rot="9936142">
            <a:off x="7652116" y="1596042"/>
            <a:ext cx="1952675" cy="1748341"/>
          </a:xfrm>
          <a:prstGeom prst="arc">
            <a:avLst>
              <a:gd name="adj1" fmla="val 13612878"/>
              <a:gd name="adj2" fmla="val 20742005"/>
            </a:avLst>
          </a:prstGeom>
          <a:noFill/>
          <a:ln w="28575" cap="flat" cmpd="sng" algn="ctr">
            <a:solidFill>
              <a:srgbClr val="3F3F3F">
                <a:lumMod val="20000"/>
                <a:lumOff val="80000"/>
              </a:srgbClr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7" name="Arc 56">
            <a:extLst>
              <a:ext uri="{FF2B5EF4-FFF2-40B4-BE49-F238E27FC236}">
                <a16:creationId xmlns:a16="http://schemas.microsoft.com/office/drawing/2014/main" id="{480EA1D5-15EE-3A75-379A-8A0074898ADF}"/>
              </a:ext>
            </a:extLst>
          </p:cNvPr>
          <p:cNvSpPr/>
          <p:nvPr/>
        </p:nvSpPr>
        <p:spPr>
          <a:xfrm rot="19676901">
            <a:off x="9227647" y="2480310"/>
            <a:ext cx="2024726" cy="1857877"/>
          </a:xfrm>
          <a:prstGeom prst="arc">
            <a:avLst>
              <a:gd name="adj1" fmla="val 14588167"/>
              <a:gd name="adj2" fmla="val 138218"/>
            </a:avLst>
          </a:prstGeom>
          <a:noFill/>
          <a:ln w="28575" cap="flat" cmpd="sng" algn="ctr">
            <a:solidFill>
              <a:srgbClr val="3F3F3F">
                <a:lumMod val="20000"/>
                <a:lumOff val="80000"/>
              </a:srgbClr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FC25DC8B-C795-2E38-AF73-049F126392A9}"/>
              </a:ext>
            </a:extLst>
          </p:cNvPr>
          <p:cNvSpPr/>
          <p:nvPr/>
        </p:nvSpPr>
        <p:spPr>
          <a:xfrm>
            <a:off x="1842066" y="3521060"/>
            <a:ext cx="127438" cy="131503"/>
          </a:xfrm>
          <a:prstGeom prst="ellipse">
            <a:avLst/>
          </a:prstGeom>
          <a:solidFill>
            <a:srgbClr val="783970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15792929-F567-1017-8682-6D2C3DC94730}"/>
              </a:ext>
            </a:extLst>
          </p:cNvPr>
          <p:cNvSpPr/>
          <p:nvPr/>
        </p:nvSpPr>
        <p:spPr>
          <a:xfrm>
            <a:off x="5179470" y="3526932"/>
            <a:ext cx="127438" cy="131503"/>
          </a:xfrm>
          <a:prstGeom prst="ellipse">
            <a:avLst/>
          </a:prstGeom>
          <a:solidFill>
            <a:schemeClr val="accent4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65AEC49D-6DB4-61B3-746D-4BE68B0813DF}"/>
              </a:ext>
            </a:extLst>
          </p:cNvPr>
          <p:cNvSpPr/>
          <p:nvPr/>
        </p:nvSpPr>
        <p:spPr>
          <a:xfrm>
            <a:off x="8516873" y="3506042"/>
            <a:ext cx="127438" cy="131503"/>
          </a:xfrm>
          <a:prstGeom prst="ellipse">
            <a:avLst/>
          </a:prstGeom>
          <a:solidFill>
            <a:schemeClr val="accent2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3BCEE3BB-3124-E80F-514B-7551CE529056}"/>
              </a:ext>
            </a:extLst>
          </p:cNvPr>
          <p:cNvSpPr/>
          <p:nvPr/>
        </p:nvSpPr>
        <p:spPr>
          <a:xfrm>
            <a:off x="3547164" y="2162042"/>
            <a:ext cx="127438" cy="131503"/>
          </a:xfrm>
          <a:prstGeom prst="ellipse">
            <a:avLst/>
          </a:prstGeom>
          <a:solidFill>
            <a:schemeClr val="accent5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7B7F9F56-1357-B11A-2EA6-3878398093D4}"/>
              </a:ext>
            </a:extLst>
          </p:cNvPr>
          <p:cNvSpPr/>
          <p:nvPr/>
        </p:nvSpPr>
        <p:spPr>
          <a:xfrm>
            <a:off x="6871189" y="2167915"/>
            <a:ext cx="127438" cy="131503"/>
          </a:xfrm>
          <a:prstGeom prst="ellipse">
            <a:avLst/>
          </a:prstGeom>
          <a:solidFill>
            <a:schemeClr val="accent3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D9A698D6-BB38-8434-5D37-D823575B0092}"/>
              </a:ext>
            </a:extLst>
          </p:cNvPr>
          <p:cNvSpPr/>
          <p:nvPr/>
        </p:nvSpPr>
        <p:spPr>
          <a:xfrm>
            <a:off x="10208592" y="2160407"/>
            <a:ext cx="127438" cy="131503"/>
          </a:xfrm>
          <a:prstGeom prst="ellipse">
            <a:avLst/>
          </a:prstGeom>
          <a:solidFill>
            <a:schemeClr val="accent1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2010FD95-D8BE-6062-17D7-6C27C4D9B95B}"/>
              </a:ext>
            </a:extLst>
          </p:cNvPr>
          <p:cNvGrpSpPr/>
          <p:nvPr/>
        </p:nvGrpSpPr>
        <p:grpSpPr>
          <a:xfrm>
            <a:off x="696112" y="3785720"/>
            <a:ext cx="2375093" cy="1777108"/>
            <a:chOff x="541075" y="1893550"/>
            <a:chExt cx="1989377" cy="823194"/>
          </a:xfrm>
        </p:grpSpPr>
        <p:sp>
          <p:nvSpPr>
            <p:cNvPr id="103" name="Google Shape;711;p41">
              <a:extLst>
                <a:ext uri="{FF2B5EF4-FFF2-40B4-BE49-F238E27FC236}">
                  <a16:creationId xmlns:a16="http://schemas.microsoft.com/office/drawing/2014/main" id="{F454537A-3973-BFEE-04BC-DA8CCF0CD0D1}"/>
                </a:ext>
              </a:extLst>
            </p:cNvPr>
            <p:cNvSpPr txBox="1"/>
            <p:nvPr/>
          </p:nvSpPr>
          <p:spPr>
            <a:xfrm>
              <a:off x="541075" y="1893550"/>
              <a:ext cx="1804694" cy="3197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b="1" strike="sngStrike" dirty="0">
                  <a:solidFill>
                    <a:schemeClr val="tx2"/>
                  </a:solidFill>
                  <a:latin typeface="Poppins" pitchFamily="2" charset="77"/>
                  <a:ea typeface="Lato"/>
                  <a:cs typeface="Poppins" pitchFamily="2" charset="77"/>
                  <a:sym typeface="Lato"/>
                </a:rPr>
                <a:t>Compensation F</a:t>
              </a:r>
              <a:r>
                <a:rPr lang="en-US" b="1" dirty="0">
                  <a:solidFill>
                    <a:schemeClr val="tx2"/>
                  </a:solidFill>
                  <a:latin typeface="Poppins" pitchFamily="2" charset="77"/>
                  <a:ea typeface="Lato"/>
                  <a:cs typeface="Poppins" pitchFamily="2" charset="77"/>
                  <a:sym typeface="Lato"/>
                </a:rPr>
                <a:t>ee model</a:t>
              </a:r>
              <a:endParaRPr lang="en-US" sz="14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04" name="Google Shape;951;p46">
              <a:extLst>
                <a:ext uri="{FF2B5EF4-FFF2-40B4-BE49-F238E27FC236}">
                  <a16:creationId xmlns:a16="http://schemas.microsoft.com/office/drawing/2014/main" id="{2B7F2EBF-D759-9335-10D8-9A635D7427D9}"/>
                </a:ext>
              </a:extLst>
            </p:cNvPr>
            <p:cNvSpPr/>
            <p:nvPr/>
          </p:nvSpPr>
          <p:spPr>
            <a:xfrm>
              <a:off x="810958" y="2139427"/>
              <a:ext cx="1719494" cy="5773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Poppins" pitchFamily="2" charset="77"/>
                <a:ea typeface="Lato"/>
                <a:cs typeface="Poppins" pitchFamily="2" charset="77"/>
                <a:sym typeface="Lato"/>
              </a:endParaRP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7A1CA4D0-8DA3-EA49-A32E-167EA659E250}"/>
              </a:ext>
            </a:extLst>
          </p:cNvPr>
          <p:cNvGrpSpPr/>
          <p:nvPr/>
        </p:nvGrpSpPr>
        <p:grpSpPr>
          <a:xfrm>
            <a:off x="4234557" y="3858750"/>
            <a:ext cx="2129510" cy="1078779"/>
            <a:chOff x="741902" y="1802513"/>
            <a:chExt cx="1804694" cy="914232"/>
          </a:xfrm>
        </p:grpSpPr>
        <p:sp>
          <p:nvSpPr>
            <p:cNvPr id="106" name="Google Shape;711;p41">
              <a:extLst>
                <a:ext uri="{FF2B5EF4-FFF2-40B4-BE49-F238E27FC236}">
                  <a16:creationId xmlns:a16="http://schemas.microsoft.com/office/drawing/2014/main" id="{D0A1F0E8-A56D-C601-A62B-EC3080F0B61B}"/>
                </a:ext>
              </a:extLst>
            </p:cNvPr>
            <p:cNvSpPr txBox="1"/>
            <p:nvPr/>
          </p:nvSpPr>
          <p:spPr>
            <a:xfrm>
              <a:off x="741902" y="1802513"/>
              <a:ext cx="1804694" cy="3197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b="1">
                  <a:solidFill>
                    <a:schemeClr val="tx2"/>
                  </a:solidFill>
                  <a:latin typeface="Poppins" pitchFamily="2" charset="77"/>
                  <a:ea typeface="Lato"/>
                  <a:cs typeface="Poppins" pitchFamily="2" charset="77"/>
                  <a:sym typeface="Lato"/>
                </a:rPr>
                <a:t>Basic services</a:t>
              </a:r>
              <a:endParaRPr lang="en-US" sz="1400" b="1">
                <a:solidFill>
                  <a:schemeClr val="tx2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07" name="Google Shape;951;p46">
              <a:extLst>
                <a:ext uri="{FF2B5EF4-FFF2-40B4-BE49-F238E27FC236}">
                  <a16:creationId xmlns:a16="http://schemas.microsoft.com/office/drawing/2014/main" id="{DD6F9261-D3CD-B3F8-7E87-8D0A03961A32}"/>
                </a:ext>
              </a:extLst>
            </p:cNvPr>
            <p:cNvSpPr/>
            <p:nvPr/>
          </p:nvSpPr>
          <p:spPr>
            <a:xfrm>
              <a:off x="751677" y="2067284"/>
              <a:ext cx="1778775" cy="649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Poppins" pitchFamily="2" charset="77"/>
                <a:ea typeface="Lato"/>
                <a:cs typeface="Poppins" pitchFamily="2" charset="77"/>
                <a:sym typeface="Lato"/>
              </a:endParaRPr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422721B6-0BCC-F4B0-A41F-F9C8190B0A06}"/>
              </a:ext>
            </a:extLst>
          </p:cNvPr>
          <p:cNvGrpSpPr/>
          <p:nvPr/>
        </p:nvGrpSpPr>
        <p:grpSpPr>
          <a:xfrm>
            <a:off x="7559313" y="3858750"/>
            <a:ext cx="2129510" cy="1078779"/>
            <a:chOff x="741902" y="1802513"/>
            <a:chExt cx="1804694" cy="914232"/>
          </a:xfrm>
        </p:grpSpPr>
        <p:sp>
          <p:nvSpPr>
            <p:cNvPr id="109" name="Google Shape;711;p41">
              <a:extLst>
                <a:ext uri="{FF2B5EF4-FFF2-40B4-BE49-F238E27FC236}">
                  <a16:creationId xmlns:a16="http://schemas.microsoft.com/office/drawing/2014/main" id="{4D47843F-6551-5593-C21E-86BAF8B6A074}"/>
                </a:ext>
              </a:extLst>
            </p:cNvPr>
            <p:cNvSpPr txBox="1"/>
            <p:nvPr/>
          </p:nvSpPr>
          <p:spPr>
            <a:xfrm>
              <a:off x="741902" y="1802513"/>
              <a:ext cx="1804694" cy="3197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>
                  <a:solidFill>
                    <a:schemeClr val="tx2"/>
                  </a:solidFill>
                  <a:latin typeface="Poppins" pitchFamily="2" charset="77"/>
                  <a:ea typeface="Lato"/>
                  <a:cs typeface="Poppins" pitchFamily="2" charset="77"/>
                  <a:sym typeface="Lato"/>
                </a:rPr>
                <a:t>B2B payments</a:t>
              </a:r>
            </a:p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>
                  <a:solidFill>
                    <a:schemeClr val="tx2"/>
                  </a:solidFill>
                  <a:latin typeface="Poppins" pitchFamily="2" charset="77"/>
                  <a:ea typeface="Lato"/>
                  <a:cs typeface="Poppins" pitchFamily="2" charset="77"/>
                  <a:sym typeface="Lato"/>
                </a:rPr>
                <a:t>Merchant holdings</a:t>
              </a:r>
              <a:endParaRPr lang="en-US" sz="14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0" name="Google Shape;951;p46">
              <a:extLst>
                <a:ext uri="{FF2B5EF4-FFF2-40B4-BE49-F238E27FC236}">
                  <a16:creationId xmlns:a16="http://schemas.microsoft.com/office/drawing/2014/main" id="{83A495EA-0896-EDE0-2310-6957410C9A4B}"/>
                </a:ext>
              </a:extLst>
            </p:cNvPr>
            <p:cNvSpPr/>
            <p:nvPr/>
          </p:nvSpPr>
          <p:spPr>
            <a:xfrm>
              <a:off x="751677" y="2067284"/>
              <a:ext cx="1778775" cy="649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Poppins" pitchFamily="2" charset="77"/>
                <a:ea typeface="Lato"/>
                <a:cs typeface="Poppins" pitchFamily="2" charset="77"/>
                <a:sym typeface="Lato"/>
              </a:endParaRP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CD532179-D51A-33F4-75EB-3A6DB26D60C9}"/>
              </a:ext>
            </a:extLst>
          </p:cNvPr>
          <p:cNvGrpSpPr/>
          <p:nvPr/>
        </p:nvGrpSpPr>
        <p:grpSpPr>
          <a:xfrm>
            <a:off x="2528268" y="1327940"/>
            <a:ext cx="2129510" cy="1204103"/>
            <a:chOff x="741902" y="1621615"/>
            <a:chExt cx="1804694" cy="1020440"/>
          </a:xfrm>
        </p:grpSpPr>
        <p:sp>
          <p:nvSpPr>
            <p:cNvPr id="112" name="Google Shape;711;p41">
              <a:extLst>
                <a:ext uri="{FF2B5EF4-FFF2-40B4-BE49-F238E27FC236}">
                  <a16:creationId xmlns:a16="http://schemas.microsoft.com/office/drawing/2014/main" id="{DD6D16A8-A620-1640-1A10-7CE75035C758}"/>
                </a:ext>
              </a:extLst>
            </p:cNvPr>
            <p:cNvSpPr txBox="1"/>
            <p:nvPr/>
          </p:nvSpPr>
          <p:spPr>
            <a:xfrm>
              <a:off x="741902" y="1621615"/>
              <a:ext cx="1804694" cy="3197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b="1">
                  <a:solidFill>
                    <a:schemeClr val="tx2"/>
                  </a:solidFill>
                  <a:latin typeface="Poppins" pitchFamily="2" charset="77"/>
                  <a:ea typeface="Lato"/>
                  <a:cs typeface="Poppins" pitchFamily="2" charset="77"/>
                  <a:sym typeface="Lato"/>
                </a:rPr>
                <a:t>Offline</a:t>
              </a:r>
              <a:endParaRPr lang="en-US" b="1">
                <a:solidFill>
                  <a:schemeClr val="tx2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3" name="Google Shape;951;p46">
              <a:extLst>
                <a:ext uri="{FF2B5EF4-FFF2-40B4-BE49-F238E27FC236}">
                  <a16:creationId xmlns:a16="http://schemas.microsoft.com/office/drawing/2014/main" id="{D54E3730-E4B0-233C-8931-054F9C2B3CEE}"/>
                </a:ext>
              </a:extLst>
            </p:cNvPr>
            <p:cNvSpPr/>
            <p:nvPr/>
          </p:nvSpPr>
          <p:spPr>
            <a:xfrm>
              <a:off x="751677" y="1992594"/>
              <a:ext cx="1778775" cy="649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Poppins" pitchFamily="2" charset="77"/>
                <a:ea typeface="Lato"/>
                <a:cs typeface="Poppins" pitchFamily="2" charset="77"/>
                <a:sym typeface="Lato"/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0A3BCE75-D53B-61D5-F2BA-BF715D64204B}"/>
              </a:ext>
            </a:extLst>
          </p:cNvPr>
          <p:cNvGrpSpPr/>
          <p:nvPr/>
        </p:nvGrpSpPr>
        <p:grpSpPr>
          <a:xfrm>
            <a:off x="5840478" y="1049594"/>
            <a:ext cx="2129510" cy="766353"/>
            <a:chOff x="741902" y="2179320"/>
            <a:chExt cx="1804694" cy="649461"/>
          </a:xfrm>
        </p:grpSpPr>
        <p:sp>
          <p:nvSpPr>
            <p:cNvPr id="115" name="Google Shape;711;p41">
              <a:extLst>
                <a:ext uri="{FF2B5EF4-FFF2-40B4-BE49-F238E27FC236}">
                  <a16:creationId xmlns:a16="http://schemas.microsoft.com/office/drawing/2014/main" id="{FBAE39FE-C2B0-C0E7-6A2C-A4ADC80CF0B9}"/>
                </a:ext>
              </a:extLst>
            </p:cNvPr>
            <p:cNvSpPr txBox="1"/>
            <p:nvPr/>
          </p:nvSpPr>
          <p:spPr>
            <a:xfrm>
              <a:off x="741902" y="2390729"/>
              <a:ext cx="1804694" cy="3197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b="1">
                  <a:solidFill>
                    <a:schemeClr val="tx2"/>
                  </a:solidFill>
                  <a:latin typeface="Poppins" pitchFamily="2" charset="77"/>
                  <a:ea typeface="Lato"/>
                  <a:cs typeface="Poppins" pitchFamily="2" charset="77"/>
                  <a:sym typeface="Lato"/>
                </a:rPr>
                <a:t>Phasing</a:t>
              </a:r>
              <a:endParaRPr lang="en-US" sz="1400" b="1">
                <a:solidFill>
                  <a:schemeClr val="tx2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6" name="Google Shape;951;p46">
              <a:extLst>
                <a:ext uri="{FF2B5EF4-FFF2-40B4-BE49-F238E27FC236}">
                  <a16:creationId xmlns:a16="http://schemas.microsoft.com/office/drawing/2014/main" id="{7FB35846-EA38-B571-81D5-DF91B85817CF}"/>
                </a:ext>
              </a:extLst>
            </p:cNvPr>
            <p:cNvSpPr/>
            <p:nvPr/>
          </p:nvSpPr>
          <p:spPr>
            <a:xfrm>
              <a:off x="751677" y="2179320"/>
              <a:ext cx="1778775" cy="649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Poppins" pitchFamily="2" charset="77"/>
                <a:ea typeface="Lato"/>
                <a:cs typeface="Poppins" pitchFamily="2" charset="77"/>
                <a:sym typeface="Lato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BB3BE0FC-6BA0-A831-C611-1F1D7ECAD047}"/>
              </a:ext>
            </a:extLst>
          </p:cNvPr>
          <p:cNvGrpSpPr/>
          <p:nvPr/>
        </p:nvGrpSpPr>
        <p:grpSpPr>
          <a:xfrm>
            <a:off x="9189313" y="851294"/>
            <a:ext cx="2156076" cy="831887"/>
            <a:chOff x="751677" y="2020602"/>
            <a:chExt cx="1827208" cy="704997"/>
          </a:xfrm>
        </p:grpSpPr>
        <p:sp>
          <p:nvSpPr>
            <p:cNvPr id="118" name="Google Shape;711;p41">
              <a:extLst>
                <a:ext uri="{FF2B5EF4-FFF2-40B4-BE49-F238E27FC236}">
                  <a16:creationId xmlns:a16="http://schemas.microsoft.com/office/drawing/2014/main" id="{49613DAD-EC77-B1A6-3718-CB4731F770BA}"/>
                </a:ext>
              </a:extLst>
            </p:cNvPr>
            <p:cNvSpPr txBox="1"/>
            <p:nvPr/>
          </p:nvSpPr>
          <p:spPr>
            <a:xfrm>
              <a:off x="774191" y="2405883"/>
              <a:ext cx="1804694" cy="3197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b="1">
                  <a:solidFill>
                    <a:schemeClr val="tx2"/>
                  </a:solidFill>
                  <a:latin typeface="Poppins" pitchFamily="2" charset="77"/>
                  <a:ea typeface="Lato"/>
                  <a:cs typeface="Poppins" pitchFamily="2" charset="77"/>
                  <a:sym typeface="Lato"/>
                </a:rPr>
                <a:t>Reuse infrastructure</a:t>
              </a:r>
              <a:endParaRPr lang="en-US" b="1">
                <a:solidFill>
                  <a:schemeClr val="tx2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9" name="Google Shape;951;p46">
              <a:extLst>
                <a:ext uri="{FF2B5EF4-FFF2-40B4-BE49-F238E27FC236}">
                  <a16:creationId xmlns:a16="http://schemas.microsoft.com/office/drawing/2014/main" id="{4F1ABBEF-373F-2872-65D6-0B5094B17858}"/>
                </a:ext>
              </a:extLst>
            </p:cNvPr>
            <p:cNvSpPr/>
            <p:nvPr/>
          </p:nvSpPr>
          <p:spPr>
            <a:xfrm>
              <a:off x="751677" y="2020602"/>
              <a:ext cx="1778775" cy="649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Poppins" pitchFamily="2" charset="77"/>
                <a:ea typeface="Lato"/>
                <a:cs typeface="Poppins" pitchFamily="2" charset="77"/>
                <a:sym typeface="Lato"/>
              </a:endParaRPr>
            </a:p>
          </p:txBody>
        </p:sp>
      </p:grpSp>
      <p:sp>
        <p:nvSpPr>
          <p:cNvPr id="121" name="TextBox 120">
            <a:extLst>
              <a:ext uri="{FF2B5EF4-FFF2-40B4-BE49-F238E27FC236}">
                <a16:creationId xmlns:a16="http://schemas.microsoft.com/office/drawing/2014/main" id="{4C6597E1-CBE1-C7CC-F2BE-D3036043DDFC}"/>
              </a:ext>
            </a:extLst>
          </p:cNvPr>
          <p:cNvSpPr txBox="1"/>
          <p:nvPr/>
        </p:nvSpPr>
        <p:spPr>
          <a:xfrm>
            <a:off x="1450307" y="1972196"/>
            <a:ext cx="88028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>
                <a:solidFill>
                  <a:srgbClr val="783970"/>
                </a:solidFill>
                <a:latin typeface="Poppins SemiBold" pitchFamily="2" charset="77"/>
                <a:cs typeface="Poppins SemiBold" pitchFamily="2" charset="77"/>
              </a:rPr>
              <a:t>01</a:t>
            </a:r>
            <a:endParaRPr lang="ko-KR" altLang="en-US" sz="4800" b="1">
              <a:solidFill>
                <a:srgbClr val="783970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04B32B59-4A98-DE38-C838-900DCB70EC26}"/>
              </a:ext>
            </a:extLst>
          </p:cNvPr>
          <p:cNvSpPr txBox="1"/>
          <p:nvPr/>
        </p:nvSpPr>
        <p:spPr>
          <a:xfrm>
            <a:off x="4737416" y="1972196"/>
            <a:ext cx="10115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>
                <a:solidFill>
                  <a:schemeClr val="accent4"/>
                </a:solidFill>
                <a:latin typeface="Poppins SemiBold" pitchFamily="2" charset="77"/>
                <a:cs typeface="Poppins SemiBold" pitchFamily="2" charset="77"/>
              </a:rPr>
              <a:t>03</a:t>
            </a:r>
            <a:endParaRPr lang="ko-KR" altLang="en-US" sz="4800" b="1">
              <a:solidFill>
                <a:schemeClr val="accent4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BE2C1E74-2DBF-C294-26F1-3408B7B75BF4}"/>
              </a:ext>
            </a:extLst>
          </p:cNvPr>
          <p:cNvSpPr txBox="1"/>
          <p:nvPr/>
        </p:nvSpPr>
        <p:spPr>
          <a:xfrm>
            <a:off x="8090216" y="1972196"/>
            <a:ext cx="10115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>
                <a:solidFill>
                  <a:schemeClr val="accent2"/>
                </a:solidFill>
                <a:latin typeface="Poppins SemiBold" pitchFamily="2" charset="77"/>
                <a:cs typeface="Poppins SemiBold" pitchFamily="2" charset="77"/>
              </a:rPr>
              <a:t>05</a:t>
            </a:r>
            <a:endParaRPr lang="ko-KR" altLang="en-US" sz="4800" b="1">
              <a:solidFill>
                <a:schemeClr val="accent2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291D8F29-5936-A7B8-4D07-C9062CE27F96}"/>
              </a:ext>
            </a:extLst>
          </p:cNvPr>
          <p:cNvSpPr txBox="1"/>
          <p:nvPr/>
        </p:nvSpPr>
        <p:spPr>
          <a:xfrm>
            <a:off x="3026974" y="3125135"/>
            <a:ext cx="109346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>
                <a:solidFill>
                  <a:schemeClr val="accent5"/>
                </a:solidFill>
                <a:latin typeface="Poppins SemiBold" pitchFamily="2" charset="77"/>
                <a:cs typeface="Poppins SemiBold" pitchFamily="2" charset="77"/>
              </a:rPr>
              <a:t>02</a:t>
            </a:r>
            <a:endParaRPr lang="ko-KR" altLang="en-US" sz="4800" b="1">
              <a:solidFill>
                <a:schemeClr val="accent5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8A74BD37-DBA3-2F80-B768-DA4FD70508EB}"/>
              </a:ext>
            </a:extLst>
          </p:cNvPr>
          <p:cNvSpPr txBox="1"/>
          <p:nvPr/>
        </p:nvSpPr>
        <p:spPr>
          <a:xfrm>
            <a:off x="6433694" y="3125135"/>
            <a:ext cx="10115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>
                <a:solidFill>
                  <a:schemeClr val="accent3"/>
                </a:solidFill>
                <a:latin typeface="Poppins SemiBold" pitchFamily="2" charset="77"/>
                <a:cs typeface="Poppins SemiBold" pitchFamily="2" charset="77"/>
              </a:rPr>
              <a:t>04</a:t>
            </a:r>
            <a:endParaRPr lang="ko-KR" altLang="en-US" sz="4800" b="1">
              <a:solidFill>
                <a:schemeClr val="accent3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BD71B157-6FA1-338E-F09B-B10849059927}"/>
              </a:ext>
            </a:extLst>
          </p:cNvPr>
          <p:cNvSpPr txBox="1"/>
          <p:nvPr/>
        </p:nvSpPr>
        <p:spPr>
          <a:xfrm>
            <a:off x="9786494" y="3125135"/>
            <a:ext cx="10115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rPr>
              <a:t>06</a:t>
            </a:r>
            <a:endParaRPr lang="ko-KR" altLang="en-US" sz="4800" b="1">
              <a:solidFill>
                <a:schemeClr val="accent1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sp>
        <p:nvSpPr>
          <p:cNvPr id="3" name="Google Shape;951;p46">
            <a:extLst>
              <a:ext uri="{FF2B5EF4-FFF2-40B4-BE49-F238E27FC236}">
                <a16:creationId xmlns:a16="http://schemas.microsoft.com/office/drawing/2014/main" id="{BC39DA38-4636-341C-F7B4-264D33ABFB0C}"/>
              </a:ext>
            </a:extLst>
          </p:cNvPr>
          <p:cNvSpPr/>
          <p:nvPr/>
        </p:nvSpPr>
        <p:spPr>
          <a:xfrm>
            <a:off x="2129421" y="970971"/>
            <a:ext cx="2984956" cy="887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chemeClr val="tx1">
                  <a:lumMod val="75000"/>
                  <a:lumOff val="25000"/>
                </a:schemeClr>
              </a:solidFill>
              <a:latin typeface="Poppins" pitchFamily="2" charset="77"/>
              <a:ea typeface="Lato"/>
              <a:cs typeface="Poppins" pitchFamily="2" charset="77"/>
              <a:sym typeface="Lato"/>
            </a:endParaRPr>
          </a:p>
        </p:txBody>
      </p:sp>
      <p:sp>
        <p:nvSpPr>
          <p:cNvPr id="15" name="Graphic 1">
            <a:extLst>
              <a:ext uri="{FF2B5EF4-FFF2-40B4-BE49-F238E27FC236}">
                <a16:creationId xmlns:a16="http://schemas.microsoft.com/office/drawing/2014/main" id="{1C638A28-6267-0E50-30A6-43B346077552}"/>
              </a:ext>
            </a:extLst>
          </p:cNvPr>
          <p:cNvSpPr/>
          <p:nvPr/>
        </p:nvSpPr>
        <p:spPr>
          <a:xfrm>
            <a:off x="1063939" y="5174557"/>
            <a:ext cx="10469300" cy="974803"/>
          </a:xfrm>
          <a:prstGeom prst="roundRect">
            <a:avLst>
              <a:gd name="adj" fmla="val 7051"/>
            </a:avLst>
          </a:prstGeom>
          <a:solidFill>
            <a:schemeClr val="bg1"/>
          </a:solidFill>
          <a:ln w="8255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57FAC7-6534-78AC-70E5-1768A053FE09}"/>
              </a:ext>
            </a:extLst>
          </p:cNvPr>
          <p:cNvSpPr txBox="1"/>
          <p:nvPr/>
        </p:nvSpPr>
        <p:spPr>
          <a:xfrm>
            <a:off x="843608" y="5449549"/>
            <a:ext cx="1084301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srgbClr val="004F9F"/>
                </a:solidFill>
                <a:effectLst/>
                <a:uLnTx/>
                <a:uFillTx/>
                <a:latin typeface="Poppins SemiBold" pitchFamily="2" charset="77"/>
                <a:ea typeface="맑은 고딕" panose="020B0503020000020004" pitchFamily="34" charset="-127"/>
                <a:cs typeface="Poppins SemiBold" pitchFamily="2" charset="77"/>
              </a:rPr>
              <a:t>Complexity =&gt; costs =&gt; fees =&gt; prices =&gt; cost of living</a:t>
            </a:r>
            <a:endParaRPr kumimoji="0" lang="ko-KR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4F9F"/>
              </a:solidFill>
              <a:effectLst/>
              <a:uLnTx/>
              <a:uFillTx/>
              <a:latin typeface="Poppins SemiBold" pitchFamily="2" charset="77"/>
              <a:ea typeface="맑은 고딕" panose="020B0503020000020004" pitchFamily="34" charset="-127"/>
              <a:cs typeface="Poppins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74557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DBBDC1-58DF-6E18-E3C2-BFAA4D298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7BF91-CBCF-D141-A2EC-B94D26E87C5A}" type="slidenum">
              <a:rPr lang="en-BE" smtClean="0"/>
              <a:pPr/>
              <a:t>11</a:t>
            </a:fld>
            <a:endParaRPr lang="en-B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563BED-E046-B2E6-B277-7FE5BB045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Our other key points</a:t>
            </a:r>
            <a:endParaRPr lang="en-NL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EC39DE4-374E-3537-CABF-21B7C15E03E2}"/>
              </a:ext>
            </a:extLst>
          </p:cNvPr>
          <p:cNvGrpSpPr/>
          <p:nvPr/>
        </p:nvGrpSpPr>
        <p:grpSpPr>
          <a:xfrm>
            <a:off x="609909" y="1012580"/>
            <a:ext cx="943896" cy="967077"/>
            <a:chOff x="5165116" y="1966872"/>
            <a:chExt cx="1650533" cy="1642752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BE93220-9F56-9D48-13AD-7D19160CB526}"/>
                </a:ext>
              </a:extLst>
            </p:cNvPr>
            <p:cNvSpPr/>
            <p:nvPr/>
          </p:nvSpPr>
          <p:spPr>
            <a:xfrm>
              <a:off x="5165116" y="1966872"/>
              <a:ext cx="1650533" cy="1642752"/>
            </a:xfrm>
            <a:prstGeom prst="ellipse">
              <a:avLst/>
            </a:prstGeom>
            <a:solidFill>
              <a:schemeClr val="accent5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2BB354E-46C0-4F64-A191-B3ADA559748C}"/>
                </a:ext>
              </a:extLst>
            </p:cNvPr>
            <p:cNvSpPr/>
            <p:nvPr/>
          </p:nvSpPr>
          <p:spPr>
            <a:xfrm>
              <a:off x="5343985" y="2137263"/>
              <a:ext cx="1286544" cy="1286545"/>
            </a:xfrm>
            <a:prstGeom prst="ellipse">
              <a:avLst/>
            </a:prstGeom>
            <a:solidFill>
              <a:sysClr val="window" lastClr="FFFFFF"/>
            </a:solidFill>
            <a:ln w="22225" cap="flat" cmpd="sng" algn="ctr">
              <a:noFill/>
              <a:prstDash val="solid"/>
              <a:miter lim="800000"/>
            </a:ln>
            <a:effectLst>
              <a:outerShdw blurRad="50800" dist="38100" dir="3540000" sx="102000" sy="102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Poppins" pitchFamily="2" charset="77"/>
                <a:cs typeface="Poppins" pitchFamily="2" charset="77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366AA62E-2284-D7ED-98FF-05B8FD8E0F56}"/>
              </a:ext>
            </a:extLst>
          </p:cNvPr>
          <p:cNvSpPr txBox="1"/>
          <p:nvPr/>
        </p:nvSpPr>
        <p:spPr>
          <a:xfrm>
            <a:off x="744773" y="1229968"/>
            <a:ext cx="67059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latin typeface="Poppins SemiBold" pitchFamily="2" charset="77"/>
                <a:cs typeface="Poppins SemiBold" pitchFamily="2" charset="77"/>
              </a:rPr>
              <a:t>02</a:t>
            </a:r>
            <a:endParaRPr lang="ko-KR" altLang="en-US" sz="2800" b="1" dirty="0">
              <a:solidFill>
                <a:schemeClr val="accent5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BD8A4DA-E0A0-85F6-BF72-B33BB264D7BF}"/>
              </a:ext>
            </a:extLst>
          </p:cNvPr>
          <p:cNvGrpSpPr/>
          <p:nvPr/>
        </p:nvGrpSpPr>
        <p:grpSpPr>
          <a:xfrm>
            <a:off x="609909" y="2095436"/>
            <a:ext cx="943896" cy="951760"/>
            <a:chOff x="7253562" y="1966873"/>
            <a:chExt cx="1650533" cy="1642752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7A94D9E-707E-D7AE-07F6-BB66655DF62B}"/>
                </a:ext>
              </a:extLst>
            </p:cNvPr>
            <p:cNvSpPr/>
            <p:nvPr/>
          </p:nvSpPr>
          <p:spPr>
            <a:xfrm>
              <a:off x="7253562" y="1966873"/>
              <a:ext cx="1650533" cy="1642752"/>
            </a:xfrm>
            <a:prstGeom prst="ellipse">
              <a:avLst/>
            </a:prstGeom>
            <a:solidFill>
              <a:schemeClr val="accent4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0B628D6-73E0-187A-500B-82A216C20FEA}"/>
                </a:ext>
              </a:extLst>
            </p:cNvPr>
            <p:cNvSpPr/>
            <p:nvPr/>
          </p:nvSpPr>
          <p:spPr>
            <a:xfrm>
              <a:off x="7432431" y="2137264"/>
              <a:ext cx="1286544" cy="1286545"/>
            </a:xfrm>
            <a:prstGeom prst="ellipse">
              <a:avLst/>
            </a:prstGeom>
            <a:solidFill>
              <a:sysClr val="window" lastClr="FFFFFF"/>
            </a:solidFill>
            <a:ln w="22225" cap="flat" cmpd="sng" algn="ctr">
              <a:noFill/>
              <a:prstDash val="solid"/>
              <a:miter lim="800000"/>
            </a:ln>
            <a:effectLst>
              <a:outerShdw blurRad="50800" dist="38100" dir="3540000" sx="102000" sy="102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Poppins" pitchFamily="2" charset="77"/>
                <a:cs typeface="Poppins" pitchFamily="2" charset="77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F8A8C0DD-4581-821A-75FD-0554367B8D22}"/>
              </a:ext>
            </a:extLst>
          </p:cNvPr>
          <p:cNvSpPr txBox="1"/>
          <p:nvPr/>
        </p:nvSpPr>
        <p:spPr>
          <a:xfrm>
            <a:off x="737541" y="2316194"/>
            <a:ext cx="67206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latin typeface="Poppins SemiBold" pitchFamily="2" charset="77"/>
                <a:cs typeface="Poppins SemiBold" pitchFamily="2" charset="77"/>
              </a:rPr>
              <a:t>03</a:t>
            </a:r>
            <a:endParaRPr lang="ko-KR" altLang="en-US" sz="2800" b="1" dirty="0">
              <a:solidFill>
                <a:schemeClr val="accent4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3BD248E-89D6-F044-228F-BA37E5E0A736}"/>
              </a:ext>
            </a:extLst>
          </p:cNvPr>
          <p:cNvGrpSpPr/>
          <p:nvPr/>
        </p:nvGrpSpPr>
        <p:grpSpPr>
          <a:xfrm>
            <a:off x="601623" y="3162975"/>
            <a:ext cx="984217" cy="967077"/>
            <a:chOff x="409333" y="3145915"/>
            <a:chExt cx="1716729" cy="1708635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E5E3E4E-D258-1B4B-361B-23EB06D7B699}"/>
                </a:ext>
              </a:extLst>
            </p:cNvPr>
            <p:cNvSpPr/>
            <p:nvPr/>
          </p:nvSpPr>
          <p:spPr>
            <a:xfrm>
              <a:off x="409333" y="3145915"/>
              <a:ext cx="1716729" cy="1708635"/>
            </a:xfrm>
            <a:prstGeom prst="ellipse">
              <a:avLst/>
            </a:prstGeom>
            <a:solidFill>
              <a:schemeClr val="accent3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1CF38FA0-8B2B-E662-A1AE-26AAC4109EC5}"/>
                </a:ext>
              </a:extLst>
            </p:cNvPr>
            <p:cNvSpPr/>
            <p:nvPr/>
          </p:nvSpPr>
          <p:spPr>
            <a:xfrm>
              <a:off x="595375" y="3323139"/>
              <a:ext cx="1338142" cy="1338143"/>
            </a:xfrm>
            <a:prstGeom prst="ellipse">
              <a:avLst/>
            </a:prstGeom>
            <a:solidFill>
              <a:sysClr val="window" lastClr="FFFFFF"/>
            </a:solidFill>
            <a:ln w="22225" cap="flat" cmpd="sng" algn="ctr">
              <a:noFill/>
              <a:prstDash val="solid"/>
              <a:miter lim="800000"/>
            </a:ln>
            <a:effectLst>
              <a:outerShdw blurRad="50800" dist="38100" dir="3540000" sx="102000" sy="102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Poppins" pitchFamily="2" charset="77"/>
                <a:cs typeface="Poppins" pitchFamily="2" charset="77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AD629E0D-9163-A231-37DC-8693F7C17471}"/>
              </a:ext>
            </a:extLst>
          </p:cNvPr>
          <p:cNvSpPr txBox="1"/>
          <p:nvPr/>
        </p:nvSpPr>
        <p:spPr>
          <a:xfrm>
            <a:off x="574296" y="3380363"/>
            <a:ext cx="101154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latin typeface="Poppins SemiBold" pitchFamily="2" charset="77"/>
                <a:cs typeface="Poppins SemiBold" pitchFamily="2" charset="77"/>
              </a:rPr>
              <a:t>04</a:t>
            </a:r>
            <a:endParaRPr lang="ko-KR" altLang="en-US" sz="2800" b="1" dirty="0">
              <a:solidFill>
                <a:schemeClr val="accent3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07B096B-2977-A712-3FF8-C4C6BCAFB0F6}"/>
              </a:ext>
            </a:extLst>
          </p:cNvPr>
          <p:cNvGrpSpPr/>
          <p:nvPr/>
        </p:nvGrpSpPr>
        <p:grpSpPr>
          <a:xfrm>
            <a:off x="574296" y="4233501"/>
            <a:ext cx="1001571" cy="1011537"/>
            <a:chOff x="7742738" y="1500992"/>
            <a:chExt cx="1716729" cy="1708635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5FB2A26B-1B6B-42E4-3AA1-67DA8550460E}"/>
                </a:ext>
              </a:extLst>
            </p:cNvPr>
            <p:cNvSpPr/>
            <p:nvPr/>
          </p:nvSpPr>
          <p:spPr>
            <a:xfrm>
              <a:off x="7742738" y="1500992"/>
              <a:ext cx="1716729" cy="1708635"/>
            </a:xfrm>
            <a:prstGeom prst="ellipse">
              <a:avLst/>
            </a:prstGeom>
            <a:solidFill>
              <a:schemeClr val="accent2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A2BEED4B-9164-97C7-4561-3541DA96C42B}"/>
                </a:ext>
              </a:extLst>
            </p:cNvPr>
            <p:cNvSpPr/>
            <p:nvPr/>
          </p:nvSpPr>
          <p:spPr>
            <a:xfrm>
              <a:off x="7928780" y="1678216"/>
              <a:ext cx="1338142" cy="1338143"/>
            </a:xfrm>
            <a:prstGeom prst="ellipse">
              <a:avLst/>
            </a:prstGeom>
            <a:solidFill>
              <a:sysClr val="window" lastClr="FFFFFF"/>
            </a:solidFill>
            <a:ln w="22225" cap="flat" cmpd="sng" algn="ctr">
              <a:noFill/>
              <a:prstDash val="solid"/>
              <a:miter lim="800000"/>
            </a:ln>
            <a:effectLst>
              <a:outerShdw blurRad="50800" dist="38100" dir="3540000" sx="102000" sy="102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Poppins" pitchFamily="2" charset="77"/>
                <a:cs typeface="Poppins" pitchFamily="2" charset="77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B7E1854-8CAD-2085-86E9-48557E366612}"/>
              </a:ext>
            </a:extLst>
          </p:cNvPr>
          <p:cNvSpPr txBox="1"/>
          <p:nvPr/>
        </p:nvSpPr>
        <p:spPr>
          <a:xfrm>
            <a:off x="574296" y="4524928"/>
            <a:ext cx="101154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latin typeface="Poppins SemiBold" pitchFamily="2" charset="77"/>
                <a:cs typeface="Poppins SemiBold" pitchFamily="2" charset="77"/>
              </a:rPr>
              <a:t>05</a:t>
            </a:r>
            <a:endParaRPr lang="ko-KR" altLang="en-US" sz="2800" b="1" dirty="0">
              <a:solidFill>
                <a:schemeClr val="accent2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1209458-49FD-9A1A-6DFA-3950D797BB65}"/>
              </a:ext>
            </a:extLst>
          </p:cNvPr>
          <p:cNvGrpSpPr/>
          <p:nvPr/>
        </p:nvGrpSpPr>
        <p:grpSpPr>
          <a:xfrm>
            <a:off x="574295" y="5363171"/>
            <a:ext cx="1011545" cy="933355"/>
            <a:chOff x="9430956" y="2712459"/>
            <a:chExt cx="1716729" cy="1708635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078F6AA6-1D96-4366-9472-A9CE211163E9}"/>
                </a:ext>
              </a:extLst>
            </p:cNvPr>
            <p:cNvSpPr/>
            <p:nvPr/>
          </p:nvSpPr>
          <p:spPr>
            <a:xfrm>
              <a:off x="9430956" y="2712459"/>
              <a:ext cx="1716729" cy="1708635"/>
            </a:xfrm>
            <a:prstGeom prst="ellipse">
              <a:avLst/>
            </a:prstGeom>
            <a:solidFill>
              <a:schemeClr val="accent1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16F2B8B5-4F3D-7965-3122-54703D74B8EF}"/>
                </a:ext>
              </a:extLst>
            </p:cNvPr>
            <p:cNvSpPr/>
            <p:nvPr/>
          </p:nvSpPr>
          <p:spPr>
            <a:xfrm>
              <a:off x="9616998" y="2889683"/>
              <a:ext cx="1338142" cy="1338143"/>
            </a:xfrm>
            <a:prstGeom prst="ellipse">
              <a:avLst/>
            </a:prstGeom>
            <a:solidFill>
              <a:sysClr val="window" lastClr="FFFFFF"/>
            </a:solidFill>
            <a:ln w="22225" cap="flat" cmpd="sng" algn="ctr">
              <a:noFill/>
              <a:prstDash val="solid"/>
              <a:miter lim="800000"/>
            </a:ln>
            <a:effectLst>
              <a:outerShdw blurRad="50800" dist="38100" dir="3540000" sx="102000" sy="102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Poppins" pitchFamily="2" charset="77"/>
                <a:cs typeface="Poppins" pitchFamily="2" charset="77"/>
              </a:endParaRP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A96DD67C-D740-554E-32FF-BFFB74E895DB}"/>
              </a:ext>
            </a:extLst>
          </p:cNvPr>
          <p:cNvSpPr txBox="1"/>
          <p:nvPr/>
        </p:nvSpPr>
        <p:spPr>
          <a:xfrm>
            <a:off x="586094" y="5569607"/>
            <a:ext cx="101154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rPr>
              <a:t>06</a:t>
            </a:r>
            <a:endParaRPr lang="ko-KR" altLang="en-US" sz="2800" b="1" dirty="0">
              <a:solidFill>
                <a:schemeClr val="accent1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6E85A56-CEA8-932C-3549-74504F9A5AC4}"/>
              </a:ext>
            </a:extLst>
          </p:cNvPr>
          <p:cNvSpPr txBox="1"/>
          <p:nvPr/>
        </p:nvSpPr>
        <p:spPr>
          <a:xfrm>
            <a:off x="1813068" y="1120275"/>
            <a:ext cx="856586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Poppins" panose="00000500000000000000" pitchFamily="2" charset="0"/>
                <a:cs typeface="Poppins" panose="00000500000000000000" pitchFamily="2" charset="0"/>
              </a:rPr>
              <a:t>Offline</a:t>
            </a: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 digital euro ≠ offline connectivity</a:t>
            </a:r>
          </a:p>
          <a:p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Enable remote payments with offline digital euro</a:t>
            </a:r>
          </a:p>
          <a:p>
            <a:pPr>
              <a:spcAft>
                <a:spcPts val="1200"/>
              </a:spcAft>
            </a:pPr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Clear definition of </a:t>
            </a:r>
            <a:r>
              <a:rPr lang="en-GB" sz="2000" b="1" dirty="0">
                <a:latin typeface="Poppins" panose="00000500000000000000" pitchFamily="2" charset="0"/>
                <a:cs typeface="Poppins" panose="00000500000000000000" pitchFamily="2" charset="0"/>
              </a:rPr>
              <a:t>basic services </a:t>
            </a: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to merchants covered by fee</a:t>
            </a:r>
          </a:p>
          <a:p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No loopholes</a:t>
            </a:r>
          </a:p>
          <a:p>
            <a:pPr>
              <a:spcAft>
                <a:spcPts val="1200"/>
              </a:spcAft>
            </a:pPr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‘Big bang’ is impossible =&gt; </a:t>
            </a:r>
            <a:r>
              <a:rPr lang="en-GB" sz="2000" b="1" dirty="0">
                <a:latin typeface="Poppins" panose="00000500000000000000" pitchFamily="2" charset="0"/>
                <a:cs typeface="Poppins" panose="00000500000000000000" pitchFamily="2" charset="0"/>
              </a:rPr>
              <a:t>phased</a:t>
            </a: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 implementation required</a:t>
            </a:r>
          </a:p>
          <a:p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Merchant payments first, P2P can wait</a:t>
            </a:r>
          </a:p>
          <a:p>
            <a:pPr>
              <a:spcAft>
                <a:spcPts val="1200"/>
              </a:spcAft>
            </a:pPr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GB" sz="2000" b="1" dirty="0">
                <a:latin typeface="Poppins" panose="00000500000000000000" pitchFamily="2" charset="0"/>
                <a:cs typeface="Poppins" panose="00000500000000000000" pitchFamily="2" charset="0"/>
              </a:rPr>
              <a:t>B2B</a:t>
            </a: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 payments to be included as alternative to commercial cards</a:t>
            </a:r>
          </a:p>
          <a:p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Optional batching of transaction settlement, e.g. daily</a:t>
            </a:r>
          </a:p>
          <a:p>
            <a:pPr>
              <a:spcAft>
                <a:spcPts val="1200"/>
              </a:spcAft>
            </a:pPr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Open standards, </a:t>
            </a:r>
            <a:r>
              <a:rPr lang="en-GB" sz="2000" b="1" dirty="0">
                <a:latin typeface="Poppins" panose="00000500000000000000" pitchFamily="2" charset="0"/>
                <a:cs typeface="Poppins" panose="00000500000000000000" pitchFamily="2" charset="0"/>
              </a:rPr>
              <a:t>common acceptance layer</a:t>
            </a: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, use synergies with instant payments</a:t>
            </a:r>
            <a:endParaRPr lang="en-NL" sz="20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600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123013-1713-3A67-9689-5EE93BE5B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7BF91-CBCF-D141-A2EC-B94D26E87C5A}" type="slidenum">
              <a:rPr lang="en-BE" smtClean="0"/>
              <a:pPr/>
              <a:t>12</a:t>
            </a:fld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1F044-2182-0969-3108-5D4096031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European Commission: ‘</a:t>
            </a:r>
            <a:r>
              <a:rPr lang="en-GB" i="1" dirty="0"/>
              <a:t>Make doing business easier</a:t>
            </a:r>
            <a:r>
              <a:rPr lang="en-GB" dirty="0"/>
              <a:t>’ and ‘</a:t>
            </a:r>
            <a:r>
              <a:rPr lang="en-GB" i="1" dirty="0"/>
              <a:t>One Europe, One market</a:t>
            </a:r>
            <a:r>
              <a:rPr lang="en-GB" dirty="0"/>
              <a:t>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Fragmentation costs money</a:t>
            </a:r>
          </a:p>
          <a:p>
            <a:pPr marL="719138" lvl="1" indent="-342900"/>
            <a:r>
              <a:rPr lang="en-GB" dirty="0"/>
              <a:t>Reduces competitiveness</a:t>
            </a:r>
          </a:p>
          <a:p>
            <a:pPr marL="719138" lvl="1" indent="-342900"/>
            <a:r>
              <a:rPr lang="en-GB" dirty="0"/>
              <a:t>Interoperability is not enough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Getting EU payments right:</a:t>
            </a:r>
          </a:p>
          <a:p>
            <a:pPr marL="719138" lvl="1" indent="-358775">
              <a:tabLst>
                <a:tab pos="896938" algn="l"/>
              </a:tabLst>
            </a:pPr>
            <a:r>
              <a:rPr lang="en-GB" dirty="0"/>
              <a:t>Provide clear direction/vision</a:t>
            </a:r>
          </a:p>
          <a:p>
            <a:pPr marL="719138" lvl="1" indent="-358775">
              <a:tabLst>
                <a:tab pos="896938" algn="l"/>
              </a:tabLst>
            </a:pPr>
            <a:r>
              <a:rPr lang="en-GB" dirty="0"/>
              <a:t>Common acceptance layer</a:t>
            </a:r>
          </a:p>
          <a:p>
            <a:pPr marL="719138" lvl="1" indent="-358775">
              <a:tabLst>
                <a:tab pos="896938" algn="l"/>
              </a:tabLst>
            </a:pPr>
            <a:r>
              <a:rPr lang="en-GB" dirty="0"/>
              <a:t>Centralise competence, resources,</a:t>
            </a:r>
            <a:br>
              <a:rPr lang="en-GB" dirty="0"/>
            </a:br>
            <a:r>
              <a:rPr lang="en-GB" dirty="0"/>
              <a:t>enforcement, expertise</a:t>
            </a:r>
          </a:p>
          <a:p>
            <a:pPr marL="361950" indent="-361950">
              <a:buFont typeface="Arial" panose="020B0604020202020204" pitchFamily="34" charset="0"/>
              <a:buChar char="•"/>
              <a:tabLst>
                <a:tab pos="896938" algn="l"/>
              </a:tabLst>
            </a:pPr>
            <a:r>
              <a:rPr lang="en-GB" b="1" dirty="0"/>
              <a:t>Complete the single market for </a:t>
            </a:r>
            <a:br>
              <a:rPr lang="en-GB" b="1" dirty="0"/>
            </a:br>
            <a:r>
              <a:rPr lang="en-GB" b="1" dirty="0"/>
              <a:t>payments</a:t>
            </a:r>
            <a:r>
              <a:rPr lang="en-GB" dirty="0"/>
              <a:t>: public and private </a:t>
            </a:r>
            <a:br>
              <a:rPr lang="en-GB" dirty="0"/>
            </a:br>
            <a:r>
              <a:rPr lang="en-GB" dirty="0"/>
              <a:t>stakeholders to join forces </a:t>
            </a:r>
          </a:p>
          <a:p>
            <a:pPr marL="361950" indent="-361950">
              <a:buFont typeface="Arial" panose="020B0604020202020204" pitchFamily="34" charset="0"/>
              <a:buChar char="•"/>
              <a:tabLst>
                <a:tab pos="896938" algn="l"/>
              </a:tabLst>
            </a:pPr>
            <a:r>
              <a:rPr lang="en-GB" dirty="0"/>
              <a:t>Instead of trying to catch-up: unlock Europe’s potential to jump ahead using the digital euro as a catalyst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99C225F-B11D-6F59-B845-FB778944A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digital euro as catalyst</a:t>
            </a:r>
            <a:endParaRPr lang="en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7C10DF-E596-0B4D-7B08-192CCDE131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216" y="1510665"/>
            <a:ext cx="5756275" cy="38366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6387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AA13BB-D136-D4C7-FE43-9473FBE9ED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For more information: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1A2E8C-1B19-97E3-B313-1573E6DEE3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3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www.eurocommerce.eu/payments</a:t>
            </a:r>
            <a:endParaRPr lang="en-US" sz="3600" dirty="0"/>
          </a:p>
          <a:p>
            <a:r>
              <a:rPr lang="en-US" sz="36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faas@eurocommerce.eu</a:t>
            </a:r>
            <a:r>
              <a:rPr lang="en-US" sz="3600" dirty="0"/>
              <a:t> </a:t>
            </a:r>
            <a:endParaRPr lang="en-GB" sz="36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DCBC9A-0892-124A-4EE5-2D075C78309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296025"/>
            <a:ext cx="469900" cy="365125"/>
          </a:xfrm>
        </p:spPr>
        <p:txBody>
          <a:bodyPr/>
          <a:lstStyle/>
          <a:p>
            <a:fld id="{80F7BF91-CBCF-D141-A2EC-B94D26E87C5A}" type="slidenum">
              <a:rPr lang="en-BE" smtClean="0"/>
              <a:pPr/>
              <a:t>13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706514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730B53C-CD9C-2D51-3BCC-AE3914E8B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7BF91-CBCF-D141-A2EC-B94D26E87C5A}" type="slidenum">
              <a:rPr lang="en-BE" smtClean="0"/>
              <a:pPr/>
              <a:t>2</a:t>
            </a:fld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E62AD-50AC-AD63-0ED1-09637738F3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7A34BC-6762-22EA-864A-107BC84CCE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1728" y="441633"/>
            <a:ext cx="11245515" cy="585489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3065B5A-6CC6-17B2-A1FD-95BAABE26272}"/>
              </a:ext>
            </a:extLst>
          </p:cNvPr>
          <p:cNvSpPr/>
          <p:nvPr/>
        </p:nvSpPr>
        <p:spPr>
          <a:xfrm>
            <a:off x="678730" y="812359"/>
            <a:ext cx="5608948" cy="639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62E4AB-0DC0-E878-98B0-7A9DCD0B6371}"/>
              </a:ext>
            </a:extLst>
          </p:cNvPr>
          <p:cNvSpPr txBox="1"/>
          <p:nvPr/>
        </p:nvSpPr>
        <p:spPr>
          <a:xfrm>
            <a:off x="422884" y="273749"/>
            <a:ext cx="72609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rgbClr val="004B99"/>
                </a:solidFill>
                <a:latin typeface="Frank Ruhl Libre" panose="00000500000000000000" pitchFamily="2" charset="-79"/>
                <a:cs typeface="Frank Ruhl Libre" panose="00000500000000000000" pitchFamily="2" charset="-79"/>
              </a:rPr>
              <a:t>Retail &amp; Wholesale is a huge economic and social contributor in the EU</a:t>
            </a:r>
          </a:p>
        </p:txBody>
      </p:sp>
    </p:spTree>
    <p:extLst>
      <p:ext uri="{BB962C8B-B14F-4D97-AF65-F5344CB8AC3E}">
        <p14:creationId xmlns:p14="http://schemas.microsoft.com/office/powerpoint/2010/main" val="3887204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93F4AD-880D-EA63-FD39-11CAB2868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7BF91-CBCF-D141-A2EC-B94D26E87C5A}" type="slidenum">
              <a:rPr lang="en-BE" smtClean="0"/>
              <a:pPr/>
              <a:t>3</a:t>
            </a:fld>
            <a:endParaRPr lang="en-BE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C4B9D46-308D-1C7F-C51A-25E3917CD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Merchant Payments Coalition Europe </a:t>
            </a: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2AC5C4EC-4C44-D7C9-808F-E66F7A15EF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691" y="1402778"/>
            <a:ext cx="3803047" cy="16559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9DB7F7B1-AF83-16B6-AECB-D261B2C6DD7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09602" y="1323447"/>
            <a:ext cx="2790825" cy="14668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01BBFF-421B-7C22-8656-0B2512D00F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4610" y="1534446"/>
            <a:ext cx="1792420" cy="1524324"/>
          </a:xfrm>
          <a:prstGeom prst="rect">
            <a:avLst/>
          </a:prstGeom>
        </p:spPr>
      </p:pic>
      <p:pic>
        <p:nvPicPr>
          <p:cNvPr id="8" name="Picture 7" descr="A picture containing logo&#10;&#10;Description automatically generated">
            <a:extLst>
              <a:ext uri="{FF2B5EF4-FFF2-40B4-BE49-F238E27FC236}">
                <a16:creationId xmlns:a16="http://schemas.microsoft.com/office/drawing/2014/main" id="{0795340E-B06F-B61D-D207-B1431D5330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788" y="3340736"/>
            <a:ext cx="1795543" cy="188457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0D536334-3F83-1D11-BD3A-A7231528B8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08970" y="3843168"/>
            <a:ext cx="3921517" cy="120828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BF98CC21-2493-2B60-BE46-C9E62C836CA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09602" y="3438930"/>
            <a:ext cx="2700967" cy="16125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5878381-FF68-9F9F-2631-9DBC0DDAC2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6423" y="1596563"/>
            <a:ext cx="1423747" cy="135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675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1">
            <a:extLst>
              <a:ext uri="{FF2B5EF4-FFF2-40B4-BE49-F238E27FC236}">
                <a16:creationId xmlns:a16="http://schemas.microsoft.com/office/drawing/2014/main" id="{404D3F76-816F-4775-36DF-DE54FECED092}"/>
              </a:ext>
            </a:extLst>
          </p:cNvPr>
          <p:cNvSpPr/>
          <p:nvPr/>
        </p:nvSpPr>
        <p:spPr>
          <a:xfrm>
            <a:off x="8860233" y="1390497"/>
            <a:ext cx="2621155" cy="2575296"/>
          </a:xfrm>
          <a:prstGeom prst="roundRect">
            <a:avLst>
              <a:gd name="adj" fmla="val 7051"/>
            </a:avLst>
          </a:prstGeom>
          <a:solidFill>
            <a:schemeClr val="bg1"/>
          </a:solidFill>
          <a:ln w="82550" cap="flat">
            <a:solidFill>
              <a:schemeClr val="accent5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Graphic 1">
            <a:extLst>
              <a:ext uri="{FF2B5EF4-FFF2-40B4-BE49-F238E27FC236}">
                <a16:creationId xmlns:a16="http://schemas.microsoft.com/office/drawing/2014/main" id="{F0026B06-C943-7146-62F0-2C722FF4C68B}"/>
              </a:ext>
            </a:extLst>
          </p:cNvPr>
          <p:cNvSpPr/>
          <p:nvPr/>
        </p:nvSpPr>
        <p:spPr>
          <a:xfrm>
            <a:off x="4664237" y="1312026"/>
            <a:ext cx="2621155" cy="2575296"/>
          </a:xfrm>
          <a:prstGeom prst="roundRect">
            <a:avLst>
              <a:gd name="adj" fmla="val 7051"/>
            </a:avLst>
          </a:prstGeom>
          <a:solidFill>
            <a:schemeClr val="bg1"/>
          </a:solidFill>
          <a:ln w="82550" cap="flat">
            <a:solidFill>
              <a:schemeClr val="accent3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F28E3A-B278-45E9-F07A-A0BBFAF8A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7BF91-CBCF-D141-A2EC-B94D26E87C5A}" type="slidenum">
              <a:rPr lang="en-BE" smtClean="0"/>
              <a:pPr/>
              <a:t>4</a:t>
            </a:fld>
            <a:endParaRPr lang="en-BE"/>
          </a:p>
        </p:txBody>
      </p:sp>
      <p:sp>
        <p:nvSpPr>
          <p:cNvPr id="73" name="Title 72">
            <a:extLst>
              <a:ext uri="{FF2B5EF4-FFF2-40B4-BE49-F238E27FC236}">
                <a16:creationId xmlns:a16="http://schemas.microsoft.com/office/drawing/2014/main" id="{115C6B2F-CB71-06D2-273D-72920D93DDFD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Payments from merchant perspective</a:t>
            </a:r>
            <a:endParaRPr lang="en-BE" dirty="0"/>
          </a:p>
        </p:txBody>
      </p:sp>
      <p:sp>
        <p:nvSpPr>
          <p:cNvPr id="4" name="Graphic 1">
            <a:extLst>
              <a:ext uri="{FF2B5EF4-FFF2-40B4-BE49-F238E27FC236}">
                <a16:creationId xmlns:a16="http://schemas.microsoft.com/office/drawing/2014/main" id="{4DEB2FF6-AD30-9B09-045E-0DF5C1198DDE}"/>
              </a:ext>
            </a:extLst>
          </p:cNvPr>
          <p:cNvSpPr/>
          <p:nvPr/>
        </p:nvSpPr>
        <p:spPr>
          <a:xfrm>
            <a:off x="589427" y="1312026"/>
            <a:ext cx="2621155" cy="2575296"/>
          </a:xfrm>
          <a:prstGeom prst="roundRect">
            <a:avLst>
              <a:gd name="adj" fmla="val 7051"/>
            </a:avLst>
          </a:prstGeom>
          <a:solidFill>
            <a:schemeClr val="bg1"/>
          </a:solidFill>
          <a:ln w="825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Graphic 1">
            <a:extLst>
              <a:ext uri="{FF2B5EF4-FFF2-40B4-BE49-F238E27FC236}">
                <a16:creationId xmlns:a16="http://schemas.microsoft.com/office/drawing/2014/main" id="{4A21457B-4696-22A9-B7C2-C1BC5EA4AEC5}"/>
              </a:ext>
            </a:extLst>
          </p:cNvPr>
          <p:cNvSpPr/>
          <p:nvPr/>
        </p:nvSpPr>
        <p:spPr>
          <a:xfrm>
            <a:off x="2626832" y="3196971"/>
            <a:ext cx="2621155" cy="2575296"/>
          </a:xfrm>
          <a:prstGeom prst="roundRect">
            <a:avLst>
              <a:gd name="adj" fmla="val 7051"/>
            </a:avLst>
          </a:prstGeom>
          <a:solidFill>
            <a:schemeClr val="bg1"/>
          </a:solidFill>
          <a:ln w="8255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Graphic 1">
            <a:extLst>
              <a:ext uri="{FF2B5EF4-FFF2-40B4-BE49-F238E27FC236}">
                <a16:creationId xmlns:a16="http://schemas.microsoft.com/office/drawing/2014/main" id="{0B3DF6CF-8EC1-4B56-9CBF-20081FC47C1D}"/>
              </a:ext>
            </a:extLst>
          </p:cNvPr>
          <p:cNvSpPr/>
          <p:nvPr/>
        </p:nvSpPr>
        <p:spPr>
          <a:xfrm>
            <a:off x="6701642" y="3196971"/>
            <a:ext cx="2621155" cy="2575296"/>
          </a:xfrm>
          <a:prstGeom prst="roundRect">
            <a:avLst>
              <a:gd name="adj" fmla="val 7051"/>
            </a:avLst>
          </a:prstGeom>
          <a:solidFill>
            <a:schemeClr val="bg1"/>
          </a:solidFill>
          <a:ln w="8255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C6052E-10FC-4F10-7618-8186B9B87AE3}"/>
              </a:ext>
            </a:extLst>
          </p:cNvPr>
          <p:cNvSpPr txBox="1"/>
          <p:nvPr/>
        </p:nvSpPr>
        <p:spPr>
          <a:xfrm>
            <a:off x="615292" y="2324939"/>
            <a:ext cx="2595284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chemeClr val="tx2">
                    <a:lumMod val="60000"/>
                    <a:lumOff val="40000"/>
                  </a:schemeClr>
                </a:solidFill>
                <a:latin typeface="Poppins" pitchFamily="2" charset="77"/>
                <a:cs typeface="Poppins" pitchFamily="2" charset="77"/>
              </a:rPr>
              <a:t>&gt;15 pieces of EU payments legislation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chemeClr val="tx2">
                    <a:lumMod val="60000"/>
                    <a:lumOff val="40000"/>
                  </a:schemeClr>
                </a:solidFill>
                <a:latin typeface="Poppins" pitchFamily="2" charset="77"/>
                <a:cs typeface="Poppins" pitchFamily="2" charset="77"/>
              </a:rPr>
              <a:t>Increasing involvement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C300177-57E8-6550-7B10-F15E541D0328}"/>
              </a:ext>
            </a:extLst>
          </p:cNvPr>
          <p:cNvSpPr txBox="1"/>
          <p:nvPr/>
        </p:nvSpPr>
        <p:spPr>
          <a:xfrm>
            <a:off x="615298" y="1321056"/>
            <a:ext cx="2595284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rPr>
              <a:t>Not our core business</a:t>
            </a:r>
            <a:endParaRPr lang="ko-KR" altLang="en-US" sz="2800" b="1" dirty="0">
              <a:solidFill>
                <a:schemeClr val="accent1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0E13837-3C52-4386-0895-9395F1132938}"/>
              </a:ext>
            </a:extLst>
          </p:cNvPr>
          <p:cNvSpPr txBox="1"/>
          <p:nvPr/>
        </p:nvSpPr>
        <p:spPr>
          <a:xfrm>
            <a:off x="4666794" y="1321057"/>
            <a:ext cx="2595284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latin typeface="Poppins SemiBold" pitchFamily="2" charset="77"/>
                <a:cs typeface="Poppins SemiBold" pitchFamily="2" charset="77"/>
              </a:rPr>
              <a:t>Payments are “for free”</a:t>
            </a:r>
            <a:endParaRPr lang="ko-KR" altLang="en-US" sz="2800" b="1" dirty="0">
              <a:solidFill>
                <a:schemeClr val="accent3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4911280-D879-5D09-A5CF-82AAEF2D574D}"/>
              </a:ext>
            </a:extLst>
          </p:cNvPr>
          <p:cNvSpPr txBox="1"/>
          <p:nvPr/>
        </p:nvSpPr>
        <p:spPr>
          <a:xfrm>
            <a:off x="2641047" y="3275546"/>
            <a:ext cx="2595284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latin typeface="Poppins SemiBold" pitchFamily="2" charset="77"/>
                <a:cs typeface="Poppins SemiBold" pitchFamily="2" charset="77"/>
              </a:rPr>
              <a:t>Power imbalance </a:t>
            </a:r>
            <a:endParaRPr lang="ko-KR" altLang="en-US" sz="2800" b="1" dirty="0">
              <a:solidFill>
                <a:schemeClr val="accent2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AA2C720-988E-6261-4D9D-A5345D89E34F}"/>
              </a:ext>
            </a:extLst>
          </p:cNvPr>
          <p:cNvSpPr txBox="1"/>
          <p:nvPr/>
        </p:nvSpPr>
        <p:spPr>
          <a:xfrm>
            <a:off x="6748812" y="3318669"/>
            <a:ext cx="2595284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latin typeface="Poppins SemiBold" pitchFamily="2" charset="77"/>
                <a:cs typeface="Poppins SemiBold" pitchFamily="2" charset="77"/>
              </a:rPr>
              <a:t>Offering Choice</a:t>
            </a:r>
            <a:endParaRPr lang="ko-KR" altLang="en-US" sz="2800" b="1" dirty="0">
              <a:solidFill>
                <a:schemeClr val="accent4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sp>
        <p:nvSpPr>
          <p:cNvPr id="43" name="Chevron 5">
            <a:extLst>
              <a:ext uri="{FF2B5EF4-FFF2-40B4-BE49-F238E27FC236}">
                <a16:creationId xmlns:a16="http://schemas.microsoft.com/office/drawing/2014/main" id="{645A7CEE-25D0-F070-63CF-C8C4A5F5017C}"/>
              </a:ext>
            </a:extLst>
          </p:cNvPr>
          <p:cNvSpPr/>
          <p:nvPr/>
        </p:nvSpPr>
        <p:spPr>
          <a:xfrm>
            <a:off x="2172433" y="3713169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accent1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4" name="Chevron 5">
            <a:extLst>
              <a:ext uri="{FF2B5EF4-FFF2-40B4-BE49-F238E27FC236}">
                <a16:creationId xmlns:a16="http://schemas.microsoft.com/office/drawing/2014/main" id="{B81FDDD0-55C6-C1F8-EA60-88E6EB57E3E3}"/>
              </a:ext>
            </a:extLst>
          </p:cNvPr>
          <p:cNvSpPr/>
          <p:nvPr/>
        </p:nvSpPr>
        <p:spPr>
          <a:xfrm>
            <a:off x="6331195" y="3713169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accent3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6" name="Chevron 5">
            <a:extLst>
              <a:ext uri="{FF2B5EF4-FFF2-40B4-BE49-F238E27FC236}">
                <a16:creationId xmlns:a16="http://schemas.microsoft.com/office/drawing/2014/main" id="{8DD5B71A-C3CF-FE76-0945-68D44CC88807}"/>
              </a:ext>
            </a:extLst>
          </p:cNvPr>
          <p:cNvSpPr/>
          <p:nvPr/>
        </p:nvSpPr>
        <p:spPr>
          <a:xfrm>
            <a:off x="8819418" y="5621100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accent4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7" name="Chevron 5">
            <a:extLst>
              <a:ext uri="{FF2B5EF4-FFF2-40B4-BE49-F238E27FC236}">
                <a16:creationId xmlns:a16="http://schemas.microsoft.com/office/drawing/2014/main" id="{BC819B66-AF1A-2D8B-74F8-A7F557F484E5}"/>
              </a:ext>
            </a:extLst>
          </p:cNvPr>
          <p:cNvSpPr/>
          <p:nvPr/>
        </p:nvSpPr>
        <p:spPr>
          <a:xfrm>
            <a:off x="4651864" y="5621100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accent2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7E02E01-4E88-F821-7563-E26EDECB1F6B}"/>
              </a:ext>
            </a:extLst>
          </p:cNvPr>
          <p:cNvSpPr txBox="1"/>
          <p:nvPr/>
        </p:nvSpPr>
        <p:spPr>
          <a:xfrm>
            <a:off x="4655283" y="2236181"/>
            <a:ext cx="259528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chemeClr val="tx2">
                    <a:lumMod val="60000"/>
                    <a:lumOff val="40000"/>
                  </a:schemeClr>
                </a:solidFill>
                <a:latin typeface="Poppins" pitchFamily="2" charset="77"/>
                <a:cs typeface="Poppins" pitchFamily="2" charset="77"/>
              </a:rPr>
              <a:t>Cost differences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ko-KR" b="1" dirty="0">
                <a:solidFill>
                  <a:schemeClr val="tx2">
                    <a:lumMod val="60000"/>
                    <a:lumOff val="40000"/>
                  </a:schemeClr>
                </a:solidFill>
                <a:latin typeface="Poppins" pitchFamily="2" charset="77"/>
                <a:cs typeface="Poppins" pitchFamily="2" charset="77"/>
              </a:rPr>
              <a:t>Surcharging bans not helping</a:t>
            </a:r>
            <a:endParaRPr lang="ko-KR" altLang="en-US" b="1" dirty="0">
              <a:solidFill>
                <a:schemeClr val="tx2">
                  <a:lumMod val="60000"/>
                  <a:lumOff val="4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9FE532B-1832-67F8-D2D4-3DC873377D2A}"/>
              </a:ext>
            </a:extLst>
          </p:cNvPr>
          <p:cNvSpPr txBox="1"/>
          <p:nvPr/>
        </p:nvSpPr>
        <p:spPr>
          <a:xfrm>
            <a:off x="6716840" y="4388833"/>
            <a:ext cx="259528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Poppins" pitchFamily="2" charset="77"/>
                <a:cs typeface="Poppins" pitchFamily="2" charset="77"/>
              </a:rPr>
              <a:t>Right tool for the job</a:t>
            </a:r>
            <a:endParaRPr lang="ko-KR" altLang="en-US" sz="2400" b="1" dirty="0">
              <a:solidFill>
                <a:schemeClr val="tx2">
                  <a:lumMod val="60000"/>
                  <a:lumOff val="4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634FC0C-9300-9152-9CF9-07125B4593AA}"/>
              </a:ext>
            </a:extLst>
          </p:cNvPr>
          <p:cNvSpPr txBox="1"/>
          <p:nvPr/>
        </p:nvSpPr>
        <p:spPr>
          <a:xfrm>
            <a:off x="2643604" y="4293432"/>
            <a:ext cx="2595284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Poppins" pitchFamily="2" charset="77"/>
                <a:cs typeface="Poppins" pitchFamily="2" charset="77"/>
              </a:rPr>
              <a:t>Unilaterally imposed fees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Poppins" pitchFamily="2" charset="77"/>
                <a:cs typeface="Poppins" pitchFamily="2" charset="77"/>
              </a:rPr>
              <a:t>Deepest impact on SMEs</a:t>
            </a:r>
            <a:endParaRPr lang="ko-KR" altLang="en-US" sz="2000" b="1" dirty="0">
              <a:solidFill>
                <a:schemeClr val="tx2">
                  <a:lumMod val="60000"/>
                  <a:lumOff val="4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FFBE09-F33E-FB19-4C4F-931295CA7B9F}"/>
              </a:ext>
            </a:extLst>
          </p:cNvPr>
          <p:cNvSpPr txBox="1"/>
          <p:nvPr/>
        </p:nvSpPr>
        <p:spPr>
          <a:xfrm>
            <a:off x="8881678" y="1614971"/>
            <a:ext cx="259528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latin typeface="Poppins SemiBold" pitchFamily="2" charset="77"/>
                <a:cs typeface="Poppins SemiBold" pitchFamily="2" charset="77"/>
              </a:rPr>
              <a:t>Resilience </a:t>
            </a:r>
            <a:endParaRPr lang="ko-KR" altLang="en-US" sz="2800" b="1" dirty="0">
              <a:solidFill>
                <a:schemeClr val="accent5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sp>
        <p:nvSpPr>
          <p:cNvPr id="7" name="Chevron 5">
            <a:extLst>
              <a:ext uri="{FF2B5EF4-FFF2-40B4-BE49-F238E27FC236}">
                <a16:creationId xmlns:a16="http://schemas.microsoft.com/office/drawing/2014/main" id="{6A6A5C92-D9DB-7F3A-412C-E4A8B19EDF76}"/>
              </a:ext>
            </a:extLst>
          </p:cNvPr>
          <p:cNvSpPr/>
          <p:nvPr/>
        </p:nvSpPr>
        <p:spPr>
          <a:xfrm>
            <a:off x="11006796" y="3791640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accent5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48A096-C4B0-2C61-3114-EEBB07409BC3}"/>
              </a:ext>
            </a:extLst>
          </p:cNvPr>
          <p:cNvSpPr txBox="1"/>
          <p:nvPr/>
        </p:nvSpPr>
        <p:spPr>
          <a:xfrm>
            <a:off x="8866331" y="2268485"/>
            <a:ext cx="259528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Poppins" pitchFamily="2" charset="77"/>
                <a:cs typeface="Poppins" pitchFamily="2" charset="77"/>
              </a:rPr>
              <a:t>Business continuity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Poppins" pitchFamily="2" charset="77"/>
                <a:cs typeface="Poppins" pitchFamily="2" charset="77"/>
              </a:rPr>
              <a:t>Diversification</a:t>
            </a:r>
            <a:endParaRPr lang="ko-KR" altLang="en-US" sz="2000" b="1" dirty="0">
              <a:solidFill>
                <a:schemeClr val="tx2">
                  <a:lumMod val="60000"/>
                  <a:lumOff val="4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13477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A2204AC-D954-55D2-F7D6-5035A485C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7BF91-CBCF-D141-A2EC-B94D26E87C5A}" type="slidenum">
              <a:rPr lang="en-BE" smtClean="0"/>
              <a:pPr/>
              <a:t>5</a:t>
            </a:fld>
            <a:endParaRPr lang="en-BE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1E280F9-CCEE-3BB5-8320-7B017B4271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219928"/>
              </p:ext>
            </p:extLst>
          </p:nvPr>
        </p:nvGraphicFramePr>
        <p:xfrm>
          <a:off x="496888" y="950913"/>
          <a:ext cx="11245848" cy="28729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5944">
                  <a:extLst>
                    <a:ext uri="{9D8B030D-6E8A-4147-A177-3AD203B41FA5}">
                      <a16:colId xmlns:a16="http://schemas.microsoft.com/office/drawing/2014/main" val="3145572373"/>
                    </a:ext>
                  </a:extLst>
                </a:gridCol>
                <a:gridCol w="2149799">
                  <a:extLst>
                    <a:ext uri="{9D8B030D-6E8A-4147-A177-3AD203B41FA5}">
                      <a16:colId xmlns:a16="http://schemas.microsoft.com/office/drawing/2014/main" val="1598460528"/>
                    </a:ext>
                  </a:extLst>
                </a:gridCol>
                <a:gridCol w="2462980">
                  <a:extLst>
                    <a:ext uri="{9D8B030D-6E8A-4147-A177-3AD203B41FA5}">
                      <a16:colId xmlns:a16="http://schemas.microsoft.com/office/drawing/2014/main" val="2786046213"/>
                    </a:ext>
                  </a:extLst>
                </a:gridCol>
                <a:gridCol w="2367329">
                  <a:extLst>
                    <a:ext uri="{9D8B030D-6E8A-4147-A177-3AD203B41FA5}">
                      <a16:colId xmlns:a16="http://schemas.microsoft.com/office/drawing/2014/main" val="3395124105"/>
                    </a:ext>
                  </a:extLst>
                </a:gridCol>
                <a:gridCol w="2239796">
                  <a:extLst>
                    <a:ext uri="{9D8B030D-6E8A-4147-A177-3AD203B41FA5}">
                      <a16:colId xmlns:a16="http://schemas.microsoft.com/office/drawing/2014/main" val="3173150038"/>
                    </a:ext>
                  </a:extLst>
                </a:gridCol>
              </a:tblGrid>
              <a:tr h="54690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NL" sz="1800">
                          <a:effectLst/>
                        </a:rPr>
                        <a:t> </a:t>
                      </a:r>
                      <a:endParaRPr lang="en-NL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NL" sz="1800">
                          <a:effectLst/>
                        </a:rPr>
                        <a:t>Measure</a:t>
                      </a:r>
                      <a:endParaRPr lang="en-NL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NL" sz="1800">
                          <a:effectLst/>
                        </a:rPr>
                        <a:t>Domestic*</a:t>
                      </a:r>
                      <a:endParaRPr lang="en-NL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NL" sz="1800">
                          <a:effectLst/>
                        </a:rPr>
                        <a:t>Debit#</a:t>
                      </a:r>
                      <a:endParaRPr lang="en-NL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NL" sz="1800" dirty="0">
                          <a:effectLst/>
                        </a:rPr>
                        <a:t>Credit</a:t>
                      </a:r>
                      <a:endParaRPr lang="en-NL" sz="18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23066763"/>
                  </a:ext>
                </a:extLst>
              </a:tr>
              <a:tr h="495121"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NL" sz="1800" dirty="0">
                          <a:effectLst/>
                        </a:rPr>
                        <a:t>Consumer</a:t>
                      </a:r>
                      <a:endParaRPr lang="en-NL" sz="18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NL" sz="1800">
                          <a:effectLst/>
                        </a:rPr>
                        <a:t>Per txn</a:t>
                      </a:r>
                      <a:endParaRPr lang="en-NL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NL" sz="1800">
                          <a:effectLst/>
                        </a:rPr>
                        <a:t>3-6ct</a:t>
                      </a:r>
                      <a:endParaRPr lang="en-NL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NL" sz="1800">
                          <a:effectLst/>
                        </a:rPr>
                        <a:t>3-6ct</a:t>
                      </a:r>
                      <a:endParaRPr lang="en-NL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NL" sz="1800">
                          <a:effectLst/>
                        </a:rPr>
                        <a:t>-</a:t>
                      </a:r>
                      <a:endParaRPr lang="en-NL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84439757"/>
                  </a:ext>
                </a:extLst>
              </a:tr>
              <a:tr h="546903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NL" sz="1800">
                          <a:effectLst/>
                        </a:rPr>
                        <a:t>%</a:t>
                      </a:r>
                      <a:endParaRPr lang="en-NL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NL" sz="1800">
                          <a:effectLst/>
                        </a:rPr>
                        <a:t>0.12%-0.2%</a:t>
                      </a:r>
                      <a:endParaRPr lang="en-NL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NL" sz="1800">
                          <a:effectLst/>
                        </a:rPr>
                        <a:t>0.4%-0.6%</a:t>
                      </a:r>
                      <a:endParaRPr lang="en-NL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NL" sz="1800">
                          <a:effectLst/>
                        </a:rPr>
                        <a:t>0.5%-0.9%</a:t>
                      </a:r>
                      <a:endParaRPr lang="en-NL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3622064"/>
                  </a:ext>
                </a:extLst>
              </a:tr>
              <a:tr h="463704"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NL" sz="1800">
                          <a:effectLst/>
                        </a:rPr>
                        <a:t>Commercial</a:t>
                      </a:r>
                      <a:endParaRPr lang="en-NL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NL" sz="1800">
                          <a:effectLst/>
                        </a:rPr>
                        <a:t>Per txn</a:t>
                      </a:r>
                      <a:endParaRPr lang="en-NL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NL" sz="1800">
                          <a:effectLst/>
                        </a:rPr>
                        <a:t>3-6ct</a:t>
                      </a:r>
                      <a:endParaRPr lang="en-NL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NL" sz="1800">
                          <a:effectLst/>
                        </a:rPr>
                        <a:t>-</a:t>
                      </a:r>
                      <a:endParaRPr lang="en-NL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NL" sz="1800">
                          <a:effectLst/>
                        </a:rPr>
                        <a:t>-</a:t>
                      </a:r>
                      <a:endParaRPr lang="en-NL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6655373"/>
                  </a:ext>
                </a:extLst>
              </a:tr>
              <a:tr h="820354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NL" sz="1800">
                          <a:effectLst/>
                        </a:rPr>
                        <a:t>%</a:t>
                      </a:r>
                      <a:endParaRPr lang="en-NL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NL" sz="1800">
                          <a:effectLst/>
                        </a:rPr>
                        <a:t>0.12%-0.2%</a:t>
                      </a:r>
                      <a:endParaRPr lang="en-NL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NL" sz="1800">
                          <a:effectLst/>
                        </a:rPr>
                        <a:t>1%-1.5%</a:t>
                      </a:r>
                      <a:endParaRPr lang="en-NL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NL" sz="1800" dirty="0">
                          <a:effectLst/>
                        </a:rPr>
                        <a:t>1.5-2.25%</a:t>
                      </a:r>
                      <a:endParaRPr lang="en-NL" sz="18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4048388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023FE7E-FE36-7F5D-7B96-14563AAF5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Just to give you an idea: card fee ranges today</a:t>
            </a:r>
            <a:endParaRPr lang="en-NL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23B9A5-3592-1426-A007-69F28DA77064}"/>
              </a:ext>
            </a:extLst>
          </p:cNvPr>
          <p:cNvSpPr txBox="1"/>
          <p:nvPr/>
        </p:nvSpPr>
        <p:spPr>
          <a:xfrm>
            <a:off x="732230" y="4312429"/>
            <a:ext cx="10099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Notes: </a:t>
            </a:r>
            <a:endParaRPr lang="en-NL" sz="1400" dirty="0"/>
          </a:p>
          <a:p>
            <a:pPr lvl="0"/>
            <a:r>
              <a:rPr lang="en-GB" sz="1400" dirty="0"/>
              <a:t>costs include Interchange, all scheme/assessment fees and acquirer fees. </a:t>
            </a:r>
            <a:endParaRPr lang="en-NL" sz="1400" dirty="0"/>
          </a:p>
          <a:p>
            <a:pPr lvl="0"/>
            <a:r>
              <a:rPr lang="en-GB" sz="1400" dirty="0"/>
              <a:t>Does not include PSP gateway or wallet costs. </a:t>
            </a:r>
            <a:endParaRPr lang="en-NL" sz="1400" dirty="0"/>
          </a:p>
          <a:p>
            <a:pPr lvl="0"/>
            <a:r>
              <a:rPr lang="en-GB" sz="1400" dirty="0"/>
              <a:t>Does not show payment methods such as account-to-account, PayPal (1,5-3%) and Buy Now Pay Later (3,5%+).</a:t>
            </a:r>
            <a:endParaRPr lang="en-NL" sz="1400" dirty="0"/>
          </a:p>
          <a:p>
            <a:pPr lvl="0"/>
            <a:r>
              <a:rPr lang="en-GB" sz="1400" dirty="0"/>
              <a:t>Some schemes have %-only or fixed fee only and some have a mix.</a:t>
            </a:r>
            <a:endParaRPr lang="en-NL" sz="1400" dirty="0"/>
          </a:p>
          <a:p>
            <a:r>
              <a:rPr lang="en-GB" sz="1400" dirty="0"/>
              <a:t> </a:t>
            </a:r>
            <a:endParaRPr lang="en-NL" sz="1400" dirty="0"/>
          </a:p>
          <a:p>
            <a:r>
              <a:rPr lang="fr-FR" sz="1400" dirty="0"/>
              <a:t>* e.g. </a:t>
            </a:r>
            <a:r>
              <a:rPr lang="fr-FR" sz="1400" dirty="0" err="1"/>
              <a:t>Bancontact</a:t>
            </a:r>
            <a:r>
              <a:rPr lang="fr-FR" sz="1400" dirty="0"/>
              <a:t>, Girocard, </a:t>
            </a:r>
            <a:r>
              <a:rPr lang="fr-FR" sz="1400" dirty="0" err="1"/>
              <a:t>Multibanco</a:t>
            </a:r>
            <a:r>
              <a:rPr lang="fr-FR" sz="1400" dirty="0"/>
              <a:t>, Cartes Bancaires</a:t>
            </a:r>
            <a:endParaRPr lang="en-NL" sz="1400" dirty="0"/>
          </a:p>
          <a:p>
            <a:r>
              <a:rPr lang="en-GB" sz="1400" dirty="0"/>
              <a:t># in some countries (e.g. Netherlands) domestic debit on Maestro/V Pay historically has the same fees as (previous) domestic schemes, however that may change to IC++% due to the move to Debit Mastercard and Visa Debit.</a:t>
            </a:r>
            <a:endParaRPr lang="en-NL" sz="1400" dirty="0"/>
          </a:p>
        </p:txBody>
      </p:sp>
    </p:spTree>
    <p:extLst>
      <p:ext uri="{BB962C8B-B14F-4D97-AF65-F5344CB8AC3E}">
        <p14:creationId xmlns:p14="http://schemas.microsoft.com/office/powerpoint/2010/main" val="2675157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4E4219-8F71-9F62-D048-B1C9B13BB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7306" y="6296526"/>
            <a:ext cx="46984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0F7BF91-CBCF-D141-A2EC-B94D26E87C5A}" type="slidenum">
              <a:rPr lang="en-BE" smtClean="0"/>
              <a:pPr>
                <a:spcAft>
                  <a:spcPts val="600"/>
                </a:spcAft>
              </a:pPr>
              <a:t>6</a:t>
            </a:fld>
            <a:endParaRPr lang="en-BE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DCB629C-EC61-319B-252C-4B9448088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306" y="325500"/>
            <a:ext cx="10968789" cy="625642"/>
          </a:xfrm>
        </p:spPr>
        <p:txBody>
          <a:bodyPr>
            <a:normAutofit/>
          </a:bodyPr>
          <a:lstStyle/>
          <a:p>
            <a:r>
              <a:rPr lang="en-US" dirty="0"/>
              <a:t>Merchants see the potential of the digital euro to:</a:t>
            </a:r>
            <a:endParaRPr lang="en-GB" dirty="0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B4496B0F-F84A-9351-CD7F-5ABCA2F2012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97306" y="951141"/>
          <a:ext cx="11245515" cy="5094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5EEC7F6-7C3D-1CA0-8999-EFE5FC8ECE84}"/>
              </a:ext>
            </a:extLst>
          </p:cNvPr>
          <p:cNvSpPr txBox="1"/>
          <p:nvPr/>
        </p:nvSpPr>
        <p:spPr>
          <a:xfrm>
            <a:off x="2017578" y="6045642"/>
            <a:ext cx="6099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/>
              <a:t>See also:</a:t>
            </a:r>
            <a:endParaRPr lang="en-GB" sz="1200" dirty="0">
              <a:hlinkClick r:id="rId7"/>
            </a:endParaRPr>
          </a:p>
          <a:p>
            <a:r>
              <a:rPr lang="en-NL" sz="1200" dirty="0">
                <a:hlinkClick r:id="rId7"/>
              </a:rPr>
              <a:t>Digital Euro: make it work for merchants – EuroCommerce</a:t>
            </a:r>
            <a:r>
              <a:rPr lang="en-GB" sz="1200" dirty="0"/>
              <a:t> </a:t>
            </a:r>
          </a:p>
          <a:p>
            <a:r>
              <a:rPr lang="en-NL" sz="1200" dirty="0">
                <a:hlinkClick r:id="rId8"/>
              </a:rPr>
              <a:t>Make digital euro fee fair for merchants and citizens - EuroCommerce</a:t>
            </a:r>
            <a:endParaRPr lang="en-NL" sz="1200" dirty="0"/>
          </a:p>
        </p:txBody>
      </p:sp>
    </p:spTree>
    <p:extLst>
      <p:ext uri="{BB962C8B-B14F-4D97-AF65-F5344CB8AC3E}">
        <p14:creationId xmlns:p14="http://schemas.microsoft.com/office/powerpoint/2010/main" val="1314938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0878B3-C037-8758-4417-1193DD5C3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7BF91-CBCF-D141-A2EC-B94D26E87C5A}" type="slidenum">
              <a:rPr lang="en-BE" smtClean="0"/>
              <a:pPr/>
              <a:t>7</a:t>
            </a:fld>
            <a:endParaRPr lang="en-BE"/>
          </a:p>
        </p:txBody>
      </p:sp>
      <p:sp>
        <p:nvSpPr>
          <p:cNvPr id="73" name="Title 72">
            <a:extLst>
              <a:ext uri="{FF2B5EF4-FFF2-40B4-BE49-F238E27FC236}">
                <a16:creationId xmlns:a16="http://schemas.microsoft.com/office/drawing/2014/main" id="{115C6B2F-CB71-06D2-273D-72920D93DDFD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6 issues stand in the way of </a:t>
            </a:r>
            <a:r>
              <a:rPr lang="en-US" dirty="0" err="1"/>
              <a:t>realising</a:t>
            </a:r>
            <a:r>
              <a:rPr lang="en-US" dirty="0"/>
              <a:t> that potential:</a:t>
            </a:r>
            <a:endParaRPr lang="en-BE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71E3D5A-3C35-3694-2946-104F0CB3B966}"/>
              </a:ext>
            </a:extLst>
          </p:cNvPr>
          <p:cNvGrpSpPr/>
          <p:nvPr/>
        </p:nvGrpSpPr>
        <p:grpSpPr>
          <a:xfrm>
            <a:off x="1063939" y="1482973"/>
            <a:ext cx="1716729" cy="1708635"/>
            <a:chOff x="3062561" y="1966873"/>
            <a:chExt cx="1650533" cy="1642752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BF143A2-D591-8080-5CC2-A2A1AB5546A3}"/>
                </a:ext>
              </a:extLst>
            </p:cNvPr>
            <p:cNvSpPr/>
            <p:nvPr/>
          </p:nvSpPr>
          <p:spPr>
            <a:xfrm>
              <a:off x="3062561" y="1966873"/>
              <a:ext cx="1650533" cy="1642752"/>
            </a:xfrm>
            <a:prstGeom prst="ellipse">
              <a:avLst/>
            </a:prstGeom>
            <a:solidFill>
              <a:srgbClr val="783970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0B3D376-8E3E-6078-FFF4-91C822E31223}"/>
                </a:ext>
              </a:extLst>
            </p:cNvPr>
            <p:cNvSpPr/>
            <p:nvPr/>
          </p:nvSpPr>
          <p:spPr>
            <a:xfrm>
              <a:off x="3241429" y="2137264"/>
              <a:ext cx="1286544" cy="1286545"/>
            </a:xfrm>
            <a:prstGeom prst="ellipse">
              <a:avLst/>
            </a:prstGeom>
            <a:solidFill>
              <a:srgbClr val="FFFFFF"/>
            </a:solidFill>
            <a:ln w="22225" cap="flat" cmpd="sng" algn="ctr">
              <a:noFill/>
              <a:prstDash val="solid"/>
              <a:miter lim="800000"/>
            </a:ln>
            <a:effectLst>
              <a:outerShdw blurRad="50800" dist="38100" dir="3540000" sx="102000" sy="102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E41F521-B89D-26F6-78D4-8C4346C15828}"/>
              </a:ext>
            </a:extLst>
          </p:cNvPr>
          <p:cNvGrpSpPr/>
          <p:nvPr/>
        </p:nvGrpSpPr>
        <p:grpSpPr>
          <a:xfrm>
            <a:off x="2747690" y="2643080"/>
            <a:ext cx="1716729" cy="1708635"/>
            <a:chOff x="5165116" y="1966872"/>
            <a:chExt cx="1650533" cy="1642752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924D498-9622-DB4F-B4F7-AE305B131DB9}"/>
                </a:ext>
              </a:extLst>
            </p:cNvPr>
            <p:cNvSpPr/>
            <p:nvPr/>
          </p:nvSpPr>
          <p:spPr>
            <a:xfrm>
              <a:off x="5165116" y="1966872"/>
              <a:ext cx="1650533" cy="1642752"/>
            </a:xfrm>
            <a:prstGeom prst="ellipse">
              <a:avLst/>
            </a:prstGeom>
            <a:solidFill>
              <a:schemeClr val="accent5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22DBD90-6ACA-0889-7253-9ECE41E88FC4}"/>
                </a:ext>
              </a:extLst>
            </p:cNvPr>
            <p:cNvSpPr/>
            <p:nvPr/>
          </p:nvSpPr>
          <p:spPr>
            <a:xfrm>
              <a:off x="5343985" y="2137263"/>
              <a:ext cx="1286544" cy="1286545"/>
            </a:xfrm>
            <a:prstGeom prst="ellipse">
              <a:avLst/>
            </a:prstGeom>
            <a:solidFill>
              <a:sysClr val="window" lastClr="FFFFFF"/>
            </a:solidFill>
            <a:ln w="22225" cap="flat" cmpd="sng" algn="ctr">
              <a:noFill/>
              <a:prstDash val="solid"/>
              <a:miter lim="800000"/>
            </a:ln>
            <a:effectLst>
              <a:outerShdw blurRad="50800" dist="38100" dir="3540000" sx="102000" sy="102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661391A-0AB1-1FB9-DAA0-C54AA6A9F7D7}"/>
              </a:ext>
            </a:extLst>
          </p:cNvPr>
          <p:cNvGrpSpPr/>
          <p:nvPr/>
        </p:nvGrpSpPr>
        <p:grpSpPr>
          <a:xfrm>
            <a:off x="4389958" y="1476513"/>
            <a:ext cx="1716729" cy="1708635"/>
            <a:chOff x="7253562" y="1966873"/>
            <a:chExt cx="1650533" cy="1642752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AF7F59A-8819-FA35-7108-57C7CA539A7E}"/>
                </a:ext>
              </a:extLst>
            </p:cNvPr>
            <p:cNvSpPr/>
            <p:nvPr/>
          </p:nvSpPr>
          <p:spPr>
            <a:xfrm>
              <a:off x="7253562" y="1966873"/>
              <a:ext cx="1650533" cy="1642752"/>
            </a:xfrm>
            <a:prstGeom prst="ellipse">
              <a:avLst/>
            </a:prstGeom>
            <a:solidFill>
              <a:schemeClr val="accent4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A101AA8B-C430-DA0B-4DEC-21D822B3347C}"/>
                </a:ext>
              </a:extLst>
            </p:cNvPr>
            <p:cNvSpPr/>
            <p:nvPr/>
          </p:nvSpPr>
          <p:spPr>
            <a:xfrm>
              <a:off x="7432431" y="2137264"/>
              <a:ext cx="1286544" cy="1286545"/>
            </a:xfrm>
            <a:prstGeom prst="ellipse">
              <a:avLst/>
            </a:prstGeom>
            <a:solidFill>
              <a:sysClr val="window" lastClr="FFFFFF"/>
            </a:solidFill>
            <a:ln w="22225" cap="flat" cmpd="sng" algn="ctr">
              <a:noFill/>
              <a:prstDash val="solid"/>
              <a:miter lim="800000"/>
            </a:ln>
            <a:effectLst>
              <a:outerShdw blurRad="50800" dist="38100" dir="3540000" sx="102000" sy="102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Poppins" pitchFamily="2" charset="77"/>
                <a:cs typeface="Poppins" pitchFamily="2" charset="77"/>
              </a:endParaRPr>
            </a:p>
          </p:txBody>
        </p:sp>
      </p:grpSp>
      <p:sp>
        <p:nvSpPr>
          <p:cNvPr id="34" name="Oval 33">
            <a:extLst>
              <a:ext uri="{FF2B5EF4-FFF2-40B4-BE49-F238E27FC236}">
                <a16:creationId xmlns:a16="http://schemas.microsoft.com/office/drawing/2014/main" id="{9B9F11FE-7635-21BB-BECD-8DEF341A0B22}"/>
              </a:ext>
            </a:extLst>
          </p:cNvPr>
          <p:cNvSpPr/>
          <p:nvPr/>
        </p:nvSpPr>
        <p:spPr>
          <a:xfrm>
            <a:off x="6084825" y="2648535"/>
            <a:ext cx="1716729" cy="1708635"/>
          </a:xfrm>
          <a:prstGeom prst="ellipse">
            <a:avLst/>
          </a:prstGeom>
          <a:solidFill>
            <a:schemeClr val="accent3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4636329-F889-8D80-612B-441BBE6296BD}"/>
              </a:ext>
            </a:extLst>
          </p:cNvPr>
          <p:cNvSpPr/>
          <p:nvPr/>
        </p:nvSpPr>
        <p:spPr>
          <a:xfrm>
            <a:off x="6270867" y="2825759"/>
            <a:ext cx="1338142" cy="1338143"/>
          </a:xfrm>
          <a:prstGeom prst="ellipse">
            <a:avLst/>
          </a:prstGeom>
          <a:solidFill>
            <a:sysClr val="window" lastClr="FFFFFF"/>
          </a:solidFill>
          <a:ln w="22225" cap="flat" cmpd="sng" algn="ctr">
            <a:noFill/>
            <a:prstDash val="solid"/>
            <a:miter lim="800000"/>
          </a:ln>
          <a:effectLst>
            <a:outerShdw blurRad="50800" dist="38100" dir="3540000" sx="102000" sy="102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35BCF400-FF9A-A664-358B-E7052D82CEF7}"/>
              </a:ext>
            </a:extLst>
          </p:cNvPr>
          <p:cNvSpPr/>
          <p:nvPr/>
        </p:nvSpPr>
        <p:spPr>
          <a:xfrm>
            <a:off x="7742738" y="1500992"/>
            <a:ext cx="1716729" cy="1708635"/>
          </a:xfrm>
          <a:prstGeom prst="ellipse">
            <a:avLst/>
          </a:prstGeom>
          <a:solidFill>
            <a:schemeClr val="accent2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3D31844-FD66-3D0F-A7A2-029D288D9DE6}"/>
              </a:ext>
            </a:extLst>
          </p:cNvPr>
          <p:cNvSpPr/>
          <p:nvPr/>
        </p:nvSpPr>
        <p:spPr>
          <a:xfrm>
            <a:off x="7928780" y="1678216"/>
            <a:ext cx="1338142" cy="1338143"/>
          </a:xfrm>
          <a:prstGeom prst="ellipse">
            <a:avLst/>
          </a:prstGeom>
          <a:solidFill>
            <a:sysClr val="window" lastClr="FFFFFF"/>
          </a:solidFill>
          <a:ln w="22225" cap="flat" cmpd="sng" algn="ctr">
            <a:noFill/>
            <a:prstDash val="solid"/>
            <a:miter lim="800000"/>
          </a:ln>
          <a:effectLst>
            <a:outerShdw blurRad="50800" dist="38100" dir="3540000" sx="102000" sy="102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A1FE930-0ADC-642C-67FC-4388AAF4C40C}"/>
              </a:ext>
            </a:extLst>
          </p:cNvPr>
          <p:cNvSpPr/>
          <p:nvPr/>
        </p:nvSpPr>
        <p:spPr>
          <a:xfrm>
            <a:off x="9430956" y="2712459"/>
            <a:ext cx="1716729" cy="1708635"/>
          </a:xfrm>
          <a:prstGeom prst="ellipse">
            <a:avLst/>
          </a:prstGeom>
          <a:solidFill>
            <a:schemeClr val="accent1"/>
          </a:solidFill>
          <a:ln w="2222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136E2F8-331C-8206-42DC-D509C18880A1}"/>
              </a:ext>
            </a:extLst>
          </p:cNvPr>
          <p:cNvSpPr/>
          <p:nvPr/>
        </p:nvSpPr>
        <p:spPr>
          <a:xfrm>
            <a:off x="9616998" y="2889683"/>
            <a:ext cx="1338142" cy="1338143"/>
          </a:xfrm>
          <a:prstGeom prst="ellipse">
            <a:avLst/>
          </a:prstGeom>
          <a:solidFill>
            <a:sysClr val="window" lastClr="FFFFFF"/>
          </a:solidFill>
          <a:ln w="22225" cap="flat" cmpd="sng" algn="ctr">
            <a:noFill/>
            <a:prstDash val="solid"/>
            <a:miter lim="800000"/>
          </a:ln>
          <a:effectLst>
            <a:outerShdw blurRad="50800" dist="38100" dir="3540000" sx="102000" sy="102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2" name="Arc 51">
            <a:extLst>
              <a:ext uri="{FF2B5EF4-FFF2-40B4-BE49-F238E27FC236}">
                <a16:creationId xmlns:a16="http://schemas.microsoft.com/office/drawing/2014/main" id="{2CA88FA3-2BEC-78D2-583D-2813D250B56E}"/>
              </a:ext>
            </a:extLst>
          </p:cNvPr>
          <p:cNvSpPr/>
          <p:nvPr/>
        </p:nvSpPr>
        <p:spPr>
          <a:xfrm rot="10800000">
            <a:off x="946846" y="1609776"/>
            <a:ext cx="1931508" cy="1748341"/>
          </a:xfrm>
          <a:prstGeom prst="arc">
            <a:avLst>
              <a:gd name="adj1" fmla="val 12679237"/>
              <a:gd name="adj2" fmla="val 19800612"/>
            </a:avLst>
          </a:prstGeom>
          <a:noFill/>
          <a:ln w="28575" cap="flat" cmpd="sng" algn="ctr">
            <a:solidFill>
              <a:srgbClr val="3F3F3F">
                <a:lumMod val="20000"/>
                <a:lumOff val="80000"/>
              </a:srgbClr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3" name="Arc 52">
            <a:extLst>
              <a:ext uri="{FF2B5EF4-FFF2-40B4-BE49-F238E27FC236}">
                <a16:creationId xmlns:a16="http://schemas.microsoft.com/office/drawing/2014/main" id="{9E3FE0C2-21D1-E2D6-ECD8-46DA95D8D8EC}"/>
              </a:ext>
            </a:extLst>
          </p:cNvPr>
          <p:cNvSpPr/>
          <p:nvPr/>
        </p:nvSpPr>
        <p:spPr>
          <a:xfrm rot="19676901">
            <a:off x="2533172" y="2499234"/>
            <a:ext cx="2024726" cy="1857877"/>
          </a:xfrm>
          <a:prstGeom prst="arc">
            <a:avLst>
              <a:gd name="adj1" fmla="val 14588167"/>
              <a:gd name="adj2" fmla="val 138218"/>
            </a:avLst>
          </a:prstGeom>
          <a:noFill/>
          <a:ln w="28575" cap="flat" cmpd="sng" algn="ctr">
            <a:solidFill>
              <a:srgbClr val="3F3F3F">
                <a:lumMod val="20000"/>
                <a:lumOff val="80000"/>
              </a:srgbClr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4" name="Arc 53">
            <a:extLst>
              <a:ext uri="{FF2B5EF4-FFF2-40B4-BE49-F238E27FC236}">
                <a16:creationId xmlns:a16="http://schemas.microsoft.com/office/drawing/2014/main" id="{C29171CA-1198-2D69-7F41-59476D1E829F}"/>
              </a:ext>
            </a:extLst>
          </p:cNvPr>
          <p:cNvSpPr/>
          <p:nvPr/>
        </p:nvSpPr>
        <p:spPr>
          <a:xfrm rot="9936142">
            <a:off x="4304348" y="1595102"/>
            <a:ext cx="1952675" cy="1748341"/>
          </a:xfrm>
          <a:prstGeom prst="arc">
            <a:avLst>
              <a:gd name="adj1" fmla="val 13612878"/>
              <a:gd name="adj2" fmla="val 20722347"/>
            </a:avLst>
          </a:prstGeom>
          <a:noFill/>
          <a:ln w="28575" cap="flat" cmpd="sng" algn="ctr">
            <a:solidFill>
              <a:srgbClr val="3F3F3F">
                <a:lumMod val="20000"/>
                <a:lumOff val="80000"/>
              </a:srgbClr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5" name="Arc 54">
            <a:extLst>
              <a:ext uri="{FF2B5EF4-FFF2-40B4-BE49-F238E27FC236}">
                <a16:creationId xmlns:a16="http://schemas.microsoft.com/office/drawing/2014/main" id="{514A662A-F981-08AE-435C-EC99D2E2D047}"/>
              </a:ext>
            </a:extLst>
          </p:cNvPr>
          <p:cNvSpPr/>
          <p:nvPr/>
        </p:nvSpPr>
        <p:spPr>
          <a:xfrm rot="19676901">
            <a:off x="5876864" y="2487818"/>
            <a:ext cx="2024726" cy="1857877"/>
          </a:xfrm>
          <a:prstGeom prst="arc">
            <a:avLst>
              <a:gd name="adj1" fmla="val 14588167"/>
              <a:gd name="adj2" fmla="val 138218"/>
            </a:avLst>
          </a:prstGeom>
          <a:noFill/>
          <a:ln w="28575" cap="flat" cmpd="sng" algn="ctr">
            <a:solidFill>
              <a:srgbClr val="3F3F3F">
                <a:lumMod val="20000"/>
                <a:lumOff val="80000"/>
              </a:srgbClr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6" name="Arc 55">
            <a:extLst>
              <a:ext uri="{FF2B5EF4-FFF2-40B4-BE49-F238E27FC236}">
                <a16:creationId xmlns:a16="http://schemas.microsoft.com/office/drawing/2014/main" id="{84649A0C-5123-6BC3-8A77-0348E80B5A4E}"/>
              </a:ext>
            </a:extLst>
          </p:cNvPr>
          <p:cNvSpPr/>
          <p:nvPr/>
        </p:nvSpPr>
        <p:spPr>
          <a:xfrm rot="9936142">
            <a:off x="7652116" y="1596042"/>
            <a:ext cx="1952675" cy="1748341"/>
          </a:xfrm>
          <a:prstGeom prst="arc">
            <a:avLst>
              <a:gd name="adj1" fmla="val 13612878"/>
              <a:gd name="adj2" fmla="val 20742005"/>
            </a:avLst>
          </a:prstGeom>
          <a:noFill/>
          <a:ln w="28575" cap="flat" cmpd="sng" algn="ctr">
            <a:solidFill>
              <a:srgbClr val="3F3F3F">
                <a:lumMod val="20000"/>
                <a:lumOff val="80000"/>
              </a:srgbClr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7" name="Arc 56">
            <a:extLst>
              <a:ext uri="{FF2B5EF4-FFF2-40B4-BE49-F238E27FC236}">
                <a16:creationId xmlns:a16="http://schemas.microsoft.com/office/drawing/2014/main" id="{A2428045-BF3C-7B3D-1103-790B604E7318}"/>
              </a:ext>
            </a:extLst>
          </p:cNvPr>
          <p:cNvSpPr/>
          <p:nvPr/>
        </p:nvSpPr>
        <p:spPr>
          <a:xfrm rot="19676901">
            <a:off x="9227647" y="2480310"/>
            <a:ext cx="2024726" cy="1857877"/>
          </a:xfrm>
          <a:prstGeom prst="arc">
            <a:avLst>
              <a:gd name="adj1" fmla="val 14588167"/>
              <a:gd name="adj2" fmla="val 138218"/>
            </a:avLst>
          </a:prstGeom>
          <a:noFill/>
          <a:ln w="28575" cap="flat" cmpd="sng" algn="ctr">
            <a:solidFill>
              <a:srgbClr val="3F3F3F">
                <a:lumMod val="20000"/>
                <a:lumOff val="80000"/>
              </a:srgbClr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94E7642-3124-58B8-BDFF-7C46861025E0}"/>
              </a:ext>
            </a:extLst>
          </p:cNvPr>
          <p:cNvSpPr/>
          <p:nvPr/>
        </p:nvSpPr>
        <p:spPr>
          <a:xfrm>
            <a:off x="1842066" y="3521060"/>
            <a:ext cx="127438" cy="131503"/>
          </a:xfrm>
          <a:prstGeom prst="ellipse">
            <a:avLst/>
          </a:prstGeom>
          <a:solidFill>
            <a:srgbClr val="783970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503D2512-4483-9553-6A55-C60BDE962BA9}"/>
              </a:ext>
            </a:extLst>
          </p:cNvPr>
          <p:cNvSpPr/>
          <p:nvPr/>
        </p:nvSpPr>
        <p:spPr>
          <a:xfrm>
            <a:off x="5179470" y="3526932"/>
            <a:ext cx="127438" cy="131503"/>
          </a:xfrm>
          <a:prstGeom prst="ellipse">
            <a:avLst/>
          </a:prstGeom>
          <a:solidFill>
            <a:schemeClr val="accent4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8C4D508-1F44-1773-F122-3169FD6C4A95}"/>
              </a:ext>
            </a:extLst>
          </p:cNvPr>
          <p:cNvSpPr/>
          <p:nvPr/>
        </p:nvSpPr>
        <p:spPr>
          <a:xfrm>
            <a:off x="8516873" y="3506042"/>
            <a:ext cx="127438" cy="131503"/>
          </a:xfrm>
          <a:prstGeom prst="ellipse">
            <a:avLst/>
          </a:prstGeom>
          <a:solidFill>
            <a:schemeClr val="accent2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CA880D1F-1634-5871-735C-5F55EB4E6600}"/>
              </a:ext>
            </a:extLst>
          </p:cNvPr>
          <p:cNvSpPr/>
          <p:nvPr/>
        </p:nvSpPr>
        <p:spPr>
          <a:xfrm>
            <a:off x="3547164" y="2162042"/>
            <a:ext cx="127438" cy="131503"/>
          </a:xfrm>
          <a:prstGeom prst="ellipse">
            <a:avLst/>
          </a:prstGeom>
          <a:solidFill>
            <a:schemeClr val="accent5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6C3CF4E8-C056-0C49-CBB2-2112297A2DC5}"/>
              </a:ext>
            </a:extLst>
          </p:cNvPr>
          <p:cNvSpPr/>
          <p:nvPr/>
        </p:nvSpPr>
        <p:spPr>
          <a:xfrm>
            <a:off x="6871189" y="2167915"/>
            <a:ext cx="127438" cy="131503"/>
          </a:xfrm>
          <a:prstGeom prst="ellipse">
            <a:avLst/>
          </a:prstGeom>
          <a:solidFill>
            <a:schemeClr val="accent3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CB0CDFB3-A1DC-7412-B446-102A91A8B9B0}"/>
              </a:ext>
            </a:extLst>
          </p:cNvPr>
          <p:cNvSpPr/>
          <p:nvPr/>
        </p:nvSpPr>
        <p:spPr>
          <a:xfrm>
            <a:off x="10208592" y="2160407"/>
            <a:ext cx="127438" cy="131503"/>
          </a:xfrm>
          <a:prstGeom prst="ellipse">
            <a:avLst/>
          </a:prstGeom>
          <a:solidFill>
            <a:schemeClr val="accent1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1367833E-D7B6-99F1-CC91-8283ACB29D46}"/>
              </a:ext>
            </a:extLst>
          </p:cNvPr>
          <p:cNvGrpSpPr/>
          <p:nvPr/>
        </p:nvGrpSpPr>
        <p:grpSpPr>
          <a:xfrm>
            <a:off x="696112" y="3785720"/>
            <a:ext cx="2375093" cy="1777108"/>
            <a:chOff x="541075" y="1893550"/>
            <a:chExt cx="1989377" cy="823194"/>
          </a:xfrm>
        </p:grpSpPr>
        <p:sp>
          <p:nvSpPr>
            <p:cNvPr id="103" name="Google Shape;711;p41">
              <a:extLst>
                <a:ext uri="{FF2B5EF4-FFF2-40B4-BE49-F238E27FC236}">
                  <a16:creationId xmlns:a16="http://schemas.microsoft.com/office/drawing/2014/main" id="{2B7D0F34-F255-59DE-F303-E97C8BEBDE0A}"/>
                </a:ext>
              </a:extLst>
            </p:cNvPr>
            <p:cNvSpPr txBox="1"/>
            <p:nvPr/>
          </p:nvSpPr>
          <p:spPr>
            <a:xfrm>
              <a:off x="541075" y="1893550"/>
              <a:ext cx="1804694" cy="3197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b="1" strike="sngStrike" dirty="0">
                  <a:solidFill>
                    <a:schemeClr val="tx2"/>
                  </a:solidFill>
                  <a:latin typeface="Poppins" pitchFamily="2" charset="77"/>
                  <a:ea typeface="Lato"/>
                  <a:cs typeface="Poppins" pitchFamily="2" charset="77"/>
                  <a:sym typeface="Lato"/>
                </a:rPr>
                <a:t>Compensation F</a:t>
              </a:r>
              <a:r>
                <a:rPr lang="en-US" b="1" dirty="0">
                  <a:solidFill>
                    <a:schemeClr val="tx2"/>
                  </a:solidFill>
                  <a:latin typeface="Poppins" pitchFamily="2" charset="77"/>
                  <a:ea typeface="Lato"/>
                  <a:cs typeface="Poppins" pitchFamily="2" charset="77"/>
                  <a:sym typeface="Lato"/>
                </a:rPr>
                <a:t>ee model</a:t>
              </a:r>
              <a:endParaRPr lang="en-US" sz="14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04" name="Google Shape;951;p46">
              <a:extLst>
                <a:ext uri="{FF2B5EF4-FFF2-40B4-BE49-F238E27FC236}">
                  <a16:creationId xmlns:a16="http://schemas.microsoft.com/office/drawing/2014/main" id="{08C986D1-D085-CBCA-202F-7CCE2CE95653}"/>
                </a:ext>
              </a:extLst>
            </p:cNvPr>
            <p:cNvSpPr/>
            <p:nvPr/>
          </p:nvSpPr>
          <p:spPr>
            <a:xfrm>
              <a:off x="810958" y="2139427"/>
              <a:ext cx="1719494" cy="5773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Poppins" pitchFamily="2" charset="77"/>
                <a:ea typeface="Lato"/>
                <a:cs typeface="Poppins" pitchFamily="2" charset="77"/>
                <a:sym typeface="Lato"/>
              </a:endParaRP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86BD85BD-8E03-3E1A-AC14-6B7D73D76349}"/>
              </a:ext>
            </a:extLst>
          </p:cNvPr>
          <p:cNvGrpSpPr/>
          <p:nvPr/>
        </p:nvGrpSpPr>
        <p:grpSpPr>
          <a:xfrm>
            <a:off x="4234557" y="3858750"/>
            <a:ext cx="2129510" cy="1078779"/>
            <a:chOff x="741902" y="1802513"/>
            <a:chExt cx="1804694" cy="914232"/>
          </a:xfrm>
        </p:grpSpPr>
        <p:sp>
          <p:nvSpPr>
            <p:cNvPr id="106" name="Google Shape;711;p41">
              <a:extLst>
                <a:ext uri="{FF2B5EF4-FFF2-40B4-BE49-F238E27FC236}">
                  <a16:creationId xmlns:a16="http://schemas.microsoft.com/office/drawing/2014/main" id="{7FF7F8DB-6782-88CB-8E45-AEB048784DAD}"/>
                </a:ext>
              </a:extLst>
            </p:cNvPr>
            <p:cNvSpPr txBox="1"/>
            <p:nvPr/>
          </p:nvSpPr>
          <p:spPr>
            <a:xfrm>
              <a:off x="741902" y="1802513"/>
              <a:ext cx="1804694" cy="3197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b="1">
                  <a:solidFill>
                    <a:schemeClr val="tx2"/>
                  </a:solidFill>
                  <a:latin typeface="Poppins" pitchFamily="2" charset="77"/>
                  <a:ea typeface="Lato"/>
                  <a:cs typeface="Poppins" pitchFamily="2" charset="77"/>
                  <a:sym typeface="Lato"/>
                </a:rPr>
                <a:t>Basic services</a:t>
              </a:r>
              <a:endParaRPr lang="en-US" sz="1400" b="1">
                <a:solidFill>
                  <a:schemeClr val="tx2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07" name="Google Shape;951;p46">
              <a:extLst>
                <a:ext uri="{FF2B5EF4-FFF2-40B4-BE49-F238E27FC236}">
                  <a16:creationId xmlns:a16="http://schemas.microsoft.com/office/drawing/2014/main" id="{19A24050-D8BA-C8B4-B998-B1E11A4CA4C9}"/>
                </a:ext>
              </a:extLst>
            </p:cNvPr>
            <p:cNvSpPr/>
            <p:nvPr/>
          </p:nvSpPr>
          <p:spPr>
            <a:xfrm>
              <a:off x="751677" y="2067284"/>
              <a:ext cx="1778775" cy="649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Poppins" pitchFamily="2" charset="77"/>
                <a:ea typeface="Lato"/>
                <a:cs typeface="Poppins" pitchFamily="2" charset="77"/>
                <a:sym typeface="Lato"/>
              </a:endParaRPr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4680A735-B66B-77B3-8F40-1D9DDE25E9C7}"/>
              </a:ext>
            </a:extLst>
          </p:cNvPr>
          <p:cNvGrpSpPr/>
          <p:nvPr/>
        </p:nvGrpSpPr>
        <p:grpSpPr>
          <a:xfrm>
            <a:off x="7559313" y="3858750"/>
            <a:ext cx="2129510" cy="1078779"/>
            <a:chOff x="741902" y="1802513"/>
            <a:chExt cx="1804694" cy="914232"/>
          </a:xfrm>
        </p:grpSpPr>
        <p:sp>
          <p:nvSpPr>
            <p:cNvPr id="109" name="Google Shape;711;p41">
              <a:extLst>
                <a:ext uri="{FF2B5EF4-FFF2-40B4-BE49-F238E27FC236}">
                  <a16:creationId xmlns:a16="http://schemas.microsoft.com/office/drawing/2014/main" id="{5E1A0795-F5D9-3C34-88F1-8CA97AA9D00A}"/>
                </a:ext>
              </a:extLst>
            </p:cNvPr>
            <p:cNvSpPr txBox="1"/>
            <p:nvPr/>
          </p:nvSpPr>
          <p:spPr>
            <a:xfrm>
              <a:off x="741902" y="1802513"/>
              <a:ext cx="1804694" cy="3197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>
                  <a:solidFill>
                    <a:schemeClr val="tx2"/>
                  </a:solidFill>
                  <a:latin typeface="Poppins" pitchFamily="2" charset="77"/>
                  <a:ea typeface="Lato"/>
                  <a:cs typeface="Poppins" pitchFamily="2" charset="77"/>
                  <a:sym typeface="Lato"/>
                </a:rPr>
                <a:t>B2B payments</a:t>
              </a:r>
            </a:p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>
                  <a:solidFill>
                    <a:schemeClr val="tx2"/>
                  </a:solidFill>
                  <a:latin typeface="Poppins" pitchFamily="2" charset="77"/>
                  <a:ea typeface="Lato"/>
                  <a:cs typeface="Poppins" pitchFamily="2" charset="77"/>
                  <a:sym typeface="Lato"/>
                </a:rPr>
                <a:t>Merchant holdings</a:t>
              </a:r>
              <a:endParaRPr lang="en-US" sz="14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0" name="Google Shape;951;p46">
              <a:extLst>
                <a:ext uri="{FF2B5EF4-FFF2-40B4-BE49-F238E27FC236}">
                  <a16:creationId xmlns:a16="http://schemas.microsoft.com/office/drawing/2014/main" id="{2CF6FD44-4089-AED7-15FC-8BBF80C11169}"/>
                </a:ext>
              </a:extLst>
            </p:cNvPr>
            <p:cNvSpPr/>
            <p:nvPr/>
          </p:nvSpPr>
          <p:spPr>
            <a:xfrm>
              <a:off x="751677" y="2067284"/>
              <a:ext cx="1778775" cy="649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Poppins" pitchFamily="2" charset="77"/>
                <a:ea typeface="Lato"/>
                <a:cs typeface="Poppins" pitchFamily="2" charset="77"/>
                <a:sym typeface="Lato"/>
              </a:endParaRP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9AC05C68-4EC1-BD2B-B970-EC9787A70391}"/>
              </a:ext>
            </a:extLst>
          </p:cNvPr>
          <p:cNvGrpSpPr/>
          <p:nvPr/>
        </p:nvGrpSpPr>
        <p:grpSpPr>
          <a:xfrm>
            <a:off x="2528268" y="1327940"/>
            <a:ext cx="2129510" cy="1204103"/>
            <a:chOff x="741902" y="1621615"/>
            <a:chExt cx="1804694" cy="1020440"/>
          </a:xfrm>
        </p:grpSpPr>
        <p:sp>
          <p:nvSpPr>
            <p:cNvPr id="112" name="Google Shape;711;p41">
              <a:extLst>
                <a:ext uri="{FF2B5EF4-FFF2-40B4-BE49-F238E27FC236}">
                  <a16:creationId xmlns:a16="http://schemas.microsoft.com/office/drawing/2014/main" id="{D5AA6F27-3DE3-45AE-196E-646F9DE9362D}"/>
                </a:ext>
              </a:extLst>
            </p:cNvPr>
            <p:cNvSpPr txBox="1"/>
            <p:nvPr/>
          </p:nvSpPr>
          <p:spPr>
            <a:xfrm>
              <a:off x="741902" y="1621615"/>
              <a:ext cx="1804694" cy="3197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b="1">
                  <a:solidFill>
                    <a:schemeClr val="tx2"/>
                  </a:solidFill>
                  <a:latin typeface="Poppins" pitchFamily="2" charset="77"/>
                  <a:ea typeface="Lato"/>
                  <a:cs typeface="Poppins" pitchFamily="2" charset="77"/>
                  <a:sym typeface="Lato"/>
                </a:rPr>
                <a:t>Offline</a:t>
              </a:r>
              <a:endParaRPr lang="en-US" b="1">
                <a:solidFill>
                  <a:schemeClr val="tx2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3" name="Google Shape;951;p46">
              <a:extLst>
                <a:ext uri="{FF2B5EF4-FFF2-40B4-BE49-F238E27FC236}">
                  <a16:creationId xmlns:a16="http://schemas.microsoft.com/office/drawing/2014/main" id="{A584F679-FE79-3931-6D4F-340FEACD1572}"/>
                </a:ext>
              </a:extLst>
            </p:cNvPr>
            <p:cNvSpPr/>
            <p:nvPr/>
          </p:nvSpPr>
          <p:spPr>
            <a:xfrm>
              <a:off x="751677" y="1992594"/>
              <a:ext cx="1778775" cy="649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Poppins" pitchFamily="2" charset="77"/>
                <a:ea typeface="Lato"/>
                <a:cs typeface="Poppins" pitchFamily="2" charset="77"/>
                <a:sym typeface="Lato"/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F1E7DB04-B6B6-CDA1-6FBB-812EDC1CA6CE}"/>
              </a:ext>
            </a:extLst>
          </p:cNvPr>
          <p:cNvGrpSpPr/>
          <p:nvPr/>
        </p:nvGrpSpPr>
        <p:grpSpPr>
          <a:xfrm>
            <a:off x="5840478" y="1049594"/>
            <a:ext cx="2129510" cy="766353"/>
            <a:chOff x="741902" y="2179320"/>
            <a:chExt cx="1804694" cy="649461"/>
          </a:xfrm>
        </p:grpSpPr>
        <p:sp>
          <p:nvSpPr>
            <p:cNvPr id="115" name="Google Shape;711;p41">
              <a:extLst>
                <a:ext uri="{FF2B5EF4-FFF2-40B4-BE49-F238E27FC236}">
                  <a16:creationId xmlns:a16="http://schemas.microsoft.com/office/drawing/2014/main" id="{60B3A45D-7F29-D024-C497-69E6541AB8A9}"/>
                </a:ext>
              </a:extLst>
            </p:cNvPr>
            <p:cNvSpPr txBox="1"/>
            <p:nvPr/>
          </p:nvSpPr>
          <p:spPr>
            <a:xfrm>
              <a:off x="741902" y="2390729"/>
              <a:ext cx="1804694" cy="3197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b="1">
                  <a:solidFill>
                    <a:schemeClr val="tx2"/>
                  </a:solidFill>
                  <a:latin typeface="Poppins" pitchFamily="2" charset="77"/>
                  <a:ea typeface="Lato"/>
                  <a:cs typeface="Poppins" pitchFamily="2" charset="77"/>
                  <a:sym typeface="Lato"/>
                </a:rPr>
                <a:t>Phasing</a:t>
              </a:r>
              <a:endParaRPr lang="en-US" sz="1400" b="1">
                <a:solidFill>
                  <a:schemeClr val="tx2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6" name="Google Shape;951;p46">
              <a:extLst>
                <a:ext uri="{FF2B5EF4-FFF2-40B4-BE49-F238E27FC236}">
                  <a16:creationId xmlns:a16="http://schemas.microsoft.com/office/drawing/2014/main" id="{474B63F2-91A1-1AF7-396B-D6116E80672E}"/>
                </a:ext>
              </a:extLst>
            </p:cNvPr>
            <p:cNvSpPr/>
            <p:nvPr/>
          </p:nvSpPr>
          <p:spPr>
            <a:xfrm>
              <a:off x="751677" y="2179320"/>
              <a:ext cx="1778775" cy="649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Poppins" pitchFamily="2" charset="77"/>
                <a:ea typeface="Lato"/>
                <a:cs typeface="Poppins" pitchFamily="2" charset="77"/>
                <a:sym typeface="Lato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A7336897-1C6E-1DE6-A28A-9210B65C08E6}"/>
              </a:ext>
            </a:extLst>
          </p:cNvPr>
          <p:cNvGrpSpPr/>
          <p:nvPr/>
        </p:nvGrpSpPr>
        <p:grpSpPr>
          <a:xfrm>
            <a:off x="9189313" y="851294"/>
            <a:ext cx="2156076" cy="831887"/>
            <a:chOff x="751677" y="2020602"/>
            <a:chExt cx="1827208" cy="704997"/>
          </a:xfrm>
        </p:grpSpPr>
        <p:sp>
          <p:nvSpPr>
            <p:cNvPr id="118" name="Google Shape;711;p41">
              <a:extLst>
                <a:ext uri="{FF2B5EF4-FFF2-40B4-BE49-F238E27FC236}">
                  <a16:creationId xmlns:a16="http://schemas.microsoft.com/office/drawing/2014/main" id="{C290DF20-F586-4947-2209-42233BCE9AB6}"/>
                </a:ext>
              </a:extLst>
            </p:cNvPr>
            <p:cNvSpPr txBox="1"/>
            <p:nvPr/>
          </p:nvSpPr>
          <p:spPr>
            <a:xfrm>
              <a:off x="774191" y="2405883"/>
              <a:ext cx="1804694" cy="3197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b="1">
                  <a:solidFill>
                    <a:schemeClr val="tx2"/>
                  </a:solidFill>
                  <a:latin typeface="Poppins" pitchFamily="2" charset="77"/>
                  <a:ea typeface="Lato"/>
                  <a:cs typeface="Poppins" pitchFamily="2" charset="77"/>
                  <a:sym typeface="Lato"/>
                </a:rPr>
                <a:t>Reuse infrastructure</a:t>
              </a:r>
              <a:endParaRPr lang="en-US" b="1">
                <a:solidFill>
                  <a:schemeClr val="tx2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9" name="Google Shape;951;p46">
              <a:extLst>
                <a:ext uri="{FF2B5EF4-FFF2-40B4-BE49-F238E27FC236}">
                  <a16:creationId xmlns:a16="http://schemas.microsoft.com/office/drawing/2014/main" id="{F5C60F28-843C-E5DA-FBA7-786AE90A07F8}"/>
                </a:ext>
              </a:extLst>
            </p:cNvPr>
            <p:cNvSpPr/>
            <p:nvPr/>
          </p:nvSpPr>
          <p:spPr>
            <a:xfrm>
              <a:off x="751677" y="2020602"/>
              <a:ext cx="1778775" cy="649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Poppins" pitchFamily="2" charset="77"/>
                <a:ea typeface="Lato"/>
                <a:cs typeface="Poppins" pitchFamily="2" charset="77"/>
                <a:sym typeface="Lato"/>
              </a:endParaRPr>
            </a:p>
          </p:txBody>
        </p:sp>
      </p:grpSp>
      <p:sp>
        <p:nvSpPr>
          <p:cNvPr id="121" name="TextBox 120">
            <a:extLst>
              <a:ext uri="{FF2B5EF4-FFF2-40B4-BE49-F238E27FC236}">
                <a16:creationId xmlns:a16="http://schemas.microsoft.com/office/drawing/2014/main" id="{DACA9F24-C7F4-AD09-4E69-1B9168486AB2}"/>
              </a:ext>
            </a:extLst>
          </p:cNvPr>
          <p:cNvSpPr txBox="1"/>
          <p:nvPr/>
        </p:nvSpPr>
        <p:spPr>
          <a:xfrm>
            <a:off x="1450307" y="1972196"/>
            <a:ext cx="88028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>
                <a:solidFill>
                  <a:srgbClr val="783970"/>
                </a:solidFill>
                <a:latin typeface="Poppins SemiBold" pitchFamily="2" charset="77"/>
                <a:cs typeface="Poppins SemiBold" pitchFamily="2" charset="77"/>
              </a:rPr>
              <a:t>01</a:t>
            </a:r>
            <a:endParaRPr lang="ko-KR" altLang="en-US" sz="4800" b="1">
              <a:solidFill>
                <a:srgbClr val="783970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7A201624-B323-3A6E-E1FE-B9F507A87E3A}"/>
              </a:ext>
            </a:extLst>
          </p:cNvPr>
          <p:cNvSpPr txBox="1"/>
          <p:nvPr/>
        </p:nvSpPr>
        <p:spPr>
          <a:xfrm>
            <a:off x="4737416" y="1972196"/>
            <a:ext cx="10115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>
                <a:solidFill>
                  <a:schemeClr val="accent4"/>
                </a:solidFill>
                <a:latin typeface="Poppins SemiBold" pitchFamily="2" charset="77"/>
                <a:cs typeface="Poppins SemiBold" pitchFamily="2" charset="77"/>
              </a:rPr>
              <a:t>03</a:t>
            </a:r>
            <a:endParaRPr lang="ko-KR" altLang="en-US" sz="4800" b="1">
              <a:solidFill>
                <a:schemeClr val="accent4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80F4A534-6138-AE94-0092-D7C482ED049A}"/>
              </a:ext>
            </a:extLst>
          </p:cNvPr>
          <p:cNvSpPr txBox="1"/>
          <p:nvPr/>
        </p:nvSpPr>
        <p:spPr>
          <a:xfrm>
            <a:off x="8090216" y="1972196"/>
            <a:ext cx="10115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>
                <a:solidFill>
                  <a:schemeClr val="accent2"/>
                </a:solidFill>
                <a:latin typeface="Poppins SemiBold" pitchFamily="2" charset="77"/>
                <a:cs typeface="Poppins SemiBold" pitchFamily="2" charset="77"/>
              </a:rPr>
              <a:t>05</a:t>
            </a:r>
            <a:endParaRPr lang="ko-KR" altLang="en-US" sz="4800" b="1">
              <a:solidFill>
                <a:schemeClr val="accent2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0F28307C-55EC-07C2-EDB3-319DFB60351F}"/>
              </a:ext>
            </a:extLst>
          </p:cNvPr>
          <p:cNvSpPr txBox="1"/>
          <p:nvPr/>
        </p:nvSpPr>
        <p:spPr>
          <a:xfrm>
            <a:off x="3026974" y="3125135"/>
            <a:ext cx="109346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>
                <a:solidFill>
                  <a:schemeClr val="accent5"/>
                </a:solidFill>
                <a:latin typeface="Poppins SemiBold" pitchFamily="2" charset="77"/>
                <a:cs typeface="Poppins SemiBold" pitchFamily="2" charset="77"/>
              </a:rPr>
              <a:t>02</a:t>
            </a:r>
            <a:endParaRPr lang="ko-KR" altLang="en-US" sz="4800" b="1">
              <a:solidFill>
                <a:schemeClr val="accent5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8462F454-AEFD-D84C-35A2-FA94F0E18938}"/>
              </a:ext>
            </a:extLst>
          </p:cNvPr>
          <p:cNvSpPr txBox="1"/>
          <p:nvPr/>
        </p:nvSpPr>
        <p:spPr>
          <a:xfrm>
            <a:off x="6433694" y="3125135"/>
            <a:ext cx="10115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>
                <a:solidFill>
                  <a:schemeClr val="accent3"/>
                </a:solidFill>
                <a:latin typeface="Poppins SemiBold" pitchFamily="2" charset="77"/>
                <a:cs typeface="Poppins SemiBold" pitchFamily="2" charset="77"/>
              </a:rPr>
              <a:t>04</a:t>
            </a:r>
            <a:endParaRPr lang="ko-KR" altLang="en-US" sz="4800" b="1">
              <a:solidFill>
                <a:schemeClr val="accent3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AE7ADDCD-7B69-1D3B-E921-DB0B7E143C49}"/>
              </a:ext>
            </a:extLst>
          </p:cNvPr>
          <p:cNvSpPr txBox="1"/>
          <p:nvPr/>
        </p:nvSpPr>
        <p:spPr>
          <a:xfrm>
            <a:off x="9786494" y="3125135"/>
            <a:ext cx="10115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rPr>
              <a:t>06</a:t>
            </a:r>
            <a:endParaRPr lang="ko-KR" altLang="en-US" sz="4800" b="1">
              <a:solidFill>
                <a:schemeClr val="accent1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sp>
        <p:nvSpPr>
          <p:cNvPr id="3" name="Google Shape;951;p46">
            <a:extLst>
              <a:ext uri="{FF2B5EF4-FFF2-40B4-BE49-F238E27FC236}">
                <a16:creationId xmlns:a16="http://schemas.microsoft.com/office/drawing/2014/main" id="{26E9D732-6F53-7C6E-F2AA-B2AD5F8E618C}"/>
              </a:ext>
            </a:extLst>
          </p:cNvPr>
          <p:cNvSpPr/>
          <p:nvPr/>
        </p:nvSpPr>
        <p:spPr>
          <a:xfrm>
            <a:off x="2129421" y="970971"/>
            <a:ext cx="2984956" cy="887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chemeClr val="tx1">
                  <a:lumMod val="75000"/>
                  <a:lumOff val="25000"/>
                </a:schemeClr>
              </a:solidFill>
              <a:latin typeface="Poppins" pitchFamily="2" charset="77"/>
              <a:ea typeface="Lato"/>
              <a:cs typeface="Poppins" pitchFamily="2" charset="77"/>
              <a:sym typeface="Lato"/>
            </a:endParaRPr>
          </a:p>
        </p:txBody>
      </p:sp>
      <p:sp>
        <p:nvSpPr>
          <p:cNvPr id="15" name="Graphic 1">
            <a:extLst>
              <a:ext uri="{FF2B5EF4-FFF2-40B4-BE49-F238E27FC236}">
                <a16:creationId xmlns:a16="http://schemas.microsoft.com/office/drawing/2014/main" id="{8DA6F949-B78D-3D28-AB1C-1EC00E9CB1F7}"/>
              </a:ext>
            </a:extLst>
          </p:cNvPr>
          <p:cNvSpPr/>
          <p:nvPr/>
        </p:nvSpPr>
        <p:spPr>
          <a:xfrm>
            <a:off x="1036217" y="5064678"/>
            <a:ext cx="10469300" cy="974803"/>
          </a:xfrm>
          <a:prstGeom prst="roundRect">
            <a:avLst>
              <a:gd name="adj" fmla="val 7051"/>
            </a:avLst>
          </a:prstGeom>
          <a:solidFill>
            <a:schemeClr val="bg1"/>
          </a:solidFill>
          <a:ln w="8255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2FBEB0-23BA-6760-009B-77D8BE4B5537}"/>
              </a:ext>
            </a:extLst>
          </p:cNvPr>
          <p:cNvSpPr txBox="1"/>
          <p:nvPr/>
        </p:nvSpPr>
        <p:spPr>
          <a:xfrm>
            <a:off x="815886" y="5339670"/>
            <a:ext cx="1084301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srgbClr val="004F9F"/>
                </a:solidFill>
                <a:effectLst/>
                <a:uLnTx/>
                <a:uFillTx/>
                <a:latin typeface="Poppins SemiBold" pitchFamily="2" charset="77"/>
                <a:ea typeface="맑은 고딕" panose="020B0503020000020004" pitchFamily="34" charset="-127"/>
                <a:cs typeface="Poppins SemiBold" pitchFamily="2" charset="77"/>
              </a:rPr>
              <a:t>Complexity =&gt; costs =&gt; fees =&gt; prices =&gt; cost of living</a:t>
            </a:r>
            <a:endParaRPr kumimoji="0" lang="ko-KR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4F9F"/>
              </a:solidFill>
              <a:effectLst/>
              <a:uLnTx/>
              <a:uFillTx/>
              <a:latin typeface="Poppins SemiBold" pitchFamily="2" charset="77"/>
              <a:ea typeface="맑은 고딕" panose="020B0503020000020004" pitchFamily="34" charset="-127"/>
              <a:cs typeface="Poppins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57624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32E6E1-AA74-D949-E422-23EA66CBA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7BF91-CBCF-D141-A2EC-B94D26E87C5A}" type="slidenum">
              <a:rPr lang="en-BE" smtClean="0"/>
              <a:pPr/>
              <a:t>8</a:t>
            </a:fld>
            <a:endParaRPr lang="en-B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37DFEA-76FE-96C6-EE50-1AB798CBA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Fee simplification: </a:t>
            </a:r>
            <a:r>
              <a:rPr lang="en-GB" dirty="0"/>
              <a:t>0,1% up to 40 euro, 4 cent for 40 euro and up</a:t>
            </a:r>
            <a:endParaRPr lang="en-NL" dirty="0"/>
          </a:p>
        </p:txBody>
      </p:sp>
      <p:pic>
        <p:nvPicPr>
          <p:cNvPr id="1026" name="x_Chart 1">
            <a:extLst>
              <a:ext uri="{FF2B5EF4-FFF2-40B4-BE49-F238E27FC236}">
                <a16:creationId xmlns:a16="http://schemas.microsoft.com/office/drawing/2014/main" id="{B3391A26-7EFB-0A1D-254E-98AAB5AFF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42" y="1853634"/>
            <a:ext cx="5496385" cy="330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x_Picture 11">
            <a:extLst>
              <a:ext uri="{FF2B5EF4-FFF2-40B4-BE49-F238E27FC236}">
                <a16:creationId xmlns:a16="http://schemas.microsoft.com/office/drawing/2014/main" id="{CA7B51E9-9888-CBE9-7196-81FD720AF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593" y="1572691"/>
            <a:ext cx="5410230" cy="334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479CF8-ACDF-DADD-F520-DE9DEDFA0D43}"/>
              </a:ext>
            </a:extLst>
          </p:cNvPr>
          <p:cNvSpPr txBox="1"/>
          <p:nvPr/>
        </p:nvSpPr>
        <p:spPr>
          <a:xfrm>
            <a:off x="6198407" y="5056106"/>
            <a:ext cx="5760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ECB Study on the payment attitudes of consumers in the euro area 2024. </a:t>
            </a:r>
            <a:endParaRPr lang="en-NL" sz="1200" dirty="0"/>
          </a:p>
        </p:txBody>
      </p:sp>
    </p:spTree>
    <p:extLst>
      <p:ext uri="{BB962C8B-B14F-4D97-AF65-F5344CB8AC3E}">
        <p14:creationId xmlns:p14="http://schemas.microsoft.com/office/powerpoint/2010/main" val="1304029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E56AB6-DE5D-FA11-B4A3-905D526B5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F7BF91-CBCF-D141-A2EC-B94D26E87C5A}" type="slidenum">
              <a:rPr kumimoji="0" lang="en-BE" sz="1400" b="1" i="0" u="none" strike="noStrike" kern="1200" cap="none" spc="0" normalizeH="0" baseline="0" noProof="0" smtClean="0">
                <a:ln>
                  <a:noFill/>
                </a:ln>
                <a:solidFill>
                  <a:srgbClr val="004F9F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BE" sz="1400" b="1" i="0" u="none" strike="noStrike" kern="1200" cap="none" spc="0" normalizeH="0" baseline="0" noProof="0">
              <a:ln>
                <a:noFill/>
              </a:ln>
              <a:solidFill>
                <a:srgbClr val="004F9F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03F705-12FA-62C6-0CEE-19FECE3E6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Illustrative understanding of EP digital euro fee model – </a:t>
            </a:r>
            <a:br>
              <a:rPr lang="en-US" dirty="0"/>
            </a:br>
            <a:r>
              <a:rPr lang="en-US" dirty="0"/>
              <a:t>Base case: cost of PSPs smaller than benefit, cap &lt; average</a:t>
            </a:r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E2E3283-B252-85D4-6DCE-681732D9F090}"/>
              </a:ext>
            </a:extLst>
          </p:cNvPr>
          <p:cNvCxnSpPr/>
          <p:nvPr/>
        </p:nvCxnSpPr>
        <p:spPr>
          <a:xfrm>
            <a:off x="772815" y="1622323"/>
            <a:ext cx="0" cy="430652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0A467116-34DD-CE75-E368-B8C308959EF5}"/>
              </a:ext>
            </a:extLst>
          </p:cNvPr>
          <p:cNvCxnSpPr/>
          <p:nvPr/>
        </p:nvCxnSpPr>
        <p:spPr>
          <a:xfrm>
            <a:off x="766915" y="5934751"/>
            <a:ext cx="863665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2D462383-7967-D04B-C7B3-F3081BF550D8}"/>
              </a:ext>
            </a:extLst>
          </p:cNvPr>
          <p:cNvSpPr/>
          <p:nvPr/>
        </p:nvSpPr>
        <p:spPr>
          <a:xfrm>
            <a:off x="1645920" y="2365641"/>
            <a:ext cx="914399" cy="1911391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54651F0-346D-3BB5-5F44-F9C9D7904A74}"/>
              </a:ext>
            </a:extLst>
          </p:cNvPr>
          <p:cNvCxnSpPr>
            <a:cxnSpLocks/>
          </p:cNvCxnSpPr>
          <p:nvPr/>
        </p:nvCxnSpPr>
        <p:spPr>
          <a:xfrm>
            <a:off x="1474839" y="3580908"/>
            <a:ext cx="791103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DF8D0EFF-E1BB-4953-60AF-06E6B1AFA810}"/>
              </a:ext>
            </a:extLst>
          </p:cNvPr>
          <p:cNvSpPr txBox="1"/>
          <p:nvPr/>
        </p:nvSpPr>
        <p:spPr>
          <a:xfrm>
            <a:off x="9745733" y="3268242"/>
            <a:ext cx="2182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Euro area weighted average</a:t>
            </a:r>
            <a:endParaRPr lang="en-NL" dirty="0">
              <a:solidFill>
                <a:srgbClr val="FF0000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0E247BD-8F04-C9FB-A888-CA91F52CB171}"/>
              </a:ext>
            </a:extLst>
          </p:cNvPr>
          <p:cNvSpPr txBox="1"/>
          <p:nvPr/>
        </p:nvSpPr>
        <p:spPr>
          <a:xfrm>
            <a:off x="100289" y="1893693"/>
            <a:ext cx="554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€€€</a:t>
            </a:r>
            <a:endParaRPr lang="en-NL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33D85E2-F28E-2760-882D-2E084D28F6A7}"/>
              </a:ext>
            </a:extLst>
          </p:cNvPr>
          <p:cNvSpPr txBox="1"/>
          <p:nvPr/>
        </p:nvSpPr>
        <p:spPr>
          <a:xfrm>
            <a:off x="159283" y="5479517"/>
            <a:ext cx="554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€</a:t>
            </a:r>
            <a:endParaRPr lang="en-NL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562261B-FC50-9F06-8DF1-A3F5C1C424B1}"/>
              </a:ext>
            </a:extLst>
          </p:cNvPr>
          <p:cNvSpPr txBox="1"/>
          <p:nvPr/>
        </p:nvSpPr>
        <p:spPr>
          <a:xfrm>
            <a:off x="843608" y="2263025"/>
            <a:ext cx="6843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SMEs</a:t>
            </a:r>
          </a:p>
          <a:p>
            <a:endParaRPr lang="en-GB" dirty="0"/>
          </a:p>
          <a:p>
            <a:r>
              <a:rPr lang="en-GB" sz="1400" dirty="0"/>
              <a:t>Higher risk</a:t>
            </a:r>
            <a:endParaRPr lang="en-NL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8F50878-F583-A5C3-B9EF-957EAE6ADA45}"/>
              </a:ext>
            </a:extLst>
          </p:cNvPr>
          <p:cNvSpPr txBox="1"/>
          <p:nvPr/>
        </p:nvSpPr>
        <p:spPr>
          <a:xfrm>
            <a:off x="890804" y="4040978"/>
            <a:ext cx="808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Large</a:t>
            </a:r>
            <a:endParaRPr lang="en-NL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84DB9F05-1C7D-5514-C64F-9D878E1C31BA}"/>
              </a:ext>
            </a:extLst>
          </p:cNvPr>
          <p:cNvSpPr/>
          <p:nvPr/>
        </p:nvSpPr>
        <p:spPr>
          <a:xfrm>
            <a:off x="2921654" y="3218375"/>
            <a:ext cx="787562" cy="34984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07B1B4A0-6D00-4F6B-B9D0-5F0B36F0046A}"/>
              </a:ext>
            </a:extLst>
          </p:cNvPr>
          <p:cNvSpPr/>
          <p:nvPr/>
        </p:nvSpPr>
        <p:spPr>
          <a:xfrm>
            <a:off x="3971742" y="3600665"/>
            <a:ext cx="787562" cy="490619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B03B0DC-2AB0-252F-FD2B-3A310ACF8790}"/>
              </a:ext>
            </a:extLst>
          </p:cNvPr>
          <p:cNvSpPr/>
          <p:nvPr/>
        </p:nvSpPr>
        <p:spPr>
          <a:xfrm>
            <a:off x="5036575" y="3593600"/>
            <a:ext cx="787562" cy="20558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B9FF39B-94BF-1A8A-DE24-11E8E9B86939}"/>
              </a:ext>
            </a:extLst>
          </p:cNvPr>
          <p:cNvSpPr txBox="1"/>
          <p:nvPr/>
        </p:nvSpPr>
        <p:spPr>
          <a:xfrm>
            <a:off x="2905427" y="1839501"/>
            <a:ext cx="9733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+/+ cost of PSPs</a:t>
            </a:r>
            <a:endParaRPr lang="en-NL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945CE42-8F8E-2102-57F6-33CA3595845F}"/>
              </a:ext>
            </a:extLst>
          </p:cNvPr>
          <p:cNvSpPr txBox="1"/>
          <p:nvPr/>
        </p:nvSpPr>
        <p:spPr>
          <a:xfrm>
            <a:off x="3352318" y="4224047"/>
            <a:ext cx="16385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-/- Benefit from absence of ECB scheme/ processing fees</a:t>
            </a:r>
            <a:endParaRPr lang="en-NL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DB323A0-377B-2A95-F27A-D1B27C03B88B}"/>
              </a:ext>
            </a:extLst>
          </p:cNvPr>
          <p:cNvSpPr txBox="1"/>
          <p:nvPr/>
        </p:nvSpPr>
        <p:spPr>
          <a:xfrm>
            <a:off x="4990856" y="3899647"/>
            <a:ext cx="14910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= remainder to be shared equally between PSP and merchant</a:t>
            </a:r>
            <a:endParaRPr lang="en-NL" dirty="0"/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C6B24077-5FC3-FF95-731A-F76B791381AA}"/>
              </a:ext>
            </a:extLst>
          </p:cNvPr>
          <p:cNvCxnSpPr>
            <a:cxnSpLocks/>
          </p:cNvCxnSpPr>
          <p:nvPr/>
        </p:nvCxnSpPr>
        <p:spPr>
          <a:xfrm>
            <a:off x="6671432" y="4537038"/>
            <a:ext cx="2732139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5A75FCF7-42FB-23A6-04FB-FE898AB598E7}"/>
              </a:ext>
            </a:extLst>
          </p:cNvPr>
          <p:cNvSpPr txBox="1"/>
          <p:nvPr/>
        </p:nvSpPr>
        <p:spPr>
          <a:xfrm>
            <a:off x="9685757" y="4224156"/>
            <a:ext cx="21827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7030A0"/>
                </a:solidFill>
              </a:rPr>
              <a:t>No worse off:</a:t>
            </a:r>
          </a:p>
          <a:p>
            <a:r>
              <a:rPr lang="en-GB" sz="1600" dirty="0">
                <a:solidFill>
                  <a:srgbClr val="7030A0"/>
                </a:solidFill>
              </a:rPr>
              <a:t>If a merchant pays less for </a:t>
            </a:r>
            <a:r>
              <a:rPr lang="en-GB" sz="1600" b="1" dirty="0">
                <a:solidFill>
                  <a:srgbClr val="7030A0"/>
                </a:solidFill>
              </a:rPr>
              <a:t>any</a:t>
            </a:r>
            <a:r>
              <a:rPr lang="en-GB" sz="1600" dirty="0">
                <a:solidFill>
                  <a:srgbClr val="7030A0"/>
                </a:solidFill>
              </a:rPr>
              <a:t> comparable digital means of payment, that will be that merchant’s fee cap</a:t>
            </a:r>
            <a:endParaRPr lang="en-NL" sz="1600" dirty="0">
              <a:solidFill>
                <a:srgbClr val="7030A0"/>
              </a:solidFill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7D621403-DCCE-8F45-6544-4B72AB036021}"/>
              </a:ext>
            </a:extLst>
          </p:cNvPr>
          <p:cNvSpPr txBox="1"/>
          <p:nvPr/>
        </p:nvSpPr>
        <p:spPr>
          <a:xfrm>
            <a:off x="9745733" y="1339695"/>
            <a:ext cx="21827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Comparable digital means of payment: consumer debit domestic and international cards</a:t>
            </a:r>
            <a:endParaRPr lang="en-NL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3387C9D5-D510-EED9-1FB6-AED2507F02A4}"/>
              </a:ext>
            </a:extLst>
          </p:cNvPr>
          <p:cNvSpPr txBox="1"/>
          <p:nvPr/>
        </p:nvSpPr>
        <p:spPr>
          <a:xfrm>
            <a:off x="7103812" y="2787719"/>
            <a:ext cx="2182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Merchant fee cap</a:t>
            </a:r>
            <a:endParaRPr lang="en-NL" dirty="0"/>
          </a:p>
        </p:txBody>
      </p:sp>
      <p:sp>
        <p:nvSpPr>
          <p:cNvPr id="86" name="Arrow: Down 85">
            <a:extLst>
              <a:ext uri="{FF2B5EF4-FFF2-40B4-BE49-F238E27FC236}">
                <a16:creationId xmlns:a16="http://schemas.microsoft.com/office/drawing/2014/main" id="{1AED0ABE-E915-3ADE-BA39-D9CE92C2F351}"/>
              </a:ext>
            </a:extLst>
          </p:cNvPr>
          <p:cNvSpPr/>
          <p:nvPr/>
        </p:nvSpPr>
        <p:spPr>
          <a:xfrm>
            <a:off x="7887437" y="3268242"/>
            <a:ext cx="401157" cy="43065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5463DCA7-1822-6AF4-09C3-176B0DFB7C5F}"/>
              </a:ext>
            </a:extLst>
          </p:cNvPr>
          <p:cNvCxnSpPr>
            <a:cxnSpLocks/>
            <a:stCxn id="70" idx="3"/>
            <a:endCxn id="86" idx="2"/>
          </p:cNvCxnSpPr>
          <p:nvPr/>
        </p:nvCxnSpPr>
        <p:spPr>
          <a:xfrm>
            <a:off x="5824137" y="3696393"/>
            <a:ext cx="2263879" cy="2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CE525C4B-0E78-6BE0-5ACF-CE33BA564839}"/>
              </a:ext>
            </a:extLst>
          </p:cNvPr>
          <p:cNvSpPr txBox="1"/>
          <p:nvPr/>
        </p:nvSpPr>
        <p:spPr>
          <a:xfrm>
            <a:off x="893389" y="3591407"/>
            <a:ext cx="797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Lower risk</a:t>
            </a:r>
            <a:endParaRPr lang="en-NL" sz="1400" dirty="0"/>
          </a:p>
        </p:txBody>
      </p:sp>
      <p:sp>
        <p:nvSpPr>
          <p:cNvPr id="3" name="Left Brace 2">
            <a:extLst>
              <a:ext uri="{FF2B5EF4-FFF2-40B4-BE49-F238E27FC236}">
                <a16:creationId xmlns:a16="http://schemas.microsoft.com/office/drawing/2014/main" id="{B358D36A-9B81-9D46-18A3-17E6B81F568F}"/>
              </a:ext>
            </a:extLst>
          </p:cNvPr>
          <p:cNvSpPr/>
          <p:nvPr/>
        </p:nvSpPr>
        <p:spPr>
          <a:xfrm rot="5400000">
            <a:off x="4232151" y="351589"/>
            <a:ext cx="284701" cy="2905697"/>
          </a:xfrm>
          <a:prstGeom prst="leftBrace">
            <a:avLst>
              <a:gd name="adj1" fmla="val 8333"/>
              <a:gd name="adj2" fmla="val 5121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D1B363-BCF1-03F4-343D-9F6463E1E6CF}"/>
              </a:ext>
            </a:extLst>
          </p:cNvPr>
          <p:cNvSpPr txBox="1"/>
          <p:nvPr/>
        </p:nvSpPr>
        <p:spPr>
          <a:xfrm>
            <a:off x="3435029" y="1280064"/>
            <a:ext cx="1878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Adjustment factor</a:t>
            </a:r>
            <a:endParaRPr lang="en-NL" dirty="0"/>
          </a:p>
        </p:txBody>
      </p:sp>
      <p:pic>
        <p:nvPicPr>
          <p:cNvPr id="8" name="Graphic 7" descr="Badge 1 with solid fill">
            <a:extLst>
              <a:ext uri="{FF2B5EF4-FFF2-40B4-BE49-F238E27FC236}">
                <a16:creationId xmlns:a16="http://schemas.microsoft.com/office/drawing/2014/main" id="{3FDCB211-72A6-5330-2076-53B626900B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343594" y="1284859"/>
            <a:ext cx="457200" cy="457200"/>
          </a:xfrm>
          <a:prstGeom prst="rect">
            <a:avLst/>
          </a:prstGeom>
        </p:spPr>
      </p:pic>
      <p:pic>
        <p:nvPicPr>
          <p:cNvPr id="10" name="Graphic 9" descr="Badge with solid fill">
            <a:extLst>
              <a:ext uri="{FF2B5EF4-FFF2-40B4-BE49-F238E27FC236}">
                <a16:creationId xmlns:a16="http://schemas.microsoft.com/office/drawing/2014/main" id="{270AC65B-BD0C-D504-FA79-036ED962A6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3595" y="2955862"/>
            <a:ext cx="457200" cy="457200"/>
          </a:xfrm>
          <a:prstGeom prst="rect">
            <a:avLst/>
          </a:prstGeom>
        </p:spPr>
      </p:pic>
      <p:pic>
        <p:nvPicPr>
          <p:cNvPr id="12" name="Graphic 11" descr="Badge 3 with solid fill">
            <a:extLst>
              <a:ext uri="{FF2B5EF4-FFF2-40B4-BE49-F238E27FC236}">
                <a16:creationId xmlns:a16="http://schemas.microsoft.com/office/drawing/2014/main" id="{A00DD90B-AA00-FDB7-4CC6-6A4CFCB33A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14830" y="1249127"/>
            <a:ext cx="457200" cy="457200"/>
          </a:xfrm>
          <a:prstGeom prst="rect">
            <a:avLst/>
          </a:prstGeom>
        </p:spPr>
      </p:pic>
      <p:pic>
        <p:nvPicPr>
          <p:cNvPr id="14" name="Graphic 13" descr="Badge 4 with solid fill">
            <a:extLst>
              <a:ext uri="{FF2B5EF4-FFF2-40B4-BE49-F238E27FC236}">
                <a16:creationId xmlns:a16="http://schemas.microsoft.com/office/drawing/2014/main" id="{145BFADD-86E1-264B-46DB-AF87F5A869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43594" y="404986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693723"/>
      </p:ext>
    </p:extLst>
  </p:cSld>
  <p:clrMapOvr>
    <a:masterClrMapping/>
  </p:clrMapOvr>
</p:sld>
</file>

<file path=ppt/theme/theme1.xml><?xml version="1.0" encoding="utf-8"?>
<a:theme xmlns:a="http://schemas.openxmlformats.org/drawingml/2006/main" name="EPC Template - Dark Blue">
  <a:themeElements>
    <a:clrScheme name="EPC New templates">
      <a:dk1>
        <a:sysClr val="windowText" lastClr="000000"/>
      </a:dk1>
      <a:lt1>
        <a:sysClr val="window" lastClr="FFFFFF"/>
      </a:lt1>
      <a:dk2>
        <a:srgbClr val="104670"/>
      </a:dk2>
      <a:lt2>
        <a:srgbClr val="E7E6E6"/>
      </a:lt2>
      <a:accent1>
        <a:srgbClr val="EE7F00"/>
      </a:accent1>
      <a:accent2>
        <a:srgbClr val="4D5E8A"/>
      </a:accent2>
      <a:accent3>
        <a:srgbClr val="C790AA"/>
      </a:accent3>
      <a:accent4>
        <a:srgbClr val="4E7762"/>
      </a:accent4>
      <a:accent5>
        <a:srgbClr val="AAB443"/>
      </a:accent5>
      <a:accent6>
        <a:srgbClr val="EB6D4D"/>
      </a:accent6>
      <a:hlink>
        <a:srgbClr val="FDCF6C"/>
      </a:hlink>
      <a:folHlink>
        <a:srgbClr val="FDCF6C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EPC Template - Dark Blue">
  <a:themeElements>
    <a:clrScheme name="EPC New templates">
      <a:dk1>
        <a:sysClr val="windowText" lastClr="000000"/>
      </a:dk1>
      <a:lt1>
        <a:sysClr val="window" lastClr="FFFFFF"/>
      </a:lt1>
      <a:dk2>
        <a:srgbClr val="104670"/>
      </a:dk2>
      <a:lt2>
        <a:srgbClr val="E7E6E6"/>
      </a:lt2>
      <a:accent1>
        <a:srgbClr val="EE7F00"/>
      </a:accent1>
      <a:accent2>
        <a:srgbClr val="4D5E8A"/>
      </a:accent2>
      <a:accent3>
        <a:srgbClr val="C790AA"/>
      </a:accent3>
      <a:accent4>
        <a:srgbClr val="4E7762"/>
      </a:accent4>
      <a:accent5>
        <a:srgbClr val="AAB443"/>
      </a:accent5>
      <a:accent6>
        <a:srgbClr val="EB6D4D"/>
      </a:accent6>
      <a:hlink>
        <a:srgbClr val="FDCF6C"/>
      </a:hlink>
      <a:folHlink>
        <a:srgbClr val="FDCF6C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EUROCOMMERCE">
  <a:themeElements>
    <a:clrScheme name="EUROCOMMER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8235B"/>
      </a:accent1>
      <a:accent2>
        <a:srgbClr val="004F9F"/>
      </a:accent2>
      <a:accent3>
        <a:srgbClr val="4995D2"/>
      </a:accent3>
      <a:accent4>
        <a:srgbClr val="7FC18E"/>
      </a:accent4>
      <a:accent5>
        <a:srgbClr val="C5D66A"/>
      </a:accent5>
      <a:accent6>
        <a:srgbClr val="92B8C8"/>
      </a:accent6>
      <a:hlink>
        <a:srgbClr val="0563C1"/>
      </a:hlink>
      <a:folHlink>
        <a:srgbClr val="CF124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_EC" id="{7EA64346-D509-7C4B-9EC2-4278524CCD66}" vid="{59B88336-173D-C648-AEE9-CFB99B97EBC5}"/>
    </a:ext>
  </a:extLst>
</a:theme>
</file>

<file path=ppt/theme/theme4.xml><?xml version="1.0" encoding="utf-8"?>
<a:theme xmlns:a="http://schemas.openxmlformats.org/drawingml/2006/main" name="EC_GREEN">
  <a:themeElements>
    <a:clrScheme name="EUROCOMMERCE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8235B"/>
      </a:accent1>
      <a:accent2>
        <a:srgbClr val="004F9F"/>
      </a:accent2>
      <a:accent3>
        <a:srgbClr val="4995D2"/>
      </a:accent3>
      <a:accent4>
        <a:srgbClr val="7FC18E"/>
      </a:accent4>
      <a:accent5>
        <a:srgbClr val="C5D66A"/>
      </a:accent5>
      <a:accent6>
        <a:srgbClr val="92B8C8"/>
      </a:accent6>
      <a:hlink>
        <a:srgbClr val="0563C1"/>
      </a:hlink>
      <a:folHlink>
        <a:srgbClr val="CF124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_EC" id="{7EA64346-D509-7C4B-9EC2-4278524CCD66}" vid="{59B88336-173D-C648-AEE9-CFB99B97EBC5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70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42C7FAC2-0B0E-4D68-9CD2-8F980BDC3983}">
  <we:reference id="wa200003915" version="2.0.0.0" store="en-US" storeType="OMEX"/>
  <we:alternateReferences>
    <we:reference id="wa200003915" version="2.0.0.0" store="WA200003915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fe972d8-ac72-4c55-9e34-be337901c278" xsi:nil="true"/>
    <lcf76f155ced4ddcb4097134ff3c332f xmlns="7f8e6483-4c7c-452e-b19c-b94fb09db65a">
      <Terms xmlns="http://schemas.microsoft.com/office/infopath/2007/PartnerControls"/>
    </lcf76f155ced4ddcb4097134ff3c332f>
    <SharedWithUsers xmlns="8fe972d8-ac72-4c55-9e34-be337901c278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E0425F14C0A043B1505C52FB021505" ma:contentTypeVersion="16" ma:contentTypeDescription="Create a new document." ma:contentTypeScope="" ma:versionID="06eb871b5e3803d8d55ad64302df8030">
  <xsd:schema xmlns:xsd="http://www.w3.org/2001/XMLSchema" xmlns:xs="http://www.w3.org/2001/XMLSchema" xmlns:p="http://schemas.microsoft.com/office/2006/metadata/properties" xmlns:ns2="8fe972d8-ac72-4c55-9e34-be337901c278" xmlns:ns3="7f8e6483-4c7c-452e-b19c-b94fb09db65a" targetNamespace="http://schemas.microsoft.com/office/2006/metadata/properties" ma:root="true" ma:fieldsID="7388e2fd0b5a161a71b18849ae598d07" ns2:_="" ns3:_="">
    <xsd:import namespace="8fe972d8-ac72-4c55-9e34-be337901c278"/>
    <xsd:import namespace="7f8e6483-4c7c-452e-b19c-b94fb09db65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LengthInSecond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e972d8-ac72-4c55-9e34-be337901c27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df481731-82a9-4889-8b02-dcf7c692be23}" ma:internalName="TaxCatchAll" ma:showField="CatchAllData" ma:web="8fe972d8-ac72-4c55-9e34-be337901c2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8e6483-4c7c-452e-b19c-b94fb09db6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ca3095e-1f21-46a0-95b2-9371f49a58d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6C87CEA-323E-4F73-8820-9E7A831753D4}">
  <ds:schemaRefs>
    <ds:schemaRef ds:uri="7f8e6483-4c7c-452e-b19c-b94fb09db65a"/>
    <ds:schemaRef ds:uri="8fe972d8-ac72-4c55-9e34-be337901c27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0404EC3-A2A2-4C5F-80D6-877F553615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151FF7E-725A-4022-9981-E3BF999C40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e972d8-ac72-4c55-9e34-be337901c278"/>
    <ds:schemaRef ds:uri="7f8e6483-4c7c-452e-b19c-b94fb09db6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 TEST 3</Template>
  <TotalTime>0</TotalTime>
  <Words>721</Words>
  <Application>Microsoft Office PowerPoint</Application>
  <PresentationFormat>Widescreen</PresentationFormat>
  <Paragraphs>156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Aptos</vt:lpstr>
      <vt:lpstr>Arial</vt:lpstr>
      <vt:lpstr>Calibri</vt:lpstr>
      <vt:lpstr>Calibri Light</vt:lpstr>
      <vt:lpstr>Frank Ruhl Libre</vt:lpstr>
      <vt:lpstr>Poppins</vt:lpstr>
      <vt:lpstr>Poppins SemiBold</vt:lpstr>
      <vt:lpstr>EPC Template - Dark Blue</vt:lpstr>
      <vt:lpstr>1_EPC Template - Dark Blue</vt:lpstr>
      <vt:lpstr>EUROCOMMERCE</vt:lpstr>
      <vt:lpstr>EC_GREEN</vt:lpstr>
      <vt:lpstr>PowerPoint Presentation</vt:lpstr>
      <vt:lpstr>PowerPoint Presentation</vt:lpstr>
      <vt:lpstr>Merchant Payments Coalition Europe </vt:lpstr>
      <vt:lpstr>Payments from merchant perspective</vt:lpstr>
      <vt:lpstr>Just to give you an idea: card fee ranges today</vt:lpstr>
      <vt:lpstr>Merchants see the potential of the digital euro to:</vt:lpstr>
      <vt:lpstr>6 issues stand in the way of realising that potential:</vt:lpstr>
      <vt:lpstr>Fee simplification: 0,1% up to 40 euro, 4 cent for 40 euro and up</vt:lpstr>
      <vt:lpstr>Illustrative understanding of EP digital euro fee model –  Base case: cost of PSPs smaller than benefit, cap &lt; average</vt:lpstr>
      <vt:lpstr>6 issues stand in the way of realising that potential:</vt:lpstr>
      <vt:lpstr>Our other key points</vt:lpstr>
      <vt:lpstr>The digital euro as catalyst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Elen Guedes</dc:creator>
  <cp:lastModifiedBy>A Faas</cp:lastModifiedBy>
  <cp:revision>6</cp:revision>
  <dcterms:created xsi:type="dcterms:W3CDTF">2021-02-22T15:13:39Z</dcterms:created>
  <dcterms:modified xsi:type="dcterms:W3CDTF">2026-07-03T10:38:26Z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0x01010087E0425F14C0A043B1505C52FB021505</vt:lpwstr>
  </property>
  <property fmtid="{D5CDD505-2E9C-101B-9397-08002B2CF9AE}" pid="3" name="xd_ProgID">
    <vt:lpwstr/>
  </property>
  <property fmtid="{D5CDD505-2E9C-101B-9397-08002B2CF9AE}" pid="4" name="MediaServiceImageTags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</Properties>
</file>