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3" r:id="rId5"/>
    <p:sldId id="270" r:id="rId6"/>
    <p:sldId id="376" r:id="rId7"/>
    <p:sldId id="350" r:id="rId8"/>
    <p:sldId id="380" r:id="rId9"/>
    <p:sldId id="378" r:id="rId10"/>
    <p:sldId id="346" r:id="rId11"/>
    <p:sldId id="293" r:id="rId12"/>
    <p:sldId id="374" r:id="rId13"/>
    <p:sldId id="375" r:id="rId14"/>
    <p:sldId id="379" r:id="rId15"/>
    <p:sldId id="382" r:id="rId16"/>
    <p:sldId id="383" r:id="rId17"/>
    <p:sldId id="370" r:id="rId18"/>
    <p:sldId id="384" r:id="rId19"/>
    <p:sldId id="385" r:id="rId20"/>
    <p:sldId id="386" r:id="rId21"/>
    <p:sldId id="381"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A9FA14-EA75-98BE-4EB5-252E512A0382}" name="Giulia Traversi" initials="" userId="S::giulia.traversi@edf-feph.org::1040e888-5031-4d27-a07d-668db40c5ddd" providerId="AD"/>
  <p188:author id="{FCD35284-E8C4-2CA9-56CA-0C2F2FE91336}" name="Marine Uldry" initials="MU" userId="S::marine.uldry@edf-feph.org::d97faf5a-d1f1-4e6a-8f1a-dc7055f5f7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4EF44-2211-B726-DCA9-827579966688}" v="732" dt="2026-07-02T14:31:24.713"/>
    <p1510:client id="{E4D44BCD-F169-4F64-B01C-6ECF225F4099}" v="9" dt="2026-07-03T09:01:49.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6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14312-AC68-2F4C-AA04-3644ADFEB44E}" type="datetimeFigureOut">
              <a:rPr lang="en-GB" smtClean="0"/>
              <a:t>06/07/2026</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2499B-4618-2446-9AA3-CB57C6C01E1B}" type="slidenum">
              <a:rPr lang="en-GB" smtClean="0"/>
              <a:t>‹#›</a:t>
            </a:fld>
            <a:endParaRPr lang="en-GB"/>
          </a:p>
        </p:txBody>
      </p:sp>
    </p:spTree>
    <p:extLst>
      <p:ext uri="{BB962C8B-B14F-4D97-AF65-F5344CB8AC3E}">
        <p14:creationId xmlns:p14="http://schemas.microsoft.com/office/powerpoint/2010/main" val="195846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12499B-4618-2446-9AA3-CB57C6C01E1B}" type="slidenum">
              <a:rPr lang="en-GB" smtClean="0"/>
              <a:t>1</a:t>
            </a:fld>
            <a:endParaRPr lang="en-GB"/>
          </a:p>
        </p:txBody>
      </p:sp>
    </p:spTree>
    <p:extLst>
      <p:ext uri="{BB962C8B-B14F-4D97-AF65-F5344CB8AC3E}">
        <p14:creationId xmlns:p14="http://schemas.microsoft.com/office/powerpoint/2010/main" val="336295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47E3B-45AA-F92A-95F5-114EA31B1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3D2CD-0DCA-EC8C-AE89-8AF3AC686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45150-76E4-3EF0-7985-7F84CBE5ABE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1CDC96-A157-1E52-CE4B-01628625F4BA}"/>
              </a:ext>
            </a:extLst>
          </p:cNvPr>
          <p:cNvSpPr>
            <a:spLocks noGrp="1"/>
          </p:cNvSpPr>
          <p:nvPr>
            <p:ph type="sldNum" sz="quarter" idx="5"/>
          </p:nvPr>
        </p:nvSpPr>
        <p:spPr/>
        <p:txBody>
          <a:bodyPr/>
          <a:lstStyle/>
          <a:p>
            <a:fld id="{F912499B-4618-2446-9AA3-CB57C6C01E1B}" type="slidenum">
              <a:rPr lang="en-GB" smtClean="0"/>
              <a:t>11</a:t>
            </a:fld>
            <a:endParaRPr lang="en-GB"/>
          </a:p>
        </p:txBody>
      </p:sp>
    </p:spTree>
    <p:extLst>
      <p:ext uri="{BB962C8B-B14F-4D97-AF65-F5344CB8AC3E}">
        <p14:creationId xmlns:p14="http://schemas.microsoft.com/office/powerpoint/2010/main" val="398960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B4438-C913-7927-55AA-6F27E3EA4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9E177-0A7F-13BF-E7A5-4A813A124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51725-F261-5112-F146-A351DE4E5F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14B610-763F-FEFE-E4AA-BD498FD7CDE8}"/>
              </a:ext>
            </a:extLst>
          </p:cNvPr>
          <p:cNvSpPr>
            <a:spLocks noGrp="1"/>
          </p:cNvSpPr>
          <p:nvPr>
            <p:ph type="sldNum" sz="quarter" idx="5"/>
          </p:nvPr>
        </p:nvSpPr>
        <p:spPr/>
        <p:txBody>
          <a:bodyPr/>
          <a:lstStyle/>
          <a:p>
            <a:fld id="{F912499B-4618-2446-9AA3-CB57C6C01E1B}" type="slidenum">
              <a:rPr lang="en-GB" smtClean="0"/>
              <a:t>12</a:t>
            </a:fld>
            <a:endParaRPr lang="en-GB"/>
          </a:p>
        </p:txBody>
      </p:sp>
    </p:spTree>
    <p:extLst>
      <p:ext uri="{BB962C8B-B14F-4D97-AF65-F5344CB8AC3E}">
        <p14:creationId xmlns:p14="http://schemas.microsoft.com/office/powerpoint/2010/main" val="3119032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1BEDC-98F1-2A03-7C89-C5075A7C6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99244-033D-9D7D-22E0-1713A9F245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30B08-1D7C-5749-7C98-902A3EAEEA6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6D4CBE0-2948-0106-FDA3-6FE74D911F0A}"/>
              </a:ext>
            </a:extLst>
          </p:cNvPr>
          <p:cNvSpPr>
            <a:spLocks noGrp="1"/>
          </p:cNvSpPr>
          <p:nvPr>
            <p:ph type="sldNum" sz="quarter" idx="5"/>
          </p:nvPr>
        </p:nvSpPr>
        <p:spPr/>
        <p:txBody>
          <a:bodyPr/>
          <a:lstStyle/>
          <a:p>
            <a:fld id="{F912499B-4618-2446-9AA3-CB57C6C01E1B}" type="slidenum">
              <a:rPr lang="en-GB" smtClean="0"/>
              <a:t>13</a:t>
            </a:fld>
            <a:endParaRPr lang="en-GB"/>
          </a:p>
        </p:txBody>
      </p:sp>
    </p:spTree>
    <p:extLst>
      <p:ext uri="{BB962C8B-B14F-4D97-AF65-F5344CB8AC3E}">
        <p14:creationId xmlns:p14="http://schemas.microsoft.com/office/powerpoint/2010/main" val="3634691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5D979-1EBC-9DB4-0B62-6EB38B952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D5E08-3065-FE3B-567E-3206C9D8B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3FEEC-8D78-AF0D-5657-B7AABFCC22F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B58365-6AF7-1FA0-619E-B787AF140D3E}"/>
              </a:ext>
            </a:extLst>
          </p:cNvPr>
          <p:cNvSpPr>
            <a:spLocks noGrp="1"/>
          </p:cNvSpPr>
          <p:nvPr>
            <p:ph type="sldNum" sz="quarter" idx="5"/>
          </p:nvPr>
        </p:nvSpPr>
        <p:spPr/>
        <p:txBody>
          <a:bodyPr/>
          <a:lstStyle/>
          <a:p>
            <a:fld id="{F912499B-4618-2446-9AA3-CB57C6C01E1B}" type="slidenum">
              <a:rPr lang="en-GB" smtClean="0"/>
              <a:t>14</a:t>
            </a:fld>
            <a:endParaRPr lang="en-GB"/>
          </a:p>
        </p:txBody>
      </p:sp>
    </p:spTree>
    <p:extLst>
      <p:ext uri="{BB962C8B-B14F-4D97-AF65-F5344CB8AC3E}">
        <p14:creationId xmlns:p14="http://schemas.microsoft.com/office/powerpoint/2010/main" val="1437151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42446-5880-2BE5-DE1D-E5D45BA2E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2E1D7-0EB0-77B0-EB7B-480615CBF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EE9A2-15E3-9A5C-EB9F-01D256DB13EB}"/>
              </a:ext>
            </a:extLst>
          </p:cNvPr>
          <p:cNvSpPr>
            <a:spLocks noGrp="1"/>
          </p:cNvSpPr>
          <p:nvPr>
            <p:ph type="body" idx="1"/>
          </p:nvPr>
        </p:nvSpPr>
        <p:spPr/>
        <p:txBody>
          <a:bodyPr/>
          <a:lstStyle/>
          <a:p>
            <a:r>
              <a:rPr lang="en-US"/>
              <a:t>Thank you!</a:t>
            </a:r>
            <a:endParaRPr lang="en-GB"/>
          </a:p>
        </p:txBody>
      </p:sp>
      <p:sp>
        <p:nvSpPr>
          <p:cNvPr id="4" name="Slide Number Placeholder 3">
            <a:extLst>
              <a:ext uri="{FF2B5EF4-FFF2-40B4-BE49-F238E27FC236}">
                <a16:creationId xmlns:a16="http://schemas.microsoft.com/office/drawing/2014/main" id="{C81497F1-1280-2807-5E9B-805841092E2E}"/>
              </a:ext>
            </a:extLst>
          </p:cNvPr>
          <p:cNvSpPr>
            <a:spLocks noGrp="1"/>
          </p:cNvSpPr>
          <p:nvPr>
            <p:ph type="sldNum" sz="quarter" idx="5"/>
          </p:nvPr>
        </p:nvSpPr>
        <p:spPr/>
        <p:txBody>
          <a:bodyPr/>
          <a:lstStyle/>
          <a:p>
            <a:fld id="{F912499B-4618-2446-9AA3-CB57C6C01E1B}" type="slidenum">
              <a:rPr lang="en-GB" smtClean="0"/>
              <a:t>18</a:t>
            </a:fld>
            <a:endParaRPr lang="en-GB"/>
          </a:p>
        </p:txBody>
      </p:sp>
    </p:spTree>
    <p:extLst>
      <p:ext uri="{BB962C8B-B14F-4D97-AF65-F5344CB8AC3E}">
        <p14:creationId xmlns:p14="http://schemas.microsoft.com/office/powerpoint/2010/main" val="153847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endParaRPr lang="en-GB"/>
          </a:p>
        </p:txBody>
      </p:sp>
      <p:sp>
        <p:nvSpPr>
          <p:cNvPr id="4" name="Marcador de número de diapositiva 3"/>
          <p:cNvSpPr>
            <a:spLocks noGrp="1"/>
          </p:cNvSpPr>
          <p:nvPr>
            <p:ph type="sldNum" sz="quarter" idx="5"/>
          </p:nvPr>
        </p:nvSpPr>
        <p:spPr/>
        <p:txBody>
          <a:bodyPr/>
          <a:lstStyle/>
          <a:p>
            <a:fld id="{F912499B-4618-2446-9AA3-CB57C6C01E1B}" type="slidenum">
              <a:rPr lang="en-GB" smtClean="0"/>
              <a:t>2</a:t>
            </a:fld>
            <a:endParaRPr lang="en-GB"/>
          </a:p>
        </p:txBody>
      </p:sp>
    </p:spTree>
    <p:extLst>
      <p:ext uri="{BB962C8B-B14F-4D97-AF65-F5344CB8AC3E}">
        <p14:creationId xmlns:p14="http://schemas.microsoft.com/office/powerpoint/2010/main" val="276614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5379B-A486-F64C-7228-A04B2EF64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49AE1-8672-9C82-6177-D64BB63C9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C59B3-97AB-05A4-E5EE-FCF478D3B5F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9E40E76-339C-1FFF-8EA5-E16ED4789E25}"/>
              </a:ext>
            </a:extLst>
          </p:cNvPr>
          <p:cNvSpPr>
            <a:spLocks noGrp="1"/>
          </p:cNvSpPr>
          <p:nvPr>
            <p:ph type="sldNum" sz="quarter" idx="5"/>
          </p:nvPr>
        </p:nvSpPr>
        <p:spPr/>
        <p:txBody>
          <a:bodyPr/>
          <a:lstStyle/>
          <a:p>
            <a:fld id="{F912499B-4618-2446-9AA3-CB57C6C01E1B}" type="slidenum">
              <a:rPr lang="en-GB" smtClean="0"/>
              <a:t>4</a:t>
            </a:fld>
            <a:endParaRPr lang="en-GB"/>
          </a:p>
        </p:txBody>
      </p:sp>
    </p:spTree>
    <p:extLst>
      <p:ext uri="{BB962C8B-B14F-4D97-AF65-F5344CB8AC3E}">
        <p14:creationId xmlns:p14="http://schemas.microsoft.com/office/powerpoint/2010/main" val="303123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4A843-A20F-31BB-D3E0-9AACA48AE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CE49D-7188-8121-3587-7B0C32B8C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03E1A-F3F0-55F7-2260-E13D29763E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F2AE229-991A-93F3-37FA-AD2992E5C452}"/>
              </a:ext>
            </a:extLst>
          </p:cNvPr>
          <p:cNvSpPr>
            <a:spLocks noGrp="1"/>
          </p:cNvSpPr>
          <p:nvPr>
            <p:ph type="sldNum" sz="quarter" idx="5"/>
          </p:nvPr>
        </p:nvSpPr>
        <p:spPr/>
        <p:txBody>
          <a:bodyPr/>
          <a:lstStyle/>
          <a:p>
            <a:fld id="{F912499B-4618-2446-9AA3-CB57C6C01E1B}" type="slidenum">
              <a:rPr lang="en-GB" smtClean="0"/>
              <a:t>5</a:t>
            </a:fld>
            <a:endParaRPr lang="en-GB"/>
          </a:p>
        </p:txBody>
      </p:sp>
    </p:spTree>
    <p:extLst>
      <p:ext uri="{BB962C8B-B14F-4D97-AF65-F5344CB8AC3E}">
        <p14:creationId xmlns:p14="http://schemas.microsoft.com/office/powerpoint/2010/main" val="212000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1BCB2-55FC-D7C7-4BA0-63D07AF21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613C2-D73C-290C-519E-C99CC9CBD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650A3-34EE-140D-BE22-14D27EFBDC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558D7E-8718-FC73-DB9E-138D67C6A402}"/>
              </a:ext>
            </a:extLst>
          </p:cNvPr>
          <p:cNvSpPr>
            <a:spLocks noGrp="1"/>
          </p:cNvSpPr>
          <p:nvPr>
            <p:ph type="sldNum" sz="quarter" idx="5"/>
          </p:nvPr>
        </p:nvSpPr>
        <p:spPr/>
        <p:txBody>
          <a:bodyPr/>
          <a:lstStyle/>
          <a:p>
            <a:fld id="{F912499B-4618-2446-9AA3-CB57C6C01E1B}" type="slidenum">
              <a:rPr lang="en-GB" smtClean="0"/>
              <a:t>6</a:t>
            </a:fld>
            <a:endParaRPr lang="en-GB"/>
          </a:p>
        </p:txBody>
      </p:sp>
    </p:spTree>
    <p:extLst>
      <p:ext uri="{BB962C8B-B14F-4D97-AF65-F5344CB8AC3E}">
        <p14:creationId xmlns:p14="http://schemas.microsoft.com/office/powerpoint/2010/main" val="353714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18A6F-DAF8-6603-B756-755B3A2BF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C390D-39A3-A044-8E02-E943911BF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A77F9-70D3-A717-F2AF-B9B9C72A3B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4B5341-8552-AD16-8A82-64ADC0805769}"/>
              </a:ext>
            </a:extLst>
          </p:cNvPr>
          <p:cNvSpPr>
            <a:spLocks noGrp="1"/>
          </p:cNvSpPr>
          <p:nvPr>
            <p:ph type="sldNum" sz="quarter" idx="5"/>
          </p:nvPr>
        </p:nvSpPr>
        <p:spPr/>
        <p:txBody>
          <a:bodyPr/>
          <a:lstStyle/>
          <a:p>
            <a:fld id="{F912499B-4618-2446-9AA3-CB57C6C01E1B}" type="slidenum">
              <a:rPr lang="en-GB" smtClean="0"/>
              <a:t>7</a:t>
            </a:fld>
            <a:endParaRPr lang="en-GB"/>
          </a:p>
        </p:txBody>
      </p:sp>
    </p:spTree>
    <p:extLst>
      <p:ext uri="{BB962C8B-B14F-4D97-AF65-F5344CB8AC3E}">
        <p14:creationId xmlns:p14="http://schemas.microsoft.com/office/powerpoint/2010/main" val="37360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00FF-CF8D-E281-769C-AE111E099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FE96C-616B-FD55-65EC-483E38D99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4D74C-F263-9928-6AE5-A0053F5887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CB5979D-1A51-313C-B7DB-566A5D0AFBC2}"/>
              </a:ext>
            </a:extLst>
          </p:cNvPr>
          <p:cNvSpPr>
            <a:spLocks noGrp="1"/>
          </p:cNvSpPr>
          <p:nvPr>
            <p:ph type="sldNum" sz="quarter" idx="5"/>
          </p:nvPr>
        </p:nvSpPr>
        <p:spPr/>
        <p:txBody>
          <a:bodyPr/>
          <a:lstStyle/>
          <a:p>
            <a:fld id="{F912499B-4618-2446-9AA3-CB57C6C01E1B}" type="slidenum">
              <a:rPr lang="en-GB" smtClean="0"/>
              <a:t>8</a:t>
            </a:fld>
            <a:endParaRPr lang="en-GB"/>
          </a:p>
        </p:txBody>
      </p:sp>
    </p:spTree>
    <p:extLst>
      <p:ext uri="{BB962C8B-B14F-4D97-AF65-F5344CB8AC3E}">
        <p14:creationId xmlns:p14="http://schemas.microsoft.com/office/powerpoint/2010/main" val="3681150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1B2D7-A26E-DFE5-63C0-AE390821D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9B2DF-FFCE-4071-CC49-531243CA9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863D2-324D-4DA7-49F2-308ACCF3FF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748B85E-6D55-C3BB-4485-C60B1CF2AAC7}"/>
              </a:ext>
            </a:extLst>
          </p:cNvPr>
          <p:cNvSpPr>
            <a:spLocks noGrp="1"/>
          </p:cNvSpPr>
          <p:nvPr>
            <p:ph type="sldNum" sz="quarter" idx="5"/>
          </p:nvPr>
        </p:nvSpPr>
        <p:spPr/>
        <p:txBody>
          <a:bodyPr/>
          <a:lstStyle/>
          <a:p>
            <a:fld id="{F912499B-4618-2446-9AA3-CB57C6C01E1B}" type="slidenum">
              <a:rPr lang="en-GB" smtClean="0"/>
              <a:t>9</a:t>
            </a:fld>
            <a:endParaRPr lang="en-GB"/>
          </a:p>
        </p:txBody>
      </p:sp>
    </p:spTree>
    <p:extLst>
      <p:ext uri="{BB962C8B-B14F-4D97-AF65-F5344CB8AC3E}">
        <p14:creationId xmlns:p14="http://schemas.microsoft.com/office/powerpoint/2010/main" val="216499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3E576-C045-4FB5-FD71-0FC39270A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42BE7-D5D1-17C3-498D-69B71333F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2BC54-1C14-BFFB-0B48-47A80E585B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C7A142-9F52-55F3-CA11-FCC030721C22}"/>
              </a:ext>
            </a:extLst>
          </p:cNvPr>
          <p:cNvSpPr>
            <a:spLocks noGrp="1"/>
          </p:cNvSpPr>
          <p:nvPr>
            <p:ph type="sldNum" sz="quarter" idx="5"/>
          </p:nvPr>
        </p:nvSpPr>
        <p:spPr/>
        <p:txBody>
          <a:bodyPr/>
          <a:lstStyle/>
          <a:p>
            <a:fld id="{F912499B-4618-2446-9AA3-CB57C6C01E1B}" type="slidenum">
              <a:rPr lang="en-GB" smtClean="0"/>
              <a:t>10</a:t>
            </a:fld>
            <a:endParaRPr lang="en-GB"/>
          </a:p>
        </p:txBody>
      </p:sp>
    </p:spTree>
    <p:extLst>
      <p:ext uri="{BB962C8B-B14F-4D97-AF65-F5344CB8AC3E}">
        <p14:creationId xmlns:p14="http://schemas.microsoft.com/office/powerpoint/2010/main" val="4150354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of the PPT">
    <p:spTree>
      <p:nvGrpSpPr>
        <p:cNvPr id="1" name=""/>
        <p:cNvGrpSpPr/>
        <p:nvPr/>
      </p:nvGrpSpPr>
      <p:grpSpPr>
        <a:xfrm>
          <a:off x="0" y="0"/>
          <a:ext cx="0" cy="0"/>
          <a:chOff x="0" y="0"/>
          <a:chExt cx="0" cy="0"/>
        </a:xfrm>
      </p:grpSpPr>
      <p:pic>
        <p:nvPicPr>
          <p:cNvPr id="8" name="Imagen 7" descr="Background in white and blue with EDF logo at the right side of the PPT">
            <a:extLst>
              <a:ext uri="{FF2B5EF4-FFF2-40B4-BE49-F238E27FC236}">
                <a16:creationId xmlns:a16="http://schemas.microsoft.com/office/drawing/2014/main" id="{E09D2B37-8411-0909-B4C5-7C8FAA05F5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5EEF411-1CC3-484A-C0DF-A1002FDAE2B1}"/>
              </a:ext>
            </a:extLst>
          </p:cNvPr>
          <p:cNvSpPr>
            <a:spLocks noGrp="1"/>
          </p:cNvSpPr>
          <p:nvPr>
            <p:ph type="ctrTitle" hasCustomPrompt="1"/>
          </p:nvPr>
        </p:nvSpPr>
        <p:spPr>
          <a:xfrm>
            <a:off x="4236334" y="1854201"/>
            <a:ext cx="6431666" cy="1655762"/>
          </a:xfrm>
        </p:spPr>
        <p:txBody>
          <a:bodyPr anchor="b">
            <a:no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presentation</a:t>
            </a:r>
            <a:endParaRPr lang="en-GB"/>
          </a:p>
        </p:txBody>
      </p:sp>
      <p:sp>
        <p:nvSpPr>
          <p:cNvPr id="3" name="Subtítulo 2">
            <a:extLst>
              <a:ext uri="{FF2B5EF4-FFF2-40B4-BE49-F238E27FC236}">
                <a16:creationId xmlns:a16="http://schemas.microsoft.com/office/drawing/2014/main" id="{08C77519-CC14-48F4-9DAD-42131E35C724}"/>
              </a:ext>
            </a:extLst>
          </p:cNvPr>
          <p:cNvSpPr>
            <a:spLocks noGrp="1"/>
          </p:cNvSpPr>
          <p:nvPr>
            <p:ph type="subTitle" idx="1" hasCustomPrompt="1"/>
          </p:nvPr>
        </p:nvSpPr>
        <p:spPr>
          <a:xfrm>
            <a:off x="4236332" y="3602038"/>
            <a:ext cx="6431667" cy="1655762"/>
          </a:xfrm>
        </p:spPr>
        <p:txBody>
          <a:bodyPr>
            <a:noAutofit/>
          </a:bodyPr>
          <a:lstStyle>
            <a:lvl1pPr marL="0" indent="0" algn="l">
              <a:lnSpc>
                <a:spcPct val="100000"/>
              </a:lnSpc>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err="1"/>
              <a:t>Subtitle</a:t>
            </a:r>
            <a:r>
              <a:rPr lang="es-ES"/>
              <a:t> (</a:t>
            </a:r>
            <a:r>
              <a:rPr lang="es-ES" err="1"/>
              <a:t>if</a:t>
            </a:r>
            <a:r>
              <a:rPr lang="es-ES"/>
              <a:t> </a:t>
            </a:r>
            <a:r>
              <a:rPr lang="es-ES" err="1"/>
              <a:t>any</a:t>
            </a:r>
            <a:r>
              <a:rPr lang="es-ES"/>
              <a:t>)</a:t>
            </a:r>
            <a:br>
              <a:rPr lang="es-ES"/>
            </a:br>
            <a:r>
              <a:rPr lang="es-ES"/>
              <a:t>Date</a:t>
            </a:r>
            <a:br>
              <a:rPr lang="en-GB"/>
            </a:br>
            <a:r>
              <a:rPr lang="en-GB"/>
              <a:t>#Hashtag (if any)</a:t>
            </a:r>
            <a:endParaRPr lang="es-ES"/>
          </a:p>
        </p:txBody>
      </p:sp>
    </p:spTree>
    <p:extLst>
      <p:ext uri="{BB962C8B-B14F-4D97-AF65-F5344CB8AC3E}">
        <p14:creationId xmlns:p14="http://schemas.microsoft.com/office/powerpoint/2010/main" val="43466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image 2">
    <p:spTree>
      <p:nvGrpSpPr>
        <p:cNvPr id="1" name=""/>
        <p:cNvGrpSpPr/>
        <p:nvPr/>
      </p:nvGrpSpPr>
      <p:grpSpPr>
        <a:xfrm>
          <a:off x="0" y="0"/>
          <a:ext cx="0" cy="0"/>
          <a:chOff x="0" y="0"/>
          <a:chExt cx="0" cy="0"/>
        </a:xfrm>
      </p:grpSpPr>
      <p:pic>
        <p:nvPicPr>
          <p:cNvPr id="3" name="Imagen 2" descr="White background with EDF logo at the left top side of the slide">
            <a:extLst>
              <a:ext uri="{FF2B5EF4-FFF2-40B4-BE49-F238E27FC236}">
                <a16:creationId xmlns:a16="http://schemas.microsoft.com/office/drawing/2014/main" id="{78BD0B8A-F3F7-73ED-7DBB-40970393D4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9" name="Título 1">
            <a:extLst>
              <a:ext uri="{FF2B5EF4-FFF2-40B4-BE49-F238E27FC236}">
                <a16:creationId xmlns:a16="http://schemas.microsoft.com/office/drawing/2014/main" id="{1CC7BA92-58C5-915A-661B-67E73ACF7DA5}"/>
              </a:ext>
            </a:extLst>
          </p:cNvPr>
          <p:cNvSpPr>
            <a:spLocks noGrp="1"/>
          </p:cNvSpPr>
          <p:nvPr>
            <p:ph type="title" hasCustomPrompt="1"/>
          </p:nvPr>
        </p:nvSpPr>
        <p:spPr>
          <a:xfrm>
            <a:off x="1913964" y="672562"/>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slide</a:t>
            </a:r>
            <a:endParaRPr lang="en-GB"/>
          </a:p>
        </p:txBody>
      </p:sp>
      <p:sp>
        <p:nvSpPr>
          <p:cNvPr id="43" name="Marcador de texto 42">
            <a:extLst>
              <a:ext uri="{FF2B5EF4-FFF2-40B4-BE49-F238E27FC236}">
                <a16:creationId xmlns:a16="http://schemas.microsoft.com/office/drawing/2014/main" id="{5E4F2177-91D2-DB2D-2343-5FC74EF5A492}"/>
              </a:ext>
            </a:extLst>
          </p:cNvPr>
          <p:cNvSpPr>
            <a:spLocks noGrp="1"/>
          </p:cNvSpPr>
          <p:nvPr>
            <p:ph type="body" sz="quarter" idx="10" hasCustomPrompt="1"/>
          </p:nvPr>
        </p:nvSpPr>
        <p:spPr>
          <a:xfrm>
            <a:off x="2863849" y="2059665"/>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4" name="Marcador de texto 42">
            <a:extLst>
              <a:ext uri="{FF2B5EF4-FFF2-40B4-BE49-F238E27FC236}">
                <a16:creationId xmlns:a16="http://schemas.microsoft.com/office/drawing/2014/main" id="{D75F72B7-DAFC-C20A-185F-4DDCE115F283}"/>
              </a:ext>
            </a:extLst>
          </p:cNvPr>
          <p:cNvSpPr>
            <a:spLocks noGrp="1"/>
          </p:cNvSpPr>
          <p:nvPr>
            <p:ph type="body" sz="quarter" idx="11" hasCustomPrompt="1"/>
          </p:nvPr>
        </p:nvSpPr>
        <p:spPr>
          <a:xfrm>
            <a:off x="8597806" y="1949929"/>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5" name="Marcador de texto 42">
            <a:extLst>
              <a:ext uri="{FF2B5EF4-FFF2-40B4-BE49-F238E27FC236}">
                <a16:creationId xmlns:a16="http://schemas.microsoft.com/office/drawing/2014/main" id="{68A141B0-7D76-5B6F-1D73-A1DC96CBFEE8}"/>
              </a:ext>
            </a:extLst>
          </p:cNvPr>
          <p:cNvSpPr>
            <a:spLocks noGrp="1"/>
          </p:cNvSpPr>
          <p:nvPr>
            <p:ph type="body" sz="quarter" idx="12" hasCustomPrompt="1"/>
          </p:nvPr>
        </p:nvSpPr>
        <p:spPr>
          <a:xfrm>
            <a:off x="8597805" y="4197679"/>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6" name="Marcador de texto 42">
            <a:extLst>
              <a:ext uri="{FF2B5EF4-FFF2-40B4-BE49-F238E27FC236}">
                <a16:creationId xmlns:a16="http://schemas.microsoft.com/office/drawing/2014/main" id="{1B82571F-6C09-7164-AAB5-E52C23363376}"/>
              </a:ext>
            </a:extLst>
          </p:cNvPr>
          <p:cNvSpPr>
            <a:spLocks noGrp="1"/>
          </p:cNvSpPr>
          <p:nvPr>
            <p:ph type="body" sz="quarter" idx="13" hasCustomPrompt="1"/>
          </p:nvPr>
        </p:nvSpPr>
        <p:spPr>
          <a:xfrm>
            <a:off x="2863849" y="4263007"/>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Title</a:t>
            </a:r>
            <a:endParaRPr lang="en-GB"/>
          </a:p>
        </p:txBody>
      </p:sp>
      <p:sp>
        <p:nvSpPr>
          <p:cNvPr id="48" name="Marcador de contenido 47">
            <a:extLst>
              <a:ext uri="{FF2B5EF4-FFF2-40B4-BE49-F238E27FC236}">
                <a16:creationId xmlns:a16="http://schemas.microsoft.com/office/drawing/2014/main" id="{6A1A416D-E0FA-6EEA-542C-B1F641D8D1FB}"/>
              </a:ext>
            </a:extLst>
          </p:cNvPr>
          <p:cNvSpPr>
            <a:spLocks noGrp="1"/>
          </p:cNvSpPr>
          <p:nvPr>
            <p:ph sz="quarter" idx="14" hasCustomPrompt="1"/>
          </p:nvPr>
        </p:nvSpPr>
        <p:spPr>
          <a:xfrm>
            <a:off x="2863850" y="2703514"/>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0" name="Marcador de contenido 47">
            <a:extLst>
              <a:ext uri="{FF2B5EF4-FFF2-40B4-BE49-F238E27FC236}">
                <a16:creationId xmlns:a16="http://schemas.microsoft.com/office/drawing/2014/main" id="{642F1AC2-6B03-8F36-FD90-92D85B843448}"/>
              </a:ext>
            </a:extLst>
          </p:cNvPr>
          <p:cNvSpPr>
            <a:spLocks noGrp="1"/>
          </p:cNvSpPr>
          <p:nvPr>
            <p:ph sz="quarter" idx="15" hasCustomPrompt="1"/>
          </p:nvPr>
        </p:nvSpPr>
        <p:spPr>
          <a:xfrm>
            <a:off x="8597806" y="2669097"/>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1" name="Marcador de contenido 47">
            <a:extLst>
              <a:ext uri="{FF2B5EF4-FFF2-40B4-BE49-F238E27FC236}">
                <a16:creationId xmlns:a16="http://schemas.microsoft.com/office/drawing/2014/main" id="{3810A4C1-CA00-5DDD-928B-55463D94DB82}"/>
              </a:ext>
            </a:extLst>
          </p:cNvPr>
          <p:cNvSpPr>
            <a:spLocks noGrp="1"/>
          </p:cNvSpPr>
          <p:nvPr>
            <p:ph sz="quarter" idx="16" hasCustomPrompt="1"/>
          </p:nvPr>
        </p:nvSpPr>
        <p:spPr>
          <a:xfrm>
            <a:off x="8597806" y="5009619"/>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2" name="Marcador de contenido 47">
            <a:extLst>
              <a:ext uri="{FF2B5EF4-FFF2-40B4-BE49-F238E27FC236}">
                <a16:creationId xmlns:a16="http://schemas.microsoft.com/office/drawing/2014/main" id="{D1825057-01D0-0E7B-E5F9-F556564B4A5B}"/>
              </a:ext>
            </a:extLst>
          </p:cNvPr>
          <p:cNvSpPr>
            <a:spLocks noGrp="1"/>
          </p:cNvSpPr>
          <p:nvPr>
            <p:ph sz="quarter" idx="17" hasCustomPrompt="1"/>
          </p:nvPr>
        </p:nvSpPr>
        <p:spPr>
          <a:xfrm>
            <a:off x="2863849" y="4935516"/>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err="1"/>
              <a:t>Brief</a:t>
            </a:r>
            <a:r>
              <a:rPr lang="es-ES"/>
              <a:t> </a:t>
            </a:r>
            <a:r>
              <a:rPr lang="es-ES" err="1"/>
              <a:t>text</a:t>
            </a:r>
            <a:endParaRPr lang="en-GB"/>
          </a:p>
        </p:txBody>
      </p:sp>
      <p:sp>
        <p:nvSpPr>
          <p:cNvPr id="54" name="Marcador de posición de imagen 53">
            <a:extLst>
              <a:ext uri="{FF2B5EF4-FFF2-40B4-BE49-F238E27FC236}">
                <a16:creationId xmlns:a16="http://schemas.microsoft.com/office/drawing/2014/main" id="{EE48E04C-7B91-CA43-83E2-4244F2DD9B07}"/>
              </a:ext>
            </a:extLst>
          </p:cNvPr>
          <p:cNvSpPr>
            <a:spLocks noGrp="1"/>
          </p:cNvSpPr>
          <p:nvPr>
            <p:ph type="pic" sz="quarter" idx="18" hasCustomPrompt="1"/>
          </p:nvPr>
        </p:nvSpPr>
        <p:spPr>
          <a:xfrm>
            <a:off x="652368" y="1922703"/>
            <a:ext cx="2083547" cy="2030734"/>
          </a:xfrm>
        </p:spPr>
        <p:txBody>
          <a:bodyPr/>
          <a:lstStyle>
            <a:lvl1pPr marL="0" indent="0">
              <a:buNone/>
              <a:defRPr/>
            </a:lvl1pPr>
          </a:lstStyle>
          <a:p>
            <a:r>
              <a:rPr lang="en-GB"/>
              <a:t>Image</a:t>
            </a:r>
          </a:p>
        </p:txBody>
      </p:sp>
      <p:sp>
        <p:nvSpPr>
          <p:cNvPr id="55" name="Marcador de posición de imagen 53">
            <a:extLst>
              <a:ext uri="{FF2B5EF4-FFF2-40B4-BE49-F238E27FC236}">
                <a16:creationId xmlns:a16="http://schemas.microsoft.com/office/drawing/2014/main" id="{151266A0-2320-EB73-D672-99EDF346A74A}"/>
              </a:ext>
            </a:extLst>
          </p:cNvPr>
          <p:cNvSpPr>
            <a:spLocks noGrp="1"/>
          </p:cNvSpPr>
          <p:nvPr>
            <p:ph type="pic" sz="quarter" idx="19" hasCustomPrompt="1"/>
          </p:nvPr>
        </p:nvSpPr>
        <p:spPr>
          <a:xfrm>
            <a:off x="645085" y="4220008"/>
            <a:ext cx="2083547" cy="2111375"/>
          </a:xfrm>
        </p:spPr>
        <p:txBody>
          <a:bodyPr/>
          <a:lstStyle>
            <a:lvl1pPr marL="0" indent="0">
              <a:buNone/>
              <a:defRPr/>
            </a:lvl1pPr>
          </a:lstStyle>
          <a:p>
            <a:r>
              <a:rPr lang="en-GB"/>
              <a:t>Image</a:t>
            </a:r>
          </a:p>
        </p:txBody>
      </p:sp>
      <p:sp>
        <p:nvSpPr>
          <p:cNvPr id="56" name="Marcador de posición de imagen 53">
            <a:extLst>
              <a:ext uri="{FF2B5EF4-FFF2-40B4-BE49-F238E27FC236}">
                <a16:creationId xmlns:a16="http://schemas.microsoft.com/office/drawing/2014/main" id="{8851EEDC-191B-4BA4-E619-E75F8E5B6616}"/>
              </a:ext>
            </a:extLst>
          </p:cNvPr>
          <p:cNvSpPr>
            <a:spLocks noGrp="1"/>
          </p:cNvSpPr>
          <p:nvPr>
            <p:ph type="pic" sz="quarter" idx="20" hasCustomPrompt="1"/>
          </p:nvPr>
        </p:nvSpPr>
        <p:spPr>
          <a:xfrm>
            <a:off x="6351867" y="1895446"/>
            <a:ext cx="2083547" cy="2111375"/>
          </a:xfrm>
        </p:spPr>
        <p:txBody>
          <a:bodyPr/>
          <a:lstStyle>
            <a:lvl1pPr marL="0" indent="0">
              <a:buNone/>
              <a:defRPr/>
            </a:lvl1pPr>
          </a:lstStyle>
          <a:p>
            <a:r>
              <a:rPr lang="en-GB"/>
              <a:t>Image</a:t>
            </a:r>
          </a:p>
        </p:txBody>
      </p:sp>
      <p:sp>
        <p:nvSpPr>
          <p:cNvPr id="57" name="Marcador de posición de imagen 53">
            <a:extLst>
              <a:ext uri="{FF2B5EF4-FFF2-40B4-BE49-F238E27FC236}">
                <a16:creationId xmlns:a16="http://schemas.microsoft.com/office/drawing/2014/main" id="{A36A096A-9CD2-66E6-D3B5-03A477BB2270}"/>
              </a:ext>
            </a:extLst>
          </p:cNvPr>
          <p:cNvSpPr>
            <a:spLocks noGrp="1"/>
          </p:cNvSpPr>
          <p:nvPr>
            <p:ph type="pic" sz="quarter" idx="21" hasCustomPrompt="1"/>
          </p:nvPr>
        </p:nvSpPr>
        <p:spPr>
          <a:xfrm>
            <a:off x="6268666" y="4188903"/>
            <a:ext cx="2083547" cy="2111375"/>
          </a:xfrm>
        </p:spPr>
        <p:txBody>
          <a:bodyPr/>
          <a:lstStyle>
            <a:lvl1pPr marL="0" indent="0">
              <a:buNone/>
              <a:defRPr/>
            </a:lvl1pPr>
          </a:lstStyle>
          <a:p>
            <a:r>
              <a:rPr lang="en-GB"/>
              <a:t>Image</a:t>
            </a:r>
          </a:p>
        </p:txBody>
      </p:sp>
      <p:sp>
        <p:nvSpPr>
          <p:cNvPr id="2" name="Marcador de contenido 23">
            <a:extLst>
              <a:ext uri="{FF2B5EF4-FFF2-40B4-BE49-F238E27FC236}">
                <a16:creationId xmlns:a16="http://schemas.microsoft.com/office/drawing/2014/main" id="{4FD1A5B1-54C6-1DA6-00A5-84E3CBCA15F7}"/>
              </a:ext>
            </a:extLst>
          </p:cNvPr>
          <p:cNvSpPr>
            <a:spLocks noGrp="1"/>
          </p:cNvSpPr>
          <p:nvPr>
            <p:ph sz="quarter" idx="22" hasCustomPrompt="1"/>
          </p:nvPr>
        </p:nvSpPr>
        <p:spPr>
          <a:xfrm>
            <a:off x="606982" y="6416694"/>
            <a:ext cx="4733738" cy="362519"/>
          </a:xfrm>
        </p:spPr>
        <p:txBody>
          <a:bodyPr>
            <a:noAutofit/>
          </a:bodyPr>
          <a:lstStyle>
            <a:lvl1pPr marL="0" indent="0">
              <a:buNone/>
              <a:defRPr sz="2000"/>
            </a:lvl1pPr>
            <a:lvl2pPr marL="457200" indent="0">
              <a:buFont typeface="Arial" panose="020B0604020202020204" pitchFamily="34" charset="0"/>
              <a:buNone/>
              <a:defRPr sz="2000"/>
            </a:lvl2pPr>
          </a:lstStyle>
          <a:p>
            <a:pPr lvl="0"/>
            <a:r>
              <a:rPr lang="en-GB"/>
              <a:t>#Hashtag (if any)</a:t>
            </a:r>
          </a:p>
        </p:txBody>
      </p:sp>
    </p:spTree>
    <p:extLst>
      <p:ext uri="{BB962C8B-B14F-4D97-AF65-F5344CB8AC3E}">
        <p14:creationId xmlns:p14="http://schemas.microsoft.com/office/powerpoint/2010/main" val="325808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with image + bio">
    <p:spTree>
      <p:nvGrpSpPr>
        <p:cNvPr id="1" name=""/>
        <p:cNvGrpSpPr/>
        <p:nvPr/>
      </p:nvGrpSpPr>
      <p:grpSpPr>
        <a:xfrm>
          <a:off x="0" y="0"/>
          <a:ext cx="0" cy="0"/>
          <a:chOff x="0" y="0"/>
          <a:chExt cx="0" cy="0"/>
        </a:xfrm>
      </p:grpSpPr>
      <p:pic>
        <p:nvPicPr>
          <p:cNvPr id="3" name="Imagen 2" descr="Light blue background with EDF logo at the left top side of the slide">
            <a:extLst>
              <a:ext uri="{FF2B5EF4-FFF2-40B4-BE49-F238E27FC236}">
                <a16:creationId xmlns:a16="http://schemas.microsoft.com/office/drawing/2014/main" id="{D2CD3F7B-CBB7-A853-C9BE-1294803642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ítulo 1">
            <a:extLst>
              <a:ext uri="{FF2B5EF4-FFF2-40B4-BE49-F238E27FC236}">
                <a16:creationId xmlns:a16="http://schemas.microsoft.com/office/drawing/2014/main" id="{3CF24CA5-9F55-BD96-551C-A3D29CB8DD26}"/>
              </a:ext>
            </a:extLst>
          </p:cNvPr>
          <p:cNvSpPr>
            <a:spLocks noGrp="1"/>
          </p:cNvSpPr>
          <p:nvPr>
            <p:ph type="title" hasCustomPrompt="1"/>
          </p:nvPr>
        </p:nvSpPr>
        <p:spPr>
          <a:xfrm>
            <a:off x="1913964" y="672562"/>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slide</a:t>
            </a:r>
            <a:endParaRPr lang="en-GB"/>
          </a:p>
        </p:txBody>
      </p:sp>
      <p:sp>
        <p:nvSpPr>
          <p:cNvPr id="16" name="Marcador de contenido 2">
            <a:extLst>
              <a:ext uri="{FF2B5EF4-FFF2-40B4-BE49-F238E27FC236}">
                <a16:creationId xmlns:a16="http://schemas.microsoft.com/office/drawing/2014/main" id="{CCA4B2CE-BEB0-CDEC-67F5-3CA6E74DA6F3}"/>
              </a:ext>
            </a:extLst>
          </p:cNvPr>
          <p:cNvSpPr>
            <a:spLocks noGrp="1"/>
          </p:cNvSpPr>
          <p:nvPr>
            <p:ph idx="1" hasCustomPrompt="1"/>
          </p:nvPr>
        </p:nvSpPr>
        <p:spPr>
          <a:xfrm>
            <a:off x="732793" y="1689452"/>
            <a:ext cx="10764442" cy="725750"/>
          </a:xfrm>
        </p:spPr>
        <p:txBody>
          <a:bodyPr>
            <a:noAutofit/>
          </a:bodyPr>
          <a:lstStyle>
            <a:lvl1pPr marL="0" indent="0" algn="l">
              <a:lnSpc>
                <a:spcPct val="150000"/>
              </a:lnSpc>
              <a:buClr>
                <a:srgbClr val="0B5F8E"/>
              </a:buClr>
              <a:buFont typeface="Arial" panose="020B0604020202020204" pitchFamily="34" charset="0"/>
              <a:buNone/>
              <a:defRPr sz="2800" b="1">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err="1"/>
              <a:t>Name</a:t>
            </a:r>
            <a:r>
              <a:rPr lang="es-ES"/>
              <a:t> </a:t>
            </a:r>
            <a:r>
              <a:rPr lang="es-ES" err="1"/>
              <a:t>Surname</a:t>
            </a:r>
            <a:r>
              <a:rPr lang="es-ES"/>
              <a:t>, Role - </a:t>
            </a:r>
            <a:r>
              <a:rPr lang="es-ES" err="1"/>
              <a:t>Organisation</a:t>
            </a:r>
            <a:endParaRPr lang="es-ES"/>
          </a:p>
        </p:txBody>
      </p:sp>
      <p:sp>
        <p:nvSpPr>
          <p:cNvPr id="17" name="Marcador de contenido 2">
            <a:extLst>
              <a:ext uri="{FF2B5EF4-FFF2-40B4-BE49-F238E27FC236}">
                <a16:creationId xmlns:a16="http://schemas.microsoft.com/office/drawing/2014/main" id="{A472EB63-803C-6C6F-8C91-086665ABCD8F}"/>
              </a:ext>
            </a:extLst>
          </p:cNvPr>
          <p:cNvSpPr>
            <a:spLocks noGrp="1"/>
          </p:cNvSpPr>
          <p:nvPr>
            <p:ph idx="10" hasCustomPrompt="1"/>
          </p:nvPr>
        </p:nvSpPr>
        <p:spPr>
          <a:xfrm>
            <a:off x="4129088" y="2586038"/>
            <a:ext cx="7502618" cy="3768122"/>
          </a:xfrm>
        </p:spPr>
        <p:txBody>
          <a:bodyPr>
            <a:noAutofit/>
          </a:bodyPr>
          <a:lstStyle>
            <a:lvl1pPr marL="0" indent="0" algn="l">
              <a:lnSpc>
                <a:spcPct val="100000"/>
              </a:lnSpc>
              <a:buClr>
                <a:srgbClr val="0B5F8E"/>
              </a:buClr>
              <a:buFont typeface="Arial" panose="020B0604020202020204" pitchFamily="34" charset="0"/>
              <a:buNone/>
              <a:defRPr sz="24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err="1"/>
              <a:t>Brief</a:t>
            </a:r>
            <a:r>
              <a:rPr lang="es-ES"/>
              <a:t> </a:t>
            </a:r>
            <a:r>
              <a:rPr lang="es-ES" err="1"/>
              <a:t>biography</a:t>
            </a:r>
            <a:endParaRPr lang="es-ES"/>
          </a:p>
        </p:txBody>
      </p:sp>
      <p:sp>
        <p:nvSpPr>
          <p:cNvPr id="18" name="Marcador de contenido 2">
            <a:extLst>
              <a:ext uri="{FF2B5EF4-FFF2-40B4-BE49-F238E27FC236}">
                <a16:creationId xmlns:a16="http://schemas.microsoft.com/office/drawing/2014/main" id="{AE9721D5-6DE2-3A7F-27CC-A64142A6B2F1}"/>
              </a:ext>
            </a:extLst>
          </p:cNvPr>
          <p:cNvSpPr>
            <a:spLocks noGrp="1"/>
          </p:cNvSpPr>
          <p:nvPr>
            <p:ph idx="11" hasCustomPrompt="1"/>
          </p:nvPr>
        </p:nvSpPr>
        <p:spPr>
          <a:xfrm>
            <a:off x="400048" y="6354160"/>
            <a:ext cx="3805518" cy="442299"/>
          </a:xfrm>
        </p:spPr>
        <p:txBody>
          <a:bodyPr>
            <a:noAutofit/>
          </a:bodyPr>
          <a:lstStyle>
            <a:lvl1pPr marL="0" indent="0" algn="l">
              <a:lnSpc>
                <a:spcPct val="150000"/>
              </a:lnSpc>
              <a:buClr>
                <a:srgbClr val="0B5F8E"/>
              </a:buClr>
              <a:buFont typeface="Arial" panose="020B0604020202020204" pitchFamily="34" charset="0"/>
              <a:buNone/>
              <a:defRPr sz="20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#Hashtag (</a:t>
            </a:r>
            <a:r>
              <a:rPr lang="es-ES" err="1"/>
              <a:t>if</a:t>
            </a:r>
            <a:r>
              <a:rPr lang="es-ES"/>
              <a:t> </a:t>
            </a:r>
            <a:r>
              <a:rPr lang="es-ES" err="1"/>
              <a:t>any</a:t>
            </a:r>
            <a:r>
              <a:rPr lang="es-ES"/>
              <a:t>)</a:t>
            </a:r>
          </a:p>
        </p:txBody>
      </p:sp>
      <p:sp>
        <p:nvSpPr>
          <p:cNvPr id="22" name="Marcador de posición de imagen 21">
            <a:extLst>
              <a:ext uri="{FF2B5EF4-FFF2-40B4-BE49-F238E27FC236}">
                <a16:creationId xmlns:a16="http://schemas.microsoft.com/office/drawing/2014/main" id="{F97C5143-258C-ED92-824E-3EE4A3B04116}"/>
              </a:ext>
            </a:extLst>
          </p:cNvPr>
          <p:cNvSpPr>
            <a:spLocks noGrp="1"/>
          </p:cNvSpPr>
          <p:nvPr>
            <p:ph type="pic" sz="quarter" idx="13" hasCustomPrompt="1"/>
          </p:nvPr>
        </p:nvSpPr>
        <p:spPr>
          <a:xfrm>
            <a:off x="400048" y="2711925"/>
            <a:ext cx="3571876" cy="3597286"/>
          </a:xfrm>
        </p:spPr>
        <p:txBody>
          <a:bodyPr>
            <a:noAutofit/>
          </a:bodyPr>
          <a:lstStyle>
            <a:lvl1pPr marL="0" indent="0" algn="ctr">
              <a:buNone/>
              <a:defRPr/>
            </a:lvl1pPr>
          </a:lstStyle>
          <a:p>
            <a:r>
              <a:rPr lang="en-GB"/>
              <a:t>Image</a:t>
            </a:r>
          </a:p>
        </p:txBody>
      </p:sp>
    </p:spTree>
    <p:extLst>
      <p:ext uri="{BB962C8B-B14F-4D97-AF65-F5344CB8AC3E}">
        <p14:creationId xmlns:p14="http://schemas.microsoft.com/office/powerpoint/2010/main" val="277561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 items ">
    <p:spTree>
      <p:nvGrpSpPr>
        <p:cNvPr id="1" name=""/>
        <p:cNvGrpSpPr/>
        <p:nvPr/>
      </p:nvGrpSpPr>
      <p:grpSpPr>
        <a:xfrm>
          <a:off x="0" y="0"/>
          <a:ext cx="0" cy="0"/>
          <a:chOff x="0" y="0"/>
          <a:chExt cx="0" cy="0"/>
        </a:xfrm>
      </p:grpSpPr>
      <p:pic>
        <p:nvPicPr>
          <p:cNvPr id="7" name="Imagen 6" descr="White and light blue background with EDF logo at the right top side of the slide">
            <a:extLst>
              <a:ext uri="{FF2B5EF4-FFF2-40B4-BE49-F238E27FC236}">
                <a16:creationId xmlns:a16="http://schemas.microsoft.com/office/drawing/2014/main" id="{5C045F7B-B928-BE69-5B96-8C4EDFB173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Marcador de texto 8">
            <a:extLst>
              <a:ext uri="{FF2B5EF4-FFF2-40B4-BE49-F238E27FC236}">
                <a16:creationId xmlns:a16="http://schemas.microsoft.com/office/drawing/2014/main" id="{111BC10A-B42D-B069-CD52-44C67CB9C575}"/>
              </a:ext>
            </a:extLst>
          </p:cNvPr>
          <p:cNvSpPr>
            <a:spLocks noGrp="1"/>
          </p:cNvSpPr>
          <p:nvPr>
            <p:ph type="body" sz="quarter" idx="10" hasCustomPrompt="1"/>
          </p:nvPr>
        </p:nvSpPr>
        <p:spPr>
          <a:xfrm>
            <a:off x="2043953" y="605212"/>
            <a:ext cx="6292850" cy="578129"/>
          </a:xfrm>
        </p:spPr>
        <p:txBody>
          <a:bodyPr>
            <a:noAutofit/>
          </a:bodyPr>
          <a:lstStyle>
            <a:lvl1pPr marL="0" indent="0">
              <a:buNone/>
              <a:defRPr sz="3200" b="1">
                <a:solidFill>
                  <a:srgbClr val="0B5F8E"/>
                </a:solidFill>
              </a:defRPr>
            </a:lvl1pPr>
          </a:lstStyle>
          <a:p>
            <a:pPr lvl="0"/>
            <a:r>
              <a:rPr lang="es-ES" err="1"/>
              <a:t>Title</a:t>
            </a:r>
            <a:r>
              <a:rPr lang="es-ES"/>
              <a:t> </a:t>
            </a:r>
            <a:r>
              <a:rPr lang="es-ES" err="1"/>
              <a:t>of</a:t>
            </a:r>
            <a:r>
              <a:rPr lang="es-ES"/>
              <a:t> </a:t>
            </a:r>
            <a:r>
              <a:rPr lang="es-ES" err="1"/>
              <a:t>the</a:t>
            </a:r>
            <a:r>
              <a:rPr lang="es-ES"/>
              <a:t> </a:t>
            </a:r>
            <a:r>
              <a:rPr lang="es-ES" err="1"/>
              <a:t>slide</a:t>
            </a:r>
            <a:endParaRPr lang="en-GB"/>
          </a:p>
        </p:txBody>
      </p:sp>
      <p:sp>
        <p:nvSpPr>
          <p:cNvPr id="11" name="Marcador de contenido 10">
            <a:extLst>
              <a:ext uri="{FF2B5EF4-FFF2-40B4-BE49-F238E27FC236}">
                <a16:creationId xmlns:a16="http://schemas.microsoft.com/office/drawing/2014/main" id="{88732F2F-36F0-F2D2-0796-5534E06018A4}"/>
              </a:ext>
            </a:extLst>
          </p:cNvPr>
          <p:cNvSpPr>
            <a:spLocks noGrp="1"/>
          </p:cNvSpPr>
          <p:nvPr>
            <p:ph sz="quarter" idx="11" hasCustomPrompt="1"/>
          </p:nvPr>
        </p:nvSpPr>
        <p:spPr>
          <a:xfrm>
            <a:off x="901700" y="2447926"/>
            <a:ext cx="3118971" cy="429746"/>
          </a:xfrm>
        </p:spPr>
        <p:txBody>
          <a:bodyPr>
            <a:noAutofit/>
          </a:bodyPr>
          <a:lstStyle>
            <a:lvl1pPr marL="0" indent="0" algn="ctr">
              <a:buNone/>
              <a:defRPr sz="2800" b="1"/>
            </a:lvl1pPr>
          </a:lstStyle>
          <a:p>
            <a:pPr lvl="0"/>
            <a:r>
              <a:rPr lang="en-GB"/>
              <a:t>Name Surname</a:t>
            </a:r>
          </a:p>
        </p:txBody>
      </p:sp>
      <p:sp>
        <p:nvSpPr>
          <p:cNvPr id="12" name="Marcador de contenido 10">
            <a:extLst>
              <a:ext uri="{FF2B5EF4-FFF2-40B4-BE49-F238E27FC236}">
                <a16:creationId xmlns:a16="http://schemas.microsoft.com/office/drawing/2014/main" id="{BA6C30B1-C471-EEDA-5817-E339601A30BB}"/>
              </a:ext>
            </a:extLst>
          </p:cNvPr>
          <p:cNvSpPr>
            <a:spLocks noGrp="1"/>
          </p:cNvSpPr>
          <p:nvPr>
            <p:ph sz="quarter" idx="12" hasCustomPrompt="1"/>
          </p:nvPr>
        </p:nvSpPr>
        <p:spPr>
          <a:xfrm>
            <a:off x="4671358" y="2447926"/>
            <a:ext cx="3118971" cy="429746"/>
          </a:xfrm>
        </p:spPr>
        <p:txBody>
          <a:bodyPr>
            <a:noAutofit/>
          </a:bodyPr>
          <a:lstStyle>
            <a:lvl1pPr marL="0" indent="0" algn="ctr">
              <a:buNone/>
              <a:defRPr sz="2800" b="1"/>
            </a:lvl1pPr>
          </a:lstStyle>
          <a:p>
            <a:pPr lvl="0"/>
            <a:r>
              <a:rPr lang="en-GB"/>
              <a:t>Name Surname</a:t>
            </a:r>
          </a:p>
        </p:txBody>
      </p:sp>
      <p:sp>
        <p:nvSpPr>
          <p:cNvPr id="13" name="Marcador de contenido 10">
            <a:extLst>
              <a:ext uri="{FF2B5EF4-FFF2-40B4-BE49-F238E27FC236}">
                <a16:creationId xmlns:a16="http://schemas.microsoft.com/office/drawing/2014/main" id="{4F0E3614-906C-E5FC-8D9C-32CDC5F48B13}"/>
              </a:ext>
            </a:extLst>
          </p:cNvPr>
          <p:cNvSpPr>
            <a:spLocks noGrp="1"/>
          </p:cNvSpPr>
          <p:nvPr>
            <p:ph sz="quarter" idx="13" hasCustomPrompt="1"/>
          </p:nvPr>
        </p:nvSpPr>
        <p:spPr>
          <a:xfrm>
            <a:off x="8441016" y="2447926"/>
            <a:ext cx="3118971" cy="429746"/>
          </a:xfrm>
        </p:spPr>
        <p:txBody>
          <a:bodyPr>
            <a:noAutofit/>
          </a:bodyPr>
          <a:lstStyle>
            <a:lvl1pPr marL="0" indent="0" algn="ctr">
              <a:buNone/>
              <a:defRPr sz="2800" b="1"/>
            </a:lvl1pPr>
          </a:lstStyle>
          <a:p>
            <a:pPr lvl="0"/>
            <a:r>
              <a:rPr lang="en-GB"/>
              <a:t>Name Surname</a:t>
            </a:r>
          </a:p>
        </p:txBody>
      </p:sp>
      <p:sp>
        <p:nvSpPr>
          <p:cNvPr id="14" name="Marcador de contenido 10">
            <a:extLst>
              <a:ext uri="{FF2B5EF4-FFF2-40B4-BE49-F238E27FC236}">
                <a16:creationId xmlns:a16="http://schemas.microsoft.com/office/drawing/2014/main" id="{0EE98733-BA30-4585-0D58-F643251F27DD}"/>
              </a:ext>
            </a:extLst>
          </p:cNvPr>
          <p:cNvSpPr>
            <a:spLocks noGrp="1"/>
          </p:cNvSpPr>
          <p:nvPr>
            <p:ph sz="quarter" idx="14" hasCustomPrompt="1"/>
          </p:nvPr>
        </p:nvSpPr>
        <p:spPr>
          <a:xfrm>
            <a:off x="2622922" y="4652963"/>
            <a:ext cx="3118971" cy="429746"/>
          </a:xfrm>
        </p:spPr>
        <p:txBody>
          <a:bodyPr>
            <a:noAutofit/>
          </a:bodyPr>
          <a:lstStyle>
            <a:lvl1pPr marL="0" indent="0" algn="ctr">
              <a:buNone/>
              <a:defRPr sz="2800" b="1"/>
            </a:lvl1pPr>
          </a:lstStyle>
          <a:p>
            <a:pPr lvl="0"/>
            <a:r>
              <a:rPr lang="en-GB"/>
              <a:t>Name Surname</a:t>
            </a:r>
          </a:p>
        </p:txBody>
      </p:sp>
      <p:sp>
        <p:nvSpPr>
          <p:cNvPr id="15" name="Marcador de contenido 10">
            <a:extLst>
              <a:ext uri="{FF2B5EF4-FFF2-40B4-BE49-F238E27FC236}">
                <a16:creationId xmlns:a16="http://schemas.microsoft.com/office/drawing/2014/main" id="{25EAE6BA-2934-BEC3-D2DD-1AB16D962C97}"/>
              </a:ext>
            </a:extLst>
          </p:cNvPr>
          <p:cNvSpPr>
            <a:spLocks noGrp="1"/>
          </p:cNvSpPr>
          <p:nvPr>
            <p:ph sz="quarter" idx="15" hasCustomPrompt="1"/>
          </p:nvPr>
        </p:nvSpPr>
        <p:spPr>
          <a:xfrm>
            <a:off x="6338793" y="4652963"/>
            <a:ext cx="3118971" cy="429746"/>
          </a:xfrm>
        </p:spPr>
        <p:txBody>
          <a:bodyPr>
            <a:noAutofit/>
          </a:bodyPr>
          <a:lstStyle>
            <a:lvl1pPr marL="0" indent="0" algn="ctr">
              <a:buNone/>
              <a:defRPr sz="2400" b="1"/>
            </a:lvl1pPr>
          </a:lstStyle>
          <a:p>
            <a:pPr lvl="0"/>
            <a:r>
              <a:rPr lang="en-GB"/>
              <a:t>Name Surname</a:t>
            </a:r>
          </a:p>
        </p:txBody>
      </p:sp>
      <p:sp>
        <p:nvSpPr>
          <p:cNvPr id="16" name="Marcador de contenido 10">
            <a:extLst>
              <a:ext uri="{FF2B5EF4-FFF2-40B4-BE49-F238E27FC236}">
                <a16:creationId xmlns:a16="http://schemas.microsoft.com/office/drawing/2014/main" id="{0CEA6E57-95CB-8EC7-2489-B411F52333D9}"/>
              </a:ext>
            </a:extLst>
          </p:cNvPr>
          <p:cNvSpPr>
            <a:spLocks noGrp="1"/>
          </p:cNvSpPr>
          <p:nvPr>
            <p:ph sz="quarter" idx="16" hasCustomPrompt="1"/>
          </p:nvPr>
        </p:nvSpPr>
        <p:spPr>
          <a:xfrm>
            <a:off x="901699" y="3040294"/>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17" name="Marcador de contenido 10">
            <a:extLst>
              <a:ext uri="{FF2B5EF4-FFF2-40B4-BE49-F238E27FC236}">
                <a16:creationId xmlns:a16="http://schemas.microsoft.com/office/drawing/2014/main" id="{4CC461DF-4EAF-A22F-2EF3-F6FC69677FBA}"/>
              </a:ext>
            </a:extLst>
          </p:cNvPr>
          <p:cNvSpPr>
            <a:spLocks noGrp="1"/>
          </p:cNvSpPr>
          <p:nvPr>
            <p:ph sz="quarter" idx="17" hasCustomPrompt="1"/>
          </p:nvPr>
        </p:nvSpPr>
        <p:spPr>
          <a:xfrm>
            <a:off x="4671357" y="3068444"/>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18" name="Marcador de contenido 10">
            <a:extLst>
              <a:ext uri="{FF2B5EF4-FFF2-40B4-BE49-F238E27FC236}">
                <a16:creationId xmlns:a16="http://schemas.microsoft.com/office/drawing/2014/main" id="{01A12F18-5D96-3743-749D-D6D38AFF1472}"/>
              </a:ext>
            </a:extLst>
          </p:cNvPr>
          <p:cNvSpPr>
            <a:spLocks noGrp="1"/>
          </p:cNvSpPr>
          <p:nvPr>
            <p:ph sz="quarter" idx="18" hasCustomPrompt="1"/>
          </p:nvPr>
        </p:nvSpPr>
        <p:spPr>
          <a:xfrm>
            <a:off x="8441016" y="3092481"/>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19" name="Marcador de contenido 10">
            <a:extLst>
              <a:ext uri="{FF2B5EF4-FFF2-40B4-BE49-F238E27FC236}">
                <a16:creationId xmlns:a16="http://schemas.microsoft.com/office/drawing/2014/main" id="{04D53C74-99D1-9504-3915-4CD6633F2A79}"/>
              </a:ext>
            </a:extLst>
          </p:cNvPr>
          <p:cNvSpPr>
            <a:spLocks noGrp="1"/>
          </p:cNvSpPr>
          <p:nvPr>
            <p:ph sz="quarter" idx="19" hasCustomPrompt="1"/>
          </p:nvPr>
        </p:nvSpPr>
        <p:spPr>
          <a:xfrm>
            <a:off x="2622922" y="5256760"/>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20" name="Marcador de contenido 10">
            <a:extLst>
              <a:ext uri="{FF2B5EF4-FFF2-40B4-BE49-F238E27FC236}">
                <a16:creationId xmlns:a16="http://schemas.microsoft.com/office/drawing/2014/main" id="{F6C36C4F-8581-3B36-7B7F-6E7FC4F063A3}"/>
              </a:ext>
            </a:extLst>
          </p:cNvPr>
          <p:cNvSpPr>
            <a:spLocks noGrp="1"/>
          </p:cNvSpPr>
          <p:nvPr>
            <p:ph sz="quarter" idx="20" hasCustomPrompt="1"/>
          </p:nvPr>
        </p:nvSpPr>
        <p:spPr>
          <a:xfrm>
            <a:off x="6338792" y="5216324"/>
            <a:ext cx="3118971" cy="913140"/>
          </a:xfrm>
        </p:spPr>
        <p:txBody>
          <a:bodyPr>
            <a:noAutofit/>
          </a:bodyPr>
          <a:lstStyle>
            <a:lvl1pPr marL="0" indent="0" algn="ctr">
              <a:buNone/>
              <a:defRPr sz="2400" b="0"/>
            </a:lvl1pPr>
          </a:lstStyle>
          <a:p>
            <a:pPr lvl="0"/>
            <a:r>
              <a:rPr lang="en-GB"/>
              <a:t>Role</a:t>
            </a:r>
            <a:br>
              <a:rPr lang="en-GB"/>
            </a:br>
            <a:r>
              <a:rPr lang="en-GB"/>
              <a:t>Organisations</a:t>
            </a:r>
          </a:p>
        </p:txBody>
      </p:sp>
      <p:sp>
        <p:nvSpPr>
          <p:cNvPr id="2" name="Marcador de contenido 2">
            <a:extLst>
              <a:ext uri="{FF2B5EF4-FFF2-40B4-BE49-F238E27FC236}">
                <a16:creationId xmlns:a16="http://schemas.microsoft.com/office/drawing/2014/main" id="{690DA92D-BB74-FDB0-EAFC-795F55380834}"/>
              </a:ext>
            </a:extLst>
          </p:cNvPr>
          <p:cNvSpPr>
            <a:spLocks noGrp="1"/>
          </p:cNvSpPr>
          <p:nvPr>
            <p:ph idx="21" hasCustomPrompt="1"/>
          </p:nvPr>
        </p:nvSpPr>
        <p:spPr>
          <a:xfrm>
            <a:off x="720163" y="6343951"/>
            <a:ext cx="3805518" cy="442299"/>
          </a:xfrm>
        </p:spPr>
        <p:txBody>
          <a:bodyPr>
            <a:noAutofit/>
          </a:bodyPr>
          <a:lstStyle>
            <a:lvl1pPr marL="0" indent="0" algn="l">
              <a:lnSpc>
                <a:spcPct val="150000"/>
              </a:lnSpc>
              <a:buClr>
                <a:srgbClr val="0B5F8E"/>
              </a:buClr>
              <a:buFont typeface="Arial" panose="020B0604020202020204" pitchFamily="34" charset="0"/>
              <a:buNone/>
              <a:defRPr sz="20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#Hashtag (</a:t>
            </a:r>
            <a:r>
              <a:rPr lang="es-ES" err="1"/>
              <a:t>if</a:t>
            </a:r>
            <a:r>
              <a:rPr lang="es-ES"/>
              <a:t> </a:t>
            </a:r>
            <a:r>
              <a:rPr lang="es-ES" err="1"/>
              <a:t>any</a:t>
            </a:r>
            <a:r>
              <a:rPr lang="es-ES"/>
              <a:t>)</a:t>
            </a:r>
          </a:p>
        </p:txBody>
      </p:sp>
    </p:spTree>
    <p:extLst>
      <p:ext uri="{BB962C8B-B14F-4D97-AF65-F5344CB8AC3E}">
        <p14:creationId xmlns:p14="http://schemas.microsoft.com/office/powerpoint/2010/main" val="1283877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Imagen 6" descr="Blue background with EDF logo at the centre top of the slide">
            <a:extLst>
              <a:ext uri="{FF2B5EF4-FFF2-40B4-BE49-F238E27FC236}">
                <a16:creationId xmlns:a16="http://schemas.microsoft.com/office/drawing/2014/main" id="{E08A9C16-9C71-59F4-B217-3EA2BDB042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Marcador de texto 8">
            <a:extLst>
              <a:ext uri="{FF2B5EF4-FFF2-40B4-BE49-F238E27FC236}">
                <a16:creationId xmlns:a16="http://schemas.microsoft.com/office/drawing/2014/main" id="{EFEB93BD-4C08-93DB-15C6-82EBB7B09261}"/>
              </a:ext>
            </a:extLst>
          </p:cNvPr>
          <p:cNvSpPr>
            <a:spLocks noGrp="1"/>
          </p:cNvSpPr>
          <p:nvPr>
            <p:ph type="body" sz="quarter" idx="10" hasCustomPrompt="1"/>
          </p:nvPr>
        </p:nvSpPr>
        <p:spPr>
          <a:xfrm>
            <a:off x="2514600" y="2256300"/>
            <a:ext cx="6858000" cy="806356"/>
          </a:xfrm>
        </p:spPr>
        <p:txBody>
          <a:bodyPr>
            <a:noAutofit/>
          </a:bodyPr>
          <a:lstStyle>
            <a:lvl1pPr marL="0" indent="0" algn="ctr">
              <a:buNone/>
              <a:defRPr sz="5000" b="1">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a:t>Thank you!</a:t>
            </a:r>
          </a:p>
        </p:txBody>
      </p:sp>
      <p:sp>
        <p:nvSpPr>
          <p:cNvPr id="10" name="Marcador de texto 8">
            <a:extLst>
              <a:ext uri="{FF2B5EF4-FFF2-40B4-BE49-F238E27FC236}">
                <a16:creationId xmlns:a16="http://schemas.microsoft.com/office/drawing/2014/main" id="{71A3EE32-FD33-89D5-AD35-153B0C121DB8}"/>
              </a:ext>
            </a:extLst>
          </p:cNvPr>
          <p:cNvSpPr>
            <a:spLocks noGrp="1"/>
          </p:cNvSpPr>
          <p:nvPr>
            <p:ph type="body" sz="quarter" idx="11" hasCustomPrompt="1"/>
          </p:nvPr>
        </p:nvSpPr>
        <p:spPr>
          <a:xfrm>
            <a:off x="2514600" y="5046660"/>
            <a:ext cx="6858000" cy="806356"/>
          </a:xfrm>
        </p:spPr>
        <p:txBody>
          <a:bodyPr>
            <a:noAutofit/>
          </a:bodyPr>
          <a:lstStyle>
            <a:lvl1pPr marL="0" indent="0" algn="ctr">
              <a:buNone/>
              <a:defRPr sz="2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a:t>Follow us on social media</a:t>
            </a:r>
            <a:br>
              <a:rPr lang="en-GB"/>
            </a:br>
            <a:r>
              <a:rPr lang="en-GB"/>
              <a:t>@</a:t>
            </a:r>
            <a:r>
              <a:rPr lang="en-GB" err="1"/>
              <a:t>MyEDF</a:t>
            </a:r>
            <a:endParaRPr lang="en-GB"/>
          </a:p>
        </p:txBody>
      </p:sp>
      <p:sp>
        <p:nvSpPr>
          <p:cNvPr id="11" name="Marcador de texto 8">
            <a:extLst>
              <a:ext uri="{FF2B5EF4-FFF2-40B4-BE49-F238E27FC236}">
                <a16:creationId xmlns:a16="http://schemas.microsoft.com/office/drawing/2014/main" id="{B77309E1-1104-A887-4017-3AF13BB8922C}"/>
              </a:ext>
            </a:extLst>
          </p:cNvPr>
          <p:cNvSpPr>
            <a:spLocks noGrp="1"/>
          </p:cNvSpPr>
          <p:nvPr>
            <p:ph type="body" sz="quarter" idx="12" hasCustomPrompt="1"/>
          </p:nvPr>
        </p:nvSpPr>
        <p:spPr>
          <a:xfrm>
            <a:off x="2514600" y="3254188"/>
            <a:ext cx="6858000" cy="1667436"/>
          </a:xfrm>
        </p:spPr>
        <p:txBody>
          <a:bodyPr>
            <a:noAutofit/>
          </a:bodyPr>
          <a:lstStyle>
            <a:lvl1pPr marL="0" indent="0" algn="ctr">
              <a:lnSpc>
                <a:spcPct val="100000"/>
              </a:lnSpc>
              <a:buNone/>
              <a:defRPr sz="28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a:t>Special thanks to:</a:t>
            </a:r>
            <a:br>
              <a:rPr lang="en-GB"/>
            </a:br>
            <a:r>
              <a:rPr lang="en-GB"/>
              <a:t>(If any)</a:t>
            </a:r>
          </a:p>
        </p:txBody>
      </p:sp>
    </p:spTree>
    <p:extLst>
      <p:ext uri="{BB962C8B-B14F-4D97-AF65-F5344CB8AC3E}">
        <p14:creationId xmlns:p14="http://schemas.microsoft.com/office/powerpoint/2010/main" val="2788277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F8AC-47D7-6341-3078-B1B4B5B99051}"/>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93B26CF6-D0DE-012E-D2F8-C020183D836E}"/>
              </a:ext>
            </a:extLst>
          </p:cNvPr>
          <p:cNvSpPr>
            <a:spLocks noGrp="1"/>
          </p:cNvSpPr>
          <p:nvPr>
            <p:ph type="dt" sz="half" idx="10"/>
          </p:nvPr>
        </p:nvSpPr>
        <p:spPr/>
        <p:txBody>
          <a:bodyPr/>
          <a:lstStyle/>
          <a:p>
            <a:fld id="{04FB5977-CF2C-8343-AA69-F21F21FC6262}" type="datetimeFigureOut">
              <a:rPr lang="en-GB" smtClean="0"/>
              <a:t>06/07/2026</a:t>
            </a:fld>
            <a:endParaRPr lang="en-GB"/>
          </a:p>
        </p:txBody>
      </p:sp>
      <p:sp>
        <p:nvSpPr>
          <p:cNvPr id="4" name="Marcador de pie de página 3">
            <a:extLst>
              <a:ext uri="{FF2B5EF4-FFF2-40B4-BE49-F238E27FC236}">
                <a16:creationId xmlns:a16="http://schemas.microsoft.com/office/drawing/2014/main" id="{5E1E2E2B-3ECE-8127-23EA-5F3B53107ECB}"/>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D8DB4669-4A46-BDDE-82A3-06628EE767EA}"/>
              </a:ext>
            </a:extLst>
          </p:cNvPr>
          <p:cNvSpPr>
            <a:spLocks noGrp="1"/>
          </p:cNvSpPr>
          <p:nvPr>
            <p:ph type="sldNum" sz="quarter" idx="12"/>
          </p:nvPr>
        </p:nvSpPr>
        <p:spPr/>
        <p:txBody>
          <a:bodyPr/>
          <a:lstStyle/>
          <a:p>
            <a:fld id="{9FD370F5-4DD9-5B4C-80FA-114CAF212B00}" type="slidenum">
              <a:rPr lang="en-GB" smtClean="0"/>
              <a:t>‹#›</a:t>
            </a:fld>
            <a:endParaRPr lang="en-GB"/>
          </a:p>
        </p:txBody>
      </p:sp>
    </p:spTree>
    <p:extLst>
      <p:ext uri="{BB962C8B-B14F-4D97-AF65-F5344CB8AC3E}">
        <p14:creationId xmlns:p14="http://schemas.microsoft.com/office/powerpoint/2010/main" val="59193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text 2">
    <p:spTree>
      <p:nvGrpSpPr>
        <p:cNvPr id="1" name=""/>
        <p:cNvGrpSpPr/>
        <p:nvPr/>
      </p:nvGrpSpPr>
      <p:grpSpPr>
        <a:xfrm>
          <a:off x="0" y="0"/>
          <a:ext cx="0" cy="0"/>
          <a:chOff x="0" y="0"/>
          <a:chExt cx="0" cy="0"/>
        </a:xfrm>
      </p:grpSpPr>
      <p:pic>
        <p:nvPicPr>
          <p:cNvPr id="3" name="Imagen 2" descr="White an light blue background with EDF logo at the top right of the slide.">
            <a:extLst>
              <a:ext uri="{FF2B5EF4-FFF2-40B4-BE49-F238E27FC236}">
                <a16:creationId xmlns:a16="http://schemas.microsoft.com/office/drawing/2014/main" id="{670B3D5A-CA65-13F6-4687-D7B4CD06ED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Marcador de contenido 8">
            <a:extLst>
              <a:ext uri="{FF2B5EF4-FFF2-40B4-BE49-F238E27FC236}">
                <a16:creationId xmlns:a16="http://schemas.microsoft.com/office/drawing/2014/main" id="{4C0E035C-E5C3-6A3A-D8EE-D7F5DE9FF10F}"/>
              </a:ext>
            </a:extLst>
          </p:cNvPr>
          <p:cNvSpPr>
            <a:spLocks noGrp="1"/>
          </p:cNvSpPr>
          <p:nvPr>
            <p:ph sz="quarter" idx="10" hasCustomPrompt="1"/>
          </p:nvPr>
        </p:nvSpPr>
        <p:spPr>
          <a:xfrm>
            <a:off x="2339976" y="496888"/>
            <a:ext cx="9361487" cy="659559"/>
          </a:xfrm>
        </p:spPr>
        <p:txBody>
          <a:bodyPr>
            <a:noAutofit/>
          </a:bodyPr>
          <a:lstStyle>
            <a:lvl1pPr marL="0" indent="0">
              <a:buNone/>
              <a:defRPr sz="3200" b="1">
                <a:solidFill>
                  <a:srgbClr val="0B5F8E"/>
                </a:solidFill>
              </a:defRPr>
            </a:lvl1pPr>
            <a:lvl2pPr marL="457200" indent="0">
              <a:buNone/>
              <a:defRPr sz="3100" b="1">
                <a:solidFill>
                  <a:srgbClr val="0B5F8E"/>
                </a:solidFill>
              </a:defRPr>
            </a:lvl2pPr>
            <a:lvl3pPr marL="914400" indent="0">
              <a:buNone/>
              <a:defRPr sz="3100" b="1">
                <a:solidFill>
                  <a:srgbClr val="0B5F8E"/>
                </a:solidFill>
              </a:defRPr>
            </a:lvl3pPr>
            <a:lvl4pPr marL="1371600" indent="0">
              <a:buNone/>
              <a:defRPr sz="3100" b="1">
                <a:solidFill>
                  <a:srgbClr val="0B5F8E"/>
                </a:solidFill>
              </a:defRPr>
            </a:lvl4pPr>
            <a:lvl5pPr marL="1828800" indent="0">
              <a:buNone/>
              <a:defRPr sz="3100" b="1">
                <a:solidFill>
                  <a:srgbClr val="0B5F8E"/>
                </a:solidFill>
              </a:defRPr>
            </a:lvl5pPr>
          </a:lstStyle>
          <a:p>
            <a:pPr lvl="0"/>
            <a:r>
              <a:rPr lang="es-ES" err="1"/>
              <a:t>Title</a:t>
            </a:r>
            <a:r>
              <a:rPr lang="es-ES"/>
              <a:t> </a:t>
            </a:r>
            <a:r>
              <a:rPr lang="es-ES" err="1"/>
              <a:t>of</a:t>
            </a:r>
            <a:r>
              <a:rPr lang="es-ES"/>
              <a:t> </a:t>
            </a:r>
            <a:r>
              <a:rPr lang="es-ES" err="1"/>
              <a:t>the</a:t>
            </a:r>
            <a:r>
              <a:rPr lang="es-ES"/>
              <a:t> </a:t>
            </a:r>
            <a:r>
              <a:rPr lang="es-ES" err="1"/>
              <a:t>slide</a:t>
            </a:r>
            <a:r>
              <a:rPr lang="es-ES"/>
              <a:t> (Arial 32)</a:t>
            </a:r>
            <a:endParaRPr lang="en-GB"/>
          </a:p>
        </p:txBody>
      </p:sp>
      <p:sp>
        <p:nvSpPr>
          <p:cNvPr id="11" name="Marcador de contenido 10">
            <a:extLst>
              <a:ext uri="{FF2B5EF4-FFF2-40B4-BE49-F238E27FC236}">
                <a16:creationId xmlns:a16="http://schemas.microsoft.com/office/drawing/2014/main" id="{7CA89F8D-252B-683E-D937-1CFB03BC2615}"/>
              </a:ext>
            </a:extLst>
          </p:cNvPr>
          <p:cNvSpPr>
            <a:spLocks noGrp="1"/>
          </p:cNvSpPr>
          <p:nvPr>
            <p:ph sz="quarter" idx="11" hasCustomPrompt="1"/>
          </p:nvPr>
        </p:nvSpPr>
        <p:spPr>
          <a:xfrm>
            <a:off x="428625" y="1794077"/>
            <a:ext cx="11487150" cy="4567035"/>
          </a:xfrm>
        </p:spPr>
        <p:txBody>
          <a:bodyPr>
            <a:normAutofit/>
          </a:bodyPr>
          <a:lstStyle>
            <a:lvl1pPr marL="0" indent="0">
              <a:lnSpc>
                <a:spcPct val="100000"/>
              </a:lnSpc>
              <a:buClr>
                <a:srgbClr val="0B5F8E"/>
              </a:buClr>
              <a:buNone/>
              <a:defRPr sz="2800"/>
            </a:lvl1pPr>
            <a:lvl2pPr marL="685800" indent="0">
              <a:lnSpc>
                <a:spcPct val="100000"/>
              </a:lnSpc>
              <a:buClr>
                <a:srgbClr val="0B5F8E"/>
              </a:buClr>
              <a:buNone/>
              <a:defRPr sz="2800"/>
            </a:lvl2pPr>
            <a:lvl3pPr>
              <a:buClr>
                <a:srgbClr val="0B5F8E"/>
              </a:buClr>
              <a:defRPr sz="2400"/>
            </a:lvl3pPr>
            <a:lvl4pPr>
              <a:buClr>
                <a:srgbClr val="0B5F8E"/>
              </a:buClr>
              <a:defRPr sz="2400"/>
            </a:lvl4pPr>
            <a:lvl5pPr>
              <a:buClr>
                <a:srgbClr val="0B5F8E"/>
              </a:buClr>
              <a:defRPr sz="2400"/>
            </a:lvl5pPr>
          </a:lstStyle>
          <a:p>
            <a:pPr marL="228600" marR="0" lvl="0"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r>
              <a:rPr lang="es-ES"/>
              <a:t>Arial 28. </a:t>
            </a:r>
            <a:r>
              <a:rPr lang="es-ES" err="1"/>
              <a:t>Please</a:t>
            </a:r>
            <a:r>
              <a:rPr lang="es-ES"/>
              <a:t>, try </a:t>
            </a:r>
            <a:r>
              <a:rPr lang="es-ES" err="1"/>
              <a:t>to</a:t>
            </a:r>
            <a:r>
              <a:rPr lang="es-ES"/>
              <a:t> be </a:t>
            </a:r>
            <a:r>
              <a:rPr lang="es-ES" err="1"/>
              <a:t>brief</a:t>
            </a:r>
            <a:r>
              <a:rPr lang="es-ES"/>
              <a:t>.</a:t>
            </a:r>
          </a:p>
          <a:p>
            <a:pPr marL="914400" marR="0" lvl="1"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endParaRPr lang="es-ES"/>
          </a:p>
        </p:txBody>
      </p:sp>
      <p:sp>
        <p:nvSpPr>
          <p:cNvPr id="2" name="Marcador de contenido 2">
            <a:extLst>
              <a:ext uri="{FF2B5EF4-FFF2-40B4-BE49-F238E27FC236}">
                <a16:creationId xmlns:a16="http://schemas.microsoft.com/office/drawing/2014/main" id="{E4F4B5ED-4576-4223-9302-5EE766604C0B}"/>
              </a:ext>
            </a:extLst>
          </p:cNvPr>
          <p:cNvSpPr>
            <a:spLocks noGrp="1"/>
          </p:cNvSpPr>
          <p:nvPr>
            <p:ph idx="12" hasCustomPrompt="1"/>
          </p:nvPr>
        </p:nvSpPr>
        <p:spPr>
          <a:xfrm>
            <a:off x="428624" y="6361112"/>
            <a:ext cx="10176577" cy="496888"/>
          </a:xfrm>
        </p:spPr>
        <p:txBody>
          <a:bodyPr>
            <a:noAutofit/>
          </a:bodyPr>
          <a:lstStyle>
            <a:lvl1pPr marL="0" indent="0">
              <a:lnSpc>
                <a:spcPct val="150000"/>
              </a:lnSpc>
              <a:buClr>
                <a:srgbClr val="0B5F8E"/>
              </a:buClr>
              <a:buFont typeface="Arial" panose="020B0604020202020204" pitchFamily="34" charset="0"/>
              <a:buNone/>
              <a:defRPr sz="2000" u="none">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#Hashtag (if any)</a:t>
            </a:r>
          </a:p>
        </p:txBody>
      </p:sp>
    </p:spTree>
    <p:extLst>
      <p:ext uri="{BB962C8B-B14F-4D97-AF65-F5344CB8AC3E}">
        <p14:creationId xmlns:p14="http://schemas.microsoft.com/office/powerpoint/2010/main" val="106425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1">
    <p:spTree>
      <p:nvGrpSpPr>
        <p:cNvPr id="1" name=""/>
        <p:cNvGrpSpPr/>
        <p:nvPr/>
      </p:nvGrpSpPr>
      <p:grpSpPr>
        <a:xfrm>
          <a:off x="0" y="0"/>
          <a:ext cx="0" cy="0"/>
          <a:chOff x="0" y="0"/>
          <a:chExt cx="0" cy="0"/>
        </a:xfrm>
      </p:grpSpPr>
      <p:pic>
        <p:nvPicPr>
          <p:cNvPr id="4" name="Imagen 3" descr="White background with EDF logo In the right side of the PPT">
            <a:extLst>
              <a:ext uri="{FF2B5EF4-FFF2-40B4-BE49-F238E27FC236}">
                <a16:creationId xmlns:a16="http://schemas.microsoft.com/office/drawing/2014/main" id="{528208B5-16A2-DB93-120D-9082ADB530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Marcador de contenido 2">
            <a:extLst>
              <a:ext uri="{FF2B5EF4-FFF2-40B4-BE49-F238E27FC236}">
                <a16:creationId xmlns:a16="http://schemas.microsoft.com/office/drawing/2014/main" id="{3272EB57-8F89-3C2B-78D7-5DE131149881}"/>
              </a:ext>
            </a:extLst>
          </p:cNvPr>
          <p:cNvSpPr>
            <a:spLocks noGrp="1"/>
          </p:cNvSpPr>
          <p:nvPr>
            <p:ph idx="1" hasCustomPrompt="1"/>
          </p:nvPr>
        </p:nvSpPr>
        <p:spPr>
          <a:xfrm>
            <a:off x="338913" y="1899243"/>
            <a:ext cx="11514174" cy="4099485"/>
          </a:xfrm>
        </p:spPr>
        <p:txBody>
          <a:bodyPr>
            <a:noAutofit/>
          </a:bodyPr>
          <a:lstStyle>
            <a:lvl1pPr marL="342900" indent="-342900">
              <a:lnSpc>
                <a:spcPct val="100000"/>
              </a:lnSpc>
              <a:buClr>
                <a:srgbClr val="0B5F8E"/>
              </a:buClr>
              <a:buFont typeface="Arial" panose="020B0604020202020204" pitchFamily="34" charset="0"/>
              <a:buChar cha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Arial 28</a:t>
            </a:r>
          </a:p>
          <a:p>
            <a:pPr lvl="0"/>
            <a:endParaRPr lang="es-ES"/>
          </a:p>
          <a:p>
            <a:pPr lvl="0"/>
            <a:endParaRPr lang="en-GB"/>
          </a:p>
        </p:txBody>
      </p:sp>
      <p:sp>
        <p:nvSpPr>
          <p:cNvPr id="16" name="Marcador de contenido 2">
            <a:extLst>
              <a:ext uri="{FF2B5EF4-FFF2-40B4-BE49-F238E27FC236}">
                <a16:creationId xmlns:a16="http://schemas.microsoft.com/office/drawing/2014/main" id="{999B0659-8FE8-5B92-8555-3A3E0F482D84}"/>
              </a:ext>
            </a:extLst>
          </p:cNvPr>
          <p:cNvSpPr>
            <a:spLocks noGrp="1"/>
          </p:cNvSpPr>
          <p:nvPr>
            <p:ph idx="11" hasCustomPrompt="1"/>
          </p:nvPr>
        </p:nvSpPr>
        <p:spPr>
          <a:xfrm>
            <a:off x="338913" y="6119110"/>
            <a:ext cx="10269214" cy="376850"/>
          </a:xfrm>
        </p:spPr>
        <p:txBody>
          <a:bodyPr>
            <a:noAutofit/>
          </a:bodyPr>
          <a:lstStyle>
            <a:lvl1pPr marL="0" indent="0">
              <a:lnSpc>
                <a:spcPct val="150000"/>
              </a:lnSpc>
              <a:buClr>
                <a:srgbClr val="0B5F8E"/>
              </a:buClr>
              <a:buFont typeface="Arial" panose="020B0604020202020204" pitchFamily="34" charset="0"/>
              <a:buNone/>
              <a:defRPr sz="2000" u="none">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#Hashtag (if any)</a:t>
            </a:r>
          </a:p>
        </p:txBody>
      </p:sp>
      <p:sp>
        <p:nvSpPr>
          <p:cNvPr id="2" name="Marcador de contenido 2">
            <a:extLst>
              <a:ext uri="{FF2B5EF4-FFF2-40B4-BE49-F238E27FC236}">
                <a16:creationId xmlns:a16="http://schemas.microsoft.com/office/drawing/2014/main" id="{656FB1B3-CC42-C106-F5D7-55600BA92C2E}"/>
              </a:ext>
            </a:extLst>
          </p:cNvPr>
          <p:cNvSpPr>
            <a:spLocks noGrp="1"/>
          </p:cNvSpPr>
          <p:nvPr>
            <p:ph idx="12" hasCustomPrompt="1"/>
          </p:nvPr>
        </p:nvSpPr>
        <p:spPr>
          <a:xfrm>
            <a:off x="2065661" y="708410"/>
            <a:ext cx="9521502" cy="663121"/>
          </a:xfrm>
        </p:spPr>
        <p:txBody>
          <a:bodyPr>
            <a:noAutofit/>
          </a:bodyPr>
          <a:lstStyle>
            <a:lvl1pPr marL="0" indent="0">
              <a:lnSpc>
                <a:spcPct val="100000"/>
              </a:lnSpc>
              <a:buClr>
                <a:srgbClr val="0B5F8E"/>
              </a:buClr>
              <a:buFont typeface="Arial" panose="020B0604020202020204" pitchFamily="34" charset="0"/>
              <a:buNone/>
              <a:defRPr sz="32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Title of the slide (Arial 32)</a:t>
            </a:r>
          </a:p>
        </p:txBody>
      </p:sp>
    </p:spTree>
    <p:extLst>
      <p:ext uri="{BB962C8B-B14F-4D97-AF65-F5344CB8AC3E}">
        <p14:creationId xmlns:p14="http://schemas.microsoft.com/office/powerpoint/2010/main" val="355398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Imagen 7" descr="White background with EDF logo on the right side of the PPT">
            <a:extLst>
              <a:ext uri="{FF2B5EF4-FFF2-40B4-BE49-F238E27FC236}">
                <a16:creationId xmlns:a16="http://schemas.microsoft.com/office/drawing/2014/main" id="{88EDF0A0-5900-DF4E-4B36-CDA29E4ACB1E}"/>
              </a:ext>
            </a:extLst>
          </p:cNvPr>
          <p:cNvPicPr>
            <a:picLocks noChangeAspect="1"/>
          </p:cNvPicPr>
          <p:nvPr userDrawn="1"/>
        </p:nvPicPr>
        <p:blipFill rotWithShape="1">
          <a:blip r:embed="rId2"/>
          <a:srcRect t="1627"/>
          <a:stretch/>
        </p:blipFill>
        <p:spPr>
          <a:xfrm>
            <a:off x="0" y="0"/>
            <a:ext cx="11828651" cy="6858000"/>
          </a:xfrm>
          <a:prstGeom prst="rect">
            <a:avLst/>
          </a:prstGeom>
        </p:spPr>
      </p:pic>
      <p:sp>
        <p:nvSpPr>
          <p:cNvPr id="2" name="Título 1">
            <a:extLst>
              <a:ext uri="{FF2B5EF4-FFF2-40B4-BE49-F238E27FC236}">
                <a16:creationId xmlns:a16="http://schemas.microsoft.com/office/drawing/2014/main" id="{23B82C94-9C52-4E28-E909-B4F7F0F4F723}"/>
              </a:ext>
            </a:extLst>
          </p:cNvPr>
          <p:cNvSpPr>
            <a:spLocks noGrp="1"/>
          </p:cNvSpPr>
          <p:nvPr>
            <p:ph type="title" hasCustomPrompt="1"/>
          </p:nvPr>
        </p:nvSpPr>
        <p:spPr>
          <a:xfrm>
            <a:off x="2159583" y="544353"/>
            <a:ext cx="9224057" cy="760134"/>
          </a:xfrm>
        </p:spPr>
        <p:txBody>
          <a:bodyPr>
            <a:noAutofit/>
          </a:bodyPr>
          <a:lstStyle>
            <a:lvl1pPr algn="l">
              <a:defRPr sz="3200" b="1">
                <a:solidFill>
                  <a:srgbClr val="0B5F8E"/>
                </a:solidFill>
                <a:latin typeface="Arial" panose="020B0604020202020204" pitchFamily="34" charset="0"/>
                <a:cs typeface="Arial" panose="020B0604020202020204" pitchFamily="34" charset="0"/>
              </a:defRPr>
            </a:lvl1pPr>
          </a:lstStyle>
          <a:p>
            <a:r>
              <a:rPr lang="es-ES"/>
              <a:t>Agenda – </a:t>
            </a:r>
            <a:r>
              <a:rPr lang="es-ES" err="1"/>
              <a:t>List</a:t>
            </a:r>
            <a:r>
              <a:rPr lang="es-ES"/>
              <a:t> </a:t>
            </a:r>
            <a:r>
              <a:rPr lang="es-ES" err="1"/>
              <a:t>of</a:t>
            </a:r>
            <a:r>
              <a:rPr lang="es-ES"/>
              <a:t> </a:t>
            </a:r>
            <a:r>
              <a:rPr lang="es-ES" err="1"/>
              <a:t>items</a:t>
            </a:r>
            <a:endParaRPr lang="en-GB"/>
          </a:p>
        </p:txBody>
      </p:sp>
      <p:sp>
        <p:nvSpPr>
          <p:cNvPr id="3" name="Marcador de contenido 2">
            <a:extLst>
              <a:ext uri="{FF2B5EF4-FFF2-40B4-BE49-F238E27FC236}">
                <a16:creationId xmlns:a16="http://schemas.microsoft.com/office/drawing/2014/main" id="{F950ADE5-11C3-1B72-37D9-E9EF482E8E23}"/>
              </a:ext>
            </a:extLst>
          </p:cNvPr>
          <p:cNvSpPr>
            <a:spLocks noGrp="1"/>
          </p:cNvSpPr>
          <p:nvPr>
            <p:ph idx="1" hasCustomPrompt="1"/>
          </p:nvPr>
        </p:nvSpPr>
        <p:spPr>
          <a:xfrm>
            <a:off x="871538" y="1741045"/>
            <a:ext cx="10512101"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Topic</a:t>
            </a:r>
            <a:r>
              <a:rPr lang="es-ES"/>
              <a:t> 1</a:t>
            </a:r>
          </a:p>
        </p:txBody>
      </p:sp>
      <p:sp>
        <p:nvSpPr>
          <p:cNvPr id="6" name="Marcador de número de diapositiva 5">
            <a:extLst>
              <a:ext uri="{FF2B5EF4-FFF2-40B4-BE49-F238E27FC236}">
                <a16:creationId xmlns:a16="http://schemas.microsoft.com/office/drawing/2014/main" id="{FDFEC8A1-83E7-FCF4-ACA4-638B42A2D5AC}"/>
              </a:ext>
            </a:extLst>
          </p:cNvPr>
          <p:cNvSpPr>
            <a:spLocks noGrp="1"/>
          </p:cNvSpPr>
          <p:nvPr>
            <p:ph type="sldNum" sz="quarter" idx="12"/>
          </p:nvPr>
        </p:nvSpPr>
        <p:spPr>
          <a:xfrm>
            <a:off x="377022" y="6391901"/>
            <a:ext cx="2743200" cy="365125"/>
          </a:xfrm>
        </p:spPr>
        <p:txBody>
          <a:bodyPr/>
          <a:lstStyle>
            <a:lvl1pPr algn="l">
              <a:defRPr sz="2000" b="0">
                <a:solidFill>
                  <a:schemeClr val="tx1"/>
                </a:solidFill>
                <a:latin typeface="Arial" panose="020B0604020202020204" pitchFamily="34" charset="0"/>
                <a:cs typeface="Arial" panose="020B0604020202020204" pitchFamily="34" charset="0"/>
              </a:defRPr>
            </a:lvl1pPr>
          </a:lstStyle>
          <a:p>
            <a:r>
              <a:rPr lang="en-GB" b="1"/>
              <a:t>#Hashtag </a:t>
            </a:r>
            <a:r>
              <a:rPr lang="en-GB"/>
              <a:t>(if any)</a:t>
            </a:r>
          </a:p>
        </p:txBody>
      </p:sp>
      <p:sp>
        <p:nvSpPr>
          <p:cNvPr id="17" name="Marcador de contenido 2">
            <a:extLst>
              <a:ext uri="{FF2B5EF4-FFF2-40B4-BE49-F238E27FC236}">
                <a16:creationId xmlns:a16="http://schemas.microsoft.com/office/drawing/2014/main" id="{6A403E99-11B5-3065-48E8-9D8D8BCBCFE2}"/>
              </a:ext>
            </a:extLst>
          </p:cNvPr>
          <p:cNvSpPr>
            <a:spLocks noGrp="1"/>
          </p:cNvSpPr>
          <p:nvPr>
            <p:ph idx="13" hasCustomPrompt="1"/>
          </p:nvPr>
        </p:nvSpPr>
        <p:spPr>
          <a:xfrm>
            <a:off x="1483307" y="2424110"/>
            <a:ext cx="9900332"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Subtopic</a:t>
            </a:r>
            <a:r>
              <a:rPr lang="es-ES"/>
              <a:t> (</a:t>
            </a:r>
            <a:r>
              <a:rPr lang="es-ES" err="1"/>
              <a:t>if</a:t>
            </a:r>
            <a:r>
              <a:rPr lang="es-ES"/>
              <a:t> </a:t>
            </a:r>
            <a:r>
              <a:rPr lang="es-ES" err="1"/>
              <a:t>any</a:t>
            </a:r>
            <a:r>
              <a:rPr lang="es-ES"/>
              <a:t>)</a:t>
            </a:r>
          </a:p>
        </p:txBody>
      </p:sp>
      <p:sp>
        <p:nvSpPr>
          <p:cNvPr id="18" name="Marcador de contenido 2">
            <a:extLst>
              <a:ext uri="{FF2B5EF4-FFF2-40B4-BE49-F238E27FC236}">
                <a16:creationId xmlns:a16="http://schemas.microsoft.com/office/drawing/2014/main" id="{5F0C2FD9-E737-E6F2-DF84-AB44DD1316A6}"/>
              </a:ext>
            </a:extLst>
          </p:cNvPr>
          <p:cNvSpPr>
            <a:spLocks noGrp="1"/>
          </p:cNvSpPr>
          <p:nvPr>
            <p:ph idx="14" hasCustomPrompt="1"/>
          </p:nvPr>
        </p:nvSpPr>
        <p:spPr>
          <a:xfrm>
            <a:off x="871539" y="3076353"/>
            <a:ext cx="10512102"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Topic</a:t>
            </a:r>
            <a:r>
              <a:rPr lang="es-ES"/>
              <a:t> 2</a:t>
            </a:r>
          </a:p>
        </p:txBody>
      </p:sp>
      <p:sp>
        <p:nvSpPr>
          <p:cNvPr id="19" name="Marcador de contenido 2">
            <a:extLst>
              <a:ext uri="{FF2B5EF4-FFF2-40B4-BE49-F238E27FC236}">
                <a16:creationId xmlns:a16="http://schemas.microsoft.com/office/drawing/2014/main" id="{C22EE2E0-1345-25D3-6D24-5CED3C4753D7}"/>
              </a:ext>
            </a:extLst>
          </p:cNvPr>
          <p:cNvSpPr>
            <a:spLocks noGrp="1"/>
          </p:cNvSpPr>
          <p:nvPr>
            <p:ph idx="15" hasCustomPrompt="1"/>
          </p:nvPr>
        </p:nvSpPr>
        <p:spPr>
          <a:xfrm>
            <a:off x="871538" y="4409357"/>
            <a:ext cx="10512101"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Topic</a:t>
            </a:r>
            <a:r>
              <a:rPr lang="es-ES"/>
              <a:t> 3</a:t>
            </a:r>
          </a:p>
        </p:txBody>
      </p:sp>
      <p:sp>
        <p:nvSpPr>
          <p:cNvPr id="20" name="Marcador de contenido 2">
            <a:extLst>
              <a:ext uri="{FF2B5EF4-FFF2-40B4-BE49-F238E27FC236}">
                <a16:creationId xmlns:a16="http://schemas.microsoft.com/office/drawing/2014/main" id="{3DF0B50D-0DCF-2482-5939-A96618403EA5}"/>
              </a:ext>
            </a:extLst>
          </p:cNvPr>
          <p:cNvSpPr>
            <a:spLocks noGrp="1"/>
          </p:cNvSpPr>
          <p:nvPr>
            <p:ph idx="16" hasCustomPrompt="1"/>
          </p:nvPr>
        </p:nvSpPr>
        <p:spPr>
          <a:xfrm>
            <a:off x="1483306" y="3723589"/>
            <a:ext cx="9900333"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Subtopic</a:t>
            </a:r>
            <a:r>
              <a:rPr lang="es-ES"/>
              <a:t> (</a:t>
            </a:r>
            <a:r>
              <a:rPr lang="es-ES" err="1"/>
              <a:t>if</a:t>
            </a:r>
            <a:r>
              <a:rPr lang="es-ES"/>
              <a:t> </a:t>
            </a:r>
            <a:r>
              <a:rPr lang="es-ES" err="1"/>
              <a:t>any</a:t>
            </a:r>
            <a:r>
              <a:rPr lang="es-ES"/>
              <a:t>)</a:t>
            </a:r>
          </a:p>
        </p:txBody>
      </p:sp>
      <p:sp>
        <p:nvSpPr>
          <p:cNvPr id="21" name="Marcador de contenido 2">
            <a:extLst>
              <a:ext uri="{FF2B5EF4-FFF2-40B4-BE49-F238E27FC236}">
                <a16:creationId xmlns:a16="http://schemas.microsoft.com/office/drawing/2014/main" id="{25BBE434-290B-D30E-22C0-ABB9AA8C9918}"/>
              </a:ext>
            </a:extLst>
          </p:cNvPr>
          <p:cNvSpPr>
            <a:spLocks noGrp="1"/>
          </p:cNvSpPr>
          <p:nvPr>
            <p:ph idx="17" hasCustomPrompt="1"/>
          </p:nvPr>
        </p:nvSpPr>
        <p:spPr>
          <a:xfrm>
            <a:off x="1483306" y="5092422"/>
            <a:ext cx="9900333"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Subtopic</a:t>
            </a:r>
            <a:r>
              <a:rPr lang="es-ES"/>
              <a:t> (</a:t>
            </a:r>
            <a:r>
              <a:rPr lang="es-ES" err="1"/>
              <a:t>if</a:t>
            </a:r>
            <a:r>
              <a:rPr lang="es-ES"/>
              <a:t> </a:t>
            </a:r>
            <a:r>
              <a:rPr lang="es-ES" err="1"/>
              <a:t>any</a:t>
            </a:r>
            <a:r>
              <a:rPr lang="es-ES"/>
              <a:t>)</a:t>
            </a:r>
          </a:p>
        </p:txBody>
      </p:sp>
    </p:spTree>
    <p:extLst>
      <p:ext uri="{BB962C8B-B14F-4D97-AF65-F5344CB8AC3E}">
        <p14:creationId xmlns:p14="http://schemas.microsoft.com/office/powerpoint/2010/main" val="137421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6" name="Imagen 5" descr="Background with EDF logo at the top right part of the slide and a question mark in white with blue background as an icon at the left side of the slide">
            <a:extLst>
              <a:ext uri="{FF2B5EF4-FFF2-40B4-BE49-F238E27FC236}">
                <a16:creationId xmlns:a16="http://schemas.microsoft.com/office/drawing/2014/main" id="{FC3C08ED-239E-E99E-ACF6-805D520AA2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Marcador de contenido 9">
            <a:extLst>
              <a:ext uri="{FF2B5EF4-FFF2-40B4-BE49-F238E27FC236}">
                <a16:creationId xmlns:a16="http://schemas.microsoft.com/office/drawing/2014/main" id="{1C375A35-97F8-C571-3AAA-0EED0C1E1309}"/>
              </a:ext>
            </a:extLst>
          </p:cNvPr>
          <p:cNvSpPr>
            <a:spLocks noGrp="1"/>
          </p:cNvSpPr>
          <p:nvPr>
            <p:ph sz="quarter" idx="10" hasCustomPrompt="1"/>
          </p:nvPr>
        </p:nvSpPr>
        <p:spPr>
          <a:xfrm>
            <a:off x="1666875" y="2325688"/>
            <a:ext cx="7705725" cy="3563937"/>
          </a:xfrm>
        </p:spPr>
        <p:txBody>
          <a:bodyPr anchor="ctr">
            <a:noAutofit/>
          </a:bodyPr>
          <a:lstStyle>
            <a:lvl1pPr marL="0" indent="0" algn="ctr">
              <a:buNone/>
              <a:defRPr b="1">
                <a:solidFill>
                  <a:schemeClr val="bg1"/>
                </a:solidFill>
              </a:defRPr>
            </a:lvl1pPr>
          </a:lstStyle>
          <a:p>
            <a:pPr lvl="0"/>
            <a:r>
              <a:rPr lang="en-GB"/>
              <a:t>Add the question/s here</a:t>
            </a:r>
          </a:p>
        </p:txBody>
      </p:sp>
      <p:sp>
        <p:nvSpPr>
          <p:cNvPr id="2" name="Marcador de contenido 9">
            <a:extLst>
              <a:ext uri="{FF2B5EF4-FFF2-40B4-BE49-F238E27FC236}">
                <a16:creationId xmlns:a16="http://schemas.microsoft.com/office/drawing/2014/main" id="{3316C277-D0EE-AAF8-A820-6E837E42EE62}"/>
              </a:ext>
            </a:extLst>
          </p:cNvPr>
          <p:cNvSpPr>
            <a:spLocks noGrp="1"/>
          </p:cNvSpPr>
          <p:nvPr>
            <p:ph sz="quarter" idx="12" hasCustomPrompt="1"/>
          </p:nvPr>
        </p:nvSpPr>
        <p:spPr>
          <a:xfrm>
            <a:off x="2243137" y="605631"/>
            <a:ext cx="8872538" cy="557213"/>
          </a:xfrm>
        </p:spPr>
        <p:txBody>
          <a:bodyPr>
            <a:noAutofit/>
          </a:bodyPr>
          <a:lstStyle>
            <a:lvl1pPr marL="0" indent="0" algn="l">
              <a:buNone/>
              <a:defRPr sz="3200" b="1">
                <a:solidFill>
                  <a:srgbClr val="0B5F8E"/>
                </a:solidFill>
              </a:defRPr>
            </a:lvl1pPr>
          </a:lstStyle>
          <a:p>
            <a:pPr lvl="0"/>
            <a:r>
              <a:rPr lang="en-GB"/>
              <a:t>Title of the slide </a:t>
            </a:r>
          </a:p>
        </p:txBody>
      </p:sp>
    </p:spTree>
    <p:extLst>
      <p:ext uri="{BB962C8B-B14F-4D97-AF65-F5344CB8AC3E}">
        <p14:creationId xmlns:p14="http://schemas.microsoft.com/office/powerpoint/2010/main" val="125323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7" name="Imagen 6" descr="Light blue background with EDF logo at the centre top of the slide and at the right side the is a cup of coffee icon. ">
            <a:extLst>
              <a:ext uri="{FF2B5EF4-FFF2-40B4-BE49-F238E27FC236}">
                <a16:creationId xmlns:a16="http://schemas.microsoft.com/office/drawing/2014/main" id="{F096493D-7087-43E1-D900-8100D61A70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Marcador de contenido 2">
            <a:extLst>
              <a:ext uri="{FF2B5EF4-FFF2-40B4-BE49-F238E27FC236}">
                <a16:creationId xmlns:a16="http://schemas.microsoft.com/office/drawing/2014/main" id="{F041A5D8-F4C8-258E-080C-6BE09A4B7A2E}"/>
              </a:ext>
            </a:extLst>
          </p:cNvPr>
          <p:cNvSpPr>
            <a:spLocks noGrp="1"/>
          </p:cNvSpPr>
          <p:nvPr>
            <p:ph idx="1" hasCustomPrompt="1"/>
          </p:nvPr>
        </p:nvSpPr>
        <p:spPr>
          <a:xfrm>
            <a:off x="961393" y="3607020"/>
            <a:ext cx="10269214" cy="749827"/>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00:00 – 00:00</a:t>
            </a:r>
          </a:p>
        </p:txBody>
      </p:sp>
      <p:sp>
        <p:nvSpPr>
          <p:cNvPr id="2" name="Marcador de contenido 2">
            <a:extLst>
              <a:ext uri="{FF2B5EF4-FFF2-40B4-BE49-F238E27FC236}">
                <a16:creationId xmlns:a16="http://schemas.microsoft.com/office/drawing/2014/main" id="{1599A737-6518-9AA7-07AA-ECD927E8DDA0}"/>
              </a:ext>
            </a:extLst>
          </p:cNvPr>
          <p:cNvSpPr>
            <a:spLocks noGrp="1"/>
          </p:cNvSpPr>
          <p:nvPr>
            <p:ph idx="10" hasCustomPrompt="1"/>
          </p:nvPr>
        </p:nvSpPr>
        <p:spPr>
          <a:xfrm>
            <a:off x="2190856" y="2323133"/>
            <a:ext cx="7810288"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err="1"/>
              <a:t>Coffee</a:t>
            </a:r>
            <a:r>
              <a:rPr lang="es-ES"/>
              <a:t> Break</a:t>
            </a:r>
          </a:p>
        </p:txBody>
      </p:sp>
    </p:spTree>
    <p:extLst>
      <p:ext uri="{BB962C8B-B14F-4D97-AF65-F5344CB8AC3E}">
        <p14:creationId xmlns:p14="http://schemas.microsoft.com/office/powerpoint/2010/main" val="374293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pic>
        <p:nvPicPr>
          <p:cNvPr id="7" name="Imagen 6" descr="Light blue background with EDF logo at the top center of the slide. There is a cutlery icon at the left side of the slide">
            <a:extLst>
              <a:ext uri="{FF2B5EF4-FFF2-40B4-BE49-F238E27FC236}">
                <a16:creationId xmlns:a16="http://schemas.microsoft.com/office/drawing/2014/main" id="{592C91CC-B15E-93ED-D9B9-4764997F5E4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Marcador de contenido 2">
            <a:extLst>
              <a:ext uri="{FF2B5EF4-FFF2-40B4-BE49-F238E27FC236}">
                <a16:creationId xmlns:a16="http://schemas.microsoft.com/office/drawing/2014/main" id="{EEE421BC-E1F4-31AD-7532-08A583BACB5E}"/>
              </a:ext>
            </a:extLst>
          </p:cNvPr>
          <p:cNvSpPr>
            <a:spLocks noGrp="1"/>
          </p:cNvSpPr>
          <p:nvPr>
            <p:ph idx="1" hasCustomPrompt="1"/>
          </p:nvPr>
        </p:nvSpPr>
        <p:spPr>
          <a:xfrm>
            <a:off x="961393" y="3607020"/>
            <a:ext cx="10269214" cy="880660"/>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00:00 – 00:00</a:t>
            </a:r>
          </a:p>
        </p:txBody>
      </p:sp>
      <p:sp>
        <p:nvSpPr>
          <p:cNvPr id="2" name="Marcador de contenido 2">
            <a:extLst>
              <a:ext uri="{FF2B5EF4-FFF2-40B4-BE49-F238E27FC236}">
                <a16:creationId xmlns:a16="http://schemas.microsoft.com/office/drawing/2014/main" id="{849E4A21-34E4-10BF-FF2A-D5B834B97BE7}"/>
              </a:ext>
            </a:extLst>
          </p:cNvPr>
          <p:cNvSpPr>
            <a:spLocks noGrp="1"/>
          </p:cNvSpPr>
          <p:nvPr>
            <p:ph idx="10" hasCustomPrompt="1"/>
          </p:nvPr>
        </p:nvSpPr>
        <p:spPr>
          <a:xfrm>
            <a:off x="2507848" y="2323133"/>
            <a:ext cx="7176303"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Lunch Break</a:t>
            </a:r>
          </a:p>
        </p:txBody>
      </p:sp>
    </p:spTree>
    <p:extLst>
      <p:ext uri="{BB962C8B-B14F-4D97-AF65-F5344CB8AC3E}">
        <p14:creationId xmlns:p14="http://schemas.microsoft.com/office/powerpoint/2010/main" val="279311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7" name="Imagen 6" descr="Light blue background with EDF logo at the top center of the slide and a click icon at the left side of the slide.">
            <a:extLst>
              <a:ext uri="{FF2B5EF4-FFF2-40B4-BE49-F238E27FC236}">
                <a16:creationId xmlns:a16="http://schemas.microsoft.com/office/drawing/2014/main" id="{F4C01CEB-C8D0-0B03-CC1C-681E53B3BF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Marcador de contenido 2">
            <a:extLst>
              <a:ext uri="{FF2B5EF4-FFF2-40B4-BE49-F238E27FC236}">
                <a16:creationId xmlns:a16="http://schemas.microsoft.com/office/drawing/2014/main" id="{36DA3106-2A66-2427-CDA8-5F68A7316875}"/>
              </a:ext>
            </a:extLst>
          </p:cNvPr>
          <p:cNvSpPr>
            <a:spLocks noGrp="1"/>
          </p:cNvSpPr>
          <p:nvPr>
            <p:ph idx="1" hasCustomPrompt="1"/>
          </p:nvPr>
        </p:nvSpPr>
        <p:spPr>
          <a:xfrm>
            <a:off x="961393" y="3607020"/>
            <a:ext cx="10269214" cy="880660"/>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00:00 – 00:00</a:t>
            </a:r>
          </a:p>
        </p:txBody>
      </p:sp>
      <p:sp>
        <p:nvSpPr>
          <p:cNvPr id="2" name="Marcador de contenido 2">
            <a:extLst>
              <a:ext uri="{FF2B5EF4-FFF2-40B4-BE49-F238E27FC236}">
                <a16:creationId xmlns:a16="http://schemas.microsoft.com/office/drawing/2014/main" id="{4F7AEDC6-A275-6CFB-7125-8C5C2783679E}"/>
              </a:ext>
            </a:extLst>
          </p:cNvPr>
          <p:cNvSpPr>
            <a:spLocks noGrp="1"/>
          </p:cNvSpPr>
          <p:nvPr>
            <p:ph idx="10" hasCustomPrompt="1"/>
          </p:nvPr>
        </p:nvSpPr>
        <p:spPr>
          <a:xfrm>
            <a:off x="961393" y="2323133"/>
            <a:ext cx="10269214"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a:t>Break</a:t>
            </a:r>
          </a:p>
        </p:txBody>
      </p:sp>
    </p:spTree>
    <p:extLst>
      <p:ext uri="{BB962C8B-B14F-4D97-AF65-F5344CB8AC3E}">
        <p14:creationId xmlns:p14="http://schemas.microsoft.com/office/powerpoint/2010/main" val="282501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photo 1">
    <p:spTree>
      <p:nvGrpSpPr>
        <p:cNvPr id="1" name=""/>
        <p:cNvGrpSpPr/>
        <p:nvPr/>
      </p:nvGrpSpPr>
      <p:grpSpPr>
        <a:xfrm>
          <a:off x="0" y="0"/>
          <a:ext cx="0" cy="0"/>
          <a:chOff x="0" y="0"/>
          <a:chExt cx="0" cy="0"/>
        </a:xfrm>
      </p:grpSpPr>
      <p:pic>
        <p:nvPicPr>
          <p:cNvPr id="3" name="Imagen 2" descr="Background in blue and white with EDF logo at the top left side of the slide and a frame at the right">
            <a:extLst>
              <a:ext uri="{FF2B5EF4-FFF2-40B4-BE49-F238E27FC236}">
                <a16:creationId xmlns:a16="http://schemas.microsoft.com/office/drawing/2014/main" id="{10C0C657-9333-9012-7BAA-60C9563FA2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ítulo 1">
            <a:extLst>
              <a:ext uri="{FF2B5EF4-FFF2-40B4-BE49-F238E27FC236}">
                <a16:creationId xmlns:a16="http://schemas.microsoft.com/office/drawing/2014/main" id="{827A5D5A-7DD6-EAC3-CEF1-201768A97CFA}"/>
              </a:ext>
            </a:extLst>
          </p:cNvPr>
          <p:cNvSpPr>
            <a:spLocks noGrp="1"/>
          </p:cNvSpPr>
          <p:nvPr>
            <p:ph type="title" hasCustomPrompt="1"/>
          </p:nvPr>
        </p:nvSpPr>
        <p:spPr>
          <a:xfrm>
            <a:off x="2013977" y="531300"/>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err="1"/>
              <a:t>Title</a:t>
            </a:r>
            <a:r>
              <a:rPr lang="es-ES"/>
              <a:t> </a:t>
            </a:r>
            <a:r>
              <a:rPr lang="es-ES" err="1"/>
              <a:t>of</a:t>
            </a:r>
            <a:r>
              <a:rPr lang="es-ES"/>
              <a:t> </a:t>
            </a:r>
            <a:r>
              <a:rPr lang="es-ES" err="1"/>
              <a:t>the</a:t>
            </a:r>
            <a:r>
              <a:rPr lang="es-ES"/>
              <a:t> </a:t>
            </a:r>
            <a:r>
              <a:rPr lang="es-ES" err="1"/>
              <a:t>slide</a:t>
            </a:r>
            <a:endParaRPr lang="en-GB"/>
          </a:p>
        </p:txBody>
      </p:sp>
      <p:sp>
        <p:nvSpPr>
          <p:cNvPr id="22" name="Marcador de texto 21">
            <a:extLst>
              <a:ext uri="{FF2B5EF4-FFF2-40B4-BE49-F238E27FC236}">
                <a16:creationId xmlns:a16="http://schemas.microsoft.com/office/drawing/2014/main" id="{9B651F81-BE6F-FE80-8084-3AD64D7B3A35}"/>
              </a:ext>
            </a:extLst>
          </p:cNvPr>
          <p:cNvSpPr>
            <a:spLocks noGrp="1"/>
          </p:cNvSpPr>
          <p:nvPr>
            <p:ph type="body" sz="quarter" idx="10" hasCustomPrompt="1"/>
          </p:nvPr>
        </p:nvSpPr>
        <p:spPr>
          <a:xfrm>
            <a:off x="565150" y="1841500"/>
            <a:ext cx="6421438" cy="4033895"/>
          </a:xfrm>
        </p:spPr>
        <p:txBody>
          <a:bodyPr>
            <a:noAutofit/>
          </a:bodyPr>
          <a:lstStyle>
            <a:lvl1pPr marL="0" indent="0">
              <a:buNone/>
              <a:defRPr sz="2800">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err="1"/>
              <a:t>Body</a:t>
            </a:r>
            <a:r>
              <a:rPr lang="es-ES"/>
              <a:t> </a:t>
            </a:r>
            <a:r>
              <a:rPr lang="es-ES" err="1"/>
              <a:t>text</a:t>
            </a:r>
            <a:r>
              <a:rPr lang="es-ES"/>
              <a:t> </a:t>
            </a:r>
          </a:p>
          <a:p>
            <a:pPr lvl="0"/>
            <a:endParaRPr lang="en-GB"/>
          </a:p>
        </p:txBody>
      </p:sp>
      <p:sp>
        <p:nvSpPr>
          <p:cNvPr id="24" name="Marcador de contenido 23">
            <a:extLst>
              <a:ext uri="{FF2B5EF4-FFF2-40B4-BE49-F238E27FC236}">
                <a16:creationId xmlns:a16="http://schemas.microsoft.com/office/drawing/2014/main" id="{BC7FEF3D-7891-F940-2365-F39BF7DC06BC}"/>
              </a:ext>
            </a:extLst>
          </p:cNvPr>
          <p:cNvSpPr>
            <a:spLocks noGrp="1"/>
          </p:cNvSpPr>
          <p:nvPr>
            <p:ph sz="quarter" idx="11" hasCustomPrompt="1"/>
          </p:nvPr>
        </p:nvSpPr>
        <p:spPr>
          <a:xfrm>
            <a:off x="565150" y="6185438"/>
            <a:ext cx="4733738" cy="362519"/>
          </a:xfrm>
        </p:spPr>
        <p:txBody>
          <a:bodyPr>
            <a:noAutofit/>
          </a:bodyPr>
          <a:lstStyle>
            <a:lvl1pPr marL="0" indent="0">
              <a:buNone/>
              <a:defRPr sz="2000"/>
            </a:lvl1pPr>
            <a:lvl2pPr marL="457200" indent="0">
              <a:buFont typeface="Arial" panose="020B0604020202020204" pitchFamily="34" charset="0"/>
              <a:buNone/>
              <a:defRPr sz="2000"/>
            </a:lvl2pPr>
          </a:lstStyle>
          <a:p>
            <a:pPr lvl="0"/>
            <a:r>
              <a:rPr lang="en-GB"/>
              <a:t>#Hashtag (if any)</a:t>
            </a:r>
          </a:p>
        </p:txBody>
      </p:sp>
      <p:sp>
        <p:nvSpPr>
          <p:cNvPr id="26" name="Marcador de posición de imagen 25">
            <a:extLst>
              <a:ext uri="{FF2B5EF4-FFF2-40B4-BE49-F238E27FC236}">
                <a16:creationId xmlns:a16="http://schemas.microsoft.com/office/drawing/2014/main" id="{7237B3CB-6BC1-F6B5-6960-5CCE208E78A7}"/>
              </a:ext>
            </a:extLst>
          </p:cNvPr>
          <p:cNvSpPr>
            <a:spLocks noGrp="1"/>
          </p:cNvSpPr>
          <p:nvPr>
            <p:ph type="pic" sz="quarter" idx="12" hasCustomPrompt="1"/>
          </p:nvPr>
        </p:nvSpPr>
        <p:spPr>
          <a:xfrm>
            <a:off x="7443787" y="1253020"/>
            <a:ext cx="4400551" cy="4376257"/>
          </a:xfrm>
        </p:spPr>
        <p:txBody>
          <a:bodyPr/>
          <a:lstStyle>
            <a:lvl1pPr marL="0" indent="0">
              <a:buNone/>
              <a:defRPr/>
            </a:lvl1pPr>
          </a:lstStyle>
          <a:p>
            <a:r>
              <a:rPr lang="en-GB"/>
              <a:t>Image</a:t>
            </a:r>
          </a:p>
        </p:txBody>
      </p:sp>
      <p:sp>
        <p:nvSpPr>
          <p:cNvPr id="4" name="Marcador de contenido 23">
            <a:extLst>
              <a:ext uri="{FF2B5EF4-FFF2-40B4-BE49-F238E27FC236}">
                <a16:creationId xmlns:a16="http://schemas.microsoft.com/office/drawing/2014/main" id="{35869053-DB1C-F946-9088-5A7DDC3C6DBA}"/>
              </a:ext>
            </a:extLst>
          </p:cNvPr>
          <p:cNvSpPr>
            <a:spLocks noGrp="1"/>
          </p:cNvSpPr>
          <p:nvPr>
            <p:ph sz="quarter" idx="13" hasCustomPrompt="1"/>
          </p:nvPr>
        </p:nvSpPr>
        <p:spPr>
          <a:xfrm>
            <a:off x="9277537" y="5813403"/>
            <a:ext cx="2566802" cy="362519"/>
          </a:xfrm>
        </p:spPr>
        <p:txBody>
          <a:bodyPr>
            <a:noAutofit/>
          </a:bodyPr>
          <a:lstStyle>
            <a:lvl1pPr marL="0" indent="0" algn="ctr">
              <a:buNone/>
              <a:defRPr sz="1600" b="1">
                <a:solidFill>
                  <a:schemeClr val="bg1"/>
                </a:solidFill>
              </a:defRPr>
            </a:lvl1pPr>
            <a:lvl2pPr marL="457200" indent="0">
              <a:buFont typeface="Arial" panose="020B0604020202020204" pitchFamily="34" charset="0"/>
              <a:buNone/>
              <a:defRPr sz="2000"/>
            </a:lvl2pPr>
          </a:lstStyle>
          <a:p>
            <a:pPr lvl="0"/>
            <a:r>
              <a:rPr lang="en-GB"/>
              <a:t>Photo credit</a:t>
            </a:r>
          </a:p>
        </p:txBody>
      </p:sp>
    </p:spTree>
    <p:extLst>
      <p:ext uri="{BB962C8B-B14F-4D97-AF65-F5344CB8AC3E}">
        <p14:creationId xmlns:p14="http://schemas.microsoft.com/office/powerpoint/2010/main" val="273634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500854-3449-D5F2-96F1-E74AEDC74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B20F9C2-D191-E664-C35D-843347E86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2999FBFB-6854-3A8F-3B65-923C69C83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B5977-CF2C-8343-AA69-F21F21FC6262}" type="datetimeFigureOut">
              <a:rPr lang="en-GB" smtClean="0"/>
              <a:t>06/07/2026</a:t>
            </a:fld>
            <a:endParaRPr lang="en-GB"/>
          </a:p>
        </p:txBody>
      </p:sp>
      <p:sp>
        <p:nvSpPr>
          <p:cNvPr id="5" name="Marcador de pie de página 4">
            <a:extLst>
              <a:ext uri="{FF2B5EF4-FFF2-40B4-BE49-F238E27FC236}">
                <a16:creationId xmlns:a16="http://schemas.microsoft.com/office/drawing/2014/main" id="{249FA895-26FD-832A-6EDB-1CFC03BCE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6A8B2EEE-3C96-1C55-AEC7-F9E148B69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370F5-4DD9-5B4C-80FA-114CAF212B00}" type="slidenum">
              <a:rPr lang="en-GB" smtClean="0"/>
              <a:t>‹#›</a:t>
            </a:fld>
            <a:endParaRPr lang="en-GB"/>
          </a:p>
        </p:txBody>
      </p:sp>
    </p:spTree>
    <p:extLst>
      <p:ext uri="{BB962C8B-B14F-4D97-AF65-F5344CB8AC3E}">
        <p14:creationId xmlns:p14="http://schemas.microsoft.com/office/powerpoint/2010/main" val="3129818749"/>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1" r:id="rId3"/>
    <p:sldLayoutId id="2147483650" r:id="rId4"/>
    <p:sldLayoutId id="2147483655" r:id="rId5"/>
    <p:sldLayoutId id="2147483660" r:id="rId6"/>
    <p:sldLayoutId id="2147483662" r:id="rId7"/>
    <p:sldLayoutId id="2147483661" r:id="rId8"/>
    <p:sldLayoutId id="2147483652" r:id="rId9"/>
    <p:sldLayoutId id="2147483653" r:id="rId10"/>
    <p:sldLayoutId id="2147483663" r:id="rId11"/>
    <p:sldLayoutId id="2147483665" r:id="rId12"/>
    <p:sldLayoutId id="2147483664" r:id="rId13"/>
    <p:sldLayoutId id="214748365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ww.edf-feph.org/content/uploads/2023/11/A-silenced-truth.-Stories-of-forced-sterilisation-in-the-EU-Nov-2023.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euobserver.com/health-and-society/158044" TargetMode="External"/><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7ac_LxNHSOU" TargetMode="External"/><Relationship Id="rId5" Type="http://schemas.openxmlformats.org/officeDocument/2006/relationships/hyperlink" Target="https://www.independent.com.mt/articles/2024-01-10/local-news/Parliament-begins-discussing-ban-on-forced-sterilisation-6736257671" TargetMode="External"/><Relationship Id="rId4" Type="http://schemas.openxmlformats.org/officeDocument/2006/relationships/hyperlink" Target="https://euobserver.com/health-and-society/15783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df-feph.org/content/uploads/2021/02/edf_position_paper_on_srhr_english_0.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8C7085-55BB-155B-915E-4F262CAFF6BB}"/>
              </a:ext>
            </a:extLst>
          </p:cNvPr>
          <p:cNvSpPr>
            <a:spLocks noGrp="1"/>
          </p:cNvSpPr>
          <p:nvPr>
            <p:ph type="ctrTitle"/>
          </p:nvPr>
        </p:nvSpPr>
        <p:spPr>
          <a:xfrm>
            <a:off x="3986159" y="1056346"/>
            <a:ext cx="6266865" cy="2677885"/>
          </a:xfrm>
        </p:spPr>
        <p:txBody>
          <a:bodyPr/>
          <a:lstStyle/>
          <a:p>
            <a:pPr algn="ctr"/>
            <a:r>
              <a:rPr lang="en-US" sz="4500" dirty="0"/>
              <a:t>Our campaign to end forced </a:t>
            </a:r>
            <a:r>
              <a:rPr lang="en-US" sz="4500" dirty="0" err="1"/>
              <a:t>sterilisation</a:t>
            </a:r>
            <a:r>
              <a:rPr lang="en-US" sz="4500" dirty="0"/>
              <a:t> in Europe</a:t>
            </a:r>
            <a:endParaRPr lang="en-GB" sz="4500" dirty="0"/>
          </a:p>
        </p:txBody>
      </p:sp>
      <p:pic>
        <p:nvPicPr>
          <p:cNvPr id="4" name="Picture 2" descr="Funded by the European Union logo">
            <a:extLst>
              <a:ext uri="{FF2B5EF4-FFF2-40B4-BE49-F238E27FC236}">
                <a16:creationId xmlns:a16="http://schemas.microsoft.com/office/drawing/2014/main" id="{68C482D7-1333-B08C-7E1B-C2DC76059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706" y="4571933"/>
            <a:ext cx="809625" cy="819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E25DDA-F26D-CBAF-C623-E407A751A65A}"/>
              </a:ext>
            </a:extLst>
          </p:cNvPr>
          <p:cNvSpPr txBox="1"/>
          <p:nvPr/>
        </p:nvSpPr>
        <p:spPr>
          <a:xfrm>
            <a:off x="3986159" y="4346098"/>
            <a:ext cx="6431667" cy="1477328"/>
          </a:xfrm>
          <a:prstGeom prst="rect">
            <a:avLst/>
          </a:prstGeom>
          <a:noFill/>
        </p:spPr>
        <p:txBody>
          <a:bodyPr wrap="square">
            <a:spAutoFit/>
          </a:bodyPr>
          <a:lstStyle/>
          <a:p>
            <a:pPr algn="l"/>
            <a:r>
              <a:rPr lang="en-GB" sz="1800">
                <a:solidFill>
                  <a:schemeClr val="bg1"/>
                </a:solidFill>
              </a:rPr>
              <a:t>Funded by the European Union. Views and opinions expressed are however those of the author(s) only and do not necessarily reflect those of the European Union or the European Commission. Neither the European Union nor the granting authority can be held responsible for them.</a:t>
            </a:r>
          </a:p>
        </p:txBody>
      </p:sp>
    </p:spTree>
    <p:extLst>
      <p:ext uri="{BB962C8B-B14F-4D97-AF65-F5344CB8AC3E}">
        <p14:creationId xmlns:p14="http://schemas.microsoft.com/office/powerpoint/2010/main" val="2706818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42D42-208C-0888-D5AA-9AD8E3A060D5}"/>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16F8A59-97CD-4DEC-89AA-DD558C784976}"/>
              </a:ext>
            </a:extLst>
          </p:cNvPr>
          <p:cNvSpPr>
            <a:spLocks noGrp="1"/>
          </p:cNvSpPr>
          <p:nvPr>
            <p:ph sz="quarter" idx="10"/>
          </p:nvPr>
        </p:nvSpPr>
        <p:spPr>
          <a:xfrm>
            <a:off x="2230631" y="531802"/>
            <a:ext cx="8515681" cy="819149"/>
          </a:xfrm>
        </p:spPr>
        <p:txBody>
          <a:bodyPr/>
          <a:lstStyle/>
          <a:p>
            <a:r>
              <a:rPr lang="en-US" dirty="0"/>
              <a:t>2. Update on forced </a:t>
            </a:r>
            <a:r>
              <a:rPr lang="en-US" dirty="0" err="1"/>
              <a:t>sterilisation</a:t>
            </a:r>
            <a:r>
              <a:rPr lang="en-US" dirty="0"/>
              <a:t> report</a:t>
            </a:r>
            <a:endParaRPr lang="en-GB" dirty="0">
              <a:solidFill>
                <a:srgbClr val="C00000"/>
              </a:solidFill>
            </a:endParaRPr>
          </a:p>
        </p:txBody>
      </p:sp>
      <p:pic>
        <p:nvPicPr>
          <p:cNvPr id="5" name="Picture 2" descr="Funded by the European Union logo">
            <a:extLst>
              <a:ext uri="{FF2B5EF4-FFF2-40B4-BE49-F238E27FC236}">
                <a16:creationId xmlns:a16="http://schemas.microsoft.com/office/drawing/2014/main" id="{BB5BCB2E-836E-4FD6-A9AC-9AE34B99D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8">
            <a:extLst>
              <a:ext uri="{FF2B5EF4-FFF2-40B4-BE49-F238E27FC236}">
                <a16:creationId xmlns:a16="http://schemas.microsoft.com/office/drawing/2014/main" id="{E8F7032B-A63E-F24A-4F7D-1A8B2B76C5F4}"/>
              </a:ext>
            </a:extLst>
          </p:cNvPr>
          <p:cNvPicPr>
            <a:picLocks noGrp="1" noChangeAspect="1"/>
          </p:cNvPicPr>
          <p:nvPr>
            <p:ph sz="quarter" idx="11"/>
          </p:nvPr>
        </p:nvPicPr>
        <p:blipFill>
          <a:blip r:embed="rId4"/>
          <a:stretch>
            <a:fillRect/>
          </a:stretch>
        </p:blipFill>
        <p:spPr>
          <a:xfrm>
            <a:off x="950506" y="1745672"/>
            <a:ext cx="4302686" cy="4849437"/>
          </a:xfrm>
          <a:prstGeom prst="rect">
            <a:avLst/>
          </a:prstGeom>
        </p:spPr>
      </p:pic>
      <p:pic>
        <p:nvPicPr>
          <p:cNvPr id="9" name="Picture 8">
            <a:extLst>
              <a:ext uri="{FF2B5EF4-FFF2-40B4-BE49-F238E27FC236}">
                <a16:creationId xmlns:a16="http://schemas.microsoft.com/office/drawing/2014/main" id="{CED83480-C772-6256-FAC6-23549154AD87}"/>
              </a:ext>
            </a:extLst>
          </p:cNvPr>
          <p:cNvPicPr>
            <a:picLocks noChangeAspect="1"/>
          </p:cNvPicPr>
          <p:nvPr/>
        </p:nvPicPr>
        <p:blipFill>
          <a:blip r:embed="rId5"/>
          <a:stretch>
            <a:fillRect/>
          </a:stretch>
        </p:blipFill>
        <p:spPr>
          <a:xfrm>
            <a:off x="5587903" y="1745673"/>
            <a:ext cx="6095256" cy="4849436"/>
          </a:xfrm>
          <a:prstGeom prst="rect">
            <a:avLst/>
          </a:prstGeom>
        </p:spPr>
      </p:pic>
    </p:spTree>
    <p:extLst>
      <p:ext uri="{BB962C8B-B14F-4D97-AF65-F5344CB8AC3E}">
        <p14:creationId xmlns:p14="http://schemas.microsoft.com/office/powerpoint/2010/main" val="30873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C12B-2796-7386-6CE2-5BE27DEF1E4A}"/>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65411A8-02FB-ABF8-4A63-276708724BB7}"/>
              </a:ext>
            </a:extLst>
          </p:cNvPr>
          <p:cNvSpPr>
            <a:spLocks noGrp="1"/>
          </p:cNvSpPr>
          <p:nvPr>
            <p:ph sz="quarter" idx="10"/>
          </p:nvPr>
        </p:nvSpPr>
        <p:spPr>
          <a:xfrm>
            <a:off x="2318120" y="480809"/>
            <a:ext cx="8515681" cy="819149"/>
          </a:xfrm>
        </p:spPr>
        <p:txBody>
          <a:bodyPr/>
          <a:lstStyle/>
          <a:p>
            <a:r>
              <a:rPr lang="en-US" dirty="0"/>
              <a:t>2. Our work on forced </a:t>
            </a:r>
            <a:r>
              <a:rPr lang="en-US" dirty="0" err="1"/>
              <a:t>sterilisation</a:t>
            </a:r>
            <a:r>
              <a:rPr lang="en-US" dirty="0"/>
              <a:t> </a:t>
            </a:r>
            <a:endParaRPr lang="en-GB" dirty="0">
              <a:solidFill>
                <a:srgbClr val="C00000"/>
              </a:solidFill>
            </a:endParaRPr>
          </a:p>
        </p:txBody>
      </p:sp>
      <p:sp>
        <p:nvSpPr>
          <p:cNvPr id="3" name="Marcador de contenido 2">
            <a:extLst>
              <a:ext uri="{FF2B5EF4-FFF2-40B4-BE49-F238E27FC236}">
                <a16:creationId xmlns:a16="http://schemas.microsoft.com/office/drawing/2014/main" id="{A4D23E4D-E75C-4029-3D4F-695AE6DACC77}"/>
              </a:ext>
            </a:extLst>
          </p:cNvPr>
          <p:cNvSpPr>
            <a:spLocks noGrp="1"/>
          </p:cNvSpPr>
          <p:nvPr>
            <p:ph sz="quarter" idx="11"/>
          </p:nvPr>
        </p:nvSpPr>
        <p:spPr>
          <a:xfrm>
            <a:off x="5740280" y="2636181"/>
            <a:ext cx="6197563" cy="3417124"/>
          </a:xfrm>
        </p:spPr>
        <p:txBody>
          <a:bodyPr vert="horz" lIns="91440" tIns="45720" rIns="91440" bIns="45720" rtlCol="0" anchor="t">
            <a:normAutofit/>
          </a:bodyPr>
          <a:lstStyle/>
          <a:p>
            <a:r>
              <a:rPr lang="en-US" b="1" dirty="0">
                <a:cs typeface="Arial" panose="020B0604020202020204"/>
              </a:rPr>
              <a:t>2023</a:t>
            </a:r>
            <a:r>
              <a:rPr lang="en-US" dirty="0">
                <a:cs typeface="Arial" panose="020B0604020202020204"/>
              </a:rPr>
              <a:t>: Briefing “</a:t>
            </a:r>
            <a:r>
              <a:rPr lang="en-US" dirty="0">
                <a:cs typeface="Arial" panose="020B0604020202020204"/>
                <a:hlinkClick r:id="rId3"/>
              </a:rPr>
              <a:t>A silenced truth: Stories of forced sterilization in the EU</a:t>
            </a:r>
            <a:r>
              <a:rPr lang="en-US" dirty="0">
                <a:cs typeface="Arial" panose="020B0604020202020204"/>
              </a:rPr>
              <a:t>”, </a:t>
            </a:r>
            <a:r>
              <a:rPr lang="en-GB" dirty="0">
                <a:cs typeface="Arial" panose="020B0604020202020204"/>
              </a:rPr>
              <a:t>containing</a:t>
            </a:r>
            <a:r>
              <a:rPr lang="en-GB" dirty="0"/>
              <a:t> stories in the media about the impact of forced sterilisation on women with disabilities.</a:t>
            </a:r>
            <a:endParaRPr lang="en-GB" dirty="0">
              <a:cs typeface="Arial" panose="020B0604020202020204"/>
            </a:endParaRPr>
          </a:p>
        </p:txBody>
      </p:sp>
      <p:pic>
        <p:nvPicPr>
          <p:cNvPr id="5" name="Picture 2" descr="Funded by the European Union logo">
            <a:extLst>
              <a:ext uri="{FF2B5EF4-FFF2-40B4-BE49-F238E27FC236}">
                <a16:creationId xmlns:a16="http://schemas.microsoft.com/office/drawing/2014/main" id="{C5BA14E6-1B19-15E7-66EB-F2FBA0CF8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C6E9498D-4068-51DA-EE21-09269CCBDCD3}"/>
              </a:ext>
            </a:extLst>
          </p:cNvPr>
          <p:cNvSpPr txBox="1">
            <a:spLocks/>
          </p:cNvSpPr>
          <p:nvPr/>
        </p:nvSpPr>
        <p:spPr>
          <a:xfrm>
            <a:off x="704850" y="3658845"/>
            <a:ext cx="11010900" cy="303913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0B5F8E"/>
              </a:buClr>
              <a:buFont typeface="Arial" panose="020B0604020202020204" pitchFamily="34" charset="0"/>
              <a:buNone/>
              <a:defRPr sz="2800" kern="1200">
                <a:solidFill>
                  <a:schemeClr val="tx1"/>
                </a:solidFill>
                <a:latin typeface="+mn-lt"/>
                <a:ea typeface="+mn-ea"/>
                <a:cs typeface="+mn-cs"/>
              </a:defRPr>
            </a:lvl1pPr>
            <a:lvl2pPr marL="685800" indent="0" algn="l" defTabSz="914400" rtl="0" eaLnBrk="1" latinLnBrk="0" hangingPunct="1">
              <a:lnSpc>
                <a:spcPct val="100000"/>
              </a:lnSpc>
              <a:spcBef>
                <a:spcPts val="500"/>
              </a:spcBef>
              <a:buClr>
                <a:srgbClr val="0B5F8E"/>
              </a:buClr>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4" name="Picture 3">
            <a:extLst>
              <a:ext uri="{FF2B5EF4-FFF2-40B4-BE49-F238E27FC236}">
                <a16:creationId xmlns:a16="http://schemas.microsoft.com/office/drawing/2014/main" id="{C2111A4C-006A-2736-6151-73A8D79E75A3}"/>
              </a:ext>
            </a:extLst>
          </p:cNvPr>
          <p:cNvPicPr>
            <a:picLocks noChangeAspect="1"/>
          </p:cNvPicPr>
          <p:nvPr/>
        </p:nvPicPr>
        <p:blipFill>
          <a:blip r:embed="rId5"/>
          <a:stretch>
            <a:fillRect/>
          </a:stretch>
        </p:blipFill>
        <p:spPr>
          <a:xfrm>
            <a:off x="482757" y="2461634"/>
            <a:ext cx="5041937" cy="2852651"/>
          </a:xfrm>
          <a:prstGeom prst="rect">
            <a:avLst/>
          </a:prstGeom>
        </p:spPr>
      </p:pic>
    </p:spTree>
    <p:extLst>
      <p:ext uri="{BB962C8B-B14F-4D97-AF65-F5344CB8AC3E}">
        <p14:creationId xmlns:p14="http://schemas.microsoft.com/office/powerpoint/2010/main" val="29091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FD6B6-4FC6-A807-2768-B0432BE1ABCC}"/>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73B58CC-C8E5-47DB-6684-B7FA6A40BAFD}"/>
              </a:ext>
            </a:extLst>
          </p:cNvPr>
          <p:cNvSpPr>
            <a:spLocks noGrp="1"/>
          </p:cNvSpPr>
          <p:nvPr>
            <p:ph sz="quarter" idx="10"/>
          </p:nvPr>
        </p:nvSpPr>
        <p:spPr>
          <a:xfrm>
            <a:off x="2318120" y="480809"/>
            <a:ext cx="8515681" cy="819149"/>
          </a:xfrm>
        </p:spPr>
        <p:txBody>
          <a:bodyPr/>
          <a:lstStyle/>
          <a:p>
            <a:r>
              <a:rPr lang="en-US" dirty="0"/>
              <a:t>2. Our work on forced </a:t>
            </a:r>
            <a:r>
              <a:rPr lang="en-US" dirty="0" err="1"/>
              <a:t>sterilisation</a:t>
            </a:r>
            <a:r>
              <a:rPr lang="en-US" dirty="0"/>
              <a:t> </a:t>
            </a:r>
            <a:endParaRPr lang="en-GB" dirty="0">
              <a:solidFill>
                <a:srgbClr val="C00000"/>
              </a:solidFill>
            </a:endParaRPr>
          </a:p>
        </p:txBody>
      </p:sp>
      <p:sp>
        <p:nvSpPr>
          <p:cNvPr id="3" name="Marcador de contenido 2">
            <a:extLst>
              <a:ext uri="{FF2B5EF4-FFF2-40B4-BE49-F238E27FC236}">
                <a16:creationId xmlns:a16="http://schemas.microsoft.com/office/drawing/2014/main" id="{CABF7DCD-D7CD-0E73-2B02-09157689249B}"/>
              </a:ext>
            </a:extLst>
          </p:cNvPr>
          <p:cNvSpPr>
            <a:spLocks noGrp="1"/>
          </p:cNvSpPr>
          <p:nvPr>
            <p:ph sz="quarter" idx="11"/>
          </p:nvPr>
        </p:nvSpPr>
        <p:spPr>
          <a:xfrm>
            <a:off x="218574" y="1840206"/>
            <a:ext cx="11754852" cy="5213268"/>
          </a:xfrm>
        </p:spPr>
        <p:txBody>
          <a:bodyPr vert="horz" lIns="91440" tIns="45720" rIns="91440" bIns="45720" rtlCol="0" anchor="t">
            <a:normAutofit/>
          </a:bodyPr>
          <a:lstStyle/>
          <a:p>
            <a:r>
              <a:rPr lang="en-US" sz="2600" b="1" dirty="0">
                <a:cs typeface="Arial" panose="020B0604020202020204"/>
              </a:rPr>
              <a:t>Other key activities:</a:t>
            </a:r>
          </a:p>
          <a:p>
            <a:r>
              <a:rPr lang="en-US" sz="2600" dirty="0">
                <a:cs typeface="Arial" panose="020B0604020202020204"/>
              </a:rPr>
              <a:t>Work with journalists (more investigations and testimonies needed). Some examples:</a:t>
            </a:r>
            <a:br>
              <a:rPr lang="en-US" sz="2600" dirty="0">
                <a:cs typeface="Arial" panose="020B0604020202020204"/>
              </a:rPr>
            </a:br>
            <a:endParaRPr lang="en-US" sz="2600" dirty="0">
              <a:cs typeface="Arial" panose="020B0604020202020204"/>
            </a:endParaRPr>
          </a:p>
          <a:p>
            <a:pPr marL="1143000" lvl="1" indent="-457200">
              <a:buFont typeface="Arial" panose="020B0604020202020204" pitchFamily="34" charset="0"/>
              <a:buChar char="•"/>
            </a:pPr>
            <a:r>
              <a:rPr lang="en-GB" sz="2600" u="sng" dirty="0" err="1">
                <a:hlinkClick r:id="rId3"/>
              </a:rPr>
              <a:t>EUObserver</a:t>
            </a:r>
            <a:r>
              <a:rPr lang="en-GB" sz="2600" u="sng" dirty="0">
                <a:hlinkClick r:id="rId3"/>
              </a:rPr>
              <a:t> : EU’s first gender-based violence law a ‘big disappointment’</a:t>
            </a:r>
            <a:endParaRPr lang="en-GB" sz="2600" dirty="0"/>
          </a:p>
          <a:p>
            <a:pPr marL="1143000" lvl="1" indent="-457200">
              <a:buFont typeface="Arial" panose="020B0604020202020204" pitchFamily="34" charset="0"/>
              <a:buChar char="•"/>
            </a:pPr>
            <a:r>
              <a:rPr lang="en-GB" sz="2600" u="sng" dirty="0" err="1">
                <a:hlinkClick r:id="rId4"/>
              </a:rPr>
              <a:t>EUObserver</a:t>
            </a:r>
            <a:r>
              <a:rPr lang="en-GB" sz="2600" u="sng" dirty="0">
                <a:hlinkClick r:id="rId4"/>
              </a:rPr>
              <a:t>: The voices of EU’s forcibly-sterilised disabled women</a:t>
            </a:r>
            <a:endParaRPr lang="en-GB" sz="2600" dirty="0"/>
          </a:p>
          <a:p>
            <a:pPr marL="1143000" lvl="1" indent="-457200">
              <a:buFont typeface="Arial" panose="020B0604020202020204" pitchFamily="34" charset="0"/>
              <a:buChar char="•"/>
            </a:pPr>
            <a:r>
              <a:rPr lang="en-GB" sz="2600" u="sng" dirty="0">
                <a:hlinkClick r:id="rId5"/>
              </a:rPr>
              <a:t>Malta Independent : Parliament begins discussing ban on forced sterilisation</a:t>
            </a:r>
            <a:endParaRPr lang="en-GB" sz="2600" dirty="0"/>
          </a:p>
          <a:p>
            <a:pPr marL="1143000" lvl="1" indent="-457200">
              <a:buFont typeface="Arial" panose="020B0604020202020204" pitchFamily="34" charset="0"/>
              <a:buChar char="•"/>
            </a:pPr>
            <a:r>
              <a:rPr lang="en-GB" sz="2600" u="sng" dirty="0">
                <a:hlinkClick r:id="rId6"/>
              </a:rPr>
              <a:t>DW documentary – Forced sterilisation in Europe</a:t>
            </a:r>
            <a:endParaRPr lang="en-GB" sz="2600" dirty="0"/>
          </a:p>
          <a:p>
            <a:pPr marL="1143000" lvl="1" indent="-457200">
              <a:buFont typeface="Arial" panose="020B0604020202020204" pitchFamily="34" charset="0"/>
              <a:buChar char="•"/>
            </a:pPr>
            <a:endParaRPr lang="en-US" dirty="0">
              <a:cs typeface="Arial" panose="020B0604020202020204"/>
            </a:endParaRPr>
          </a:p>
          <a:p>
            <a:endParaRPr lang="en-IE" dirty="0"/>
          </a:p>
          <a:p>
            <a:endParaRPr lang="en-GB" dirty="0">
              <a:cs typeface="Arial" panose="020B0604020202020204"/>
            </a:endParaRPr>
          </a:p>
        </p:txBody>
      </p:sp>
      <p:pic>
        <p:nvPicPr>
          <p:cNvPr id="5" name="Picture 2" descr="Funded by the European Union logo">
            <a:extLst>
              <a:ext uri="{FF2B5EF4-FFF2-40B4-BE49-F238E27FC236}">
                <a16:creationId xmlns:a16="http://schemas.microsoft.com/office/drawing/2014/main" id="{F996333C-8183-1AE4-6808-825172C6F4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DEB6797A-184A-1412-509F-90437A4FEE50}"/>
              </a:ext>
            </a:extLst>
          </p:cNvPr>
          <p:cNvSpPr txBox="1">
            <a:spLocks/>
          </p:cNvSpPr>
          <p:nvPr/>
        </p:nvSpPr>
        <p:spPr>
          <a:xfrm>
            <a:off x="704850" y="3658845"/>
            <a:ext cx="11010900" cy="303913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0B5F8E"/>
              </a:buClr>
              <a:buFont typeface="Arial" panose="020B0604020202020204" pitchFamily="34" charset="0"/>
              <a:buNone/>
              <a:defRPr sz="2800" kern="1200">
                <a:solidFill>
                  <a:schemeClr val="tx1"/>
                </a:solidFill>
                <a:latin typeface="+mn-lt"/>
                <a:ea typeface="+mn-ea"/>
                <a:cs typeface="+mn-cs"/>
              </a:defRPr>
            </a:lvl1pPr>
            <a:lvl2pPr marL="685800" indent="0" algn="l" defTabSz="914400" rtl="0" eaLnBrk="1" latinLnBrk="0" hangingPunct="1">
              <a:lnSpc>
                <a:spcPct val="100000"/>
              </a:lnSpc>
              <a:spcBef>
                <a:spcPts val="500"/>
              </a:spcBef>
              <a:buClr>
                <a:srgbClr val="0B5F8E"/>
              </a:buClr>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46067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D26C8-DC79-D743-F4F3-7C4B4C5179BF}"/>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F67111A-D4B5-B276-F1A2-D34384F2655A}"/>
              </a:ext>
            </a:extLst>
          </p:cNvPr>
          <p:cNvSpPr>
            <a:spLocks noGrp="1"/>
          </p:cNvSpPr>
          <p:nvPr>
            <p:ph sz="quarter" idx="10"/>
          </p:nvPr>
        </p:nvSpPr>
        <p:spPr>
          <a:xfrm>
            <a:off x="2318120" y="480809"/>
            <a:ext cx="8515681" cy="819149"/>
          </a:xfrm>
        </p:spPr>
        <p:txBody>
          <a:bodyPr/>
          <a:lstStyle/>
          <a:p>
            <a:r>
              <a:rPr lang="en-US" dirty="0"/>
              <a:t>2. Our work on forced </a:t>
            </a:r>
            <a:r>
              <a:rPr lang="en-US" dirty="0" err="1"/>
              <a:t>sterilisation</a:t>
            </a:r>
            <a:r>
              <a:rPr lang="en-US" dirty="0"/>
              <a:t> </a:t>
            </a:r>
            <a:endParaRPr lang="en-GB" dirty="0">
              <a:solidFill>
                <a:srgbClr val="C00000"/>
              </a:solidFill>
            </a:endParaRPr>
          </a:p>
        </p:txBody>
      </p:sp>
      <p:sp>
        <p:nvSpPr>
          <p:cNvPr id="3" name="Marcador de contenido 2">
            <a:extLst>
              <a:ext uri="{FF2B5EF4-FFF2-40B4-BE49-F238E27FC236}">
                <a16:creationId xmlns:a16="http://schemas.microsoft.com/office/drawing/2014/main" id="{1D81B885-4EF6-8582-78F3-DEF44AE5B158}"/>
              </a:ext>
            </a:extLst>
          </p:cNvPr>
          <p:cNvSpPr>
            <a:spLocks noGrp="1"/>
          </p:cNvSpPr>
          <p:nvPr>
            <p:ph sz="quarter" idx="11"/>
          </p:nvPr>
        </p:nvSpPr>
        <p:spPr>
          <a:xfrm>
            <a:off x="218574" y="1792080"/>
            <a:ext cx="11754852" cy="5213268"/>
          </a:xfrm>
        </p:spPr>
        <p:txBody>
          <a:bodyPr vert="horz" lIns="91440" tIns="45720" rIns="91440" bIns="45720" rtlCol="0" anchor="t">
            <a:normAutofit/>
          </a:bodyPr>
          <a:lstStyle/>
          <a:p>
            <a:r>
              <a:rPr lang="en-US" b="1" dirty="0">
                <a:cs typeface="Arial" panose="020B0604020202020204"/>
              </a:rPr>
              <a:t>Other key activities:</a:t>
            </a:r>
          </a:p>
          <a:p>
            <a:endParaRPr lang="en-US" b="1" dirty="0">
              <a:cs typeface="Arial" panose="020B0604020202020204"/>
            </a:endParaRPr>
          </a:p>
          <a:p>
            <a:pPr marL="457200" indent="-457200">
              <a:buFont typeface="Arial" panose="020B0604020202020204" pitchFamily="34" charset="0"/>
              <a:buChar char="•"/>
            </a:pPr>
            <a:r>
              <a:rPr lang="en-IE" dirty="0"/>
              <a:t>Support of the work of the European Economic and Social Committee: </a:t>
            </a:r>
            <a:r>
              <a:rPr lang="en-IE" b="1" dirty="0"/>
              <a:t>Mission </a:t>
            </a:r>
            <a:r>
              <a:rPr lang="en-IE" dirty="0"/>
              <a:t>to Spain in September, </a:t>
            </a:r>
            <a:r>
              <a:rPr lang="en-IE" b="1" dirty="0"/>
              <a:t>Own initiative opinion</a:t>
            </a:r>
            <a:r>
              <a:rPr lang="en-IE" dirty="0"/>
              <a:t>.</a:t>
            </a:r>
          </a:p>
          <a:p>
            <a:endParaRPr lang="en-IE" b="1" dirty="0"/>
          </a:p>
          <a:p>
            <a:pPr marL="457200" indent="-457200">
              <a:buFont typeface="Arial" panose="020B0604020202020204" pitchFamily="34" charset="0"/>
              <a:buChar char="•"/>
            </a:pPr>
            <a:r>
              <a:rPr lang="en-IE" b="1" dirty="0"/>
              <a:t>GREVIO</a:t>
            </a:r>
            <a:r>
              <a:rPr lang="en-IE" dirty="0"/>
              <a:t> review of the EU and European countries.</a:t>
            </a:r>
          </a:p>
          <a:p>
            <a:pPr marL="457200" indent="-457200">
              <a:buFont typeface="Arial" panose="020B0604020202020204" pitchFamily="34" charset="0"/>
              <a:buChar char="•"/>
            </a:pPr>
            <a:endParaRPr lang="en-IE" dirty="0"/>
          </a:p>
          <a:p>
            <a:pPr marL="457200" indent="-457200">
              <a:buFont typeface="Arial" panose="020B0604020202020204" pitchFamily="34" charset="0"/>
              <a:buChar char="•"/>
            </a:pPr>
            <a:r>
              <a:rPr lang="en-IE" dirty="0"/>
              <a:t>Continue work on </a:t>
            </a:r>
            <a:r>
              <a:rPr lang="en-IE" dirty="0">
                <a:hlinkClick r:id="rId3"/>
              </a:rPr>
              <a:t>access to Sexual and Reproductive Health and Rights </a:t>
            </a:r>
            <a:endParaRPr lang="en-IE" dirty="0"/>
          </a:p>
          <a:p>
            <a:pPr marL="457200" indent="-457200">
              <a:buFont typeface="Arial" panose="020B0604020202020204" pitchFamily="34" charset="0"/>
              <a:buChar char="•"/>
            </a:pPr>
            <a:endParaRPr lang="en-GB" dirty="0">
              <a:cs typeface="Arial" panose="020B0604020202020204"/>
            </a:endParaRPr>
          </a:p>
        </p:txBody>
      </p:sp>
      <p:pic>
        <p:nvPicPr>
          <p:cNvPr id="5" name="Picture 2" descr="Funded by the European Union logo">
            <a:extLst>
              <a:ext uri="{FF2B5EF4-FFF2-40B4-BE49-F238E27FC236}">
                <a16:creationId xmlns:a16="http://schemas.microsoft.com/office/drawing/2014/main" id="{E0669573-5DC7-F09E-DF51-6D5F34B54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F6D4B23D-8A41-B21D-63F8-ED87CDB39783}"/>
              </a:ext>
            </a:extLst>
          </p:cNvPr>
          <p:cNvSpPr txBox="1">
            <a:spLocks/>
          </p:cNvSpPr>
          <p:nvPr/>
        </p:nvSpPr>
        <p:spPr>
          <a:xfrm>
            <a:off x="704850" y="3658845"/>
            <a:ext cx="11010900" cy="303913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0B5F8E"/>
              </a:buClr>
              <a:buFont typeface="Arial" panose="020B0604020202020204" pitchFamily="34" charset="0"/>
              <a:buNone/>
              <a:defRPr sz="2800" kern="1200">
                <a:solidFill>
                  <a:schemeClr val="tx1"/>
                </a:solidFill>
                <a:latin typeface="+mn-lt"/>
                <a:ea typeface="+mn-ea"/>
                <a:cs typeface="+mn-cs"/>
              </a:defRPr>
            </a:lvl1pPr>
            <a:lvl2pPr marL="685800" indent="0" algn="l" defTabSz="914400" rtl="0" eaLnBrk="1" latinLnBrk="0" hangingPunct="1">
              <a:lnSpc>
                <a:spcPct val="100000"/>
              </a:lnSpc>
              <a:spcBef>
                <a:spcPts val="500"/>
              </a:spcBef>
              <a:buClr>
                <a:srgbClr val="0B5F8E"/>
              </a:buClr>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125735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A1881-3151-647B-E3D8-3C65F60D2A8E}"/>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4190468-CE64-C364-EA34-1B51FC87A631}"/>
              </a:ext>
            </a:extLst>
          </p:cNvPr>
          <p:cNvSpPr>
            <a:spLocks noGrp="1"/>
          </p:cNvSpPr>
          <p:nvPr>
            <p:ph sz="quarter" idx="10"/>
          </p:nvPr>
        </p:nvSpPr>
        <p:spPr>
          <a:xfrm>
            <a:off x="2298840" y="527018"/>
            <a:ext cx="8515681" cy="819149"/>
          </a:xfrm>
        </p:spPr>
        <p:txBody>
          <a:bodyPr vert="horz" lIns="91440" tIns="45720" rIns="91440" bIns="45720" rtlCol="0" anchor="t">
            <a:noAutofit/>
          </a:bodyPr>
          <a:lstStyle/>
          <a:p>
            <a:r>
              <a:rPr lang="en-US" dirty="0">
                <a:cs typeface="Arial"/>
              </a:rPr>
              <a:t>3. Key demands for the EU</a:t>
            </a:r>
            <a:r>
              <a:rPr lang="en-US">
                <a:cs typeface="Arial"/>
              </a:rPr>
              <a:t>:</a:t>
            </a:r>
            <a:endParaRPr lang="en-US" dirty="0">
              <a:cs typeface="Arial"/>
            </a:endParaRPr>
          </a:p>
        </p:txBody>
      </p:sp>
      <p:sp>
        <p:nvSpPr>
          <p:cNvPr id="3" name="Marcador de contenido 2">
            <a:extLst>
              <a:ext uri="{FF2B5EF4-FFF2-40B4-BE49-F238E27FC236}">
                <a16:creationId xmlns:a16="http://schemas.microsoft.com/office/drawing/2014/main" id="{490F7275-46A4-5375-41DC-6E153B5440D4}"/>
              </a:ext>
            </a:extLst>
          </p:cNvPr>
          <p:cNvSpPr>
            <a:spLocks noGrp="1"/>
          </p:cNvSpPr>
          <p:nvPr>
            <p:ph sz="quarter" idx="11"/>
          </p:nvPr>
        </p:nvSpPr>
        <p:spPr>
          <a:xfrm>
            <a:off x="649996" y="1927952"/>
            <a:ext cx="11312486" cy="4021156"/>
          </a:xfrm>
        </p:spPr>
        <p:txBody>
          <a:bodyPr vert="horz" lIns="91440" tIns="45720" rIns="91440" bIns="45720" rtlCol="0" anchor="t">
            <a:normAutofit/>
          </a:bodyPr>
          <a:lstStyle/>
          <a:p>
            <a:r>
              <a:rPr lang="en-GB" dirty="0">
                <a:cs typeface="Arial" panose="020B0604020202020204"/>
              </a:rPr>
              <a:t>The EU has been </a:t>
            </a:r>
            <a:r>
              <a:rPr lang="en-GB" b="1" dirty="0">
                <a:cs typeface="Arial" panose="020B0604020202020204"/>
              </a:rPr>
              <a:t>silent</a:t>
            </a:r>
            <a:r>
              <a:rPr lang="en-GB" dirty="0">
                <a:cs typeface="Arial" panose="020B0604020202020204"/>
              </a:rPr>
              <a:t> towards the ban of forced sterilisation:</a:t>
            </a:r>
            <a:endParaRPr lang="en-GB" sz="900" dirty="0">
              <a:solidFill>
                <a:srgbClr val="333333"/>
              </a:solidFill>
              <a:highlight>
                <a:srgbClr val="FFFFFF"/>
              </a:highlight>
              <a:latin typeface="Segoe UI"/>
              <a:cs typeface="Segoe UI"/>
            </a:endParaRPr>
          </a:p>
          <a:p>
            <a:endParaRPr lang="en-GB" dirty="0">
              <a:cs typeface="Arial" panose="020B0604020202020204"/>
            </a:endParaRPr>
          </a:p>
          <a:p>
            <a:pPr marL="457200" indent="-457200">
              <a:buChar char="•"/>
            </a:pPr>
            <a:r>
              <a:rPr lang="en-GB" dirty="0">
                <a:cs typeface="Arial" panose="020B0604020202020204"/>
              </a:rPr>
              <a:t>There is </a:t>
            </a:r>
            <a:r>
              <a:rPr lang="en-GB" b="1" dirty="0">
                <a:cs typeface="Arial" panose="020B0604020202020204"/>
              </a:rPr>
              <a:t>no reference to forced sterilisation</a:t>
            </a:r>
            <a:r>
              <a:rPr lang="en-GB" dirty="0">
                <a:cs typeface="Arial" panose="020B0604020202020204"/>
              </a:rPr>
              <a:t> in the Strategy for the Rights of Persons with Disabilities, nor in the Gender Equality Strategy.</a:t>
            </a:r>
          </a:p>
          <a:p>
            <a:pPr marL="457200" indent="-457200">
              <a:buChar char="•"/>
            </a:pPr>
            <a:r>
              <a:rPr lang="en-GB" dirty="0">
                <a:cs typeface="Arial" panose="020B0604020202020204"/>
              </a:rPr>
              <a:t>The Commission </a:t>
            </a:r>
            <a:r>
              <a:rPr lang="en-GB" b="1" dirty="0">
                <a:cs typeface="Arial" panose="020B0604020202020204"/>
              </a:rPr>
              <a:t>Recommendation on the prevention of harmful practices </a:t>
            </a:r>
            <a:r>
              <a:rPr lang="en-GB" dirty="0">
                <a:cs typeface="Arial" panose="020B0604020202020204"/>
              </a:rPr>
              <a:t>against women were not adopted.</a:t>
            </a:r>
          </a:p>
          <a:p>
            <a:pPr marL="457200" indent="-457200">
              <a:buChar char="•"/>
            </a:pPr>
            <a:endParaRPr lang="en-GB" dirty="0">
              <a:cs typeface="Arial" panose="020B0604020202020204"/>
            </a:endParaRPr>
          </a:p>
          <a:p>
            <a:pPr marL="457200" indent="-457200">
              <a:buChar char="•"/>
            </a:pPr>
            <a:endParaRPr lang="en-GB" dirty="0">
              <a:cs typeface="Arial" panose="020B0604020202020204"/>
            </a:endParaRPr>
          </a:p>
          <a:p>
            <a:endParaRPr lang="en-GB" dirty="0">
              <a:cs typeface="Arial" panose="020B0604020202020204"/>
            </a:endParaRPr>
          </a:p>
          <a:p>
            <a:endParaRPr lang="en-GB" dirty="0">
              <a:highlight>
                <a:srgbClr val="FFFF00"/>
              </a:highlight>
              <a:cs typeface="Arial" panose="020B0604020202020204"/>
            </a:endParaRPr>
          </a:p>
        </p:txBody>
      </p:sp>
      <p:pic>
        <p:nvPicPr>
          <p:cNvPr id="5" name="Picture 2" descr="Funded by the European Union logo">
            <a:extLst>
              <a:ext uri="{FF2B5EF4-FFF2-40B4-BE49-F238E27FC236}">
                <a16:creationId xmlns:a16="http://schemas.microsoft.com/office/drawing/2014/main" id="{2690525F-E2F7-8D75-272F-28E4D2FD5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2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C1206-0770-E2C0-502B-B00BF9B1AD3C}"/>
              </a:ext>
            </a:extLst>
          </p:cNvPr>
          <p:cNvSpPr>
            <a:spLocks noGrp="1"/>
          </p:cNvSpPr>
          <p:nvPr>
            <p:ph sz="quarter" idx="10"/>
          </p:nvPr>
        </p:nvSpPr>
        <p:spPr/>
        <p:txBody>
          <a:bodyPr vert="horz" lIns="91440" tIns="45720" rIns="91440" bIns="45720" rtlCol="0" anchor="t">
            <a:noAutofit/>
          </a:bodyPr>
          <a:lstStyle/>
          <a:p>
            <a:r>
              <a:rPr lang="en-US">
                <a:cs typeface="Arial"/>
              </a:rPr>
              <a:t>Key demands for the EU:</a:t>
            </a:r>
            <a:endParaRPr lang="en-US"/>
          </a:p>
        </p:txBody>
      </p:sp>
      <p:sp>
        <p:nvSpPr>
          <p:cNvPr id="3" name="Content Placeholder 2">
            <a:extLst>
              <a:ext uri="{FF2B5EF4-FFF2-40B4-BE49-F238E27FC236}">
                <a16:creationId xmlns:a16="http://schemas.microsoft.com/office/drawing/2014/main" id="{ACA5FB51-21B0-9EFD-62D0-399AA605BE62}"/>
              </a:ext>
            </a:extLst>
          </p:cNvPr>
          <p:cNvSpPr>
            <a:spLocks noGrp="1"/>
          </p:cNvSpPr>
          <p:nvPr>
            <p:ph sz="quarter" idx="11"/>
          </p:nvPr>
        </p:nvSpPr>
        <p:spPr>
          <a:xfrm>
            <a:off x="348796" y="1946477"/>
            <a:ext cx="11487150" cy="4567035"/>
          </a:xfrm>
        </p:spPr>
        <p:txBody>
          <a:bodyPr vert="horz" lIns="91440" tIns="45720" rIns="91440" bIns="45720" rtlCol="0" anchor="t">
            <a:normAutofit/>
          </a:bodyPr>
          <a:lstStyle/>
          <a:p>
            <a:pPr marL="342900" indent="-342900">
              <a:buChar char="•"/>
            </a:pPr>
            <a:r>
              <a:rPr lang="en-US" dirty="0">
                <a:cs typeface="Arial"/>
              </a:rPr>
              <a:t>Extend the scope of the </a:t>
            </a:r>
            <a:r>
              <a:rPr lang="en-US" b="1" dirty="0">
                <a:cs typeface="Arial"/>
              </a:rPr>
              <a:t>EU Directive on Combating Violence against Women and Domestic Violence </a:t>
            </a:r>
            <a:r>
              <a:rPr lang="en-US" dirty="0">
                <a:cs typeface="Arial"/>
              </a:rPr>
              <a:t>to include a </a:t>
            </a:r>
            <a:r>
              <a:rPr lang="en-US" dirty="0" err="1">
                <a:cs typeface="Arial"/>
              </a:rPr>
              <a:t>harmonised</a:t>
            </a:r>
            <a:r>
              <a:rPr lang="en-US" dirty="0">
                <a:cs typeface="Arial"/>
              </a:rPr>
              <a:t> criminal definition of forced </a:t>
            </a:r>
            <a:r>
              <a:rPr lang="en-US" dirty="0" err="1">
                <a:cs typeface="Arial"/>
              </a:rPr>
              <a:t>sterilisation</a:t>
            </a:r>
            <a:r>
              <a:rPr lang="en-US" dirty="0">
                <a:cs typeface="Arial"/>
              </a:rPr>
              <a:t>, with no exception based on disability, legal capacity, guardianship or age.</a:t>
            </a:r>
          </a:p>
          <a:p>
            <a:endParaRPr lang="en-US" dirty="0">
              <a:solidFill>
                <a:srgbClr val="000000"/>
              </a:solidFill>
              <a:cs typeface="Arial"/>
            </a:endParaRPr>
          </a:p>
          <a:p>
            <a:pPr marL="342900" indent="-342900">
              <a:buChar char="•"/>
            </a:pPr>
            <a:r>
              <a:rPr lang="en-US" dirty="0">
                <a:solidFill>
                  <a:srgbClr val="000000"/>
                </a:solidFill>
                <a:cs typeface="Arial"/>
              </a:rPr>
              <a:t>Develop an </a:t>
            </a:r>
            <a:r>
              <a:rPr lang="en-US" b="1" dirty="0">
                <a:solidFill>
                  <a:srgbClr val="000000"/>
                </a:solidFill>
                <a:cs typeface="Arial"/>
              </a:rPr>
              <a:t>action plan to end forced </a:t>
            </a:r>
            <a:r>
              <a:rPr lang="en-US" b="1" dirty="0" err="1">
                <a:solidFill>
                  <a:srgbClr val="000000"/>
                </a:solidFill>
                <a:cs typeface="Arial"/>
              </a:rPr>
              <a:t>sterilisation</a:t>
            </a:r>
            <a:r>
              <a:rPr lang="en-US" dirty="0">
                <a:solidFill>
                  <a:srgbClr val="000000"/>
                </a:solidFill>
                <a:cs typeface="Arial"/>
              </a:rPr>
              <a:t>, including public apology, rehabilitation, reparation (including economic reparation), and a guarantee of non-repetition.</a:t>
            </a:r>
          </a:p>
          <a:p>
            <a:pPr marL="342900" indent="-342900">
              <a:buChar char="•"/>
            </a:pPr>
            <a:endParaRPr lang="en-US" sz="900" dirty="0">
              <a:solidFill>
                <a:srgbClr val="333333"/>
              </a:solidFill>
              <a:highlight>
                <a:srgbClr val="FFFFFF"/>
              </a:highlight>
              <a:latin typeface="Segoe UI"/>
              <a:cs typeface="Segoe UI"/>
            </a:endParaRPr>
          </a:p>
        </p:txBody>
      </p:sp>
      <p:pic>
        <p:nvPicPr>
          <p:cNvPr id="4" name="Picture 2" descr="Funded by the European Union logo">
            <a:extLst>
              <a:ext uri="{FF2B5EF4-FFF2-40B4-BE49-F238E27FC236}">
                <a16:creationId xmlns:a16="http://schemas.microsoft.com/office/drawing/2014/main" id="{DEEA0D86-626A-6EAC-05B9-1C520716B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9081" y="433543"/>
            <a:ext cx="897596" cy="90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3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D12E11-4256-0E63-0285-356B3CC6E513}"/>
              </a:ext>
            </a:extLst>
          </p:cNvPr>
          <p:cNvSpPr>
            <a:spLocks noGrp="1"/>
          </p:cNvSpPr>
          <p:nvPr>
            <p:ph sz="quarter" idx="10"/>
          </p:nvPr>
        </p:nvSpPr>
        <p:spPr/>
        <p:txBody>
          <a:bodyPr vert="horz" lIns="91440" tIns="45720" rIns="91440" bIns="45720" rtlCol="0" anchor="t">
            <a:noAutofit/>
          </a:bodyPr>
          <a:lstStyle/>
          <a:p>
            <a:r>
              <a:rPr lang="en-US">
                <a:cs typeface="Arial"/>
              </a:rPr>
              <a:t>Key demands for Member States:</a:t>
            </a:r>
            <a:endParaRPr lang="en-US"/>
          </a:p>
        </p:txBody>
      </p:sp>
      <p:sp>
        <p:nvSpPr>
          <p:cNvPr id="3" name="Content Placeholder 2">
            <a:extLst>
              <a:ext uri="{FF2B5EF4-FFF2-40B4-BE49-F238E27FC236}">
                <a16:creationId xmlns:a16="http://schemas.microsoft.com/office/drawing/2014/main" id="{ACA51D50-4638-FDF4-B5A5-6E5123985125}"/>
              </a:ext>
            </a:extLst>
          </p:cNvPr>
          <p:cNvSpPr>
            <a:spLocks noGrp="1"/>
          </p:cNvSpPr>
          <p:nvPr>
            <p:ph sz="quarter" idx="11"/>
          </p:nvPr>
        </p:nvSpPr>
        <p:spPr>
          <a:xfrm>
            <a:off x="348796" y="2069848"/>
            <a:ext cx="11487150" cy="4567035"/>
          </a:xfrm>
        </p:spPr>
        <p:txBody>
          <a:bodyPr vert="horz" lIns="91440" tIns="45720" rIns="91440" bIns="45720" rtlCol="0" anchor="t">
            <a:normAutofit/>
          </a:bodyPr>
          <a:lstStyle/>
          <a:p>
            <a:pPr marL="342900" indent="-342900">
              <a:buChar char="•"/>
            </a:pPr>
            <a:r>
              <a:rPr lang="en-US" b="1" dirty="0" err="1">
                <a:cs typeface="Arial"/>
              </a:rPr>
              <a:t>Criminalise</a:t>
            </a:r>
            <a:r>
              <a:rPr lang="en-US" b="1" dirty="0">
                <a:cs typeface="Arial"/>
              </a:rPr>
              <a:t> forced </a:t>
            </a:r>
            <a:r>
              <a:rPr lang="en-US" b="1" dirty="0" err="1">
                <a:cs typeface="Arial"/>
              </a:rPr>
              <a:t>sterilisation</a:t>
            </a:r>
            <a:r>
              <a:rPr lang="en-US" dirty="0">
                <a:cs typeface="Arial"/>
              </a:rPr>
              <a:t>, with no exception based on disability or legal capacity, guardianship or age.</a:t>
            </a:r>
          </a:p>
          <a:p>
            <a:pPr marL="285750" indent="-285750">
              <a:spcBef>
                <a:spcPts val="0"/>
              </a:spcBef>
              <a:buFont typeface="Arial,Sans-Serif" panose="020B0604020202020204" pitchFamily="34" charset="0"/>
              <a:buChar char="•"/>
            </a:pPr>
            <a:endParaRPr lang="en-US" dirty="0">
              <a:cs typeface="Arial"/>
            </a:endParaRPr>
          </a:p>
          <a:p>
            <a:pPr marL="285750" indent="-285750">
              <a:spcBef>
                <a:spcPts val="0"/>
              </a:spcBef>
              <a:buFont typeface="Arial,Sans-Serif" panose="020B0604020202020204" pitchFamily="34" charset="0"/>
              <a:buChar char="•"/>
            </a:pPr>
            <a:r>
              <a:rPr lang="en-US" dirty="0">
                <a:cs typeface="Arial"/>
              </a:rPr>
              <a:t>Ratify the </a:t>
            </a:r>
            <a:r>
              <a:rPr lang="en-US" b="1" dirty="0">
                <a:cs typeface="Arial"/>
              </a:rPr>
              <a:t>Istanbul Convention</a:t>
            </a:r>
            <a:r>
              <a:rPr lang="en-US" dirty="0">
                <a:cs typeface="Arial"/>
              </a:rPr>
              <a:t>. The </a:t>
            </a:r>
            <a:r>
              <a:rPr lang="en-US" dirty="0" err="1">
                <a:cs typeface="Arial"/>
              </a:rPr>
              <a:t>Instanbul</a:t>
            </a:r>
            <a:r>
              <a:rPr lang="en-US" dirty="0">
                <a:cs typeface="Arial"/>
              </a:rPr>
              <a:t> Convention explicitly requires Member States to </a:t>
            </a:r>
            <a:r>
              <a:rPr lang="en-US" dirty="0" err="1">
                <a:cs typeface="Arial"/>
              </a:rPr>
              <a:t>criminalise</a:t>
            </a:r>
            <a:r>
              <a:rPr lang="en-US" dirty="0">
                <a:cs typeface="Arial"/>
              </a:rPr>
              <a:t> forced </a:t>
            </a:r>
            <a:r>
              <a:rPr lang="en-US" dirty="0" err="1">
                <a:cs typeface="Arial"/>
              </a:rPr>
              <a:t>sterilisation</a:t>
            </a:r>
            <a:r>
              <a:rPr lang="en-US" dirty="0">
                <a:cs typeface="Arial"/>
              </a:rPr>
              <a:t>.</a:t>
            </a:r>
          </a:p>
          <a:p>
            <a:pPr marL="285750" indent="-285750">
              <a:spcBef>
                <a:spcPts val="0"/>
              </a:spcBef>
              <a:buFont typeface="Arial,Sans-Serif" panose="020B0604020202020204" pitchFamily="34" charset="0"/>
              <a:buChar char="•"/>
            </a:pPr>
            <a:endParaRPr lang="en-US" dirty="0">
              <a:cs typeface="Arial"/>
            </a:endParaRPr>
          </a:p>
          <a:p>
            <a:pPr marL="342900" indent="-342900">
              <a:spcBef>
                <a:spcPts val="0"/>
              </a:spcBef>
              <a:buFont typeface="Arial" panose="020B0604020202020204" pitchFamily="34" charset="0"/>
              <a:buChar char="•"/>
            </a:pPr>
            <a:r>
              <a:rPr lang="en-US" dirty="0">
                <a:cs typeface="Arial"/>
              </a:rPr>
              <a:t>Adopt measures to ensure </a:t>
            </a:r>
            <a:r>
              <a:rPr lang="en-US" b="1" dirty="0">
                <a:cs typeface="Arial"/>
              </a:rPr>
              <a:t>access to justice</a:t>
            </a:r>
            <a:r>
              <a:rPr lang="en-US" dirty="0">
                <a:cs typeface="Arial"/>
              </a:rPr>
              <a:t>, including adequate criminal sanctions, public apology, rehabilitation, guarantee of non-repetition, and compensation for victims. </a:t>
            </a:r>
          </a:p>
          <a:p>
            <a:pPr marL="285750" indent="-285750">
              <a:spcBef>
                <a:spcPts val="0"/>
              </a:spcBef>
              <a:buFont typeface="Arial,Sans-Serif" panose="020B0604020202020204" pitchFamily="34" charset="0"/>
              <a:buChar char="•"/>
            </a:pPr>
            <a:endParaRPr lang="en-US" sz="2400" dirty="0">
              <a:cs typeface="Arial"/>
            </a:endParaRPr>
          </a:p>
        </p:txBody>
      </p:sp>
      <p:pic>
        <p:nvPicPr>
          <p:cNvPr id="4" name="Picture 2" descr="Funded by the European Union logo">
            <a:extLst>
              <a:ext uri="{FF2B5EF4-FFF2-40B4-BE49-F238E27FC236}">
                <a16:creationId xmlns:a16="http://schemas.microsoft.com/office/drawing/2014/main" id="{8E5C9044-BA4A-F176-2933-7E53543AE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9081" y="433543"/>
            <a:ext cx="897596" cy="90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7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61717B-574D-A066-1E6B-CBE443F547A5}"/>
              </a:ext>
            </a:extLst>
          </p:cNvPr>
          <p:cNvSpPr>
            <a:spLocks noGrp="1"/>
          </p:cNvSpPr>
          <p:nvPr>
            <p:ph sz="quarter" idx="10"/>
          </p:nvPr>
        </p:nvSpPr>
        <p:spPr/>
        <p:txBody>
          <a:bodyPr vert="horz" lIns="91440" tIns="45720" rIns="91440" bIns="45720" rtlCol="0" anchor="t">
            <a:noAutofit/>
          </a:bodyPr>
          <a:lstStyle/>
          <a:p>
            <a:r>
              <a:rPr lang="en-US">
                <a:cs typeface="Arial"/>
              </a:rPr>
              <a:t>Conclusions</a:t>
            </a:r>
            <a:endParaRPr lang="en-US"/>
          </a:p>
        </p:txBody>
      </p:sp>
      <p:sp>
        <p:nvSpPr>
          <p:cNvPr id="3" name="Content Placeholder 2">
            <a:extLst>
              <a:ext uri="{FF2B5EF4-FFF2-40B4-BE49-F238E27FC236}">
                <a16:creationId xmlns:a16="http://schemas.microsoft.com/office/drawing/2014/main" id="{FA7B2CBE-6634-49B8-D3D0-028AF5861C6E}"/>
              </a:ext>
            </a:extLst>
          </p:cNvPr>
          <p:cNvSpPr>
            <a:spLocks noGrp="1"/>
          </p:cNvSpPr>
          <p:nvPr>
            <p:ph sz="quarter" idx="11"/>
          </p:nvPr>
        </p:nvSpPr>
        <p:spPr/>
        <p:txBody>
          <a:bodyPr vert="horz" lIns="91440" tIns="45720" rIns="91440" bIns="45720" rtlCol="0" anchor="t">
            <a:normAutofit/>
          </a:bodyPr>
          <a:lstStyle/>
          <a:p>
            <a:r>
              <a:rPr lang="en-US" dirty="0">
                <a:cs typeface="Arial"/>
              </a:rPr>
              <a:t>Finally, it is crucial to work together with </a:t>
            </a:r>
            <a:r>
              <a:rPr lang="en-US" b="1" dirty="0">
                <a:cs typeface="Arial"/>
              </a:rPr>
              <a:t>families</a:t>
            </a:r>
            <a:r>
              <a:rPr lang="en-US" dirty="0">
                <a:cs typeface="Arial"/>
              </a:rPr>
              <a:t> of persons with disabilities, more at risk of having their daughter or son </a:t>
            </a:r>
            <a:r>
              <a:rPr lang="en-US" dirty="0" err="1">
                <a:cs typeface="Arial"/>
              </a:rPr>
              <a:t>sterilised</a:t>
            </a:r>
            <a:r>
              <a:rPr lang="en-US" dirty="0">
                <a:cs typeface="Arial"/>
              </a:rPr>
              <a:t>.</a:t>
            </a:r>
          </a:p>
          <a:p>
            <a:endParaRPr lang="en-US" dirty="0">
              <a:cs typeface="Arial"/>
            </a:endParaRPr>
          </a:p>
          <a:p>
            <a:r>
              <a:rPr lang="en-US" dirty="0">
                <a:cs typeface="Arial"/>
              </a:rPr>
              <a:t>Women with disabilities and their families need to be given </a:t>
            </a:r>
            <a:r>
              <a:rPr lang="en-US" b="1" dirty="0">
                <a:cs typeface="Arial"/>
              </a:rPr>
              <a:t>guidance and support services in sexual and reproductive health</a:t>
            </a:r>
            <a:r>
              <a:rPr lang="en-US" dirty="0">
                <a:cs typeface="Arial"/>
              </a:rPr>
              <a:t>, such as information on contraceptives, sexual health, fertility management, pregnancy, the menopause, and breast and cervical cancer screening </a:t>
            </a:r>
            <a:r>
              <a:rPr lang="en-US" dirty="0" err="1">
                <a:cs typeface="Arial"/>
              </a:rPr>
              <a:t>programmes</a:t>
            </a:r>
            <a:r>
              <a:rPr lang="en-US" dirty="0">
                <a:cs typeface="Arial"/>
              </a:rPr>
              <a:t> for women with disabilities.</a:t>
            </a:r>
          </a:p>
        </p:txBody>
      </p:sp>
      <p:pic>
        <p:nvPicPr>
          <p:cNvPr id="4" name="Picture 2" descr="Funded by the European Union logo">
            <a:extLst>
              <a:ext uri="{FF2B5EF4-FFF2-40B4-BE49-F238E27FC236}">
                <a16:creationId xmlns:a16="http://schemas.microsoft.com/office/drawing/2014/main" id="{F91BCD0A-8F1A-EE99-1894-7BDF82FDC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9081" y="433543"/>
            <a:ext cx="897596" cy="90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9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42980-D49B-F106-78C0-8D95FABFB9D7}"/>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18C8939E-0210-E3C4-EAAF-60A32A269E2A}"/>
              </a:ext>
            </a:extLst>
          </p:cNvPr>
          <p:cNvSpPr>
            <a:spLocks noGrp="1"/>
          </p:cNvSpPr>
          <p:nvPr>
            <p:ph type="body" sz="quarter" idx="10"/>
          </p:nvPr>
        </p:nvSpPr>
        <p:spPr>
          <a:xfrm>
            <a:off x="2667000" y="3025822"/>
            <a:ext cx="6858000" cy="806356"/>
          </a:xfrm>
        </p:spPr>
        <p:txBody>
          <a:bodyPr/>
          <a:lstStyle/>
          <a:p>
            <a:r>
              <a:rPr lang="en-US"/>
              <a:t>Thank you!</a:t>
            </a:r>
            <a:endParaRPr lang="en-GB"/>
          </a:p>
        </p:txBody>
      </p:sp>
      <p:pic>
        <p:nvPicPr>
          <p:cNvPr id="3" name="Picture 2" descr="Funded by the European Union logo">
            <a:extLst>
              <a:ext uri="{FF2B5EF4-FFF2-40B4-BE49-F238E27FC236}">
                <a16:creationId xmlns:a16="http://schemas.microsoft.com/office/drawing/2014/main" id="{AB93BAF8-C9EE-6EC4-C71E-86190DE42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202" y="4428600"/>
            <a:ext cx="897596" cy="90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3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EDFB3-7457-D4F0-6F54-90E112C265D1}"/>
              </a:ext>
            </a:extLst>
          </p:cNvPr>
          <p:cNvSpPr>
            <a:spLocks noGrp="1"/>
          </p:cNvSpPr>
          <p:nvPr>
            <p:ph type="title"/>
          </p:nvPr>
        </p:nvSpPr>
        <p:spPr>
          <a:xfrm>
            <a:off x="2022620" y="582086"/>
            <a:ext cx="9224057" cy="760134"/>
          </a:xfrm>
        </p:spPr>
        <p:txBody>
          <a:bodyPr/>
          <a:lstStyle/>
          <a:p>
            <a:pPr algn="l"/>
            <a:r>
              <a:rPr lang="en-GB"/>
              <a:t>What you'll find in this presentation</a:t>
            </a:r>
          </a:p>
        </p:txBody>
      </p:sp>
      <p:sp>
        <p:nvSpPr>
          <p:cNvPr id="3" name="Marcador de contenido 2">
            <a:extLst>
              <a:ext uri="{FF2B5EF4-FFF2-40B4-BE49-F238E27FC236}">
                <a16:creationId xmlns:a16="http://schemas.microsoft.com/office/drawing/2014/main" id="{1E18671C-030F-C5E5-8756-CC32AE711958}"/>
              </a:ext>
            </a:extLst>
          </p:cNvPr>
          <p:cNvSpPr>
            <a:spLocks noGrp="1"/>
          </p:cNvSpPr>
          <p:nvPr>
            <p:ph idx="1"/>
          </p:nvPr>
        </p:nvSpPr>
        <p:spPr>
          <a:xfrm>
            <a:off x="902543" y="1999762"/>
            <a:ext cx="10538271" cy="504806"/>
          </a:xfrm>
        </p:spPr>
        <p:txBody>
          <a:bodyPr/>
          <a:lstStyle/>
          <a:p>
            <a:r>
              <a:rPr lang="en-GB" dirty="0"/>
              <a:t>1. Introduction to the European Disability Forum</a:t>
            </a:r>
          </a:p>
        </p:txBody>
      </p:sp>
      <p:sp>
        <p:nvSpPr>
          <p:cNvPr id="5" name="Marcador de contenido 4">
            <a:extLst>
              <a:ext uri="{FF2B5EF4-FFF2-40B4-BE49-F238E27FC236}">
                <a16:creationId xmlns:a16="http://schemas.microsoft.com/office/drawing/2014/main" id="{6BF6F477-27B4-0349-C8EB-C4CAF6CEC791}"/>
              </a:ext>
            </a:extLst>
          </p:cNvPr>
          <p:cNvSpPr>
            <a:spLocks noGrp="1"/>
          </p:cNvSpPr>
          <p:nvPr>
            <p:ph idx="14"/>
          </p:nvPr>
        </p:nvSpPr>
        <p:spPr>
          <a:xfrm>
            <a:off x="902543" y="3289881"/>
            <a:ext cx="10538271" cy="504806"/>
          </a:xfrm>
        </p:spPr>
        <p:txBody>
          <a:bodyPr/>
          <a:lstStyle/>
          <a:p>
            <a:r>
              <a:rPr lang="en-GB" dirty="0"/>
              <a:t>2. Our work to end forced sterilisation in the EU</a:t>
            </a:r>
          </a:p>
        </p:txBody>
      </p:sp>
      <p:sp>
        <p:nvSpPr>
          <p:cNvPr id="6" name="Marcador de contenido 5">
            <a:extLst>
              <a:ext uri="{FF2B5EF4-FFF2-40B4-BE49-F238E27FC236}">
                <a16:creationId xmlns:a16="http://schemas.microsoft.com/office/drawing/2014/main" id="{51FFBA7E-7149-50D0-00B8-456D6B4B826C}"/>
              </a:ext>
            </a:extLst>
          </p:cNvPr>
          <p:cNvSpPr>
            <a:spLocks noGrp="1"/>
          </p:cNvSpPr>
          <p:nvPr>
            <p:ph idx="15"/>
          </p:nvPr>
        </p:nvSpPr>
        <p:spPr>
          <a:xfrm>
            <a:off x="884823" y="4704632"/>
            <a:ext cx="10520551" cy="504806"/>
          </a:xfrm>
        </p:spPr>
        <p:txBody>
          <a:bodyPr vert="horz" lIns="91440" tIns="45720" rIns="91440" bIns="45720" rtlCol="0" anchor="t">
            <a:noAutofit/>
          </a:bodyPr>
          <a:lstStyle/>
          <a:p>
            <a:r>
              <a:rPr lang="en-GB" dirty="0">
                <a:latin typeface="Arial"/>
                <a:cs typeface="Arial"/>
              </a:rPr>
              <a:t>3. Key demands for the EU</a:t>
            </a:r>
          </a:p>
        </p:txBody>
      </p:sp>
      <p:pic>
        <p:nvPicPr>
          <p:cNvPr id="4" name="Picture 2" descr="Funded by the European Union logo">
            <a:extLst>
              <a:ext uri="{FF2B5EF4-FFF2-40B4-BE49-F238E27FC236}">
                <a16:creationId xmlns:a16="http://schemas.microsoft.com/office/drawing/2014/main" id="{8E01D62A-D8B2-A667-052D-DFDCE598F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9081" y="433543"/>
            <a:ext cx="897596" cy="90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1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ADE73E-DD97-3341-A154-EF40B1E83B83}"/>
              </a:ext>
            </a:extLst>
          </p:cNvPr>
          <p:cNvSpPr>
            <a:spLocks noGrp="1"/>
          </p:cNvSpPr>
          <p:nvPr>
            <p:ph sz="quarter" idx="10"/>
          </p:nvPr>
        </p:nvSpPr>
        <p:spPr/>
        <p:txBody>
          <a:bodyPr/>
          <a:lstStyle/>
          <a:p>
            <a:r>
              <a:rPr lang="en-US" dirty="0"/>
              <a:t>1. The European Disability Forum (EDF)</a:t>
            </a:r>
            <a:endParaRPr lang="en-GB" dirty="0"/>
          </a:p>
        </p:txBody>
      </p:sp>
      <p:sp>
        <p:nvSpPr>
          <p:cNvPr id="3" name="Content Placeholder 2">
            <a:extLst>
              <a:ext uri="{FF2B5EF4-FFF2-40B4-BE49-F238E27FC236}">
                <a16:creationId xmlns:a16="http://schemas.microsoft.com/office/drawing/2014/main" id="{1D8A196F-4044-8C75-42D8-D01C45D28EB5}"/>
              </a:ext>
            </a:extLst>
          </p:cNvPr>
          <p:cNvSpPr>
            <a:spLocks noGrp="1"/>
          </p:cNvSpPr>
          <p:nvPr>
            <p:ph sz="quarter" idx="11"/>
          </p:nvPr>
        </p:nvSpPr>
        <p:spPr/>
        <p:txBody>
          <a:bodyPr>
            <a:normAutofit fontScale="92500" lnSpcReduction="20000"/>
          </a:bodyPr>
          <a:lstStyle/>
          <a:p>
            <a:r>
              <a:rPr lang="en-GB" b="1" dirty="0"/>
              <a:t>EDF </a:t>
            </a:r>
            <a:r>
              <a:rPr lang="en-GB" dirty="0"/>
              <a:t>is an umbrella organisation of persons with disabilities that defends the interests of over </a:t>
            </a:r>
            <a:r>
              <a:rPr lang="en-GB" b="1" dirty="0"/>
              <a:t>100 million persons with disabilities </a:t>
            </a:r>
            <a:r>
              <a:rPr lang="en-GB" dirty="0"/>
              <a:t>in Europe. </a:t>
            </a:r>
          </a:p>
          <a:p>
            <a:endParaRPr lang="en-GB" dirty="0"/>
          </a:p>
          <a:p>
            <a:pPr marL="342900" indent="-342900">
              <a:buFont typeface="Arial" panose="020B0604020202020204" pitchFamily="34" charset="0"/>
              <a:buChar char="•"/>
            </a:pPr>
            <a:r>
              <a:rPr lang="en-GB" dirty="0"/>
              <a:t>We are an independent non-governmental organisation (</a:t>
            </a:r>
            <a:r>
              <a:rPr lang="en-GB" b="1" dirty="0"/>
              <a:t>NGO</a:t>
            </a:r>
            <a:r>
              <a:rPr lang="en-GB" dirty="0"/>
              <a:t>) that brings together representative organisations of persons with disabilities from across Europe.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We </a:t>
            </a:r>
            <a:r>
              <a:rPr lang="en-GB" b="1" dirty="0"/>
              <a:t>are run by persons with disabilities </a:t>
            </a:r>
            <a:r>
              <a:rPr lang="en-GB" dirty="0"/>
              <a:t>and </a:t>
            </a:r>
            <a:r>
              <a:rPr lang="en-GB" b="1" dirty="0"/>
              <a:t>their families</a:t>
            </a:r>
            <a:r>
              <a:rPr lang="en-GB" dirty="0"/>
              <a: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We are a </a:t>
            </a:r>
            <a:r>
              <a:rPr lang="en-GB" b="1" dirty="0"/>
              <a:t>strong united voice </a:t>
            </a:r>
            <a:r>
              <a:rPr lang="en-GB" dirty="0"/>
              <a:t>of persons with disabilities in Europe. We have </a:t>
            </a:r>
            <a:r>
              <a:rPr lang="en-GB" b="1" dirty="0"/>
              <a:t>119 members </a:t>
            </a:r>
            <a:r>
              <a:rPr lang="en-GB" dirty="0"/>
              <a:t>organisations.</a:t>
            </a:r>
          </a:p>
          <a:p>
            <a:endParaRPr lang="en-GB" dirty="0"/>
          </a:p>
        </p:txBody>
      </p:sp>
      <p:pic>
        <p:nvPicPr>
          <p:cNvPr id="4" name="Picture 2" descr="Funded by the European Union logo">
            <a:extLst>
              <a:ext uri="{FF2B5EF4-FFF2-40B4-BE49-F238E27FC236}">
                <a16:creationId xmlns:a16="http://schemas.microsoft.com/office/drawing/2014/main" id="{B69942C3-B033-72E5-6DE2-E9F08B7DD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9452" y="372328"/>
            <a:ext cx="897596" cy="90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6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BCCE6-FD21-F444-A53A-F5F0DE109534}"/>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CA3EB17-FFB1-AC7B-EA44-D92119BCBAF8}"/>
              </a:ext>
            </a:extLst>
          </p:cNvPr>
          <p:cNvSpPr>
            <a:spLocks noGrp="1"/>
          </p:cNvSpPr>
          <p:nvPr>
            <p:ph sz="quarter" idx="10"/>
          </p:nvPr>
        </p:nvSpPr>
        <p:spPr>
          <a:xfrm>
            <a:off x="2318120" y="480809"/>
            <a:ext cx="8515681" cy="819149"/>
          </a:xfrm>
        </p:spPr>
        <p:txBody>
          <a:bodyPr/>
          <a:lstStyle/>
          <a:p>
            <a:r>
              <a:rPr lang="en-US" dirty="0"/>
              <a:t>2. Our work to end forced </a:t>
            </a:r>
            <a:r>
              <a:rPr lang="en-US" dirty="0" err="1"/>
              <a:t>sterilisation</a:t>
            </a:r>
            <a:r>
              <a:rPr lang="en-US" dirty="0"/>
              <a:t> </a:t>
            </a:r>
            <a:endParaRPr lang="en-GB" dirty="0">
              <a:solidFill>
                <a:srgbClr val="C00000"/>
              </a:solidFill>
            </a:endParaRPr>
          </a:p>
        </p:txBody>
      </p:sp>
      <p:sp>
        <p:nvSpPr>
          <p:cNvPr id="3" name="Marcador de contenido 2">
            <a:extLst>
              <a:ext uri="{FF2B5EF4-FFF2-40B4-BE49-F238E27FC236}">
                <a16:creationId xmlns:a16="http://schemas.microsoft.com/office/drawing/2014/main" id="{06667AB3-4C36-8F30-D59C-AEBF7E68D04B}"/>
              </a:ext>
            </a:extLst>
          </p:cNvPr>
          <p:cNvSpPr>
            <a:spLocks noGrp="1"/>
          </p:cNvSpPr>
          <p:nvPr>
            <p:ph sz="quarter" idx="11"/>
          </p:nvPr>
        </p:nvSpPr>
        <p:spPr>
          <a:xfrm>
            <a:off x="301208" y="2101931"/>
            <a:ext cx="7821514" cy="3895107"/>
          </a:xfrm>
        </p:spPr>
        <p:txBody>
          <a:bodyPr vert="horz" lIns="91440" tIns="45720" rIns="91440" bIns="45720" rtlCol="0" anchor="t">
            <a:normAutofit fontScale="92500" lnSpcReduction="10000"/>
          </a:bodyPr>
          <a:lstStyle/>
          <a:p>
            <a:r>
              <a:rPr lang="en-IE" dirty="0">
                <a:cs typeface="Arial" panose="020B0604020202020204"/>
              </a:rPr>
              <a:t>EDF engagement to </a:t>
            </a:r>
            <a:r>
              <a:rPr lang="en-IE" b="1" dirty="0">
                <a:cs typeface="Arial" panose="020B0604020202020204"/>
              </a:rPr>
              <a:t>ban forced sterilisation </a:t>
            </a:r>
            <a:r>
              <a:rPr lang="en-IE" dirty="0">
                <a:cs typeface="Arial" panose="020B0604020202020204"/>
              </a:rPr>
              <a:t>across the EU started almost 10 years ago.</a:t>
            </a:r>
          </a:p>
          <a:p>
            <a:endParaRPr lang="en-IE" dirty="0">
              <a:cs typeface="Arial" panose="020B0604020202020204"/>
            </a:endParaRPr>
          </a:p>
          <a:p>
            <a:pPr marL="457200" indent="-457200">
              <a:buFont typeface="Arial" panose="020B0604020202020204" pitchFamily="34" charset="0"/>
              <a:buChar char="•"/>
            </a:pPr>
            <a:r>
              <a:rPr lang="en-IE" b="1" dirty="0">
                <a:cs typeface="Arial" panose="020B0604020202020204"/>
              </a:rPr>
              <a:t>2017/2018</a:t>
            </a:r>
            <a:r>
              <a:rPr lang="en-IE" dirty="0">
                <a:cs typeface="Arial" panose="020B0604020202020204"/>
              </a:rPr>
              <a:t>: Report on ending forced sterilisation of women with disabilities – in collaboration with CERMI Mujeres (Spanish member).</a:t>
            </a:r>
          </a:p>
          <a:p>
            <a:pPr marL="457200" indent="-457200">
              <a:buFont typeface="Arial" panose="020B0604020202020204" pitchFamily="34" charset="0"/>
              <a:buChar char="•"/>
            </a:pPr>
            <a:r>
              <a:rPr lang="en-IE" dirty="0">
                <a:cs typeface="Arial" panose="020B0604020202020204"/>
              </a:rPr>
              <a:t>This research helped the Spanish reform (</a:t>
            </a:r>
            <a:r>
              <a:rPr lang="en-IE" b="1" dirty="0">
                <a:cs typeface="Arial" panose="020B0604020202020204"/>
              </a:rPr>
              <a:t>Organic Law 2/2020</a:t>
            </a:r>
            <a:r>
              <a:rPr lang="en-IE" dirty="0">
                <a:cs typeface="Arial" panose="020B0604020202020204"/>
              </a:rPr>
              <a:t> criminalised forced sterilisation).</a:t>
            </a:r>
          </a:p>
          <a:p>
            <a:endParaRPr lang="en-IE" dirty="0">
              <a:cs typeface="Arial" panose="020B0604020202020204"/>
            </a:endParaRPr>
          </a:p>
          <a:p>
            <a:endParaRPr lang="en-GB" dirty="0">
              <a:cs typeface="Arial" panose="020B0604020202020204"/>
            </a:endParaRPr>
          </a:p>
        </p:txBody>
      </p:sp>
      <p:pic>
        <p:nvPicPr>
          <p:cNvPr id="5" name="Picture 2" descr="Funded by the European Union logo">
            <a:extLst>
              <a:ext uri="{FF2B5EF4-FFF2-40B4-BE49-F238E27FC236}">
                <a16:creationId xmlns:a16="http://schemas.microsoft.com/office/drawing/2014/main" id="{AE7A1D7E-1E9D-4AF2-3BF0-25CE25A4C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64BE866E-7426-1B8A-B8B1-1FFCADECBAE4}"/>
              </a:ext>
            </a:extLst>
          </p:cNvPr>
          <p:cNvSpPr txBox="1">
            <a:spLocks/>
          </p:cNvSpPr>
          <p:nvPr/>
        </p:nvSpPr>
        <p:spPr>
          <a:xfrm>
            <a:off x="704850" y="3658845"/>
            <a:ext cx="11010900" cy="303913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0B5F8E"/>
              </a:buClr>
              <a:buFont typeface="Arial" panose="020B0604020202020204" pitchFamily="34" charset="0"/>
              <a:buNone/>
              <a:defRPr sz="2800" kern="1200">
                <a:solidFill>
                  <a:schemeClr val="tx1"/>
                </a:solidFill>
                <a:latin typeface="+mn-lt"/>
                <a:ea typeface="+mn-ea"/>
                <a:cs typeface="+mn-cs"/>
              </a:defRPr>
            </a:lvl1pPr>
            <a:lvl2pPr marL="685800" indent="0" algn="l" defTabSz="914400" rtl="0" eaLnBrk="1" latinLnBrk="0" hangingPunct="1">
              <a:lnSpc>
                <a:spcPct val="100000"/>
              </a:lnSpc>
              <a:spcBef>
                <a:spcPts val="500"/>
              </a:spcBef>
              <a:buClr>
                <a:srgbClr val="0B5F8E"/>
              </a:buClr>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7" name="Picture 6" descr="A purple and white rectangular object with text&#10;&#10;AI-generated content may be incorrect.">
            <a:extLst>
              <a:ext uri="{FF2B5EF4-FFF2-40B4-BE49-F238E27FC236}">
                <a16:creationId xmlns:a16="http://schemas.microsoft.com/office/drawing/2014/main" id="{03601399-3513-D767-593C-C639C5D27A9E}"/>
              </a:ext>
            </a:extLst>
          </p:cNvPr>
          <p:cNvPicPr>
            <a:picLocks noChangeAspect="1"/>
          </p:cNvPicPr>
          <p:nvPr/>
        </p:nvPicPr>
        <p:blipFill>
          <a:blip r:embed="rId4"/>
          <a:stretch>
            <a:fillRect/>
          </a:stretch>
        </p:blipFill>
        <p:spPr>
          <a:xfrm>
            <a:off x="8401006" y="1809426"/>
            <a:ext cx="3314744" cy="4752475"/>
          </a:xfrm>
          <a:prstGeom prst="rect">
            <a:avLst/>
          </a:prstGeom>
          <a:ln>
            <a:solidFill>
              <a:schemeClr val="tx1"/>
            </a:solidFill>
          </a:ln>
        </p:spPr>
      </p:pic>
    </p:spTree>
    <p:extLst>
      <p:ext uri="{BB962C8B-B14F-4D97-AF65-F5344CB8AC3E}">
        <p14:creationId xmlns:p14="http://schemas.microsoft.com/office/powerpoint/2010/main" val="285290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4FB71-34DD-07EF-4435-DE982814E755}"/>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4B19C17-A953-86D8-EABB-4304BD4F6581}"/>
              </a:ext>
            </a:extLst>
          </p:cNvPr>
          <p:cNvSpPr>
            <a:spLocks noGrp="1"/>
          </p:cNvSpPr>
          <p:nvPr>
            <p:ph sz="quarter" idx="10"/>
          </p:nvPr>
        </p:nvSpPr>
        <p:spPr/>
        <p:txBody>
          <a:bodyPr/>
          <a:lstStyle/>
          <a:p>
            <a:r>
              <a:rPr lang="en-US" dirty="0"/>
              <a:t>2. Our work to end forced </a:t>
            </a:r>
            <a:r>
              <a:rPr lang="en-US" dirty="0" err="1"/>
              <a:t>sterilisation</a:t>
            </a:r>
            <a:endParaRPr lang="en-GB" dirty="0"/>
          </a:p>
        </p:txBody>
      </p:sp>
      <p:pic>
        <p:nvPicPr>
          <p:cNvPr id="5" name="Picture 2" descr="Funded by the European Union logo">
            <a:extLst>
              <a:ext uri="{FF2B5EF4-FFF2-40B4-BE49-F238E27FC236}">
                <a16:creationId xmlns:a16="http://schemas.microsoft.com/office/drawing/2014/main" id="{6744FFF0-712E-74E4-5767-4256A3B17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standing in a wheelchair&#10;&#10;AI-generated content may be incorrect.">
            <a:extLst>
              <a:ext uri="{FF2B5EF4-FFF2-40B4-BE49-F238E27FC236}">
                <a16:creationId xmlns:a16="http://schemas.microsoft.com/office/drawing/2014/main" id="{F92E79A0-E80B-9E4F-660F-BE53048115D2}"/>
              </a:ext>
            </a:extLst>
          </p:cNvPr>
          <p:cNvPicPr>
            <a:picLocks noChangeAspect="1"/>
          </p:cNvPicPr>
          <p:nvPr/>
        </p:nvPicPr>
        <p:blipFill>
          <a:blip r:embed="rId4"/>
          <a:stretch>
            <a:fillRect/>
          </a:stretch>
        </p:blipFill>
        <p:spPr>
          <a:xfrm>
            <a:off x="5964314" y="2386940"/>
            <a:ext cx="6095363" cy="3431250"/>
          </a:xfrm>
          <a:prstGeom prst="rect">
            <a:avLst/>
          </a:prstGeom>
        </p:spPr>
      </p:pic>
      <p:sp>
        <p:nvSpPr>
          <p:cNvPr id="4" name="Content Placeholder 3">
            <a:extLst>
              <a:ext uri="{FF2B5EF4-FFF2-40B4-BE49-F238E27FC236}">
                <a16:creationId xmlns:a16="http://schemas.microsoft.com/office/drawing/2014/main" id="{ECEBD485-DCFD-50FD-E7B6-AAACBCDEBE1D}"/>
              </a:ext>
            </a:extLst>
          </p:cNvPr>
          <p:cNvSpPr>
            <a:spLocks noGrp="1"/>
          </p:cNvSpPr>
          <p:nvPr>
            <p:ph sz="quarter" idx="11"/>
          </p:nvPr>
        </p:nvSpPr>
        <p:spPr>
          <a:xfrm>
            <a:off x="296940" y="2263921"/>
            <a:ext cx="5355716" cy="3554269"/>
          </a:xfrm>
        </p:spPr>
        <p:txBody>
          <a:bodyPr>
            <a:normAutofit lnSpcReduction="10000"/>
          </a:bodyPr>
          <a:lstStyle/>
          <a:p>
            <a:r>
              <a:rPr lang="en-GB" b="1" dirty="0"/>
              <a:t>2022</a:t>
            </a:r>
            <a:r>
              <a:rPr lang="en-GB" dirty="0"/>
              <a:t>: We launched the campaign to </a:t>
            </a:r>
            <a:r>
              <a:rPr lang="en-GB" b="1" dirty="0"/>
              <a:t>#EndForcedSterilisation </a:t>
            </a:r>
            <a:r>
              <a:rPr lang="en-GB" dirty="0"/>
              <a:t>of persons with disabilities in Europe, asking the  European Parliament, the Council and the European Commission to </a:t>
            </a:r>
            <a:r>
              <a:rPr lang="en-GB" b="1" dirty="0"/>
              <a:t>prohibit forced sterilisation in all EU Member States</a:t>
            </a:r>
            <a:r>
              <a:rPr lang="en-GB" dirty="0"/>
              <a:t>.</a:t>
            </a:r>
          </a:p>
        </p:txBody>
      </p:sp>
    </p:spTree>
    <p:extLst>
      <p:ext uri="{BB962C8B-B14F-4D97-AF65-F5344CB8AC3E}">
        <p14:creationId xmlns:p14="http://schemas.microsoft.com/office/powerpoint/2010/main" val="253919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FD62D-6F3D-0C42-7C7B-365B73BD2CE8}"/>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000ECF0-5319-8EBF-1E3B-51952FC65D42}"/>
              </a:ext>
            </a:extLst>
          </p:cNvPr>
          <p:cNvSpPr>
            <a:spLocks noGrp="1"/>
          </p:cNvSpPr>
          <p:nvPr>
            <p:ph sz="quarter" idx="10"/>
          </p:nvPr>
        </p:nvSpPr>
        <p:spPr>
          <a:xfrm>
            <a:off x="2318120" y="480809"/>
            <a:ext cx="8515681" cy="819149"/>
          </a:xfrm>
        </p:spPr>
        <p:txBody>
          <a:bodyPr/>
          <a:lstStyle/>
          <a:p>
            <a:r>
              <a:rPr lang="en-US" dirty="0"/>
              <a:t>2. Our work to end forced </a:t>
            </a:r>
            <a:r>
              <a:rPr lang="en-US" dirty="0" err="1"/>
              <a:t>sterilisation</a:t>
            </a:r>
            <a:r>
              <a:rPr lang="en-US" dirty="0"/>
              <a:t> </a:t>
            </a:r>
            <a:endParaRPr lang="en-GB" dirty="0">
              <a:solidFill>
                <a:srgbClr val="C00000"/>
              </a:solidFill>
            </a:endParaRPr>
          </a:p>
        </p:txBody>
      </p:sp>
      <p:sp>
        <p:nvSpPr>
          <p:cNvPr id="3" name="Marcador de contenido 2">
            <a:extLst>
              <a:ext uri="{FF2B5EF4-FFF2-40B4-BE49-F238E27FC236}">
                <a16:creationId xmlns:a16="http://schemas.microsoft.com/office/drawing/2014/main" id="{E414FD6C-E652-B788-0AF4-74F56FC98AF3}"/>
              </a:ext>
            </a:extLst>
          </p:cNvPr>
          <p:cNvSpPr>
            <a:spLocks noGrp="1"/>
          </p:cNvSpPr>
          <p:nvPr>
            <p:ph sz="quarter" idx="11"/>
          </p:nvPr>
        </p:nvSpPr>
        <p:spPr>
          <a:xfrm>
            <a:off x="4309520" y="2067791"/>
            <a:ext cx="7634830" cy="3898323"/>
          </a:xfrm>
        </p:spPr>
        <p:txBody>
          <a:bodyPr vert="horz" lIns="91440" tIns="45720" rIns="91440" bIns="45720" rtlCol="0" anchor="t">
            <a:normAutofit fontScale="92500" lnSpcReduction="10000"/>
          </a:bodyPr>
          <a:lstStyle/>
          <a:p>
            <a:r>
              <a:rPr lang="en-IE" b="1" dirty="0">
                <a:cs typeface="Arial" panose="020B0604020202020204"/>
              </a:rPr>
              <a:t>2022</a:t>
            </a:r>
            <a:r>
              <a:rPr lang="en-IE" dirty="0">
                <a:cs typeface="Arial" panose="020B0604020202020204"/>
              </a:rPr>
              <a:t>: Advocacy on the </a:t>
            </a:r>
            <a:r>
              <a:rPr lang="en-IE" b="1" dirty="0">
                <a:cs typeface="Arial" panose="020B0604020202020204"/>
              </a:rPr>
              <a:t>Directive on combating violence against women and domestic violence </a:t>
            </a:r>
            <a:r>
              <a:rPr lang="en-IE" dirty="0">
                <a:cs typeface="Arial" panose="020B0604020202020204"/>
              </a:rPr>
              <a:t>to:</a:t>
            </a:r>
          </a:p>
          <a:p>
            <a:pPr marL="457200" indent="-457200">
              <a:buFont typeface="Arial" panose="020B0604020202020204" pitchFamily="34" charset="0"/>
              <a:buChar char="•"/>
            </a:pPr>
            <a:r>
              <a:rPr lang="en-IE" dirty="0">
                <a:cs typeface="Arial" panose="020B0604020202020204"/>
              </a:rPr>
              <a:t>Introduce a </a:t>
            </a:r>
            <a:r>
              <a:rPr lang="en-IE" b="1" dirty="0">
                <a:cs typeface="Arial" panose="020B0604020202020204"/>
              </a:rPr>
              <a:t>criminalisation of forced sterilisation </a:t>
            </a:r>
            <a:r>
              <a:rPr lang="en-IE" dirty="0">
                <a:cs typeface="Arial" panose="020B0604020202020204"/>
              </a:rPr>
              <a:t>in the Directive.</a:t>
            </a:r>
          </a:p>
          <a:p>
            <a:pPr marL="457200" indent="-457200">
              <a:buFont typeface="Arial" panose="020B0604020202020204" pitchFamily="34" charset="0"/>
              <a:buChar char="•"/>
            </a:pPr>
            <a:r>
              <a:rPr lang="en-IE" dirty="0">
                <a:cs typeface="Arial" panose="020B0604020202020204"/>
              </a:rPr>
              <a:t>Accessibility, adequate support and training of professionals.</a:t>
            </a:r>
          </a:p>
          <a:p>
            <a:pPr marL="457200" indent="-457200">
              <a:buFont typeface="Arial" panose="020B0604020202020204" pitchFamily="34" charset="0"/>
              <a:buChar char="•"/>
            </a:pPr>
            <a:r>
              <a:rPr lang="en-IE" b="1" dirty="0">
                <a:cs typeface="Arial" panose="020B0604020202020204"/>
              </a:rPr>
              <a:t>Data and research </a:t>
            </a:r>
            <a:r>
              <a:rPr lang="en-IE" dirty="0">
                <a:cs typeface="Arial" panose="020B0604020202020204"/>
              </a:rPr>
              <a:t>to identify the root causes of violence.</a:t>
            </a:r>
          </a:p>
          <a:p>
            <a:endParaRPr lang="en-GB" dirty="0">
              <a:cs typeface="Arial" panose="020B0604020202020204"/>
            </a:endParaRPr>
          </a:p>
        </p:txBody>
      </p:sp>
      <p:pic>
        <p:nvPicPr>
          <p:cNvPr id="5" name="Picture 2" descr="Funded by the European Union logo">
            <a:extLst>
              <a:ext uri="{FF2B5EF4-FFF2-40B4-BE49-F238E27FC236}">
                <a16:creationId xmlns:a16="http://schemas.microsoft.com/office/drawing/2014/main" id="{5F63252B-758A-D5C7-E833-877F3AB5D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B7AD0CB6-D81E-E17D-F2BB-1464AE326E76}"/>
              </a:ext>
            </a:extLst>
          </p:cNvPr>
          <p:cNvSpPr txBox="1">
            <a:spLocks/>
          </p:cNvSpPr>
          <p:nvPr/>
        </p:nvSpPr>
        <p:spPr>
          <a:xfrm>
            <a:off x="704850" y="3658845"/>
            <a:ext cx="11010900" cy="303913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0B5F8E"/>
              </a:buClr>
              <a:buFont typeface="Arial" panose="020B0604020202020204" pitchFamily="34" charset="0"/>
              <a:buNone/>
              <a:defRPr sz="2800" kern="1200">
                <a:solidFill>
                  <a:schemeClr val="tx1"/>
                </a:solidFill>
                <a:latin typeface="+mn-lt"/>
                <a:ea typeface="+mn-ea"/>
                <a:cs typeface="+mn-cs"/>
              </a:defRPr>
            </a:lvl1pPr>
            <a:lvl2pPr marL="685800" indent="0" algn="l" defTabSz="914400" rtl="0" eaLnBrk="1" latinLnBrk="0" hangingPunct="1">
              <a:lnSpc>
                <a:spcPct val="100000"/>
              </a:lnSpc>
              <a:spcBef>
                <a:spcPts val="500"/>
              </a:spcBef>
              <a:buClr>
                <a:srgbClr val="0B5F8E"/>
              </a:buClr>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B5F8E"/>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4" name="Content Placeholder 8" descr="A blue and red text on a page&#10;&#10;AI-generated content may be incorrect.">
            <a:extLst>
              <a:ext uri="{FF2B5EF4-FFF2-40B4-BE49-F238E27FC236}">
                <a16:creationId xmlns:a16="http://schemas.microsoft.com/office/drawing/2014/main" id="{1CF144C7-EC9C-B04E-3CA5-88C5023A3739}"/>
              </a:ext>
            </a:extLst>
          </p:cNvPr>
          <p:cNvPicPr>
            <a:picLocks noChangeAspect="1"/>
          </p:cNvPicPr>
          <p:nvPr/>
        </p:nvPicPr>
        <p:blipFill>
          <a:blip r:embed="rId4"/>
          <a:stretch>
            <a:fillRect/>
          </a:stretch>
        </p:blipFill>
        <p:spPr>
          <a:xfrm>
            <a:off x="476250" y="1739935"/>
            <a:ext cx="3495475" cy="4981794"/>
          </a:xfrm>
          <a:prstGeom prst="rect">
            <a:avLst/>
          </a:prstGeom>
        </p:spPr>
      </p:pic>
    </p:spTree>
    <p:extLst>
      <p:ext uri="{BB962C8B-B14F-4D97-AF65-F5344CB8AC3E}">
        <p14:creationId xmlns:p14="http://schemas.microsoft.com/office/powerpoint/2010/main" val="271239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419E5-0B3B-7E11-03FE-C131F3952B32}"/>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EB1C3B96-13C6-2B2A-A83D-9FA548B57A7C}"/>
              </a:ext>
            </a:extLst>
          </p:cNvPr>
          <p:cNvSpPr>
            <a:spLocks noGrp="1"/>
          </p:cNvSpPr>
          <p:nvPr>
            <p:ph sz="quarter" idx="10"/>
          </p:nvPr>
        </p:nvSpPr>
        <p:spPr/>
        <p:txBody>
          <a:bodyPr/>
          <a:lstStyle/>
          <a:p>
            <a:r>
              <a:rPr lang="en-US" dirty="0"/>
              <a:t>2. Our work to end forced </a:t>
            </a:r>
            <a:r>
              <a:rPr lang="en-US" dirty="0" err="1"/>
              <a:t>sterilisation</a:t>
            </a:r>
            <a:endParaRPr lang="en-GB" dirty="0"/>
          </a:p>
        </p:txBody>
      </p:sp>
      <p:pic>
        <p:nvPicPr>
          <p:cNvPr id="5" name="Picture 2" descr="Funded by the European Union logo">
            <a:extLst>
              <a:ext uri="{FF2B5EF4-FFF2-40B4-BE49-F238E27FC236}">
                <a16:creationId xmlns:a16="http://schemas.microsoft.com/office/drawing/2014/main" id="{551FEA6D-FFA9-0B52-D72B-142CEBAF9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A purple cover with a pair of scissors&#10;&#10;AI-generated content may be incorrect.">
            <a:extLst>
              <a:ext uri="{FF2B5EF4-FFF2-40B4-BE49-F238E27FC236}">
                <a16:creationId xmlns:a16="http://schemas.microsoft.com/office/drawing/2014/main" id="{7943A09C-8BD1-5141-2E2D-4BE4436DE162}"/>
              </a:ext>
            </a:extLst>
          </p:cNvPr>
          <p:cNvPicPr>
            <a:picLocks noGrp="1" noChangeAspect="1"/>
          </p:cNvPicPr>
          <p:nvPr>
            <p:ph sz="quarter" idx="11"/>
          </p:nvPr>
        </p:nvPicPr>
        <p:blipFill>
          <a:blip r:embed="rId4"/>
          <a:stretch>
            <a:fillRect/>
          </a:stretch>
        </p:blipFill>
        <p:spPr>
          <a:xfrm>
            <a:off x="7940186" y="1861683"/>
            <a:ext cx="3330540" cy="4757535"/>
          </a:xfrm>
          <a:prstGeom prst="rect">
            <a:avLst/>
          </a:prstGeom>
          <a:ln>
            <a:solidFill>
              <a:schemeClr val="tx1"/>
            </a:solidFill>
          </a:ln>
        </p:spPr>
      </p:pic>
      <p:sp>
        <p:nvSpPr>
          <p:cNvPr id="4" name="TextBox 3">
            <a:extLst>
              <a:ext uri="{FF2B5EF4-FFF2-40B4-BE49-F238E27FC236}">
                <a16:creationId xmlns:a16="http://schemas.microsoft.com/office/drawing/2014/main" id="{94D0157E-864A-4FE4-9748-159203480605}"/>
              </a:ext>
            </a:extLst>
          </p:cNvPr>
          <p:cNvSpPr txBox="1"/>
          <p:nvPr/>
        </p:nvSpPr>
        <p:spPr>
          <a:xfrm>
            <a:off x="685798" y="1861683"/>
            <a:ext cx="6771905" cy="5447645"/>
          </a:xfrm>
          <a:prstGeom prst="rect">
            <a:avLst/>
          </a:prstGeom>
          <a:noFill/>
        </p:spPr>
        <p:txBody>
          <a:bodyPr wrap="square">
            <a:spAutoFit/>
          </a:bodyPr>
          <a:lstStyle/>
          <a:p>
            <a:r>
              <a:rPr lang="en-GB" sz="2600" b="1" dirty="0"/>
              <a:t>2022</a:t>
            </a:r>
            <a:r>
              <a:rPr lang="en-GB" sz="2600" dirty="0"/>
              <a:t>: Report mapping the situation of forced sterilisation of persons with disabilities in the European Union.</a:t>
            </a:r>
          </a:p>
          <a:p>
            <a:endParaRPr lang="en-GB" sz="2600" dirty="0"/>
          </a:p>
          <a:p>
            <a:r>
              <a:rPr lang="en-GB" sz="2600" dirty="0"/>
              <a:t>Key findings:</a:t>
            </a:r>
          </a:p>
          <a:p>
            <a:endParaRPr lang="en-GB" sz="2600" dirty="0"/>
          </a:p>
          <a:p>
            <a:pPr marL="457200" indent="-457200">
              <a:buChar char="•"/>
            </a:pPr>
            <a:r>
              <a:rPr lang="en-GB" sz="2600" b="1" dirty="0">
                <a:cs typeface="Arial" panose="020B0604020202020204"/>
              </a:rPr>
              <a:t>12 EU countries</a:t>
            </a:r>
            <a:r>
              <a:rPr lang="en-GB" sz="2600" dirty="0">
                <a:cs typeface="Arial" panose="020B0604020202020204"/>
              </a:rPr>
              <a:t> allow the forced sterilisation of persons with disabilities in their law. </a:t>
            </a:r>
          </a:p>
          <a:p>
            <a:pPr marL="457200" indent="-457200">
              <a:buChar char="•"/>
            </a:pPr>
            <a:r>
              <a:rPr lang="en-GB" sz="2600" b="1" dirty="0">
                <a:cs typeface="Arial" panose="020B0604020202020204"/>
              </a:rPr>
              <a:t>3 EU countries</a:t>
            </a:r>
            <a:r>
              <a:rPr lang="en-GB" sz="2600" dirty="0">
                <a:cs typeface="Arial" panose="020B0604020202020204"/>
              </a:rPr>
              <a:t> also allow forced sterilisation of </a:t>
            </a:r>
            <a:r>
              <a:rPr lang="en-GB" sz="2600" b="1" dirty="0">
                <a:cs typeface="Arial" panose="020B0604020202020204"/>
              </a:rPr>
              <a:t>children</a:t>
            </a:r>
            <a:r>
              <a:rPr lang="en-GB" sz="2600" dirty="0">
                <a:cs typeface="Arial" panose="020B0604020202020204"/>
              </a:rPr>
              <a:t>. </a:t>
            </a:r>
          </a:p>
          <a:p>
            <a:endParaRPr lang="en-GB" sz="2600" dirty="0"/>
          </a:p>
          <a:p>
            <a:endParaRPr lang="en-GB" sz="2600" dirty="0"/>
          </a:p>
        </p:txBody>
      </p:sp>
    </p:spTree>
    <p:extLst>
      <p:ext uri="{BB962C8B-B14F-4D97-AF65-F5344CB8AC3E}">
        <p14:creationId xmlns:p14="http://schemas.microsoft.com/office/powerpoint/2010/main" val="79484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27BF-EC62-CA87-ED2F-629CF32133A9}"/>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D9F4CAF-6613-9802-1282-0B3BD0BF3AC4}"/>
              </a:ext>
            </a:extLst>
          </p:cNvPr>
          <p:cNvSpPr>
            <a:spLocks noGrp="1"/>
          </p:cNvSpPr>
          <p:nvPr>
            <p:ph sz="quarter" idx="10"/>
          </p:nvPr>
        </p:nvSpPr>
        <p:spPr>
          <a:xfrm>
            <a:off x="2230631" y="531802"/>
            <a:ext cx="8515681" cy="819149"/>
          </a:xfrm>
        </p:spPr>
        <p:txBody>
          <a:bodyPr/>
          <a:lstStyle/>
          <a:p>
            <a:r>
              <a:rPr lang="en-US" dirty="0"/>
              <a:t>2. Update on forced </a:t>
            </a:r>
            <a:r>
              <a:rPr lang="en-US" dirty="0" err="1"/>
              <a:t>sterilisation</a:t>
            </a:r>
            <a:r>
              <a:rPr lang="en-US" dirty="0"/>
              <a:t> report</a:t>
            </a:r>
            <a:endParaRPr lang="en-GB" dirty="0">
              <a:solidFill>
                <a:srgbClr val="C00000"/>
              </a:solidFill>
            </a:endParaRPr>
          </a:p>
        </p:txBody>
      </p:sp>
      <p:sp>
        <p:nvSpPr>
          <p:cNvPr id="3" name="Marcador de contenido 2">
            <a:extLst>
              <a:ext uri="{FF2B5EF4-FFF2-40B4-BE49-F238E27FC236}">
                <a16:creationId xmlns:a16="http://schemas.microsoft.com/office/drawing/2014/main" id="{D4FEEB65-30B4-BD65-F74F-072CBE99B7F3}"/>
              </a:ext>
            </a:extLst>
          </p:cNvPr>
          <p:cNvSpPr>
            <a:spLocks noGrp="1"/>
          </p:cNvSpPr>
          <p:nvPr>
            <p:ph sz="quarter" idx="11"/>
          </p:nvPr>
        </p:nvSpPr>
        <p:spPr>
          <a:xfrm>
            <a:off x="352425" y="1774371"/>
            <a:ext cx="11487150" cy="4946845"/>
          </a:xfrm>
        </p:spPr>
        <p:txBody>
          <a:bodyPr>
            <a:normAutofit/>
          </a:bodyPr>
          <a:lstStyle/>
          <a:p>
            <a:r>
              <a:rPr lang="en-IE" dirty="0"/>
              <a:t>Now, we are </a:t>
            </a:r>
            <a:r>
              <a:rPr lang="en-IE" b="1" dirty="0"/>
              <a:t>updating</a:t>
            </a:r>
            <a:r>
              <a:rPr lang="en-IE" dirty="0"/>
              <a:t> of our report to: </a:t>
            </a:r>
          </a:p>
          <a:p>
            <a:endParaRPr lang="en-IE" dirty="0"/>
          </a:p>
          <a:p>
            <a:pPr marL="457200" indent="-457200">
              <a:buFont typeface="Arial" panose="020B0604020202020204" pitchFamily="34" charset="0"/>
              <a:buChar char="•"/>
            </a:pPr>
            <a:r>
              <a:rPr lang="en-IE" dirty="0"/>
              <a:t>Reformulate some information inaccurate in the report of 2022 (e.g. Austria) and change of law (Malta)</a:t>
            </a:r>
          </a:p>
          <a:p>
            <a:pPr marL="457200" indent="-457200">
              <a:buFont typeface="Arial" panose="020B0604020202020204" pitchFamily="34" charset="0"/>
              <a:buChar char="•"/>
            </a:pPr>
            <a:r>
              <a:rPr lang="en-IE" dirty="0"/>
              <a:t>Include new research and media investigation happened since, including testimonies</a:t>
            </a:r>
          </a:p>
          <a:p>
            <a:pPr marL="457200" indent="-457200">
              <a:buFont typeface="Arial" panose="020B0604020202020204" pitchFamily="34" charset="0"/>
              <a:buChar char="•"/>
            </a:pPr>
            <a:r>
              <a:rPr lang="en-IE"/>
              <a:t>Highlight the strong </a:t>
            </a:r>
            <a:r>
              <a:rPr lang="en-IE" dirty="0"/>
              <a:t>campaign happening to change the law (Portugal) </a:t>
            </a:r>
          </a:p>
          <a:p>
            <a:pPr marL="457200" indent="-457200">
              <a:buFont typeface="Arial" panose="020B0604020202020204" pitchFamily="34" charset="0"/>
              <a:buChar char="•"/>
            </a:pPr>
            <a:r>
              <a:rPr lang="en-IE" dirty="0"/>
              <a:t>Provide support for national advocacy</a:t>
            </a:r>
          </a:p>
          <a:p>
            <a:pPr marL="457200" indent="-457200">
              <a:buFont typeface="Arial" panose="020B0604020202020204" pitchFamily="34" charset="0"/>
              <a:buChar char="•"/>
            </a:pPr>
            <a:endParaRPr lang="en-IE" dirty="0"/>
          </a:p>
        </p:txBody>
      </p:sp>
      <p:pic>
        <p:nvPicPr>
          <p:cNvPr id="5" name="Picture 2" descr="Funded by the European Union logo">
            <a:extLst>
              <a:ext uri="{FF2B5EF4-FFF2-40B4-BE49-F238E27FC236}">
                <a16:creationId xmlns:a16="http://schemas.microsoft.com/office/drawing/2014/main" id="{3EF48DD1-396A-419F-0ACB-CE56B5BE0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air of hands holding scissors&#10;&#10;AI-generated content may be incorrect.">
            <a:extLst>
              <a:ext uri="{FF2B5EF4-FFF2-40B4-BE49-F238E27FC236}">
                <a16:creationId xmlns:a16="http://schemas.microsoft.com/office/drawing/2014/main" id="{000D7FF3-7861-D869-B9BA-B560355C30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5510" y="5513100"/>
            <a:ext cx="1901604" cy="1069322"/>
          </a:xfrm>
          <a:prstGeom prst="rect">
            <a:avLst/>
          </a:prstGeom>
          <a:noFill/>
          <a:ln>
            <a:noFill/>
          </a:ln>
        </p:spPr>
      </p:pic>
    </p:spTree>
    <p:extLst>
      <p:ext uri="{BB962C8B-B14F-4D97-AF65-F5344CB8AC3E}">
        <p14:creationId xmlns:p14="http://schemas.microsoft.com/office/powerpoint/2010/main" val="53743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D9644-9A85-0854-FF5A-F80C84FB96EC}"/>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F29A042-25EF-52ED-C1F6-A60461210DA1}"/>
              </a:ext>
            </a:extLst>
          </p:cNvPr>
          <p:cNvSpPr>
            <a:spLocks noGrp="1"/>
          </p:cNvSpPr>
          <p:nvPr>
            <p:ph sz="quarter" idx="10"/>
          </p:nvPr>
        </p:nvSpPr>
        <p:spPr>
          <a:xfrm>
            <a:off x="2230631" y="531802"/>
            <a:ext cx="8515681" cy="819149"/>
          </a:xfrm>
        </p:spPr>
        <p:txBody>
          <a:bodyPr/>
          <a:lstStyle/>
          <a:p>
            <a:r>
              <a:rPr lang="en-US" dirty="0"/>
              <a:t>2. Update on forced </a:t>
            </a:r>
            <a:r>
              <a:rPr lang="en-US" dirty="0" err="1"/>
              <a:t>sterilisation</a:t>
            </a:r>
            <a:r>
              <a:rPr lang="en-US" dirty="0"/>
              <a:t> report</a:t>
            </a:r>
            <a:endParaRPr lang="en-GB" dirty="0">
              <a:solidFill>
                <a:srgbClr val="C00000"/>
              </a:solidFill>
            </a:endParaRPr>
          </a:p>
        </p:txBody>
      </p:sp>
      <p:sp>
        <p:nvSpPr>
          <p:cNvPr id="3" name="Marcador de contenido 2">
            <a:extLst>
              <a:ext uri="{FF2B5EF4-FFF2-40B4-BE49-F238E27FC236}">
                <a16:creationId xmlns:a16="http://schemas.microsoft.com/office/drawing/2014/main" id="{5E934275-98A1-E188-1913-9CEBCD4FC780}"/>
              </a:ext>
            </a:extLst>
          </p:cNvPr>
          <p:cNvSpPr>
            <a:spLocks noGrp="1"/>
          </p:cNvSpPr>
          <p:nvPr>
            <p:ph sz="quarter" idx="11"/>
          </p:nvPr>
        </p:nvSpPr>
        <p:spPr>
          <a:xfrm>
            <a:off x="352425" y="1894114"/>
            <a:ext cx="8138432" cy="4827102"/>
          </a:xfrm>
        </p:spPr>
        <p:txBody>
          <a:bodyPr>
            <a:normAutofit/>
          </a:bodyPr>
          <a:lstStyle/>
          <a:p>
            <a:r>
              <a:rPr lang="en-IE" dirty="0"/>
              <a:t>What we plan to include in the updated report: </a:t>
            </a:r>
          </a:p>
          <a:p>
            <a:pPr marL="457200" indent="-457200">
              <a:buFont typeface="Arial" panose="020B0604020202020204" pitchFamily="34" charset="0"/>
              <a:buChar char="•"/>
            </a:pPr>
            <a:r>
              <a:rPr lang="en-IE" b="1" dirty="0"/>
              <a:t>New analysis and updated maps</a:t>
            </a:r>
          </a:p>
          <a:p>
            <a:pPr marL="457200" indent="-457200">
              <a:buFont typeface="Arial" panose="020B0604020202020204" pitchFamily="34" charset="0"/>
              <a:buChar char="•"/>
            </a:pPr>
            <a:r>
              <a:rPr lang="en-IE" b="1" dirty="0"/>
              <a:t>New cases / testimonies section </a:t>
            </a:r>
            <a:r>
              <a:rPr lang="en-IE" dirty="0"/>
              <a:t>(in the section on data)</a:t>
            </a:r>
          </a:p>
          <a:p>
            <a:pPr marL="457200" indent="-457200">
              <a:buFont typeface="Arial" panose="020B0604020202020204" pitchFamily="34" charset="0"/>
              <a:buChar char="•"/>
            </a:pPr>
            <a:r>
              <a:rPr lang="en-IE" b="1" dirty="0"/>
              <a:t>Strengthening section on access to justice and remedies</a:t>
            </a:r>
            <a:r>
              <a:rPr lang="en-IE" dirty="0"/>
              <a:t> (including examples) </a:t>
            </a:r>
          </a:p>
          <a:p>
            <a:pPr marL="457200" indent="-457200">
              <a:buFont typeface="Arial" panose="020B0604020202020204" pitchFamily="34" charset="0"/>
              <a:buChar char="•"/>
            </a:pPr>
            <a:r>
              <a:rPr lang="en-IE" b="1" dirty="0"/>
              <a:t>New section on successful and ongoing campaigns</a:t>
            </a:r>
            <a:r>
              <a:rPr lang="en-IE" dirty="0"/>
              <a:t> to end forced sterilisation</a:t>
            </a:r>
          </a:p>
          <a:p>
            <a:pPr marL="457200" indent="-457200">
              <a:buFont typeface="Arial" panose="020B0604020202020204" pitchFamily="34" charset="0"/>
              <a:buChar char="•"/>
            </a:pPr>
            <a:endParaRPr lang="en-IE" dirty="0"/>
          </a:p>
        </p:txBody>
      </p:sp>
      <p:pic>
        <p:nvPicPr>
          <p:cNvPr id="5" name="Picture 2" descr="Funded by the European Union logo">
            <a:extLst>
              <a:ext uri="{FF2B5EF4-FFF2-40B4-BE49-F238E27FC236}">
                <a16:creationId xmlns:a16="http://schemas.microsoft.com/office/drawing/2014/main" id="{E234B4CC-3C25-8541-4BBF-F5522E31C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201" y="417092"/>
            <a:ext cx="809625" cy="819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72FC3F-A8E9-6297-8E13-98CBC5F39078}"/>
              </a:ext>
            </a:extLst>
          </p:cNvPr>
          <p:cNvPicPr>
            <a:picLocks noChangeAspect="1"/>
          </p:cNvPicPr>
          <p:nvPr/>
        </p:nvPicPr>
        <p:blipFill>
          <a:blip r:embed="rId4"/>
          <a:stretch>
            <a:fillRect/>
          </a:stretch>
        </p:blipFill>
        <p:spPr>
          <a:xfrm>
            <a:off x="8317897" y="1796985"/>
            <a:ext cx="3664138" cy="5054860"/>
          </a:xfrm>
          <a:prstGeom prst="rect">
            <a:avLst/>
          </a:prstGeom>
        </p:spPr>
      </p:pic>
    </p:spTree>
    <p:extLst>
      <p:ext uri="{BB962C8B-B14F-4D97-AF65-F5344CB8AC3E}">
        <p14:creationId xmlns:p14="http://schemas.microsoft.com/office/powerpoint/2010/main" val="14684562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2f4827-23ce-43c5-a232-6be14f1d3f55" xsi:nil="true"/>
    <lcf76f155ced4ddcb4097134ff3c332f xmlns="7df77a02-4ea4-4ce7-b817-9d6bcbef67a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F8743A69CF084C9BAC90C045821C04" ma:contentTypeVersion="12" ma:contentTypeDescription="Create a new document." ma:contentTypeScope="" ma:versionID="dabd8dc2e471e6c7a33b7e5332a796cf">
  <xsd:schema xmlns:xsd="http://www.w3.org/2001/XMLSchema" xmlns:xs="http://www.w3.org/2001/XMLSchema" xmlns:p="http://schemas.microsoft.com/office/2006/metadata/properties" xmlns:ns2="7df77a02-4ea4-4ce7-b817-9d6bcbef67a6" xmlns:ns3="252f4827-23ce-43c5-a232-6be14f1d3f55" targetNamespace="http://schemas.microsoft.com/office/2006/metadata/properties" ma:root="true" ma:fieldsID="c717588782cba0c6594c5c6ee7298963" ns2:_="" ns3:_="">
    <xsd:import namespace="7df77a02-4ea4-4ce7-b817-9d6bcbef67a6"/>
    <xsd:import namespace="252f4827-23ce-43c5-a232-6be14f1d3f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77a02-4ea4-4ce7-b817-9d6bcbef67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c269641-27d2-45e3-b2ce-fef808aaf93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2f4827-23ce-43c5-a232-6be14f1d3f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fd7dd28-1cc8-4282-a9fa-85e7441438cc}" ma:internalName="TaxCatchAll" ma:showField="CatchAllData" ma:web="252f4827-23ce-43c5-a232-6be14f1d3f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93C446-7265-473F-959A-69791C7F8265}">
  <ds:schemaRefs>
    <ds:schemaRef ds:uri="252f4827-23ce-43c5-a232-6be14f1d3f55"/>
    <ds:schemaRef ds:uri="http://purl.org/dc/dcmitype/"/>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7df77a02-4ea4-4ce7-b817-9d6bcbef67a6"/>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3D87C6F-57E9-4EEB-BCA5-DB1983F54BAC}">
  <ds:schemaRefs>
    <ds:schemaRef ds:uri="252f4827-23ce-43c5-a232-6be14f1d3f55"/>
    <ds:schemaRef ds:uri="7df77a02-4ea4-4ce7-b817-9d6bcbef67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DCEFEC-394F-4FBD-9A19-BF63D36C62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Widescreen</PresentationFormat>
  <Paragraphs>103</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Arial,Sans-Serif</vt:lpstr>
      <vt:lpstr>Calibri</vt:lpstr>
      <vt:lpstr>Segoe UI</vt:lpstr>
      <vt:lpstr>Tema de Office</vt:lpstr>
      <vt:lpstr>Our campaign to end forced sterilisation in Europe</vt:lpstr>
      <vt:lpstr>What you'll find in this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Suarez</dc:creator>
  <cp:lastModifiedBy>Doudard Joelle</cp:lastModifiedBy>
  <cp:revision>2</cp:revision>
  <dcterms:created xsi:type="dcterms:W3CDTF">2024-01-17T10:45:21Z</dcterms:created>
  <dcterms:modified xsi:type="dcterms:W3CDTF">2026-07-06T07:13:13Z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0x0101005FF8743A69CF084C9BAC90C045821C04</vt:lpwstr>
  </property>
  <property fmtid="{D5CDD505-2E9C-101B-9397-08002B2CF9AE}" pid="3" name="Order">
    <vt:r8>4021200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