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 id="2147483669" r:id="rId2"/>
    <p:sldMasterId id="2147483682" r:id="rId3"/>
    <p:sldMasterId id="2147483699" r:id="rId4"/>
  </p:sldMasterIdLst>
  <p:notesMasterIdLst>
    <p:notesMasterId r:id="rId21"/>
  </p:notesMasterIdLst>
  <p:sldIdLst>
    <p:sldId id="836" r:id="rId5"/>
    <p:sldId id="259" r:id="rId6"/>
    <p:sldId id="262" r:id="rId7"/>
    <p:sldId id="257" r:id="rId8"/>
    <p:sldId id="837" r:id="rId9"/>
    <p:sldId id="263" r:id="rId10"/>
    <p:sldId id="264" r:id="rId11"/>
    <p:sldId id="265" r:id="rId12"/>
    <p:sldId id="260" r:id="rId13"/>
    <p:sldId id="834" r:id="rId14"/>
    <p:sldId id="835" r:id="rId15"/>
    <p:sldId id="829" r:id="rId16"/>
    <p:sldId id="833" r:id="rId17"/>
    <p:sldId id="828" r:id="rId18"/>
    <p:sldId id="719" r:id="rId19"/>
    <p:sldId id="705" r:id="rId2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ylvain lefebvre" initials="Sl" lastIdx="1" clrIdx="0">
    <p:extLst>
      <p:ext uri="{19B8F6BF-5375-455C-9EA6-DF929625EA0E}">
        <p15:presenceInfo xmlns:p15="http://schemas.microsoft.com/office/powerpoint/2012/main" userId="092a45d58540e07c"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FF99"/>
    <a:srgbClr val="CCFF66"/>
    <a:srgbClr val="FFFF66"/>
    <a:srgbClr val="FFCC99"/>
    <a:srgbClr val="CCFF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111" d="100"/>
          <a:sy n="111" d="100"/>
        </p:scale>
        <p:origin x="594"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9F367CC-50C2-4C7A-B97D-4FE54ABCCBA1}" type="datetimeFigureOut">
              <a:rPr lang="fr-FR" smtClean="0"/>
              <a:t>14/04/2026</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3C588C3-1EF0-4B2F-8468-7D1C1F0E61F9}" type="slidenum">
              <a:rPr lang="fr-FR" smtClean="0"/>
              <a:t>‹#›</a:t>
            </a:fld>
            <a:endParaRPr lang="fr-FR"/>
          </a:p>
        </p:txBody>
      </p:sp>
    </p:spTree>
    <p:extLst>
      <p:ext uri="{BB962C8B-B14F-4D97-AF65-F5344CB8AC3E}">
        <p14:creationId xmlns:p14="http://schemas.microsoft.com/office/powerpoint/2010/main" val="34533658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8400" y="1243013"/>
            <a:ext cx="4471988" cy="3355975"/>
          </a:xfrm>
        </p:spPr>
      </p:sp>
      <p:sp>
        <p:nvSpPr>
          <p:cNvPr id="3" name="Notes Placeholder 2"/>
          <p:cNvSpPr>
            <a:spLocks noGrp="1"/>
          </p:cNvSpPr>
          <p:nvPr>
            <p:ph type="body" idx="1"/>
          </p:nvPr>
        </p:nvSpPr>
        <p:spPr/>
        <p:txBody>
          <a:bodyPr/>
          <a:lstStyle/>
          <a:p>
            <a:r>
              <a:rPr lang="en-IE"/>
              <a:t>MAIN</a:t>
            </a:r>
            <a:r>
              <a:rPr lang="en-IE" baseline="0"/>
              <a:t> TITLE</a:t>
            </a:r>
            <a:endParaRPr lang="en-IE"/>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FC4262F-ABA0-3B44-A032-65822A4589D6}" type="slidenum">
              <a:rPr kumimoji="0" lang="pl-P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pl-P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002083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7.wmf"/><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7.wmf"/><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7.wmf"/><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7.wmf"/><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7.wmf"/><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7.wmf"/><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7.wmf"/><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7.wmf"/><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7.wmf"/><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7.wmf"/><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7.wmf"/><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image" Target="../media/image7.wmf"/><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7.wmf"/><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7.wmf"/><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11" name="Group 10"/>
          <p:cNvGrpSpPr/>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5" name="Rectangle 8"/>
            <p:cNvSpPr>
              <a:spLocks noChangeArrowheads="1"/>
            </p:cNvSpPr>
            <p:nvPr/>
          </p:nvSpPr>
          <p:spPr bwMode="auto">
            <a:xfrm>
              <a:off x="414338" y="9525"/>
              <a:ext cx="28575" cy="44815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0"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2"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Title 1"/>
          <p:cNvSpPr>
            <a:spLocks noGrp="1"/>
          </p:cNvSpPr>
          <p:nvPr>
            <p:ph type="ctrTitle"/>
          </p:nvPr>
        </p:nvSpPr>
        <p:spPr>
          <a:xfrm>
            <a:off x="1876424" y="1122363"/>
            <a:ext cx="8791575" cy="2387600"/>
          </a:xfrm>
        </p:spPr>
        <p:txBody>
          <a:bodyPr anchor="b">
            <a:normAutofit/>
          </a:bodyPr>
          <a:lstStyle>
            <a:lvl1pPr algn="l">
              <a:defRPr sz="4800"/>
            </a:lvl1pPr>
          </a:lstStyle>
          <a:p>
            <a:r>
              <a:rPr lang="fr-FR"/>
              <a:t>Modifiez le style du titre</a:t>
            </a:r>
            <a:endParaRPr lang="en-US" dirty="0"/>
          </a:p>
        </p:txBody>
      </p:sp>
      <p:sp>
        <p:nvSpPr>
          <p:cNvPr id="3" name="Subtitle 2"/>
          <p:cNvSpPr>
            <a:spLocks noGrp="1"/>
          </p:cNvSpPr>
          <p:nvPr>
            <p:ph type="subTitle" idx="1"/>
          </p:nvPr>
        </p:nvSpPr>
        <p:spPr>
          <a:xfrm>
            <a:off x="1876424" y="3602038"/>
            <a:ext cx="8791575"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dirty="0"/>
          </a:p>
        </p:txBody>
      </p:sp>
      <p:sp>
        <p:nvSpPr>
          <p:cNvPr id="4" name="Date Placeholder 3"/>
          <p:cNvSpPr>
            <a:spLocks noGrp="1"/>
          </p:cNvSpPr>
          <p:nvPr>
            <p:ph type="dt" sz="half" idx="10"/>
          </p:nvPr>
        </p:nvSpPr>
        <p:spPr>
          <a:xfrm>
            <a:off x="7077511" y="5410201"/>
            <a:ext cx="2743200" cy="365125"/>
          </a:xfrm>
        </p:spPr>
        <p:txBody>
          <a:bodyPr/>
          <a:lstStyle/>
          <a:p>
            <a:fld id="{48A87A34-81AB-432B-8DAE-1953F412C126}" type="datetimeFigureOut">
              <a:rPr lang="en-US" dirty="0"/>
              <a:t>4/14/2026</a:t>
            </a:fld>
            <a:endParaRPr lang="en-US" dirty="0"/>
          </a:p>
        </p:txBody>
      </p:sp>
      <p:sp>
        <p:nvSpPr>
          <p:cNvPr id="5" name="Footer Placeholder 4"/>
          <p:cNvSpPr>
            <a:spLocks noGrp="1"/>
          </p:cNvSpPr>
          <p:nvPr>
            <p:ph type="ftr" sz="quarter" idx="11"/>
          </p:nvPr>
        </p:nvSpPr>
        <p:spPr>
          <a:xfrm>
            <a:off x="1876424" y="5410201"/>
            <a:ext cx="5124886" cy="365125"/>
          </a:xfrm>
        </p:spPr>
        <p:txBody>
          <a:bodyPr/>
          <a:lstStyle/>
          <a:p>
            <a:endParaRPr lang="en-US" dirty="0"/>
          </a:p>
        </p:txBody>
      </p:sp>
      <p:sp>
        <p:nvSpPr>
          <p:cNvPr id="6" name="Slide Number Placeholder 5"/>
          <p:cNvSpPr>
            <a:spLocks noGrp="1"/>
          </p:cNvSpPr>
          <p:nvPr>
            <p:ph type="sldNum" sz="quarter" idx="12"/>
          </p:nvPr>
        </p:nvSpPr>
        <p:spPr>
          <a:xfrm>
            <a:off x="9896911" y="5410199"/>
            <a:ext cx="771089"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 panoramiqu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141410" y="4304664"/>
            <a:ext cx="9912355" cy="819355"/>
          </a:xfrm>
        </p:spPr>
        <p:txBody>
          <a:bodyPr anchor="b">
            <a:normAutofit/>
          </a:bodyPr>
          <a:lstStyle>
            <a:lvl1pPr>
              <a:defRPr sz="3200"/>
            </a:lvl1pPr>
          </a:lstStyle>
          <a:p>
            <a:r>
              <a:rPr lang="fr-FR"/>
              <a:t>Modifiez le style du titre</a:t>
            </a:r>
            <a:endParaRPr lang="en-US" dirty="0"/>
          </a:p>
        </p:txBody>
      </p:sp>
      <p:sp>
        <p:nvSpPr>
          <p:cNvPr id="3" name="Picture Placeholder 2"/>
          <p:cNvSpPr>
            <a:spLocks noGrp="1" noChangeAspect="1"/>
          </p:cNvSpPr>
          <p:nvPr>
            <p:ph type="pic" idx="1"/>
          </p:nvPr>
        </p:nvSpPr>
        <p:spPr>
          <a:xfrm>
            <a:off x="1141411" y="606426"/>
            <a:ext cx="9912354"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fr-FR"/>
              <a:t>Cliquez sur l'icône pour ajouter une image</a:t>
            </a:r>
            <a:endParaRPr lang="en-US" dirty="0"/>
          </a:p>
        </p:txBody>
      </p:sp>
      <p:sp>
        <p:nvSpPr>
          <p:cNvPr id="4" name="Text Placeholder 3"/>
          <p:cNvSpPr>
            <a:spLocks noGrp="1"/>
          </p:cNvSpPr>
          <p:nvPr>
            <p:ph type="body" sz="half" idx="2"/>
          </p:nvPr>
        </p:nvSpPr>
        <p:spPr>
          <a:xfrm>
            <a:off x="1141364" y="5124020"/>
            <a:ext cx="9910859"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48A87A34-81AB-432B-8DAE-1953F412C126}" type="datetimeFigureOut">
              <a:rPr lang="en-US" dirty="0"/>
              <a:t>4/14/2026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re et légende">
    <p:spTree>
      <p:nvGrpSpPr>
        <p:cNvPr id="1" name=""/>
        <p:cNvGrpSpPr/>
        <p:nvPr/>
      </p:nvGrpSpPr>
      <p:grpSpPr>
        <a:xfrm>
          <a:off x="0" y="0"/>
          <a:ext cx="0" cy="0"/>
          <a:chOff x="0" y="0"/>
          <a:chExt cx="0" cy="0"/>
        </a:xfrm>
      </p:grpSpPr>
      <p:sp>
        <p:nvSpPr>
          <p:cNvPr id="2" name="Title 1"/>
          <p:cNvSpPr>
            <a:spLocks noGrp="1"/>
          </p:cNvSpPr>
          <p:nvPr>
            <p:ph type="title"/>
          </p:nvPr>
        </p:nvSpPr>
        <p:spPr>
          <a:xfrm>
            <a:off x="1141456" y="609600"/>
            <a:ext cx="9905955" cy="3429000"/>
          </a:xfrm>
        </p:spPr>
        <p:txBody>
          <a:bodyPr anchor="ctr">
            <a:normAutofit/>
          </a:bodyPr>
          <a:lstStyle>
            <a:lvl1pPr>
              <a:defRPr sz="3600"/>
            </a:lvl1pPr>
          </a:lstStyle>
          <a:p>
            <a:r>
              <a:rPr lang="fr-FR"/>
              <a:t>Modifiez le style du titre</a:t>
            </a:r>
            <a:endParaRPr lang="en-US" dirty="0"/>
          </a:p>
        </p:txBody>
      </p:sp>
      <p:sp>
        <p:nvSpPr>
          <p:cNvPr id="4" name="Text Placeholder 3"/>
          <p:cNvSpPr>
            <a:spLocks noGrp="1"/>
          </p:cNvSpPr>
          <p:nvPr>
            <p:ph type="body" sz="half" idx="2"/>
          </p:nvPr>
        </p:nvSpPr>
        <p:spPr>
          <a:xfrm>
            <a:off x="1141410" y="4419599"/>
            <a:ext cx="9904459"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48A87A34-81AB-432B-8DAE-1953F412C126}" type="datetimeFigureOut">
              <a:rPr lang="en-US" dirty="0"/>
              <a:t>4/14/2026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tion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599"/>
            <a:ext cx="9302752" cy="2748429"/>
          </a:xfrm>
        </p:spPr>
        <p:txBody>
          <a:bodyPr anchor="ctr">
            <a:normAutofit/>
          </a:bodyPr>
          <a:lstStyle>
            <a:lvl1pPr>
              <a:defRPr sz="3600"/>
            </a:lvl1pPr>
          </a:lstStyle>
          <a:p>
            <a:r>
              <a:rPr lang="fr-FR"/>
              <a:t>Modifiez le style du titre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4" name="Text Placeholder 3"/>
          <p:cNvSpPr>
            <a:spLocks noGrp="1"/>
          </p:cNvSpPr>
          <p:nvPr>
            <p:ph type="body" sz="half" idx="2"/>
          </p:nvPr>
        </p:nvSpPr>
        <p:spPr>
          <a:xfrm>
            <a:off x="1141411" y="4309919"/>
            <a:ext cx="99060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48A87A34-81AB-432B-8DAE-1953F412C126}" type="datetimeFigureOut">
              <a:rPr lang="en-US" dirty="0"/>
              <a:t>4/14/2026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60" name="TextBox 59"/>
          <p:cNvSpPr txBox="1"/>
          <p:nvPr/>
        </p:nvSpPr>
        <p:spPr>
          <a:xfrm>
            <a:off x="903512" y="73239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61" name="TextBox 60"/>
          <p:cNvSpPr txBox="1"/>
          <p:nvPr/>
        </p:nvSpPr>
        <p:spPr>
          <a:xfrm>
            <a:off x="10537370" y="276497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arte nom">
    <p:spTree>
      <p:nvGrpSpPr>
        <p:cNvPr id="1" name=""/>
        <p:cNvGrpSpPr/>
        <p:nvPr/>
      </p:nvGrpSpPr>
      <p:grpSpPr>
        <a:xfrm>
          <a:off x="0" y="0"/>
          <a:ext cx="0" cy="0"/>
          <a:chOff x="0" y="0"/>
          <a:chExt cx="0" cy="0"/>
        </a:xfrm>
      </p:grpSpPr>
      <p:sp>
        <p:nvSpPr>
          <p:cNvPr id="2" name="Title 1"/>
          <p:cNvSpPr>
            <a:spLocks noGrp="1"/>
          </p:cNvSpPr>
          <p:nvPr>
            <p:ph type="title"/>
          </p:nvPr>
        </p:nvSpPr>
        <p:spPr>
          <a:xfrm>
            <a:off x="1141410" y="2134041"/>
            <a:ext cx="9906001" cy="2511835"/>
          </a:xfrm>
        </p:spPr>
        <p:txBody>
          <a:bodyPr anchor="b">
            <a:normAutofit/>
          </a:bodyPr>
          <a:lstStyle>
            <a:lvl1pPr>
              <a:defRPr sz="3600"/>
            </a:lvl1pPr>
          </a:lstStyle>
          <a:p>
            <a:r>
              <a:rPr lang="fr-FR"/>
              <a:t>Modifiez le style du titre</a:t>
            </a:r>
            <a:endParaRPr lang="en-US" dirty="0"/>
          </a:p>
        </p:txBody>
      </p:sp>
      <p:sp>
        <p:nvSpPr>
          <p:cNvPr id="4" name="Text Placeholder 3"/>
          <p:cNvSpPr>
            <a:spLocks noGrp="1"/>
          </p:cNvSpPr>
          <p:nvPr>
            <p:ph type="body" sz="half" idx="2"/>
          </p:nvPr>
        </p:nvSpPr>
        <p:spPr>
          <a:xfrm>
            <a:off x="1141364" y="4657655"/>
            <a:ext cx="9904505"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48A87A34-81AB-432B-8DAE-1953F412C126}" type="datetimeFigureOut">
              <a:rPr lang="en-US" dirty="0"/>
              <a:t>4/14/2026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onnes">
    <p:spTree>
      <p:nvGrpSpPr>
        <p:cNvPr id="1" name=""/>
        <p:cNvGrpSpPr/>
        <p:nvPr/>
      </p:nvGrpSpPr>
      <p:grpSpPr>
        <a:xfrm>
          <a:off x="0" y="0"/>
          <a:ext cx="0" cy="0"/>
          <a:chOff x="0" y="0"/>
          <a:chExt cx="0" cy="0"/>
        </a:xfrm>
      </p:grpSpPr>
      <p:sp>
        <p:nvSpPr>
          <p:cNvPr id="15" name="Title 1"/>
          <p:cNvSpPr>
            <a:spLocks noGrp="1"/>
          </p:cNvSpPr>
          <p:nvPr>
            <p:ph type="title"/>
          </p:nvPr>
        </p:nvSpPr>
        <p:spPr>
          <a:xfrm>
            <a:off x="1141413" y="609600"/>
            <a:ext cx="9905998" cy="1905000"/>
          </a:xfrm>
        </p:spPr>
        <p:txBody>
          <a:bodyPr/>
          <a:lstStyle/>
          <a:p>
            <a:r>
              <a:rPr lang="fr-FR"/>
              <a:t>Modifiez le style du titre</a:t>
            </a:r>
            <a:endParaRPr lang="en-US" dirty="0"/>
          </a:p>
        </p:txBody>
      </p:sp>
      <p:sp>
        <p:nvSpPr>
          <p:cNvPr id="7" name="Text Placeholder 2"/>
          <p:cNvSpPr>
            <a:spLocks noGrp="1"/>
          </p:cNvSpPr>
          <p:nvPr>
            <p:ph type="body" idx="1"/>
          </p:nvPr>
        </p:nvSpPr>
        <p:spPr>
          <a:xfrm>
            <a:off x="1141410" y="2674463"/>
            <a:ext cx="3196899"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8" name="Text Placeholder 3"/>
          <p:cNvSpPr>
            <a:spLocks noGrp="1"/>
          </p:cNvSpPr>
          <p:nvPr>
            <p:ph type="body" sz="half" idx="15"/>
          </p:nvPr>
        </p:nvSpPr>
        <p:spPr>
          <a:xfrm>
            <a:off x="1127918" y="3360263"/>
            <a:ext cx="3208735"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9" name="Text Placeholder 4"/>
          <p:cNvSpPr>
            <a:spLocks noGrp="1"/>
          </p:cNvSpPr>
          <p:nvPr>
            <p:ph type="body" sz="quarter" idx="3"/>
          </p:nvPr>
        </p:nvSpPr>
        <p:spPr>
          <a:xfrm>
            <a:off x="4514766" y="2677635"/>
            <a:ext cx="3184385"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10" name="Text Placeholder 3"/>
          <p:cNvSpPr>
            <a:spLocks noGrp="1"/>
          </p:cNvSpPr>
          <p:nvPr>
            <p:ph type="body" sz="half" idx="16"/>
          </p:nvPr>
        </p:nvSpPr>
        <p:spPr>
          <a:xfrm>
            <a:off x="4504213" y="3363435"/>
            <a:ext cx="3195830"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11" name="Text Placeholder 4"/>
          <p:cNvSpPr>
            <a:spLocks noGrp="1"/>
          </p:cNvSpPr>
          <p:nvPr>
            <p:ph type="body" sz="quarter" idx="13"/>
          </p:nvPr>
        </p:nvSpPr>
        <p:spPr>
          <a:xfrm>
            <a:off x="7852442" y="2674463"/>
            <a:ext cx="3194968"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12" name="Text Placeholder 3"/>
          <p:cNvSpPr>
            <a:spLocks noGrp="1"/>
          </p:cNvSpPr>
          <p:nvPr>
            <p:ph type="body" sz="half" idx="17"/>
          </p:nvPr>
        </p:nvSpPr>
        <p:spPr>
          <a:xfrm>
            <a:off x="7852442" y="3360263"/>
            <a:ext cx="319496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3" name="Date Placeholder 2"/>
          <p:cNvSpPr>
            <a:spLocks noGrp="1"/>
          </p:cNvSpPr>
          <p:nvPr>
            <p:ph type="dt" sz="half" idx="10"/>
          </p:nvPr>
        </p:nvSpPr>
        <p:spPr/>
        <p:txBody>
          <a:bodyPr/>
          <a:lstStyle/>
          <a:p>
            <a:fld id="{48A87A34-81AB-432B-8DAE-1953F412C126}" type="datetimeFigureOut">
              <a:rPr lang="en-US" dirty="0"/>
              <a:t>4/14/2026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colonnes d’image">
    <p:spTree>
      <p:nvGrpSpPr>
        <p:cNvPr id="1" name=""/>
        <p:cNvGrpSpPr/>
        <p:nvPr/>
      </p:nvGrpSpPr>
      <p:grpSpPr>
        <a:xfrm>
          <a:off x="0" y="0"/>
          <a:ext cx="0" cy="0"/>
          <a:chOff x="0" y="0"/>
          <a:chExt cx="0" cy="0"/>
        </a:xfrm>
      </p:grpSpPr>
      <p:sp>
        <p:nvSpPr>
          <p:cNvPr id="30" name="Title 1"/>
          <p:cNvSpPr>
            <a:spLocks noGrp="1"/>
          </p:cNvSpPr>
          <p:nvPr>
            <p:ph type="title"/>
          </p:nvPr>
        </p:nvSpPr>
        <p:spPr>
          <a:xfrm>
            <a:off x="1141411" y="609600"/>
            <a:ext cx="9905999" cy="1905000"/>
          </a:xfrm>
        </p:spPr>
        <p:txBody>
          <a:bodyPr/>
          <a:lstStyle/>
          <a:p>
            <a:r>
              <a:rPr lang="fr-FR"/>
              <a:t>Modifiez le style du titre</a:t>
            </a:r>
            <a:endParaRPr lang="en-US" dirty="0"/>
          </a:p>
        </p:txBody>
      </p:sp>
      <p:sp>
        <p:nvSpPr>
          <p:cNvPr id="19" name="Text Placeholder 2"/>
          <p:cNvSpPr>
            <a:spLocks noGrp="1"/>
          </p:cNvSpPr>
          <p:nvPr>
            <p:ph type="body" idx="1"/>
          </p:nvPr>
        </p:nvSpPr>
        <p:spPr>
          <a:xfrm>
            <a:off x="1141413" y="4404596"/>
            <a:ext cx="319524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20" name="Picture Placeholder 2"/>
          <p:cNvSpPr>
            <a:spLocks noGrp="1" noChangeAspect="1"/>
          </p:cNvSpPr>
          <p:nvPr>
            <p:ph type="pic" idx="15"/>
          </p:nvPr>
        </p:nvSpPr>
        <p:spPr>
          <a:xfrm>
            <a:off x="1141413" y="2666998"/>
            <a:ext cx="31952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fr-FR"/>
              <a:t>Cliquez sur l'icône pour ajouter une image</a:t>
            </a:r>
            <a:endParaRPr lang="en-US" dirty="0"/>
          </a:p>
        </p:txBody>
      </p:sp>
      <p:sp>
        <p:nvSpPr>
          <p:cNvPr id="21" name="Text Placeholder 3"/>
          <p:cNvSpPr>
            <a:spLocks noGrp="1"/>
          </p:cNvSpPr>
          <p:nvPr>
            <p:ph type="body" sz="half" idx="18"/>
          </p:nvPr>
        </p:nvSpPr>
        <p:spPr>
          <a:xfrm>
            <a:off x="1141413" y="4980858"/>
            <a:ext cx="319524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22" name="Text Placeholder 4"/>
          <p:cNvSpPr>
            <a:spLocks noGrp="1"/>
          </p:cNvSpPr>
          <p:nvPr>
            <p:ph type="body" sz="quarter" idx="3"/>
          </p:nvPr>
        </p:nvSpPr>
        <p:spPr>
          <a:xfrm>
            <a:off x="4489053" y="4404596"/>
            <a:ext cx="32004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23" name="Picture Placeholder 2"/>
          <p:cNvSpPr>
            <a:spLocks noGrp="1" noChangeAspect="1"/>
          </p:cNvSpPr>
          <p:nvPr>
            <p:ph type="pic" idx="21"/>
          </p:nvPr>
        </p:nvSpPr>
        <p:spPr>
          <a:xfrm>
            <a:off x="4489053" y="2666998"/>
            <a:ext cx="31989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fr-FR"/>
              <a:t>Cliquez sur l'icône pour ajouter une image</a:t>
            </a:r>
            <a:endParaRPr lang="en-US" dirty="0"/>
          </a:p>
        </p:txBody>
      </p:sp>
      <p:sp>
        <p:nvSpPr>
          <p:cNvPr id="24" name="Text Placeholder 3"/>
          <p:cNvSpPr>
            <a:spLocks noGrp="1"/>
          </p:cNvSpPr>
          <p:nvPr>
            <p:ph type="body" sz="half" idx="19"/>
          </p:nvPr>
        </p:nvSpPr>
        <p:spPr>
          <a:xfrm>
            <a:off x="4487593" y="4980857"/>
            <a:ext cx="32004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25" name="Text Placeholder 4"/>
          <p:cNvSpPr>
            <a:spLocks noGrp="1"/>
          </p:cNvSpPr>
          <p:nvPr>
            <p:ph type="body" sz="quarter" idx="13"/>
          </p:nvPr>
        </p:nvSpPr>
        <p:spPr>
          <a:xfrm>
            <a:off x="7852567" y="4404595"/>
            <a:ext cx="3190741"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26" name="Picture Placeholder 2"/>
          <p:cNvSpPr>
            <a:spLocks noGrp="1" noChangeAspect="1"/>
          </p:cNvSpPr>
          <p:nvPr>
            <p:ph type="pic" idx="22"/>
          </p:nvPr>
        </p:nvSpPr>
        <p:spPr>
          <a:xfrm>
            <a:off x="7852442" y="2666998"/>
            <a:ext cx="3194969"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fr-FR"/>
              <a:t>Cliquez sur l'icône pour ajouter une image</a:t>
            </a:r>
            <a:endParaRPr lang="en-US" dirty="0"/>
          </a:p>
        </p:txBody>
      </p:sp>
      <p:sp>
        <p:nvSpPr>
          <p:cNvPr id="27" name="Text Placeholder 3"/>
          <p:cNvSpPr>
            <a:spLocks noGrp="1"/>
          </p:cNvSpPr>
          <p:nvPr>
            <p:ph type="body" sz="half" idx="20"/>
          </p:nvPr>
        </p:nvSpPr>
        <p:spPr>
          <a:xfrm>
            <a:off x="7852442" y="4980854"/>
            <a:ext cx="3194968"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3" name="Date Placeholder 2"/>
          <p:cNvSpPr>
            <a:spLocks noGrp="1"/>
          </p:cNvSpPr>
          <p:nvPr>
            <p:ph type="dt" sz="half" idx="10"/>
          </p:nvPr>
        </p:nvSpPr>
        <p:spPr/>
        <p:txBody>
          <a:bodyPr/>
          <a:lstStyle/>
          <a:p>
            <a:fld id="{48A87A34-81AB-432B-8DAE-1953F412C126}" type="datetimeFigureOut">
              <a:rPr lang="en-US" dirty="0"/>
              <a:t>4/14/2026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ncho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4/14/2026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609599"/>
            <a:ext cx="2005011" cy="5181601"/>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1141410" y="609599"/>
            <a:ext cx="7748590" cy="5181601"/>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4/14/2026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3667" y="1905001"/>
            <a:ext cx="10242551" cy="1523495"/>
          </a:xfrm>
        </p:spPr>
        <p:txBody>
          <a:bodyPr>
            <a:noAutofit/>
          </a:bodyPr>
          <a:lstStyle>
            <a:lvl1pPr>
              <a:lnSpc>
                <a:spcPct val="90000"/>
              </a:lnSpc>
              <a:defRPr sz="5400">
                <a:gradFill flip="none" rotWithShape="1">
                  <a:gsLst>
                    <a:gs pos="0">
                      <a:schemeClr val="accent1"/>
                    </a:gs>
                    <a:gs pos="86000">
                      <a:srgbClr val="FFFF99"/>
                    </a:gs>
                    <a:gs pos="86000">
                      <a:srgbClr val="F6AE1E"/>
                    </a:gs>
                  </a:gsLst>
                  <a:lin ang="5400000" scaled="0"/>
                  <a:tileRect/>
                </a:gradFill>
                <a:effectLst/>
              </a:defRPr>
            </a:lvl1pPr>
          </a:lstStyle>
          <a:p>
            <a:r>
              <a:rPr lang="en-US"/>
              <a:t>Click to edit Master title style</a:t>
            </a:r>
            <a:endParaRPr lang="en-US" dirty="0"/>
          </a:p>
        </p:txBody>
      </p:sp>
      <p:sp>
        <p:nvSpPr>
          <p:cNvPr id="3" name="Subtitle 2"/>
          <p:cNvSpPr>
            <a:spLocks noGrp="1"/>
          </p:cNvSpPr>
          <p:nvPr>
            <p:ph type="subTitle" idx="1"/>
          </p:nvPr>
        </p:nvSpPr>
        <p:spPr>
          <a:xfrm>
            <a:off x="973666" y="4344989"/>
            <a:ext cx="10242551" cy="461665"/>
          </a:xfrm>
        </p:spPr>
        <p:txBody>
          <a:bodyPr>
            <a:noAutofit/>
          </a:bodyPr>
          <a:lstStyle>
            <a:lvl1pPr marL="0" indent="0" algn="l">
              <a:lnSpc>
                <a:spcPct val="90000"/>
              </a:lnSpc>
              <a:spcBef>
                <a:spcPts val="0"/>
              </a:spcBef>
              <a:buNone/>
              <a:defRPr>
                <a:solidFill>
                  <a:schemeClr val="bg1"/>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695140460"/>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304800" y="0"/>
            <a:ext cx="9390944" cy="1523494"/>
          </a:xfrm>
        </p:spPr>
        <p:txBody>
          <a:bodyPr anchor="ctr" anchorCtr="0">
            <a:noAutofit/>
          </a:bodyPr>
          <a:lstStyle>
            <a:lvl1pPr>
              <a:lnSpc>
                <a:spcPct val="90000"/>
              </a:lnSpc>
              <a:defRPr sz="5400"/>
            </a:lvl1pPr>
          </a:lstStyle>
          <a:p>
            <a:r>
              <a:rPr lang="en-US"/>
              <a:t>Click to edit Master title style</a:t>
            </a:r>
            <a:endParaRPr lang="en-US" dirty="0"/>
          </a:p>
        </p:txBody>
      </p:sp>
      <p:sp>
        <p:nvSpPr>
          <p:cNvPr id="3" name="Subtitle 2"/>
          <p:cNvSpPr>
            <a:spLocks noGrp="1"/>
          </p:cNvSpPr>
          <p:nvPr>
            <p:ph type="subTitle" idx="1"/>
          </p:nvPr>
        </p:nvSpPr>
        <p:spPr>
          <a:xfrm>
            <a:off x="1825273" y="4344989"/>
            <a:ext cx="9390944" cy="461665"/>
          </a:xfrm>
        </p:spPr>
        <p:txBody>
          <a:bodyPr>
            <a:noAutofit/>
          </a:bodyPr>
          <a:lstStyle>
            <a:lvl1pPr marL="0" indent="0" algn="l">
              <a:lnSpc>
                <a:spcPct val="90000"/>
              </a:lnSpc>
              <a:spcBef>
                <a:spcPts val="0"/>
              </a:spcBef>
              <a:buNone/>
              <a:defRPr>
                <a:solidFill>
                  <a:schemeClr val="bg1"/>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a:t>Click to edit Master subtitle style</a:t>
            </a:r>
            <a:endParaRPr lang="en-US" dirty="0"/>
          </a:p>
        </p:txBody>
      </p:sp>
      <p:sp>
        <p:nvSpPr>
          <p:cNvPr id="7" name="Text Placeholder 6"/>
          <p:cNvSpPr>
            <a:spLocks noGrp="1"/>
          </p:cNvSpPr>
          <p:nvPr>
            <p:ph type="body" sz="quarter" idx="10" hasCustomPrompt="1"/>
          </p:nvPr>
        </p:nvSpPr>
        <p:spPr>
          <a:xfrm>
            <a:off x="962732" y="2355850"/>
            <a:ext cx="10253485" cy="1384994"/>
          </a:xfrm>
        </p:spPr>
        <p:txBody>
          <a:bodyPr anchor="t" anchorCtr="0">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10000" b="1" i="1" u="none" strike="noStrike" kern="1200" cap="none" spc="-642" normalizeH="0" baseline="0" noProof="0" dirty="0" smtClean="0">
                <a:ln w="11430"/>
                <a:gradFill>
                  <a:gsLst>
                    <a:gs pos="0">
                      <a:srgbClr val="FF9929">
                        <a:lumMod val="20000"/>
                        <a:lumOff val="80000"/>
                      </a:srgbClr>
                    </a:gs>
                    <a:gs pos="28000">
                      <a:srgbClr val="F8F57B"/>
                    </a:gs>
                    <a:gs pos="62000">
                      <a:srgbClr val="D5B953"/>
                    </a:gs>
                    <a:gs pos="88000">
                      <a:srgbClr val="D1943B"/>
                    </a:gs>
                  </a:gsLst>
                  <a:lin ang="5400000"/>
                </a:gradFill>
                <a:effectLst>
                  <a:outerShdw blurRad="50800" dist="39000" dir="5460000" algn="tl">
                    <a:srgbClr val="000000">
                      <a:alpha val="38000"/>
                    </a:srgbClr>
                  </a:outerShdw>
                </a:effectLst>
                <a:uLnTx/>
                <a:uFillTx/>
                <a:latin typeface="+mn-lt"/>
                <a:ea typeface="+mn-ea"/>
                <a:cs typeface="+mn-cs"/>
              </a:defRPr>
            </a:lvl1pPr>
          </a:lstStyle>
          <a:p>
            <a:pPr lvl="0"/>
            <a:r>
              <a:rPr lang="en-US" dirty="0"/>
              <a:t>click to…</a:t>
            </a:r>
          </a:p>
        </p:txBody>
      </p:sp>
    </p:spTree>
    <p:extLst>
      <p:ext uri="{BB962C8B-B14F-4D97-AF65-F5344CB8AC3E}">
        <p14:creationId xmlns:p14="http://schemas.microsoft.com/office/powerpoint/2010/main" val="2514243169"/>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4/14/2026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508000" y="1411552"/>
            <a:ext cx="11176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56587223"/>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508000" y="1412875"/>
            <a:ext cx="11176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75304035"/>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08000" y="1411553"/>
            <a:ext cx="5486400" cy="1742015"/>
          </a:xfrm>
        </p:spPr>
        <p:txBody>
          <a:bodyPr/>
          <a:lstStyle>
            <a:lvl1pPr marL="339976" indent="-339976">
              <a:lnSpc>
                <a:spcPct val="90000"/>
              </a:lnSpc>
              <a:defRPr sz="2800"/>
            </a:lvl1pPr>
            <a:lvl2pPr marL="673338" indent="-325424">
              <a:lnSpc>
                <a:spcPct val="90000"/>
              </a:lnSpc>
              <a:defRPr sz="2400"/>
            </a:lvl2pPr>
            <a:lvl3pPr marL="953785" indent="-288384">
              <a:lnSpc>
                <a:spcPct val="90000"/>
              </a:lnSpc>
              <a:defRPr sz="2000"/>
            </a:lvl3pPr>
            <a:lvl4pPr marL="1227618" indent="-273833">
              <a:lnSpc>
                <a:spcPct val="90000"/>
              </a:lnSpc>
              <a:defRPr sz="1800"/>
            </a:lvl4pPr>
            <a:lvl5pPr marL="1516002" indent="-280447">
              <a:lnSpc>
                <a:spcPct val="90000"/>
              </a:lnSpc>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1411553"/>
            <a:ext cx="5486400" cy="1742015"/>
          </a:xfrm>
        </p:spPr>
        <p:txBody>
          <a:bodyPr/>
          <a:lstStyle>
            <a:lvl1pPr marL="347914" indent="-347914">
              <a:lnSpc>
                <a:spcPct val="90000"/>
              </a:lnSpc>
              <a:defRPr sz="2800"/>
            </a:lvl1pPr>
            <a:lvl2pPr marL="673338" indent="-339976">
              <a:lnSpc>
                <a:spcPct val="90000"/>
              </a:lnSpc>
              <a:defRPr sz="2400"/>
            </a:lvl2pPr>
            <a:lvl3pPr marL="961722" indent="-302936">
              <a:lnSpc>
                <a:spcPct val="90000"/>
              </a:lnSpc>
              <a:defRPr sz="2000"/>
            </a:lvl3pPr>
            <a:lvl4pPr marL="1227618" indent="-265896">
              <a:lnSpc>
                <a:spcPct val="90000"/>
              </a:lnSpc>
              <a:defRPr sz="1800"/>
            </a:lvl4pPr>
            <a:lvl5pPr marL="1516002" indent="-273833">
              <a:lnSpc>
                <a:spcPct val="90000"/>
              </a:lnSpc>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45722905"/>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508000" y="1757802"/>
            <a:ext cx="5486400" cy="346249"/>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a:t>Edit Master text styles</a:t>
            </a:r>
          </a:p>
        </p:txBody>
      </p:sp>
      <p:sp>
        <p:nvSpPr>
          <p:cNvPr id="4" name="Content Placeholder 3"/>
          <p:cNvSpPr>
            <a:spLocks noGrp="1"/>
          </p:cNvSpPr>
          <p:nvPr>
            <p:ph sz="half" idx="2"/>
          </p:nvPr>
        </p:nvSpPr>
        <p:spPr>
          <a:xfrm>
            <a:off x="507999" y="2174875"/>
            <a:ext cx="5486400" cy="1537344"/>
          </a:xfrm>
        </p:spPr>
        <p:txBody>
          <a:bodyPr/>
          <a:lstStyle>
            <a:lvl1pPr marL="281770" indent="-281770">
              <a:defRPr sz="2300"/>
            </a:lvl1pPr>
            <a:lvl2pPr marL="562218" indent="-265896">
              <a:defRPr sz="2000"/>
            </a:lvl2pPr>
            <a:lvl3pPr marL="813562" indent="-243407">
              <a:defRPr sz="1800"/>
            </a:lvl3pPr>
            <a:lvl4pPr marL="1050354" indent="-228856">
              <a:defRPr sz="1700"/>
            </a:lvl4pPr>
            <a:lvl5pPr marL="1279210" indent="-206367">
              <a:defRPr sz="17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94642" y="1757802"/>
            <a:ext cx="5489359" cy="346249"/>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a:t>Edit Master text styles</a:t>
            </a:r>
          </a:p>
        </p:txBody>
      </p:sp>
      <p:sp>
        <p:nvSpPr>
          <p:cNvPr id="6" name="Content Placeholder 5"/>
          <p:cNvSpPr>
            <a:spLocks noGrp="1"/>
          </p:cNvSpPr>
          <p:nvPr>
            <p:ph sz="quarter" idx="4"/>
          </p:nvPr>
        </p:nvSpPr>
        <p:spPr>
          <a:xfrm>
            <a:off x="6193368" y="2174875"/>
            <a:ext cx="5490632" cy="1537344"/>
          </a:xfrm>
        </p:spPr>
        <p:txBody>
          <a:bodyPr/>
          <a:lstStyle>
            <a:lvl1pPr marL="296321" indent="-296321">
              <a:defRPr sz="2300"/>
            </a:lvl1pPr>
            <a:lvl2pPr marL="570155" indent="-273833">
              <a:defRPr sz="2000"/>
            </a:lvl2pPr>
            <a:lvl3pPr marL="821499" indent="-244730">
              <a:defRPr sz="1800"/>
            </a:lvl3pPr>
            <a:lvl4pPr marL="1050354" indent="-236793">
              <a:defRPr sz="1700"/>
            </a:lvl4pPr>
            <a:lvl5pPr marL="1279210" indent="-220919">
              <a:defRPr sz="17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94558589"/>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16266927"/>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6325166"/>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WALKIN - Prints in GRAYSCALE">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4804880"/>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2_Title and Content">
    <p:bg bwMode="black">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p>
            <a:r>
              <a:rPr lang="en-US"/>
              <a:t>Click to edit Master title style</a:t>
            </a:r>
            <a:endParaRPr lang="en-US" dirty="0"/>
          </a:p>
        </p:txBody>
      </p:sp>
      <p:sp>
        <p:nvSpPr>
          <p:cNvPr id="6" name="Text Placeholder 5"/>
          <p:cNvSpPr>
            <a:spLocks noGrp="1"/>
          </p:cNvSpPr>
          <p:nvPr>
            <p:ph type="body" sz="quarter" idx="10"/>
          </p:nvPr>
        </p:nvSpPr>
        <p:spPr bwMode="white">
          <a:xfrm>
            <a:off x="508000" y="1411553"/>
            <a:ext cx="11176000" cy="2200602"/>
          </a:xfrm>
        </p:spPr>
        <p:txBody>
          <a:bodyPr/>
          <a:lstStyle>
            <a:lvl1pPr>
              <a:buClr>
                <a:schemeClr val="tx1"/>
              </a:buClr>
              <a:buSzPct val="70000"/>
              <a:buFont typeface="Wingdings" pitchFamily="2" charset="2"/>
              <a:buChar char="l"/>
              <a:defRPr>
                <a:solidFill>
                  <a:schemeClr val="tx1"/>
                </a:solidFill>
              </a:defRPr>
            </a:lvl1pPr>
            <a:lvl2pPr>
              <a:buClr>
                <a:schemeClr val="tx1"/>
              </a:buClr>
              <a:buSzPct val="70000"/>
              <a:buFont typeface="Wingdings" pitchFamily="2" charset="2"/>
              <a:buChar char="l"/>
              <a:defRPr>
                <a:solidFill>
                  <a:schemeClr val="tx1"/>
                </a:solidFill>
              </a:defRPr>
            </a:lvl2pPr>
            <a:lvl3pPr>
              <a:buClr>
                <a:schemeClr val="tx1"/>
              </a:buClr>
              <a:buSzPct val="70000"/>
              <a:buFont typeface="Wingdings" pitchFamily="2" charset="2"/>
              <a:buChar char="l"/>
              <a:defRPr>
                <a:solidFill>
                  <a:schemeClr val="tx1"/>
                </a:solidFill>
              </a:defRPr>
            </a:lvl3pPr>
            <a:lvl4pPr>
              <a:buClr>
                <a:schemeClr val="tx1"/>
              </a:buClr>
              <a:buSzPct val="70000"/>
              <a:buFont typeface="Wingdings" pitchFamily="2" charset="2"/>
              <a:buChar char="l"/>
              <a:defRPr>
                <a:solidFill>
                  <a:schemeClr val="tx1"/>
                </a:solidFill>
              </a:defRPr>
            </a:lvl4pPr>
            <a:lvl5pPr>
              <a:buClr>
                <a:schemeClr val="tx1"/>
              </a:buClr>
              <a:buSzPct val="70000"/>
              <a:buFont typeface="Wingdings" pitchFamily="2" charset="2"/>
              <a:buChar char="l"/>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8517753"/>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3_Title and Content">
    <p:bg bwMode="black">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p>
            <a:r>
              <a:rPr lang="en-US"/>
              <a:t>Click to edit Master title style</a:t>
            </a:r>
            <a:endParaRPr lang="en-US" dirty="0"/>
          </a:p>
        </p:txBody>
      </p:sp>
      <p:sp>
        <p:nvSpPr>
          <p:cNvPr id="6" name="Text Placeholder 5"/>
          <p:cNvSpPr>
            <a:spLocks noGrp="1"/>
          </p:cNvSpPr>
          <p:nvPr>
            <p:ph type="body" sz="quarter" idx="10"/>
          </p:nvPr>
        </p:nvSpPr>
        <p:spPr bwMode="white">
          <a:xfrm>
            <a:off x="508000" y="1411553"/>
            <a:ext cx="11176000" cy="2200602"/>
          </a:xfrm>
        </p:spPr>
        <p:txBody>
          <a:bodyPr/>
          <a:lstStyle>
            <a:lvl1pPr>
              <a:buClr>
                <a:schemeClr val="tx1"/>
              </a:buClr>
              <a:buSzPct val="70000"/>
              <a:buFont typeface="Wingdings" pitchFamily="2" charset="2"/>
              <a:buChar char="l"/>
              <a:defRPr>
                <a:solidFill>
                  <a:schemeClr val="tx1"/>
                </a:solidFill>
              </a:defRPr>
            </a:lvl1pPr>
            <a:lvl2pPr>
              <a:buClr>
                <a:schemeClr val="tx1"/>
              </a:buClr>
              <a:buSzPct val="70000"/>
              <a:buFont typeface="Wingdings" pitchFamily="2" charset="2"/>
              <a:buChar char="l"/>
              <a:defRPr>
                <a:solidFill>
                  <a:schemeClr val="tx1"/>
                </a:solidFill>
              </a:defRPr>
            </a:lvl2pPr>
            <a:lvl3pPr>
              <a:buClr>
                <a:schemeClr val="tx1"/>
              </a:buClr>
              <a:buSzPct val="70000"/>
              <a:buFont typeface="Wingdings" pitchFamily="2" charset="2"/>
              <a:buChar char="l"/>
              <a:defRPr>
                <a:solidFill>
                  <a:schemeClr val="tx1"/>
                </a:solidFill>
              </a:defRPr>
            </a:lvl3pPr>
            <a:lvl4pPr>
              <a:buClr>
                <a:schemeClr val="tx1"/>
              </a:buClr>
              <a:buSzPct val="70000"/>
              <a:buFont typeface="Wingdings" pitchFamily="2" charset="2"/>
              <a:buChar char="l"/>
              <a:defRPr>
                <a:solidFill>
                  <a:schemeClr val="tx1"/>
                </a:solidFill>
              </a:defRPr>
            </a:lvl4pPr>
            <a:lvl5pPr>
              <a:buClr>
                <a:schemeClr val="tx1"/>
              </a:buClr>
              <a:buSzPct val="70000"/>
              <a:buFont typeface="Wingdings" pitchFamily="2" charset="2"/>
              <a:buChar char="l"/>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6"/>
          <p:cNvSpPr>
            <a:spLocks noGrp="1"/>
          </p:cNvSpPr>
          <p:nvPr>
            <p:ph type="body" sz="quarter" idx="11"/>
          </p:nvPr>
        </p:nvSpPr>
        <p:spPr>
          <a:xfrm>
            <a:off x="1" y="6238876"/>
            <a:ext cx="12192001" cy="619125"/>
          </a:xfrm>
          <a:solidFill>
            <a:srgbClr val="FFFF99"/>
          </a:solidFill>
        </p:spPr>
        <p:txBody>
          <a:bodyPr wrap="square" lIns="152394" tIns="76197" rIns="152394" bIns="76197" anchor="b" anchorCtr="0">
            <a:noAutofit/>
          </a:bodyPr>
          <a:lstStyle>
            <a:lvl1pPr algn="r">
              <a:buFont typeface="Arial" pitchFamily="34" charset="0"/>
              <a:buNone/>
              <a:defRPr>
                <a:solidFill>
                  <a:srgbClr val="000000"/>
                </a:solidFill>
                <a:effectLst/>
                <a:latin typeface="+mj-lt"/>
              </a:defRPr>
            </a:lvl1pPr>
          </a:lstStyle>
          <a:p>
            <a:pPr lvl="0"/>
            <a:r>
              <a:rPr lang="en-US"/>
              <a:t>Edit Master text styles</a:t>
            </a:r>
          </a:p>
        </p:txBody>
      </p:sp>
    </p:spTree>
    <p:extLst>
      <p:ext uri="{BB962C8B-B14F-4D97-AF65-F5344CB8AC3E}">
        <p14:creationId xmlns:p14="http://schemas.microsoft.com/office/powerpoint/2010/main" val="1716263670"/>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2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304800" y="0"/>
            <a:ext cx="9390944" cy="1523494"/>
          </a:xfrm>
        </p:spPr>
        <p:txBody>
          <a:bodyPr anchor="ctr" anchorCtr="0">
            <a:noAutofit/>
          </a:bodyPr>
          <a:lstStyle>
            <a:lvl1pPr>
              <a:lnSpc>
                <a:spcPct val="90000"/>
              </a:lnSpc>
              <a:defRPr sz="5400"/>
            </a:lvl1pPr>
          </a:lstStyle>
          <a:p>
            <a:r>
              <a:rPr lang="en-US"/>
              <a:t>Click to edit Master title style</a:t>
            </a:r>
            <a:endParaRPr lang="en-US" dirty="0"/>
          </a:p>
        </p:txBody>
      </p:sp>
      <p:sp>
        <p:nvSpPr>
          <p:cNvPr id="3" name="Subtitle 2"/>
          <p:cNvSpPr>
            <a:spLocks noGrp="1"/>
          </p:cNvSpPr>
          <p:nvPr>
            <p:ph type="subTitle" idx="1"/>
          </p:nvPr>
        </p:nvSpPr>
        <p:spPr>
          <a:xfrm>
            <a:off x="1825273" y="4344989"/>
            <a:ext cx="9390944" cy="461665"/>
          </a:xfrm>
        </p:spPr>
        <p:txBody>
          <a:bodyPr>
            <a:noAutofit/>
          </a:bodyPr>
          <a:lstStyle>
            <a:lvl1pPr marL="0" indent="0" algn="l">
              <a:lnSpc>
                <a:spcPct val="90000"/>
              </a:lnSpc>
              <a:spcBef>
                <a:spcPts val="0"/>
              </a:spcBef>
              <a:buNone/>
              <a:defRPr>
                <a:solidFill>
                  <a:schemeClr val="bg1"/>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a:t>Click to edit Master subtitle style</a:t>
            </a:r>
            <a:endParaRPr lang="en-US" dirty="0"/>
          </a:p>
        </p:txBody>
      </p:sp>
      <p:sp>
        <p:nvSpPr>
          <p:cNvPr id="7" name="Text Placeholder 6"/>
          <p:cNvSpPr>
            <a:spLocks noGrp="1"/>
          </p:cNvSpPr>
          <p:nvPr>
            <p:ph type="body" sz="quarter" idx="10" hasCustomPrompt="1"/>
          </p:nvPr>
        </p:nvSpPr>
        <p:spPr>
          <a:xfrm>
            <a:off x="962732" y="2355850"/>
            <a:ext cx="10253485" cy="1384994"/>
          </a:xfrm>
        </p:spPr>
        <p:txBody>
          <a:bodyPr anchor="t" anchorCtr="0">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10000" b="1" i="1" u="none" strike="noStrike" kern="1200" cap="none" spc="-642" normalizeH="0" baseline="0" noProof="0" dirty="0" smtClean="0">
                <a:ln w="11430"/>
                <a:gradFill>
                  <a:gsLst>
                    <a:gs pos="0">
                      <a:srgbClr val="FF9929">
                        <a:lumMod val="20000"/>
                        <a:lumOff val="80000"/>
                      </a:srgbClr>
                    </a:gs>
                    <a:gs pos="28000">
                      <a:srgbClr val="F8F57B"/>
                    </a:gs>
                    <a:gs pos="62000">
                      <a:srgbClr val="D5B953"/>
                    </a:gs>
                    <a:gs pos="88000">
                      <a:srgbClr val="D1943B"/>
                    </a:gs>
                  </a:gsLst>
                  <a:lin ang="5400000"/>
                </a:gradFill>
                <a:effectLst>
                  <a:outerShdw blurRad="50800" dist="39000" dir="5460000" algn="tl">
                    <a:srgbClr val="000000">
                      <a:alpha val="38000"/>
                    </a:srgbClr>
                  </a:outerShdw>
                </a:effectLst>
                <a:uLnTx/>
                <a:uFillTx/>
                <a:latin typeface="+mn-lt"/>
                <a:ea typeface="+mn-ea"/>
                <a:cs typeface="+mn-cs"/>
              </a:defRPr>
            </a:lvl1pPr>
          </a:lstStyle>
          <a:p>
            <a:pPr lvl="0"/>
            <a:r>
              <a:rPr lang="en-US" dirty="0"/>
              <a:t>click to…</a:t>
            </a:r>
          </a:p>
        </p:txBody>
      </p:sp>
    </p:spTree>
    <p:extLst>
      <p:ext uri="{BB962C8B-B14F-4D97-AF65-F5344CB8AC3E}">
        <p14:creationId xmlns:p14="http://schemas.microsoft.com/office/powerpoint/2010/main" val="3041159256"/>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1419226"/>
            <a:ext cx="9906000" cy="2852737"/>
          </a:xfrm>
        </p:spPr>
        <p:txBody>
          <a:bodyPr anchor="b">
            <a:normAutofit/>
          </a:bodyPr>
          <a:lstStyle>
            <a:lvl1pPr>
              <a:defRPr sz="3600"/>
            </a:lvl1pPr>
          </a:lstStyle>
          <a:p>
            <a:r>
              <a:rPr lang="fr-FR"/>
              <a:t>Modifiez le style du titre</a:t>
            </a:r>
            <a:endParaRPr lang="en-US" dirty="0"/>
          </a:p>
        </p:txBody>
      </p:sp>
      <p:sp>
        <p:nvSpPr>
          <p:cNvPr id="3" name="Text Placeholder 2"/>
          <p:cNvSpPr>
            <a:spLocks noGrp="1"/>
          </p:cNvSpPr>
          <p:nvPr>
            <p:ph type="body" idx="1"/>
          </p:nvPr>
        </p:nvSpPr>
        <p:spPr>
          <a:xfrm>
            <a:off x="1141411" y="4424362"/>
            <a:ext cx="99060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48A87A34-81AB-432B-8DAE-1953F412C126}" type="datetimeFigureOut">
              <a:rPr lang="en-US" dirty="0"/>
              <a:t>4/14/2026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1772818"/>
            <a:ext cx="12192000" cy="3456409"/>
          </a:xfrm>
        </p:spPr>
        <p:txBody>
          <a:bodyPr lIns="720000" tIns="503999" rIns="720000" bIns="360000" anchor="t"/>
          <a:lstStyle>
            <a:lvl1pPr algn="ctr">
              <a:defRPr sz="6000" b="1"/>
            </a:lvl1pPr>
          </a:lstStyle>
          <a:p>
            <a:r>
              <a:rPr lang="en-US" dirty="0"/>
              <a:t>Click to edit Master title style</a:t>
            </a:r>
          </a:p>
        </p:txBody>
      </p:sp>
      <p:sp>
        <p:nvSpPr>
          <p:cNvPr id="3" name="Subtitle 2"/>
          <p:cNvSpPr>
            <a:spLocks noGrp="1"/>
          </p:cNvSpPr>
          <p:nvPr>
            <p:ph type="subTitle" idx="1"/>
          </p:nvPr>
        </p:nvSpPr>
        <p:spPr>
          <a:xfrm>
            <a:off x="0" y="5229227"/>
            <a:ext cx="12192000" cy="1628775"/>
          </a:xfrm>
          <a:solidFill>
            <a:schemeClr val="bg1"/>
          </a:solidFill>
        </p:spPr>
        <p:txBody>
          <a:bodyPr lIns="720000" tIns="360000" rIns="720000" bIns="360000"/>
          <a:lstStyle>
            <a:lvl1pPr marL="0" indent="0" algn="ctr">
              <a:spcBef>
                <a:spcPts val="0"/>
              </a:spcBef>
              <a:spcAft>
                <a:spcPts val="0"/>
              </a:spcAft>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7" name="Picture 6">
            <a:extLst>
              <a:ext uri="{FF2B5EF4-FFF2-40B4-BE49-F238E27FC236}">
                <a16:creationId xmlns:a16="http://schemas.microsoft.com/office/drawing/2014/main" id="{F04EC5DC-8812-434A-B6D8-0655B7071C25}"/>
              </a:ext>
            </a:extLst>
          </p:cNvPr>
          <p:cNvPicPr>
            <a:picLocks noChangeAspect="1"/>
          </p:cNvPicPr>
          <p:nvPr userDrawn="1"/>
        </p:nvPicPr>
        <p:blipFill>
          <a:blip r:embed="rId2"/>
          <a:stretch>
            <a:fillRect/>
          </a:stretch>
        </p:blipFill>
        <p:spPr>
          <a:xfrm>
            <a:off x="527383" y="245492"/>
            <a:ext cx="2697727" cy="1325116"/>
          </a:xfrm>
          <a:prstGeom prst="rect">
            <a:avLst/>
          </a:prstGeom>
        </p:spPr>
      </p:pic>
    </p:spTree>
    <p:extLst>
      <p:ext uri="{BB962C8B-B14F-4D97-AF65-F5344CB8AC3E}">
        <p14:creationId xmlns:p14="http://schemas.microsoft.com/office/powerpoint/2010/main" val="1901049730"/>
      </p:ext>
    </p:extLst>
  </p:cSld>
  <p:clrMapOvr>
    <a:masterClrMapping/>
  </p:clrMapOvr>
  <p:extLst>
    <p:ext uri="{DCECCB84-F9BA-43D5-87BE-67443E8EF086}">
      <p15:sldGuideLst xmlns:p15="http://schemas.microsoft.com/office/powerpoint/2012/main">
        <p15:guide id="1" pos="2880">
          <p15:clr>
            <a:srgbClr val="FBAE40"/>
          </p15:clr>
        </p15:guide>
        <p15:guide id="2" orient="horz" pos="1117">
          <p15:clr>
            <a:srgbClr val="FBAE40"/>
          </p15:clr>
        </p15:guide>
        <p15:guide id="3" orient="horz" pos="3294">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791744" y="764704"/>
            <a:ext cx="4608512" cy="4032448"/>
          </a:xfrm>
          <a:solidFill>
            <a:schemeClr val="tx2"/>
          </a:solidFill>
        </p:spPr>
        <p:txBody>
          <a:bodyPr lIns="720000" tIns="503999" rIns="720000" bIns="360000" anchor="t">
            <a:normAutofit/>
          </a:bodyPr>
          <a:lstStyle>
            <a:lvl1pPr algn="ctr">
              <a:defRPr sz="4400" b="0"/>
            </a:lvl1pPr>
          </a:lstStyle>
          <a:p>
            <a:r>
              <a:rPr lang="en-US" dirty="0"/>
              <a:t>Click to edit Master title style</a:t>
            </a:r>
          </a:p>
        </p:txBody>
      </p:sp>
      <p:sp>
        <p:nvSpPr>
          <p:cNvPr id="3" name="Subtitle 2"/>
          <p:cNvSpPr>
            <a:spLocks noGrp="1"/>
          </p:cNvSpPr>
          <p:nvPr>
            <p:ph type="subTitle" idx="1"/>
          </p:nvPr>
        </p:nvSpPr>
        <p:spPr>
          <a:xfrm>
            <a:off x="3791744" y="4797152"/>
            <a:ext cx="4608512" cy="1224136"/>
          </a:xfrm>
          <a:solidFill>
            <a:schemeClr val="tx2">
              <a:lumMod val="20000"/>
              <a:lumOff val="80000"/>
            </a:schemeClr>
          </a:solidFill>
        </p:spPr>
        <p:txBody>
          <a:bodyPr lIns="720000" tIns="360000" rIns="720000" bIns="360000">
            <a:normAutofit/>
          </a:bodyPr>
          <a:lstStyle>
            <a:lvl1pPr marL="0" indent="0" algn="ctr">
              <a:spcBef>
                <a:spcPts val="0"/>
              </a:spcBef>
              <a:spcAft>
                <a:spcPts val="0"/>
              </a:spcAft>
              <a:buNone/>
              <a:defRPr sz="1800">
                <a:solidFill>
                  <a:schemeClr val="bg2">
                    <a:lumMod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7" name="Picture 6">
            <a:extLst>
              <a:ext uri="{FF2B5EF4-FFF2-40B4-BE49-F238E27FC236}">
                <a16:creationId xmlns:a16="http://schemas.microsoft.com/office/drawing/2014/main" id="{F04EC5DC-8812-434A-B6D8-0655B7071C25}"/>
              </a:ext>
            </a:extLst>
          </p:cNvPr>
          <p:cNvPicPr>
            <a:picLocks noChangeAspect="1"/>
          </p:cNvPicPr>
          <p:nvPr userDrawn="1"/>
        </p:nvPicPr>
        <p:blipFill>
          <a:blip r:embed="rId2"/>
          <a:stretch>
            <a:fillRect/>
          </a:stretch>
        </p:blipFill>
        <p:spPr>
          <a:xfrm>
            <a:off x="527383" y="245492"/>
            <a:ext cx="2697727" cy="1325116"/>
          </a:xfrm>
          <a:prstGeom prst="rect">
            <a:avLst/>
          </a:prstGeom>
        </p:spPr>
      </p:pic>
    </p:spTree>
    <p:extLst>
      <p:ext uri="{BB962C8B-B14F-4D97-AF65-F5344CB8AC3E}">
        <p14:creationId xmlns:p14="http://schemas.microsoft.com/office/powerpoint/2010/main" val="351499192"/>
      </p:ext>
    </p:extLst>
  </p:cSld>
  <p:clrMapOvr>
    <a:masterClrMapping/>
  </p:clrMapOvr>
  <p:extLst>
    <p:ext uri="{DCECCB84-F9BA-43D5-87BE-67443E8EF086}">
      <p15:sldGuideLst xmlns:p15="http://schemas.microsoft.com/office/powerpoint/2012/main">
        <p15:guide id="1" pos="2880">
          <p15:clr>
            <a:srgbClr val="FBAE40"/>
          </p15:clr>
        </p15:guide>
        <p15:guide id="2" orient="horz" pos="1117">
          <p15:clr>
            <a:srgbClr val="FBAE40"/>
          </p15:clr>
        </p15:guide>
        <p15:guide id="3" orient="horz" pos="3294">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487488" y="1773241"/>
            <a:ext cx="4608512" cy="3455987"/>
          </a:xfrm>
          <a:solidFill>
            <a:schemeClr val="tx2"/>
          </a:solidFill>
        </p:spPr>
        <p:txBody>
          <a:bodyPr lIns="720000" tIns="503999" rIns="720000" bIns="360000" anchor="ctr" anchorCtr="0">
            <a:normAutofit/>
          </a:bodyPr>
          <a:lstStyle>
            <a:lvl1pPr algn="ctr">
              <a:defRPr sz="4000" b="0"/>
            </a:lvl1pPr>
          </a:lstStyle>
          <a:p>
            <a:r>
              <a:rPr lang="en-US" dirty="0"/>
              <a:t>Click to edit Master title style</a:t>
            </a:r>
          </a:p>
        </p:txBody>
      </p:sp>
      <p:sp>
        <p:nvSpPr>
          <p:cNvPr id="3" name="Subtitle 2"/>
          <p:cNvSpPr>
            <a:spLocks noGrp="1"/>
          </p:cNvSpPr>
          <p:nvPr>
            <p:ph type="subTitle" idx="1"/>
          </p:nvPr>
        </p:nvSpPr>
        <p:spPr>
          <a:xfrm>
            <a:off x="6097040" y="1773240"/>
            <a:ext cx="4608512" cy="3455987"/>
          </a:xfrm>
          <a:solidFill>
            <a:schemeClr val="tx2">
              <a:lumMod val="20000"/>
              <a:lumOff val="80000"/>
            </a:schemeClr>
          </a:solidFill>
        </p:spPr>
        <p:txBody>
          <a:bodyPr lIns="720000" tIns="360000" rIns="720000" bIns="360000" anchor="ctr" anchorCtr="0">
            <a:normAutofit/>
          </a:bodyPr>
          <a:lstStyle>
            <a:lvl1pPr marL="0" indent="0" algn="ctr">
              <a:spcBef>
                <a:spcPts val="0"/>
              </a:spcBef>
              <a:spcAft>
                <a:spcPts val="0"/>
              </a:spcAft>
              <a:buNone/>
              <a:defRPr sz="1800">
                <a:solidFill>
                  <a:schemeClr val="bg2">
                    <a:lumMod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7" name="Picture 6">
            <a:extLst>
              <a:ext uri="{FF2B5EF4-FFF2-40B4-BE49-F238E27FC236}">
                <a16:creationId xmlns:a16="http://schemas.microsoft.com/office/drawing/2014/main" id="{F04EC5DC-8812-434A-B6D8-0655B7071C25}"/>
              </a:ext>
            </a:extLst>
          </p:cNvPr>
          <p:cNvPicPr>
            <a:picLocks noChangeAspect="1"/>
          </p:cNvPicPr>
          <p:nvPr userDrawn="1"/>
        </p:nvPicPr>
        <p:blipFill>
          <a:blip r:embed="rId2"/>
          <a:stretch>
            <a:fillRect/>
          </a:stretch>
        </p:blipFill>
        <p:spPr>
          <a:xfrm>
            <a:off x="527383" y="245492"/>
            <a:ext cx="2697727" cy="1325116"/>
          </a:xfrm>
          <a:prstGeom prst="rect">
            <a:avLst/>
          </a:prstGeom>
        </p:spPr>
      </p:pic>
    </p:spTree>
    <p:extLst>
      <p:ext uri="{BB962C8B-B14F-4D97-AF65-F5344CB8AC3E}">
        <p14:creationId xmlns:p14="http://schemas.microsoft.com/office/powerpoint/2010/main" val="4245667642"/>
      </p:ext>
    </p:extLst>
  </p:cSld>
  <p:clrMapOvr>
    <a:masterClrMapping/>
  </p:clrMapOvr>
  <p:extLst>
    <p:ext uri="{DCECCB84-F9BA-43D5-87BE-67443E8EF086}">
      <p15:sldGuideLst xmlns:p15="http://schemas.microsoft.com/office/powerpoint/2012/main">
        <p15:guide id="1" pos="2880">
          <p15:clr>
            <a:srgbClr val="FBAE40"/>
          </p15:clr>
        </p15:guide>
        <p15:guide id="2" orient="horz" pos="1117">
          <p15:clr>
            <a:srgbClr val="FBAE40"/>
          </p15:clr>
        </p15:guide>
        <p15:guide id="3" orient="horz" pos="3294">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311691" y="2348883"/>
            <a:ext cx="4608512" cy="3455987"/>
          </a:xfrm>
          <a:solidFill>
            <a:schemeClr val="tx2"/>
          </a:solidFill>
        </p:spPr>
        <p:txBody>
          <a:bodyPr lIns="720000" tIns="503999" rIns="720000" bIns="360000" anchor="ctr" anchorCtr="0">
            <a:normAutofit/>
          </a:bodyPr>
          <a:lstStyle>
            <a:lvl1pPr algn="ctr">
              <a:defRPr sz="4000" b="0"/>
            </a:lvl1pPr>
          </a:lstStyle>
          <a:p>
            <a:r>
              <a:rPr lang="en-US" dirty="0"/>
              <a:t>Click to edit Master title style</a:t>
            </a:r>
          </a:p>
        </p:txBody>
      </p:sp>
      <p:pic>
        <p:nvPicPr>
          <p:cNvPr id="7" name="Picture 6">
            <a:extLst>
              <a:ext uri="{FF2B5EF4-FFF2-40B4-BE49-F238E27FC236}">
                <a16:creationId xmlns:a16="http://schemas.microsoft.com/office/drawing/2014/main" id="{F04EC5DC-8812-434A-B6D8-0655B7071C25}"/>
              </a:ext>
            </a:extLst>
          </p:cNvPr>
          <p:cNvPicPr>
            <a:picLocks noChangeAspect="1"/>
          </p:cNvPicPr>
          <p:nvPr userDrawn="1"/>
        </p:nvPicPr>
        <p:blipFill>
          <a:blip r:embed="rId2"/>
          <a:stretch>
            <a:fillRect/>
          </a:stretch>
        </p:blipFill>
        <p:spPr>
          <a:xfrm>
            <a:off x="527383" y="245492"/>
            <a:ext cx="2697727" cy="1325116"/>
          </a:xfrm>
          <a:prstGeom prst="rect">
            <a:avLst/>
          </a:prstGeom>
        </p:spPr>
      </p:pic>
      <p:sp>
        <p:nvSpPr>
          <p:cNvPr id="5" name="L-Shape 4">
            <a:extLst>
              <a:ext uri="{FF2B5EF4-FFF2-40B4-BE49-F238E27FC236}">
                <a16:creationId xmlns:a16="http://schemas.microsoft.com/office/drawing/2014/main" id="{B7D36D37-5CC9-0F4C-AE6C-9D33F7783E50}"/>
              </a:ext>
            </a:extLst>
          </p:cNvPr>
          <p:cNvSpPr/>
          <p:nvPr userDrawn="1"/>
        </p:nvSpPr>
        <p:spPr>
          <a:xfrm rot="5400000">
            <a:off x="3767118" y="549729"/>
            <a:ext cx="2007999" cy="4455020"/>
          </a:xfrm>
          <a:prstGeom prst="corner">
            <a:avLst>
              <a:gd name="adj1" fmla="val 16120"/>
              <a:gd name="adj2" fmla="val 16110"/>
            </a:avLst>
          </a:prstGeom>
          <a:solidFill>
            <a:schemeClr val="accent6"/>
          </a:solidFill>
          <a:ln>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Tree>
    <p:extLst>
      <p:ext uri="{BB962C8B-B14F-4D97-AF65-F5344CB8AC3E}">
        <p14:creationId xmlns:p14="http://schemas.microsoft.com/office/powerpoint/2010/main" val="1536486904"/>
      </p:ext>
    </p:extLst>
  </p:cSld>
  <p:clrMapOvr>
    <a:masterClrMapping/>
  </p:clrMapOvr>
  <p:extLst>
    <p:ext uri="{DCECCB84-F9BA-43D5-87BE-67443E8EF086}">
      <p15:sldGuideLst xmlns:p15="http://schemas.microsoft.com/office/powerpoint/2012/main">
        <p15:guide id="1" pos="2880">
          <p15:clr>
            <a:srgbClr val="FBAE40"/>
          </p15:clr>
        </p15:guide>
        <p15:guide id="2" orient="horz" pos="1117">
          <p15:clr>
            <a:srgbClr val="FBAE40"/>
          </p15:clr>
        </p15:guide>
        <p15:guide id="3" orient="horz" pos="3294">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774433" y="0"/>
            <a:ext cx="10417569" cy="908050"/>
          </a:xfrm>
        </p:spPr>
        <p:txBody>
          <a:bodyPr rIns="1080000"/>
          <a:lstStyle/>
          <a:p>
            <a:r>
              <a:rPr lang="en-US" dirty="0"/>
              <a:t>Click to edit Master title style</a:t>
            </a:r>
          </a:p>
        </p:txBody>
      </p:sp>
      <p:sp>
        <p:nvSpPr>
          <p:cNvPr id="3" name="Content Placeholder 2"/>
          <p:cNvSpPr>
            <a:spLocks noGrp="1"/>
          </p:cNvSpPr>
          <p:nvPr>
            <p:ph idx="1"/>
          </p:nvPr>
        </p:nvSpPr>
        <p:spPr>
          <a:xfrm>
            <a:off x="1007435" y="1196752"/>
            <a:ext cx="10081120" cy="5184576"/>
          </a:xfrm>
        </p:spPr>
        <p:txBody>
          <a:bodyPr/>
          <a:lstStyle>
            <a:lvl1pPr>
              <a:spcAft>
                <a:spcPts val="1000"/>
              </a:spcAft>
              <a:buClr>
                <a:schemeClr val="tx2"/>
              </a:buCl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Rectangle 9">
            <a:extLst>
              <a:ext uri="{FF2B5EF4-FFF2-40B4-BE49-F238E27FC236}">
                <a16:creationId xmlns:a16="http://schemas.microsoft.com/office/drawing/2014/main" id="{122026CE-C6CB-2340-98E1-04CB357F8B12}"/>
              </a:ext>
            </a:extLst>
          </p:cNvPr>
          <p:cNvSpPr/>
          <p:nvPr userDrawn="1"/>
        </p:nvSpPr>
        <p:spPr>
          <a:xfrm>
            <a:off x="0" y="0"/>
            <a:ext cx="1775520" cy="90805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pl-PL" sz="1800"/>
          </a:p>
        </p:txBody>
      </p:sp>
      <p:pic>
        <p:nvPicPr>
          <p:cNvPr id="11" name="Picture 10">
            <a:extLst>
              <a:ext uri="{FF2B5EF4-FFF2-40B4-BE49-F238E27FC236}">
                <a16:creationId xmlns:a16="http://schemas.microsoft.com/office/drawing/2014/main" id="{F4DA71E1-FE58-1E42-92F2-CD82499BC41F}"/>
              </a:ext>
            </a:extLst>
          </p:cNvPr>
          <p:cNvPicPr>
            <a:picLocks noChangeAspect="1"/>
          </p:cNvPicPr>
          <p:nvPr userDrawn="1"/>
        </p:nvPicPr>
        <p:blipFill>
          <a:blip r:embed="rId2"/>
          <a:stretch>
            <a:fillRect/>
          </a:stretch>
        </p:blipFill>
        <p:spPr>
          <a:xfrm>
            <a:off x="205145" y="116632"/>
            <a:ext cx="1378355" cy="677044"/>
          </a:xfrm>
          <a:prstGeom prst="rect">
            <a:avLst/>
          </a:prstGeom>
        </p:spPr>
      </p:pic>
      <p:sp>
        <p:nvSpPr>
          <p:cNvPr id="9" name="Slide Number Placeholder 5">
            <a:extLst>
              <a:ext uri="{FF2B5EF4-FFF2-40B4-BE49-F238E27FC236}">
                <a16:creationId xmlns:a16="http://schemas.microsoft.com/office/drawing/2014/main" id="{D5824B99-4F0C-0049-92B3-5F207DD85F91}"/>
              </a:ext>
            </a:extLst>
          </p:cNvPr>
          <p:cNvSpPr>
            <a:spLocks noGrp="1"/>
          </p:cNvSpPr>
          <p:nvPr>
            <p:ph type="sldNum" sz="quarter" idx="12"/>
          </p:nvPr>
        </p:nvSpPr>
        <p:spPr>
          <a:xfrm>
            <a:off x="11280576" y="260651"/>
            <a:ext cx="768085" cy="365125"/>
          </a:xfrm>
        </p:spPr>
        <p:txBody>
          <a:bodyPr lIns="0" tIns="0" rIns="0" bIns="0" anchor="ctr" anchorCtr="0"/>
          <a:lstStyle>
            <a:lvl1pPr algn="ctr">
              <a:defRPr sz="1400">
                <a:solidFill>
                  <a:schemeClr val="bg1"/>
                </a:solidFill>
              </a:defRPr>
            </a:lvl1pPr>
          </a:lstStyle>
          <a:p>
            <a:fld id="{9441A2F3-022E-9844-B3E5-5A080C0A0C75}" type="slidenum">
              <a:rPr lang="pl-PL" smtClean="0"/>
              <a:pPr/>
              <a:t>‹#›</a:t>
            </a:fld>
            <a:endParaRPr lang="pl-PL"/>
          </a:p>
        </p:txBody>
      </p:sp>
    </p:spTree>
    <p:extLst>
      <p:ext uri="{BB962C8B-B14F-4D97-AF65-F5344CB8AC3E}">
        <p14:creationId xmlns:p14="http://schemas.microsoft.com/office/powerpoint/2010/main" val="248952698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No title, only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1007435" y="1196752"/>
            <a:ext cx="10081120" cy="5184576"/>
          </a:xfrm>
        </p:spPr>
        <p:txBody>
          <a:bodyPr/>
          <a:lstStyle>
            <a:lvl1pPr>
              <a:spcAft>
                <a:spcPts val="1000"/>
              </a:spcAft>
              <a:buClr>
                <a:schemeClr val="tx2"/>
              </a:buCl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Rectangle 9">
            <a:extLst>
              <a:ext uri="{FF2B5EF4-FFF2-40B4-BE49-F238E27FC236}">
                <a16:creationId xmlns:a16="http://schemas.microsoft.com/office/drawing/2014/main" id="{122026CE-C6CB-2340-98E1-04CB357F8B12}"/>
              </a:ext>
            </a:extLst>
          </p:cNvPr>
          <p:cNvSpPr/>
          <p:nvPr userDrawn="1"/>
        </p:nvSpPr>
        <p:spPr>
          <a:xfrm>
            <a:off x="0" y="0"/>
            <a:ext cx="12192000" cy="90805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pl-PL" sz="1800"/>
          </a:p>
        </p:txBody>
      </p:sp>
      <p:pic>
        <p:nvPicPr>
          <p:cNvPr id="11" name="Picture 10">
            <a:extLst>
              <a:ext uri="{FF2B5EF4-FFF2-40B4-BE49-F238E27FC236}">
                <a16:creationId xmlns:a16="http://schemas.microsoft.com/office/drawing/2014/main" id="{F4DA71E1-FE58-1E42-92F2-CD82499BC41F}"/>
              </a:ext>
            </a:extLst>
          </p:cNvPr>
          <p:cNvPicPr>
            <a:picLocks noChangeAspect="1"/>
          </p:cNvPicPr>
          <p:nvPr userDrawn="1"/>
        </p:nvPicPr>
        <p:blipFill>
          <a:blip r:embed="rId2"/>
          <a:stretch>
            <a:fillRect/>
          </a:stretch>
        </p:blipFill>
        <p:spPr>
          <a:xfrm>
            <a:off x="205145" y="116632"/>
            <a:ext cx="1378355" cy="677044"/>
          </a:xfrm>
          <a:prstGeom prst="rect">
            <a:avLst/>
          </a:prstGeom>
        </p:spPr>
      </p:pic>
      <p:sp>
        <p:nvSpPr>
          <p:cNvPr id="12" name="Slide Number Placeholder 5">
            <a:extLst>
              <a:ext uri="{FF2B5EF4-FFF2-40B4-BE49-F238E27FC236}">
                <a16:creationId xmlns:a16="http://schemas.microsoft.com/office/drawing/2014/main" id="{2CA60A7A-C10A-7748-852F-CE7FDEA09525}"/>
              </a:ext>
            </a:extLst>
          </p:cNvPr>
          <p:cNvSpPr txBox="1">
            <a:spLocks/>
          </p:cNvSpPr>
          <p:nvPr userDrawn="1"/>
        </p:nvSpPr>
        <p:spPr>
          <a:xfrm>
            <a:off x="11280576" y="260651"/>
            <a:ext cx="768085" cy="365125"/>
          </a:xfrm>
          <a:prstGeom prst="rect">
            <a:avLst/>
          </a:prstGeom>
        </p:spPr>
        <p:txBody>
          <a:bodyPr vert="horz" lIns="0" tIns="0" rIns="0" bIns="0" rtlCol="0" anchor="ctr" anchorCtr="0"/>
          <a:lstStyle>
            <a:defPPr>
              <a:defRPr lang="en-US"/>
            </a:defPPr>
            <a:lvl1pPr marL="0" algn="ctr" defTabSz="457200" rtl="0" eaLnBrk="1" latinLnBrk="0" hangingPunct="1">
              <a:defRPr sz="14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441A2F3-022E-9844-B3E5-5A080C0A0C75}" type="slidenum">
              <a:rPr lang="pl-PL" sz="1400" smtClean="0"/>
              <a:pPr/>
              <a:t>‹#›</a:t>
            </a:fld>
            <a:endParaRPr lang="pl-PL" sz="1400"/>
          </a:p>
        </p:txBody>
      </p:sp>
    </p:spTree>
    <p:extLst>
      <p:ext uri="{BB962C8B-B14F-4D97-AF65-F5344CB8AC3E}">
        <p14:creationId xmlns:p14="http://schemas.microsoft.com/office/powerpoint/2010/main" val="208142605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22026CE-C6CB-2340-98E1-04CB357F8B12}"/>
              </a:ext>
            </a:extLst>
          </p:cNvPr>
          <p:cNvSpPr/>
          <p:nvPr userDrawn="1"/>
        </p:nvSpPr>
        <p:spPr>
          <a:xfrm>
            <a:off x="1" y="-1"/>
            <a:ext cx="1871531" cy="148478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pl-PL" sz="1800"/>
          </a:p>
        </p:txBody>
      </p:sp>
      <p:pic>
        <p:nvPicPr>
          <p:cNvPr id="16" name="Picture 15">
            <a:extLst>
              <a:ext uri="{FF2B5EF4-FFF2-40B4-BE49-F238E27FC236}">
                <a16:creationId xmlns:a16="http://schemas.microsoft.com/office/drawing/2014/main" id="{7C755492-7D1E-8745-8A75-49376E8C2B9B}"/>
              </a:ext>
            </a:extLst>
          </p:cNvPr>
          <p:cNvPicPr>
            <a:picLocks noChangeAspect="1"/>
          </p:cNvPicPr>
          <p:nvPr userDrawn="1"/>
        </p:nvPicPr>
        <p:blipFill>
          <a:blip r:embed="rId2"/>
          <a:stretch>
            <a:fillRect/>
          </a:stretch>
        </p:blipFill>
        <p:spPr>
          <a:xfrm>
            <a:off x="205145" y="116632"/>
            <a:ext cx="1378355" cy="677044"/>
          </a:xfrm>
          <a:prstGeom prst="rect">
            <a:avLst/>
          </a:prstGeom>
        </p:spPr>
      </p:pic>
      <p:sp>
        <p:nvSpPr>
          <p:cNvPr id="15" name="Rectangle 14">
            <a:extLst>
              <a:ext uri="{FF2B5EF4-FFF2-40B4-BE49-F238E27FC236}">
                <a16:creationId xmlns:a16="http://schemas.microsoft.com/office/drawing/2014/main" id="{A15A3462-2128-D341-9288-DDAD66B4CA33}"/>
              </a:ext>
            </a:extLst>
          </p:cNvPr>
          <p:cNvSpPr/>
          <p:nvPr userDrawn="1"/>
        </p:nvSpPr>
        <p:spPr>
          <a:xfrm>
            <a:off x="338" y="926784"/>
            <a:ext cx="1871531" cy="55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pl-PL" sz="1800"/>
          </a:p>
        </p:txBody>
      </p:sp>
      <p:sp>
        <p:nvSpPr>
          <p:cNvPr id="2" name="Title 1"/>
          <p:cNvSpPr>
            <a:spLocks noGrp="1"/>
          </p:cNvSpPr>
          <p:nvPr>
            <p:ph type="title"/>
          </p:nvPr>
        </p:nvSpPr>
        <p:spPr>
          <a:xfrm>
            <a:off x="1872000" y="0"/>
            <a:ext cx="10320000" cy="908050"/>
          </a:xfrm>
        </p:spPr>
        <p:txBody>
          <a:bodyPr tIns="0" bIns="0"/>
          <a:lstStyle/>
          <a:p>
            <a:r>
              <a:rPr lang="en-US" dirty="0"/>
              <a:t>Click to edit Master title style</a:t>
            </a:r>
          </a:p>
        </p:txBody>
      </p:sp>
      <p:sp>
        <p:nvSpPr>
          <p:cNvPr id="3" name="Content Placeholder 2"/>
          <p:cNvSpPr>
            <a:spLocks noGrp="1"/>
          </p:cNvSpPr>
          <p:nvPr>
            <p:ph idx="1"/>
          </p:nvPr>
        </p:nvSpPr>
        <p:spPr>
          <a:xfrm>
            <a:off x="1007435" y="1916832"/>
            <a:ext cx="10081120" cy="4464496"/>
          </a:xfrm>
        </p:spPr>
        <p:txBody>
          <a:bodyPr/>
          <a:lstStyle>
            <a:lvl1pPr>
              <a:spcAft>
                <a:spcPts val="1000"/>
              </a:spcAft>
              <a:buClr>
                <a:schemeClr val="tx2"/>
              </a:buCl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7">
            <a:extLst>
              <a:ext uri="{FF2B5EF4-FFF2-40B4-BE49-F238E27FC236}">
                <a16:creationId xmlns:a16="http://schemas.microsoft.com/office/drawing/2014/main" id="{A0D14808-F8E8-3447-A6F4-17AC8E3711D7}"/>
              </a:ext>
            </a:extLst>
          </p:cNvPr>
          <p:cNvSpPr>
            <a:spLocks noGrp="1"/>
          </p:cNvSpPr>
          <p:nvPr>
            <p:ph type="body" sz="quarter" idx="13"/>
          </p:nvPr>
        </p:nvSpPr>
        <p:spPr>
          <a:xfrm>
            <a:off x="1873887" y="926784"/>
            <a:ext cx="10320000" cy="558000"/>
          </a:xfrm>
          <a:solidFill>
            <a:schemeClr val="accent1">
              <a:lumMod val="75000"/>
            </a:schemeClr>
          </a:solidFill>
        </p:spPr>
        <p:txBody>
          <a:bodyPr vert="horz" lIns="360000" tIns="0" rIns="360000" bIns="0" rtlCol="0" anchor="ctr">
            <a:normAutofit/>
          </a:bodyPr>
          <a:lstStyle>
            <a:lvl1pPr marL="0" indent="0">
              <a:buFontTx/>
              <a:buNone/>
              <a:tabLst/>
              <a:defRPr lang="en-US" sz="1600" i="0" smtClean="0">
                <a:solidFill>
                  <a:schemeClr val="bg1"/>
                </a:solidFill>
                <a:latin typeface="+mj-lt"/>
                <a:ea typeface="+mj-ea"/>
                <a:cs typeface="+mj-cs"/>
              </a:defRPr>
            </a:lvl1pPr>
            <a:lvl2pPr>
              <a:defRPr lang="en-US" smtClean="0"/>
            </a:lvl2pPr>
            <a:lvl3pPr>
              <a:defRPr lang="en-US" smtClean="0"/>
            </a:lvl3pPr>
            <a:lvl4pPr>
              <a:defRPr lang="en-US" smtClean="0"/>
            </a:lvl4pPr>
            <a:lvl5pPr>
              <a:defRPr lang="pl-PL"/>
            </a:lvl5pPr>
          </a:lstStyle>
          <a:p>
            <a:pPr lvl="0">
              <a:spcBef>
                <a:spcPct val="0"/>
              </a:spcBef>
              <a:buNone/>
            </a:pPr>
            <a:r>
              <a:rPr lang="en-US" dirty="0"/>
              <a:t>Click to edit Master text styles</a:t>
            </a:r>
          </a:p>
        </p:txBody>
      </p:sp>
      <p:sp>
        <p:nvSpPr>
          <p:cNvPr id="11" name="Slide Number Placeholder 5">
            <a:extLst>
              <a:ext uri="{FF2B5EF4-FFF2-40B4-BE49-F238E27FC236}">
                <a16:creationId xmlns:a16="http://schemas.microsoft.com/office/drawing/2014/main" id="{160B411E-01A1-8D4D-A6F9-E8156EF7FEC6}"/>
              </a:ext>
            </a:extLst>
          </p:cNvPr>
          <p:cNvSpPr txBox="1">
            <a:spLocks/>
          </p:cNvSpPr>
          <p:nvPr userDrawn="1"/>
        </p:nvSpPr>
        <p:spPr>
          <a:xfrm>
            <a:off x="11280576" y="1023225"/>
            <a:ext cx="768085" cy="365125"/>
          </a:xfrm>
          <a:prstGeom prst="rect">
            <a:avLst/>
          </a:prstGeom>
        </p:spPr>
        <p:txBody>
          <a:bodyPr vert="horz" lIns="0" tIns="0" rIns="0" bIns="0" rtlCol="0" anchor="ctr" anchorCtr="0"/>
          <a:lstStyle>
            <a:defPPr>
              <a:defRPr lang="en-US"/>
            </a:defPPr>
            <a:lvl1pPr marL="0" algn="ctr" defTabSz="457200" rtl="0" eaLnBrk="1" latinLnBrk="0" hangingPunct="1">
              <a:defRPr sz="14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441A2F3-022E-9844-B3E5-5A080C0A0C75}" type="slidenum">
              <a:rPr lang="pl-PL" sz="1400" smtClean="0"/>
              <a:pPr/>
              <a:t>‹#›</a:t>
            </a:fld>
            <a:endParaRPr lang="pl-PL" sz="1400"/>
          </a:p>
        </p:txBody>
      </p:sp>
    </p:spTree>
    <p:extLst>
      <p:ext uri="{BB962C8B-B14F-4D97-AF65-F5344CB8AC3E}">
        <p14:creationId xmlns:p14="http://schemas.microsoft.com/office/powerpoint/2010/main" val="366018770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subtitle and Content 2">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22026CE-C6CB-2340-98E1-04CB357F8B12}"/>
              </a:ext>
            </a:extLst>
          </p:cNvPr>
          <p:cNvSpPr/>
          <p:nvPr userDrawn="1"/>
        </p:nvSpPr>
        <p:spPr>
          <a:xfrm>
            <a:off x="1" y="-1"/>
            <a:ext cx="1871531" cy="148478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pl-PL" sz="1800"/>
          </a:p>
        </p:txBody>
      </p:sp>
      <p:pic>
        <p:nvPicPr>
          <p:cNvPr id="16" name="Picture 15">
            <a:extLst>
              <a:ext uri="{FF2B5EF4-FFF2-40B4-BE49-F238E27FC236}">
                <a16:creationId xmlns:a16="http://schemas.microsoft.com/office/drawing/2014/main" id="{7C755492-7D1E-8745-8A75-49376E8C2B9B}"/>
              </a:ext>
            </a:extLst>
          </p:cNvPr>
          <p:cNvPicPr>
            <a:picLocks noChangeAspect="1"/>
          </p:cNvPicPr>
          <p:nvPr userDrawn="1"/>
        </p:nvPicPr>
        <p:blipFill>
          <a:blip r:embed="rId2"/>
          <a:stretch>
            <a:fillRect/>
          </a:stretch>
        </p:blipFill>
        <p:spPr>
          <a:xfrm>
            <a:off x="205145" y="116632"/>
            <a:ext cx="1378355" cy="677044"/>
          </a:xfrm>
          <a:prstGeom prst="rect">
            <a:avLst/>
          </a:prstGeom>
        </p:spPr>
      </p:pic>
      <p:sp>
        <p:nvSpPr>
          <p:cNvPr id="15" name="Rectangle 14">
            <a:extLst>
              <a:ext uri="{FF2B5EF4-FFF2-40B4-BE49-F238E27FC236}">
                <a16:creationId xmlns:a16="http://schemas.microsoft.com/office/drawing/2014/main" id="{A15A3462-2128-D341-9288-DDAD66B4CA33}"/>
              </a:ext>
            </a:extLst>
          </p:cNvPr>
          <p:cNvSpPr/>
          <p:nvPr userDrawn="1"/>
        </p:nvSpPr>
        <p:spPr>
          <a:xfrm>
            <a:off x="338" y="926784"/>
            <a:ext cx="1871531" cy="5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pl-PL" sz="1800"/>
          </a:p>
        </p:txBody>
      </p:sp>
      <p:sp>
        <p:nvSpPr>
          <p:cNvPr id="2" name="Title 1"/>
          <p:cNvSpPr>
            <a:spLocks noGrp="1"/>
          </p:cNvSpPr>
          <p:nvPr>
            <p:ph type="title"/>
          </p:nvPr>
        </p:nvSpPr>
        <p:spPr>
          <a:xfrm>
            <a:off x="1872000" y="0"/>
            <a:ext cx="10320000" cy="908050"/>
          </a:xfrm>
        </p:spPr>
        <p:txBody>
          <a:bodyPr tIns="0" bIns="0"/>
          <a:lstStyle/>
          <a:p>
            <a:r>
              <a:rPr lang="en-US" dirty="0"/>
              <a:t>Click to edit Master title style</a:t>
            </a:r>
          </a:p>
        </p:txBody>
      </p:sp>
      <p:sp>
        <p:nvSpPr>
          <p:cNvPr id="3" name="Content Placeholder 2"/>
          <p:cNvSpPr>
            <a:spLocks noGrp="1"/>
          </p:cNvSpPr>
          <p:nvPr>
            <p:ph idx="1"/>
          </p:nvPr>
        </p:nvSpPr>
        <p:spPr>
          <a:xfrm>
            <a:off x="1007435" y="1916832"/>
            <a:ext cx="10081120" cy="4464496"/>
          </a:xfrm>
        </p:spPr>
        <p:txBody>
          <a:bodyPr/>
          <a:lstStyle>
            <a:lvl1pPr>
              <a:spcAft>
                <a:spcPts val="1000"/>
              </a:spcAft>
              <a:buClr>
                <a:schemeClr val="tx2"/>
              </a:buCl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7">
            <a:extLst>
              <a:ext uri="{FF2B5EF4-FFF2-40B4-BE49-F238E27FC236}">
                <a16:creationId xmlns:a16="http://schemas.microsoft.com/office/drawing/2014/main" id="{A0D14808-F8E8-3447-A6F4-17AC8E3711D7}"/>
              </a:ext>
            </a:extLst>
          </p:cNvPr>
          <p:cNvSpPr>
            <a:spLocks noGrp="1"/>
          </p:cNvSpPr>
          <p:nvPr>
            <p:ph type="body" sz="quarter" idx="13"/>
          </p:nvPr>
        </p:nvSpPr>
        <p:spPr>
          <a:xfrm>
            <a:off x="1873887" y="926784"/>
            <a:ext cx="10320000" cy="558000"/>
          </a:xfrm>
          <a:solidFill>
            <a:schemeClr val="accent2"/>
          </a:solidFill>
        </p:spPr>
        <p:txBody>
          <a:bodyPr vert="horz" lIns="360000" tIns="0" rIns="360000" bIns="0" rtlCol="0" anchor="ctr">
            <a:normAutofit/>
          </a:bodyPr>
          <a:lstStyle>
            <a:lvl1pPr marL="0" indent="0">
              <a:buFontTx/>
              <a:buNone/>
              <a:tabLst/>
              <a:defRPr lang="en-US" sz="1600" i="0" smtClean="0">
                <a:solidFill>
                  <a:schemeClr val="bg1"/>
                </a:solidFill>
                <a:latin typeface="+mj-lt"/>
                <a:ea typeface="+mj-ea"/>
                <a:cs typeface="+mj-cs"/>
              </a:defRPr>
            </a:lvl1pPr>
            <a:lvl2pPr>
              <a:defRPr lang="en-US" smtClean="0"/>
            </a:lvl2pPr>
            <a:lvl3pPr>
              <a:defRPr lang="en-US" smtClean="0"/>
            </a:lvl3pPr>
            <a:lvl4pPr>
              <a:defRPr lang="en-US" smtClean="0"/>
            </a:lvl4pPr>
            <a:lvl5pPr>
              <a:defRPr lang="pl-PL"/>
            </a:lvl5pPr>
          </a:lstStyle>
          <a:p>
            <a:pPr lvl="0">
              <a:spcBef>
                <a:spcPct val="0"/>
              </a:spcBef>
              <a:buNone/>
            </a:pPr>
            <a:r>
              <a:rPr lang="en-US" dirty="0"/>
              <a:t>Click to edit Master text styles</a:t>
            </a:r>
          </a:p>
        </p:txBody>
      </p:sp>
      <p:sp>
        <p:nvSpPr>
          <p:cNvPr id="11" name="Slide Number Placeholder 5">
            <a:extLst>
              <a:ext uri="{FF2B5EF4-FFF2-40B4-BE49-F238E27FC236}">
                <a16:creationId xmlns:a16="http://schemas.microsoft.com/office/drawing/2014/main" id="{A77A8C37-0200-F240-997C-E1D563F27318}"/>
              </a:ext>
            </a:extLst>
          </p:cNvPr>
          <p:cNvSpPr txBox="1">
            <a:spLocks/>
          </p:cNvSpPr>
          <p:nvPr userDrawn="1"/>
        </p:nvSpPr>
        <p:spPr>
          <a:xfrm>
            <a:off x="11280576" y="1023225"/>
            <a:ext cx="768085" cy="365125"/>
          </a:xfrm>
          <a:prstGeom prst="rect">
            <a:avLst/>
          </a:prstGeom>
        </p:spPr>
        <p:txBody>
          <a:bodyPr vert="horz" lIns="0" tIns="0" rIns="0" bIns="0" rtlCol="0" anchor="ctr" anchorCtr="0"/>
          <a:lstStyle>
            <a:defPPr>
              <a:defRPr lang="en-US"/>
            </a:defPPr>
            <a:lvl1pPr marL="0" algn="ctr" defTabSz="457200" rtl="0" eaLnBrk="1" latinLnBrk="0" hangingPunct="1">
              <a:defRPr sz="14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441A2F3-022E-9844-B3E5-5A080C0A0C75}" type="slidenum">
              <a:rPr lang="pl-PL" sz="1400" smtClean="0"/>
              <a:pPr/>
              <a:t>‹#›</a:t>
            </a:fld>
            <a:endParaRPr lang="pl-PL" sz="1400"/>
          </a:p>
        </p:txBody>
      </p:sp>
    </p:spTree>
    <p:extLst>
      <p:ext uri="{BB962C8B-B14F-4D97-AF65-F5344CB8AC3E}">
        <p14:creationId xmlns:p14="http://schemas.microsoft.com/office/powerpoint/2010/main" val="226640270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Title, subtitle and Content 2">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22026CE-C6CB-2340-98E1-04CB357F8B12}"/>
              </a:ext>
            </a:extLst>
          </p:cNvPr>
          <p:cNvSpPr/>
          <p:nvPr userDrawn="1"/>
        </p:nvSpPr>
        <p:spPr>
          <a:xfrm>
            <a:off x="1" y="-1"/>
            <a:ext cx="1871531" cy="148478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pl-PL" sz="1800"/>
          </a:p>
        </p:txBody>
      </p:sp>
      <p:pic>
        <p:nvPicPr>
          <p:cNvPr id="16" name="Picture 15">
            <a:extLst>
              <a:ext uri="{FF2B5EF4-FFF2-40B4-BE49-F238E27FC236}">
                <a16:creationId xmlns:a16="http://schemas.microsoft.com/office/drawing/2014/main" id="{7C755492-7D1E-8745-8A75-49376E8C2B9B}"/>
              </a:ext>
            </a:extLst>
          </p:cNvPr>
          <p:cNvPicPr>
            <a:picLocks noChangeAspect="1"/>
          </p:cNvPicPr>
          <p:nvPr userDrawn="1"/>
        </p:nvPicPr>
        <p:blipFill>
          <a:blip r:embed="rId2"/>
          <a:stretch>
            <a:fillRect/>
          </a:stretch>
        </p:blipFill>
        <p:spPr>
          <a:xfrm>
            <a:off x="205145" y="116632"/>
            <a:ext cx="1378355" cy="677044"/>
          </a:xfrm>
          <a:prstGeom prst="rect">
            <a:avLst/>
          </a:prstGeom>
        </p:spPr>
      </p:pic>
      <p:sp>
        <p:nvSpPr>
          <p:cNvPr id="15" name="Rectangle 14">
            <a:extLst>
              <a:ext uri="{FF2B5EF4-FFF2-40B4-BE49-F238E27FC236}">
                <a16:creationId xmlns:a16="http://schemas.microsoft.com/office/drawing/2014/main" id="{A15A3462-2128-D341-9288-DDAD66B4CA33}"/>
              </a:ext>
            </a:extLst>
          </p:cNvPr>
          <p:cNvSpPr/>
          <p:nvPr userDrawn="1"/>
        </p:nvSpPr>
        <p:spPr>
          <a:xfrm>
            <a:off x="338" y="926784"/>
            <a:ext cx="1871531" cy="5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pl-PL" sz="1800"/>
          </a:p>
        </p:txBody>
      </p:sp>
      <p:sp>
        <p:nvSpPr>
          <p:cNvPr id="2" name="Title 1"/>
          <p:cNvSpPr>
            <a:spLocks noGrp="1"/>
          </p:cNvSpPr>
          <p:nvPr>
            <p:ph type="title"/>
          </p:nvPr>
        </p:nvSpPr>
        <p:spPr>
          <a:xfrm>
            <a:off x="1872000" y="0"/>
            <a:ext cx="10320000" cy="908050"/>
          </a:xfrm>
        </p:spPr>
        <p:txBody>
          <a:bodyPr tIns="0" bIns="0"/>
          <a:lstStyle/>
          <a:p>
            <a:r>
              <a:rPr lang="en-US" dirty="0"/>
              <a:t>Click to edit Master title style</a:t>
            </a:r>
          </a:p>
        </p:txBody>
      </p:sp>
      <p:sp>
        <p:nvSpPr>
          <p:cNvPr id="3" name="Content Placeholder 2"/>
          <p:cNvSpPr>
            <a:spLocks noGrp="1"/>
          </p:cNvSpPr>
          <p:nvPr>
            <p:ph idx="1"/>
          </p:nvPr>
        </p:nvSpPr>
        <p:spPr>
          <a:xfrm>
            <a:off x="1007435" y="1916832"/>
            <a:ext cx="10081120" cy="4464496"/>
          </a:xfrm>
        </p:spPr>
        <p:txBody>
          <a:bodyPr/>
          <a:lstStyle>
            <a:lvl1pPr>
              <a:spcAft>
                <a:spcPts val="1000"/>
              </a:spcAft>
              <a:buClr>
                <a:schemeClr val="tx2"/>
              </a:buCl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7">
            <a:extLst>
              <a:ext uri="{FF2B5EF4-FFF2-40B4-BE49-F238E27FC236}">
                <a16:creationId xmlns:a16="http://schemas.microsoft.com/office/drawing/2014/main" id="{A0D14808-F8E8-3447-A6F4-17AC8E3711D7}"/>
              </a:ext>
            </a:extLst>
          </p:cNvPr>
          <p:cNvSpPr>
            <a:spLocks noGrp="1"/>
          </p:cNvSpPr>
          <p:nvPr>
            <p:ph type="body" sz="quarter" idx="13"/>
          </p:nvPr>
        </p:nvSpPr>
        <p:spPr>
          <a:xfrm>
            <a:off x="1873887" y="926784"/>
            <a:ext cx="10320000" cy="558000"/>
          </a:xfrm>
          <a:solidFill>
            <a:schemeClr val="tx2"/>
          </a:solidFill>
        </p:spPr>
        <p:txBody>
          <a:bodyPr vert="horz" lIns="360000" tIns="0" rIns="360000" bIns="0" rtlCol="0" anchor="ctr">
            <a:normAutofit/>
          </a:bodyPr>
          <a:lstStyle>
            <a:lvl1pPr marL="0" indent="0">
              <a:buFontTx/>
              <a:buNone/>
              <a:tabLst/>
              <a:defRPr lang="en-US" sz="1600" i="0" smtClean="0">
                <a:solidFill>
                  <a:schemeClr val="bg1"/>
                </a:solidFill>
                <a:latin typeface="+mj-lt"/>
                <a:ea typeface="+mj-ea"/>
                <a:cs typeface="+mj-cs"/>
              </a:defRPr>
            </a:lvl1pPr>
            <a:lvl2pPr>
              <a:defRPr lang="en-US" smtClean="0"/>
            </a:lvl2pPr>
            <a:lvl3pPr>
              <a:defRPr lang="en-US" smtClean="0"/>
            </a:lvl3pPr>
            <a:lvl4pPr>
              <a:defRPr lang="en-US" smtClean="0"/>
            </a:lvl4pPr>
            <a:lvl5pPr>
              <a:defRPr lang="pl-PL"/>
            </a:lvl5pPr>
          </a:lstStyle>
          <a:p>
            <a:pPr lvl="0">
              <a:spcBef>
                <a:spcPct val="0"/>
              </a:spcBef>
              <a:buNone/>
            </a:pPr>
            <a:r>
              <a:rPr lang="en-US" dirty="0"/>
              <a:t>Click to edit Master text styles</a:t>
            </a:r>
          </a:p>
        </p:txBody>
      </p:sp>
      <p:sp>
        <p:nvSpPr>
          <p:cNvPr id="6" name="Slide Number Placeholder 5"/>
          <p:cNvSpPr>
            <a:spLocks noGrp="1"/>
          </p:cNvSpPr>
          <p:nvPr>
            <p:ph type="sldNum" sz="quarter" idx="12"/>
          </p:nvPr>
        </p:nvSpPr>
        <p:spPr>
          <a:xfrm>
            <a:off x="11280576" y="1023225"/>
            <a:ext cx="768085" cy="365125"/>
          </a:xfrm>
        </p:spPr>
        <p:txBody>
          <a:bodyPr lIns="0" tIns="0" rIns="0" bIns="0" anchor="ctr" anchorCtr="0"/>
          <a:lstStyle>
            <a:lvl1pPr algn="ctr">
              <a:defRPr sz="1400">
                <a:solidFill>
                  <a:schemeClr val="bg1"/>
                </a:solidFill>
              </a:defRPr>
            </a:lvl1pPr>
          </a:lstStyle>
          <a:p>
            <a:fld id="{9441A2F3-022E-9844-B3E5-5A080C0A0C75}" type="slidenum">
              <a:rPr lang="pl-PL" smtClean="0"/>
              <a:pPr/>
              <a:t>‹#›</a:t>
            </a:fld>
            <a:endParaRPr lang="pl-PL"/>
          </a:p>
        </p:txBody>
      </p:sp>
    </p:spTree>
    <p:extLst>
      <p:ext uri="{BB962C8B-B14F-4D97-AF65-F5344CB8AC3E}">
        <p14:creationId xmlns:p14="http://schemas.microsoft.com/office/powerpoint/2010/main" val="379632886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_Title, subtitl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22026CE-C6CB-2340-98E1-04CB357F8B12}"/>
              </a:ext>
            </a:extLst>
          </p:cNvPr>
          <p:cNvSpPr/>
          <p:nvPr userDrawn="1"/>
        </p:nvSpPr>
        <p:spPr>
          <a:xfrm>
            <a:off x="1" y="-1"/>
            <a:ext cx="1871531" cy="148478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pl-PL" sz="1800"/>
          </a:p>
        </p:txBody>
      </p:sp>
      <p:pic>
        <p:nvPicPr>
          <p:cNvPr id="16" name="Picture 15">
            <a:extLst>
              <a:ext uri="{FF2B5EF4-FFF2-40B4-BE49-F238E27FC236}">
                <a16:creationId xmlns:a16="http://schemas.microsoft.com/office/drawing/2014/main" id="{7C755492-7D1E-8745-8A75-49376E8C2B9B}"/>
              </a:ext>
            </a:extLst>
          </p:cNvPr>
          <p:cNvPicPr>
            <a:picLocks noChangeAspect="1"/>
          </p:cNvPicPr>
          <p:nvPr userDrawn="1"/>
        </p:nvPicPr>
        <p:blipFill>
          <a:blip r:embed="rId2"/>
          <a:stretch>
            <a:fillRect/>
          </a:stretch>
        </p:blipFill>
        <p:spPr>
          <a:xfrm>
            <a:off x="205145" y="116632"/>
            <a:ext cx="1378355" cy="677044"/>
          </a:xfrm>
          <a:prstGeom prst="rect">
            <a:avLst/>
          </a:prstGeom>
        </p:spPr>
      </p:pic>
      <p:sp>
        <p:nvSpPr>
          <p:cNvPr id="15" name="Rectangle 14">
            <a:extLst>
              <a:ext uri="{FF2B5EF4-FFF2-40B4-BE49-F238E27FC236}">
                <a16:creationId xmlns:a16="http://schemas.microsoft.com/office/drawing/2014/main" id="{A15A3462-2128-D341-9288-DDAD66B4CA33}"/>
              </a:ext>
            </a:extLst>
          </p:cNvPr>
          <p:cNvSpPr/>
          <p:nvPr userDrawn="1"/>
        </p:nvSpPr>
        <p:spPr>
          <a:xfrm>
            <a:off x="338" y="926784"/>
            <a:ext cx="1871531" cy="5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pl-PL" sz="1800"/>
          </a:p>
        </p:txBody>
      </p:sp>
      <p:sp>
        <p:nvSpPr>
          <p:cNvPr id="2" name="Title 1"/>
          <p:cNvSpPr>
            <a:spLocks noGrp="1"/>
          </p:cNvSpPr>
          <p:nvPr>
            <p:ph type="title"/>
          </p:nvPr>
        </p:nvSpPr>
        <p:spPr>
          <a:xfrm>
            <a:off x="1872000" y="0"/>
            <a:ext cx="10320000" cy="908050"/>
          </a:xfrm>
        </p:spPr>
        <p:txBody>
          <a:bodyPr tIns="0" bIns="0"/>
          <a:lstStyle/>
          <a:p>
            <a:r>
              <a:rPr lang="en-US" dirty="0"/>
              <a:t>Click to edit Master title style</a:t>
            </a:r>
          </a:p>
        </p:txBody>
      </p:sp>
      <p:sp>
        <p:nvSpPr>
          <p:cNvPr id="8" name="Text Placeholder 7">
            <a:extLst>
              <a:ext uri="{FF2B5EF4-FFF2-40B4-BE49-F238E27FC236}">
                <a16:creationId xmlns:a16="http://schemas.microsoft.com/office/drawing/2014/main" id="{A0D14808-F8E8-3447-A6F4-17AC8E3711D7}"/>
              </a:ext>
            </a:extLst>
          </p:cNvPr>
          <p:cNvSpPr>
            <a:spLocks noGrp="1"/>
          </p:cNvSpPr>
          <p:nvPr>
            <p:ph type="body" sz="quarter" idx="13"/>
          </p:nvPr>
        </p:nvSpPr>
        <p:spPr>
          <a:xfrm>
            <a:off x="1873887" y="926784"/>
            <a:ext cx="10320000" cy="558000"/>
          </a:xfrm>
          <a:solidFill>
            <a:schemeClr val="tx2"/>
          </a:solidFill>
        </p:spPr>
        <p:txBody>
          <a:bodyPr vert="horz" lIns="360000" tIns="0" rIns="360000" bIns="0" rtlCol="0" anchor="ctr">
            <a:normAutofit/>
          </a:bodyPr>
          <a:lstStyle>
            <a:lvl1pPr marL="0" indent="0">
              <a:buFontTx/>
              <a:buNone/>
              <a:tabLst/>
              <a:defRPr lang="en-US" sz="1600" i="0" smtClean="0">
                <a:solidFill>
                  <a:schemeClr val="bg1"/>
                </a:solidFill>
                <a:latin typeface="+mj-lt"/>
                <a:ea typeface="+mj-ea"/>
                <a:cs typeface="+mj-cs"/>
              </a:defRPr>
            </a:lvl1pPr>
            <a:lvl2pPr>
              <a:defRPr lang="en-US" smtClean="0"/>
            </a:lvl2pPr>
            <a:lvl3pPr>
              <a:defRPr lang="en-US" smtClean="0"/>
            </a:lvl3pPr>
            <a:lvl4pPr>
              <a:defRPr lang="en-US" smtClean="0"/>
            </a:lvl4pPr>
            <a:lvl5pPr>
              <a:defRPr lang="pl-PL"/>
            </a:lvl5pPr>
          </a:lstStyle>
          <a:p>
            <a:pPr lvl="0">
              <a:spcBef>
                <a:spcPct val="0"/>
              </a:spcBef>
              <a:buNone/>
            </a:pPr>
            <a:r>
              <a:rPr lang="en-US" dirty="0"/>
              <a:t>Click to edit Master text styles</a:t>
            </a:r>
          </a:p>
        </p:txBody>
      </p:sp>
      <p:sp>
        <p:nvSpPr>
          <p:cNvPr id="6" name="Slide Number Placeholder 5"/>
          <p:cNvSpPr>
            <a:spLocks noGrp="1"/>
          </p:cNvSpPr>
          <p:nvPr>
            <p:ph type="sldNum" sz="quarter" idx="12"/>
          </p:nvPr>
        </p:nvSpPr>
        <p:spPr>
          <a:xfrm>
            <a:off x="11280576" y="1023225"/>
            <a:ext cx="768085" cy="365125"/>
          </a:xfrm>
        </p:spPr>
        <p:txBody>
          <a:bodyPr lIns="0" tIns="0" rIns="0" bIns="0" anchor="ctr" anchorCtr="0"/>
          <a:lstStyle>
            <a:lvl1pPr algn="ctr">
              <a:defRPr sz="1400">
                <a:solidFill>
                  <a:schemeClr val="bg1"/>
                </a:solidFill>
              </a:defRPr>
            </a:lvl1pPr>
          </a:lstStyle>
          <a:p>
            <a:fld id="{9441A2F3-022E-9844-B3E5-5A080C0A0C75}" type="slidenum">
              <a:rPr lang="pl-PL" smtClean="0"/>
              <a:pPr/>
              <a:t>‹#›</a:t>
            </a:fld>
            <a:endParaRPr lang="pl-PL"/>
          </a:p>
        </p:txBody>
      </p:sp>
    </p:spTree>
    <p:extLst>
      <p:ext uri="{BB962C8B-B14F-4D97-AF65-F5344CB8AC3E}">
        <p14:creationId xmlns:p14="http://schemas.microsoft.com/office/powerpoint/2010/main" val="25283764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1141410" y="2249486"/>
            <a:ext cx="4878389" cy="3541714"/>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6172200" y="2249486"/>
            <a:ext cx="4875211" cy="3541714"/>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4/14/2026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Picture whole pag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9A41DF63-D005-574B-B21B-DA2F86691139}"/>
              </a:ext>
            </a:extLst>
          </p:cNvPr>
          <p:cNvSpPr>
            <a:spLocks noGrp="1"/>
          </p:cNvSpPr>
          <p:nvPr>
            <p:ph type="pic" sz="quarter" idx="10"/>
          </p:nvPr>
        </p:nvSpPr>
        <p:spPr>
          <a:xfrm>
            <a:off x="0" y="0"/>
            <a:ext cx="12192000" cy="6858000"/>
          </a:xfrm>
        </p:spPr>
        <p:txBody>
          <a:bodyPr/>
          <a:lstStyle/>
          <a:p>
            <a:r>
              <a:rPr lang="en-US"/>
              <a:t>Click icon to add picture</a:t>
            </a:r>
            <a:endParaRPr lang="pl-PL"/>
          </a:p>
        </p:txBody>
      </p:sp>
      <p:pic>
        <p:nvPicPr>
          <p:cNvPr id="7" name="Picture 6">
            <a:extLst>
              <a:ext uri="{FF2B5EF4-FFF2-40B4-BE49-F238E27FC236}">
                <a16:creationId xmlns:a16="http://schemas.microsoft.com/office/drawing/2014/main" id="{9DB81E5D-10F9-FB49-9E43-61B1D293F091}"/>
              </a:ext>
            </a:extLst>
          </p:cNvPr>
          <p:cNvPicPr>
            <a:picLocks noChangeAspect="1"/>
          </p:cNvPicPr>
          <p:nvPr userDrawn="1"/>
        </p:nvPicPr>
        <p:blipFill>
          <a:blip r:embed="rId2"/>
          <a:stretch>
            <a:fillRect/>
          </a:stretch>
        </p:blipFill>
        <p:spPr>
          <a:xfrm>
            <a:off x="10608501" y="115504"/>
            <a:ext cx="1378355" cy="677044"/>
          </a:xfrm>
          <a:prstGeom prst="rect">
            <a:avLst/>
          </a:prstGeom>
        </p:spPr>
      </p:pic>
    </p:spTree>
    <p:extLst>
      <p:ext uri="{BB962C8B-B14F-4D97-AF65-F5344CB8AC3E}">
        <p14:creationId xmlns:p14="http://schemas.microsoft.com/office/powerpoint/2010/main" val="125391993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Photo with titl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DB81E5D-10F9-FB49-9E43-61B1D293F091}"/>
              </a:ext>
            </a:extLst>
          </p:cNvPr>
          <p:cNvPicPr>
            <a:picLocks noChangeAspect="1"/>
          </p:cNvPicPr>
          <p:nvPr userDrawn="1"/>
        </p:nvPicPr>
        <p:blipFill>
          <a:blip r:embed="rId2"/>
          <a:stretch>
            <a:fillRect/>
          </a:stretch>
        </p:blipFill>
        <p:spPr>
          <a:xfrm>
            <a:off x="10608501" y="115504"/>
            <a:ext cx="1378355" cy="677044"/>
          </a:xfrm>
          <a:prstGeom prst="rect">
            <a:avLst/>
          </a:prstGeom>
        </p:spPr>
      </p:pic>
      <p:sp>
        <p:nvSpPr>
          <p:cNvPr id="4" name="Picture Placeholder 3">
            <a:extLst>
              <a:ext uri="{FF2B5EF4-FFF2-40B4-BE49-F238E27FC236}">
                <a16:creationId xmlns:a16="http://schemas.microsoft.com/office/drawing/2014/main" id="{E0BDED4A-CF3D-8541-A8D1-5E64CF8229AE}"/>
              </a:ext>
            </a:extLst>
          </p:cNvPr>
          <p:cNvSpPr>
            <a:spLocks noGrp="1"/>
          </p:cNvSpPr>
          <p:nvPr>
            <p:ph type="pic" sz="quarter" idx="10"/>
          </p:nvPr>
        </p:nvSpPr>
        <p:spPr>
          <a:xfrm>
            <a:off x="0" y="908720"/>
            <a:ext cx="12192000" cy="5949280"/>
          </a:xfrm>
        </p:spPr>
        <p:txBody>
          <a:bodyPr/>
          <a:lstStyle/>
          <a:p>
            <a:endParaRPr lang="pl-PL"/>
          </a:p>
        </p:txBody>
      </p:sp>
      <p:sp>
        <p:nvSpPr>
          <p:cNvPr id="8" name="Title 1">
            <a:extLst>
              <a:ext uri="{FF2B5EF4-FFF2-40B4-BE49-F238E27FC236}">
                <a16:creationId xmlns:a16="http://schemas.microsoft.com/office/drawing/2014/main" id="{A8D51605-DD63-2749-8FD0-6E70DD58395A}"/>
              </a:ext>
            </a:extLst>
          </p:cNvPr>
          <p:cNvSpPr>
            <a:spLocks noGrp="1"/>
          </p:cNvSpPr>
          <p:nvPr>
            <p:ph type="title"/>
          </p:nvPr>
        </p:nvSpPr>
        <p:spPr>
          <a:xfrm>
            <a:off x="1774433" y="0"/>
            <a:ext cx="10417569" cy="908050"/>
          </a:xfrm>
        </p:spPr>
        <p:txBody>
          <a:bodyPr rIns="1080000"/>
          <a:lstStyle/>
          <a:p>
            <a:r>
              <a:rPr lang="en-US" dirty="0"/>
              <a:t>Click to edit Master title style</a:t>
            </a:r>
          </a:p>
        </p:txBody>
      </p:sp>
      <p:sp>
        <p:nvSpPr>
          <p:cNvPr id="9" name="Rectangle 8">
            <a:extLst>
              <a:ext uri="{FF2B5EF4-FFF2-40B4-BE49-F238E27FC236}">
                <a16:creationId xmlns:a16="http://schemas.microsoft.com/office/drawing/2014/main" id="{45FB892F-304C-6B4D-BF4E-ACF8DC5C2F93}"/>
              </a:ext>
            </a:extLst>
          </p:cNvPr>
          <p:cNvSpPr/>
          <p:nvPr userDrawn="1"/>
        </p:nvSpPr>
        <p:spPr>
          <a:xfrm>
            <a:off x="0" y="0"/>
            <a:ext cx="1775520" cy="90805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pl-PL" sz="1800"/>
          </a:p>
        </p:txBody>
      </p:sp>
      <p:pic>
        <p:nvPicPr>
          <p:cNvPr id="10" name="Picture 9">
            <a:extLst>
              <a:ext uri="{FF2B5EF4-FFF2-40B4-BE49-F238E27FC236}">
                <a16:creationId xmlns:a16="http://schemas.microsoft.com/office/drawing/2014/main" id="{22B3BD19-CF1E-8B41-853F-4C0F65E766DF}"/>
              </a:ext>
            </a:extLst>
          </p:cNvPr>
          <p:cNvPicPr>
            <a:picLocks noChangeAspect="1"/>
          </p:cNvPicPr>
          <p:nvPr userDrawn="1"/>
        </p:nvPicPr>
        <p:blipFill>
          <a:blip r:embed="rId2"/>
          <a:stretch>
            <a:fillRect/>
          </a:stretch>
        </p:blipFill>
        <p:spPr>
          <a:xfrm>
            <a:off x="205145" y="116632"/>
            <a:ext cx="1378355" cy="677044"/>
          </a:xfrm>
          <a:prstGeom prst="rect">
            <a:avLst/>
          </a:prstGeom>
        </p:spPr>
      </p:pic>
      <p:sp>
        <p:nvSpPr>
          <p:cNvPr id="11" name="Slide Number Placeholder 5">
            <a:extLst>
              <a:ext uri="{FF2B5EF4-FFF2-40B4-BE49-F238E27FC236}">
                <a16:creationId xmlns:a16="http://schemas.microsoft.com/office/drawing/2014/main" id="{33E6A9AE-2095-3A47-B897-8E46A17FE149}"/>
              </a:ext>
            </a:extLst>
          </p:cNvPr>
          <p:cNvSpPr>
            <a:spLocks noGrp="1"/>
          </p:cNvSpPr>
          <p:nvPr>
            <p:ph type="sldNum" sz="quarter" idx="12"/>
          </p:nvPr>
        </p:nvSpPr>
        <p:spPr>
          <a:xfrm>
            <a:off x="11280576" y="260651"/>
            <a:ext cx="768085" cy="365125"/>
          </a:xfrm>
        </p:spPr>
        <p:txBody>
          <a:bodyPr lIns="0" tIns="0" rIns="0" bIns="0" anchor="ctr" anchorCtr="0"/>
          <a:lstStyle>
            <a:lvl1pPr algn="ctr">
              <a:defRPr sz="1400">
                <a:solidFill>
                  <a:schemeClr val="bg1"/>
                </a:solidFill>
              </a:defRPr>
            </a:lvl1pPr>
          </a:lstStyle>
          <a:p>
            <a:fld id="{9441A2F3-022E-9844-B3E5-5A080C0A0C75}" type="slidenum">
              <a:rPr lang="pl-PL" smtClean="0"/>
              <a:pPr/>
              <a:t>‹#›</a:t>
            </a:fld>
            <a:endParaRPr lang="pl-PL"/>
          </a:p>
        </p:txBody>
      </p:sp>
    </p:spTree>
    <p:extLst>
      <p:ext uri="{BB962C8B-B14F-4D97-AF65-F5344CB8AC3E}">
        <p14:creationId xmlns:p14="http://schemas.microsoft.com/office/powerpoint/2010/main" val="16386946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416480" cy="908050"/>
          </a:xfrm>
        </p:spPr>
        <p:txBody>
          <a:bodyPr/>
          <a:lstStyle/>
          <a:p>
            <a:r>
              <a:rPr lang="en-US"/>
              <a:t>Click to edit Master title style</a:t>
            </a:r>
            <a:endParaRPr lang="en-US" dirty="0"/>
          </a:p>
        </p:txBody>
      </p:sp>
      <p:sp>
        <p:nvSpPr>
          <p:cNvPr id="3" name="Content Placeholder 2"/>
          <p:cNvSpPr>
            <a:spLocks noGrp="1"/>
          </p:cNvSpPr>
          <p:nvPr>
            <p:ph sz="half" idx="1"/>
          </p:nvPr>
        </p:nvSpPr>
        <p:spPr>
          <a:xfrm>
            <a:off x="431372" y="1052736"/>
            <a:ext cx="5588429" cy="53285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052736"/>
            <a:ext cx="5588429" cy="53285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pl-PL"/>
          </a:p>
        </p:txBody>
      </p:sp>
      <p:sp>
        <p:nvSpPr>
          <p:cNvPr id="6" name="Footer Placeholder 5"/>
          <p:cNvSpPr>
            <a:spLocks noGrp="1"/>
          </p:cNvSpPr>
          <p:nvPr>
            <p:ph type="ftr" sz="quarter" idx="11"/>
          </p:nvPr>
        </p:nvSpPr>
        <p:spPr/>
        <p:txBody>
          <a:bodyPr/>
          <a:lstStyle/>
          <a:p>
            <a:endParaRPr lang="pl-PL"/>
          </a:p>
        </p:txBody>
      </p:sp>
      <p:sp>
        <p:nvSpPr>
          <p:cNvPr id="7" name="Slide Number Placeholder 6"/>
          <p:cNvSpPr>
            <a:spLocks noGrp="1"/>
          </p:cNvSpPr>
          <p:nvPr>
            <p:ph type="sldNum" sz="quarter" idx="12"/>
          </p:nvPr>
        </p:nvSpPr>
        <p:spPr/>
        <p:txBody>
          <a:bodyPr/>
          <a:lstStyle/>
          <a:p>
            <a:fld id="{9441A2F3-022E-9844-B3E5-5A080C0A0C75}" type="slidenum">
              <a:rPr lang="pl-PL" smtClean="0"/>
              <a:t>‹#›</a:t>
            </a:fld>
            <a:endParaRPr lang="pl-PL"/>
          </a:p>
        </p:txBody>
      </p:sp>
      <p:sp>
        <p:nvSpPr>
          <p:cNvPr id="8" name="Rectangle 7">
            <a:extLst>
              <a:ext uri="{FF2B5EF4-FFF2-40B4-BE49-F238E27FC236}">
                <a16:creationId xmlns:a16="http://schemas.microsoft.com/office/drawing/2014/main" id="{F59D2002-77F4-CB44-893B-D5C8AF3F511A}"/>
              </a:ext>
            </a:extLst>
          </p:cNvPr>
          <p:cNvSpPr/>
          <p:nvPr userDrawn="1"/>
        </p:nvSpPr>
        <p:spPr>
          <a:xfrm>
            <a:off x="10416480" y="0"/>
            <a:ext cx="1775520" cy="90805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1800"/>
          </a:p>
        </p:txBody>
      </p:sp>
      <p:pic>
        <p:nvPicPr>
          <p:cNvPr id="9" name="Picture 8">
            <a:extLst>
              <a:ext uri="{FF2B5EF4-FFF2-40B4-BE49-F238E27FC236}">
                <a16:creationId xmlns:a16="http://schemas.microsoft.com/office/drawing/2014/main" id="{4E9B8C0D-6301-E342-AA2C-8CEAC08FF399}"/>
              </a:ext>
            </a:extLst>
          </p:cNvPr>
          <p:cNvPicPr>
            <a:picLocks noChangeAspect="1"/>
          </p:cNvPicPr>
          <p:nvPr userDrawn="1"/>
        </p:nvPicPr>
        <p:blipFill>
          <a:blip r:embed="rId2"/>
          <a:stretch>
            <a:fillRect/>
          </a:stretch>
        </p:blipFill>
        <p:spPr>
          <a:xfrm>
            <a:off x="10608501" y="115504"/>
            <a:ext cx="1378355" cy="677044"/>
          </a:xfrm>
          <a:prstGeom prst="rect">
            <a:avLst/>
          </a:prstGeom>
        </p:spPr>
      </p:pic>
    </p:spTree>
    <p:extLst>
      <p:ext uri="{BB962C8B-B14F-4D97-AF65-F5344CB8AC3E}">
        <p14:creationId xmlns:p14="http://schemas.microsoft.com/office/powerpoint/2010/main" val="355098981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0" y="3"/>
            <a:ext cx="10416480" cy="908269"/>
          </a:xfrm>
        </p:spPr>
        <p:txBody>
          <a:bodyPr/>
          <a:lstStyle/>
          <a:p>
            <a:r>
              <a:rPr lang="en-US"/>
              <a:t>Click to edit Master title style</a:t>
            </a:r>
            <a:endParaRPr lang="en-US" dirty="0"/>
          </a:p>
        </p:txBody>
      </p:sp>
      <p:sp>
        <p:nvSpPr>
          <p:cNvPr id="3" name="Text Placeholder 2"/>
          <p:cNvSpPr>
            <a:spLocks noGrp="1"/>
          </p:cNvSpPr>
          <p:nvPr>
            <p:ph type="body" idx="1"/>
          </p:nvPr>
        </p:nvSpPr>
        <p:spPr>
          <a:xfrm>
            <a:off x="431371" y="1124747"/>
            <a:ext cx="5566205" cy="1380331"/>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31371" y="2505075"/>
            <a:ext cx="5566205"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124747"/>
            <a:ext cx="5492419" cy="1380331"/>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492419"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Rectangle 9">
            <a:extLst>
              <a:ext uri="{FF2B5EF4-FFF2-40B4-BE49-F238E27FC236}">
                <a16:creationId xmlns:a16="http://schemas.microsoft.com/office/drawing/2014/main" id="{65BD10C9-C975-014B-83CE-D9DA32054F48}"/>
              </a:ext>
            </a:extLst>
          </p:cNvPr>
          <p:cNvSpPr/>
          <p:nvPr userDrawn="1"/>
        </p:nvSpPr>
        <p:spPr>
          <a:xfrm>
            <a:off x="10416480" y="0"/>
            <a:ext cx="1775520" cy="90805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1800"/>
          </a:p>
        </p:txBody>
      </p:sp>
      <p:pic>
        <p:nvPicPr>
          <p:cNvPr id="11" name="Picture 10">
            <a:extLst>
              <a:ext uri="{FF2B5EF4-FFF2-40B4-BE49-F238E27FC236}">
                <a16:creationId xmlns:a16="http://schemas.microsoft.com/office/drawing/2014/main" id="{08177A82-76CF-B640-89DB-9E9BAEE2893E}"/>
              </a:ext>
            </a:extLst>
          </p:cNvPr>
          <p:cNvPicPr>
            <a:picLocks noChangeAspect="1"/>
          </p:cNvPicPr>
          <p:nvPr userDrawn="1"/>
        </p:nvPicPr>
        <p:blipFill>
          <a:blip r:embed="rId2"/>
          <a:stretch>
            <a:fillRect/>
          </a:stretch>
        </p:blipFill>
        <p:spPr>
          <a:xfrm>
            <a:off x="10608501" y="115504"/>
            <a:ext cx="1378355" cy="677044"/>
          </a:xfrm>
          <a:prstGeom prst="rect">
            <a:avLst/>
          </a:prstGeom>
        </p:spPr>
      </p:pic>
    </p:spTree>
    <p:extLst>
      <p:ext uri="{BB962C8B-B14F-4D97-AF65-F5344CB8AC3E}">
        <p14:creationId xmlns:p14="http://schemas.microsoft.com/office/powerpoint/2010/main" val="166937192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F1DFFFF6-D0F0-2447-8182-DAAC356E87BD}"/>
              </a:ext>
            </a:extLst>
          </p:cNvPr>
          <p:cNvSpPr>
            <a:spLocks noGrp="1"/>
          </p:cNvSpPr>
          <p:nvPr>
            <p:ph type="title"/>
          </p:nvPr>
        </p:nvSpPr>
        <p:spPr>
          <a:xfrm>
            <a:off x="1774433" y="0"/>
            <a:ext cx="10417569" cy="908050"/>
          </a:xfrm>
        </p:spPr>
        <p:txBody>
          <a:bodyPr/>
          <a:lstStyle/>
          <a:p>
            <a:r>
              <a:rPr lang="en-US" dirty="0"/>
              <a:t>Click to edit Master title style</a:t>
            </a:r>
          </a:p>
        </p:txBody>
      </p:sp>
      <p:sp>
        <p:nvSpPr>
          <p:cNvPr id="8" name="Rectangle 7">
            <a:extLst>
              <a:ext uri="{FF2B5EF4-FFF2-40B4-BE49-F238E27FC236}">
                <a16:creationId xmlns:a16="http://schemas.microsoft.com/office/drawing/2014/main" id="{E51705DD-33A3-6547-A2B4-4C57AF793801}"/>
              </a:ext>
            </a:extLst>
          </p:cNvPr>
          <p:cNvSpPr/>
          <p:nvPr userDrawn="1"/>
        </p:nvSpPr>
        <p:spPr>
          <a:xfrm>
            <a:off x="0" y="0"/>
            <a:ext cx="1775520" cy="90805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pl-PL" sz="1800"/>
          </a:p>
        </p:txBody>
      </p:sp>
      <p:pic>
        <p:nvPicPr>
          <p:cNvPr id="9" name="Picture 8">
            <a:extLst>
              <a:ext uri="{FF2B5EF4-FFF2-40B4-BE49-F238E27FC236}">
                <a16:creationId xmlns:a16="http://schemas.microsoft.com/office/drawing/2014/main" id="{3CEABBDE-D5F2-764C-A4AE-A34D71E9BDBD}"/>
              </a:ext>
            </a:extLst>
          </p:cNvPr>
          <p:cNvPicPr>
            <a:picLocks noChangeAspect="1"/>
          </p:cNvPicPr>
          <p:nvPr userDrawn="1"/>
        </p:nvPicPr>
        <p:blipFill>
          <a:blip r:embed="rId2"/>
          <a:stretch>
            <a:fillRect/>
          </a:stretch>
        </p:blipFill>
        <p:spPr>
          <a:xfrm>
            <a:off x="205145" y="116632"/>
            <a:ext cx="1378355" cy="677044"/>
          </a:xfrm>
          <a:prstGeom prst="rect">
            <a:avLst/>
          </a:prstGeom>
        </p:spPr>
      </p:pic>
      <p:sp>
        <p:nvSpPr>
          <p:cNvPr id="6" name="Slide Number Placeholder 5">
            <a:extLst>
              <a:ext uri="{FF2B5EF4-FFF2-40B4-BE49-F238E27FC236}">
                <a16:creationId xmlns:a16="http://schemas.microsoft.com/office/drawing/2014/main" id="{76A19D7B-64C4-4B4D-9FA5-24B2C074A7DA}"/>
              </a:ext>
            </a:extLst>
          </p:cNvPr>
          <p:cNvSpPr>
            <a:spLocks noGrp="1"/>
          </p:cNvSpPr>
          <p:nvPr>
            <p:ph type="sldNum" sz="quarter" idx="12"/>
          </p:nvPr>
        </p:nvSpPr>
        <p:spPr>
          <a:xfrm>
            <a:off x="11280576" y="260651"/>
            <a:ext cx="768085" cy="365125"/>
          </a:xfrm>
        </p:spPr>
        <p:txBody>
          <a:bodyPr lIns="0" tIns="0" rIns="0" bIns="0" anchor="ctr" anchorCtr="0"/>
          <a:lstStyle>
            <a:lvl1pPr algn="ctr">
              <a:defRPr sz="1400">
                <a:solidFill>
                  <a:schemeClr val="bg1"/>
                </a:solidFill>
              </a:defRPr>
            </a:lvl1pPr>
          </a:lstStyle>
          <a:p>
            <a:fld id="{9441A2F3-022E-9844-B3E5-5A080C0A0C75}" type="slidenum">
              <a:rPr lang="pl-PL" smtClean="0"/>
              <a:pPr/>
              <a:t>‹#›</a:t>
            </a:fld>
            <a:endParaRPr lang="pl-PL"/>
          </a:p>
        </p:txBody>
      </p:sp>
    </p:spTree>
    <p:extLst>
      <p:ext uri="{BB962C8B-B14F-4D97-AF65-F5344CB8AC3E}">
        <p14:creationId xmlns:p14="http://schemas.microsoft.com/office/powerpoint/2010/main" val="345256388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5532413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1773241"/>
            <a:ext cx="12192000" cy="3455987"/>
          </a:xfrm>
        </p:spPr>
        <p:txBody>
          <a:bodyPr lIns="720000" tIns="468000" rIns="720000" bIns="360000" anchor="t"/>
          <a:lstStyle>
            <a:lvl1pPr algn="ctr">
              <a:defRPr sz="6000" b="1"/>
            </a:lvl1pPr>
          </a:lstStyle>
          <a:p>
            <a:r>
              <a:rPr lang="en-US" dirty="0"/>
              <a:t>Click to edit Master title style</a:t>
            </a:r>
          </a:p>
        </p:txBody>
      </p:sp>
      <p:sp>
        <p:nvSpPr>
          <p:cNvPr id="3" name="Subtitle 2"/>
          <p:cNvSpPr>
            <a:spLocks noGrp="1"/>
          </p:cNvSpPr>
          <p:nvPr>
            <p:ph type="subTitle" idx="1"/>
          </p:nvPr>
        </p:nvSpPr>
        <p:spPr>
          <a:xfrm>
            <a:off x="0" y="5229228"/>
            <a:ext cx="12192000" cy="1628775"/>
          </a:xfrm>
          <a:solidFill>
            <a:schemeClr val="tx2"/>
          </a:solidFill>
        </p:spPr>
        <p:txBody>
          <a:bodyPr lIns="720000" tIns="360000" rIns="720000" bIns="360000"/>
          <a:lstStyle>
            <a:lvl1pPr marL="0" indent="0" algn="ctr">
              <a:spcBef>
                <a:spcPts val="0"/>
              </a:spcBef>
              <a:spcAft>
                <a:spcPts val="0"/>
              </a:spcAft>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6" name="Picture 5">
            <a:extLst>
              <a:ext uri="{FF2B5EF4-FFF2-40B4-BE49-F238E27FC236}">
                <a16:creationId xmlns:a16="http://schemas.microsoft.com/office/drawing/2014/main" id="{731E5FA4-24E3-264B-8352-56B4E073A090}"/>
              </a:ext>
            </a:extLst>
          </p:cNvPr>
          <p:cNvPicPr>
            <a:picLocks noChangeAspect="1"/>
          </p:cNvPicPr>
          <p:nvPr userDrawn="1"/>
        </p:nvPicPr>
        <p:blipFill>
          <a:blip r:embed="rId2"/>
          <a:stretch>
            <a:fillRect/>
          </a:stretch>
        </p:blipFill>
        <p:spPr>
          <a:xfrm>
            <a:off x="527383" y="245492"/>
            <a:ext cx="2697727" cy="1325116"/>
          </a:xfrm>
          <a:prstGeom prst="rect">
            <a:avLst/>
          </a:prstGeom>
        </p:spPr>
      </p:pic>
      <p:cxnSp>
        <p:nvCxnSpPr>
          <p:cNvPr id="9" name="Straight Connector 8">
            <a:extLst>
              <a:ext uri="{FF2B5EF4-FFF2-40B4-BE49-F238E27FC236}">
                <a16:creationId xmlns:a16="http://schemas.microsoft.com/office/drawing/2014/main" id="{76942E1F-1661-0A42-A690-048F938BD4B7}"/>
              </a:ext>
            </a:extLst>
          </p:cNvPr>
          <p:cNvCxnSpPr>
            <a:cxnSpLocks/>
          </p:cNvCxnSpPr>
          <p:nvPr userDrawn="1"/>
        </p:nvCxnSpPr>
        <p:spPr>
          <a:xfrm>
            <a:off x="1391477" y="1772816"/>
            <a:ext cx="9601067"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AF1D5C5-736F-9C4E-AE51-C6CB01A8240C}"/>
              </a:ext>
            </a:extLst>
          </p:cNvPr>
          <p:cNvCxnSpPr>
            <a:cxnSpLocks/>
          </p:cNvCxnSpPr>
          <p:nvPr userDrawn="1"/>
        </p:nvCxnSpPr>
        <p:spPr>
          <a:xfrm>
            <a:off x="1391477" y="5231124"/>
            <a:ext cx="9601067" cy="0"/>
          </a:xfrm>
          <a:prstGeom prst="line">
            <a:avLst/>
          </a:prstGeom>
          <a:ln w="127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89158765"/>
      </p:ext>
    </p:extLst>
  </p:cSld>
  <p:clrMapOvr>
    <a:masterClrMapping/>
  </p:clrMapOvr>
  <p:extLst>
    <p:ext uri="{DCECCB84-F9BA-43D5-87BE-67443E8EF086}">
      <p15:sldGuideLst xmlns:p15="http://schemas.microsoft.com/office/powerpoint/2012/main">
        <p15:guide id="1" pos="2880">
          <p15:clr>
            <a:srgbClr val="FBAE40"/>
          </p15:clr>
        </p15:guide>
        <p15:guide id="2" orient="horz" pos="1117">
          <p15:clr>
            <a:srgbClr val="FBAE40"/>
          </p15:clr>
        </p15:guide>
        <p15:guide id="3" orient="horz" pos="3294">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766812" y="0"/>
            <a:ext cx="10417569" cy="908720"/>
          </a:xfrm>
        </p:spPr>
        <p:txBody>
          <a:bodyPr/>
          <a:lstStyle/>
          <a:p>
            <a:r>
              <a:rPr lang="en-US" dirty="0"/>
              <a:t>Click to edit Master title style</a:t>
            </a:r>
          </a:p>
        </p:txBody>
      </p:sp>
      <p:sp>
        <p:nvSpPr>
          <p:cNvPr id="3" name="Content Placeholder 2"/>
          <p:cNvSpPr>
            <a:spLocks noGrp="1"/>
          </p:cNvSpPr>
          <p:nvPr>
            <p:ph idx="1"/>
          </p:nvPr>
        </p:nvSpPr>
        <p:spPr>
          <a:xfrm>
            <a:off x="1055440" y="1412776"/>
            <a:ext cx="10081120" cy="4968552"/>
          </a:xfrm>
        </p:spPr>
        <p:txBody>
          <a:bodyPr/>
          <a:lstStyle>
            <a:lvl1pPr>
              <a:spcAft>
                <a:spcPts val="1000"/>
              </a:spcAft>
              <a:buClr>
                <a:schemeClr val="tx2"/>
              </a:buClr>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9441A2F3-022E-9844-B3E5-5A080C0A0C75}" type="slidenum">
              <a:rPr lang="pl-PL" smtClean="0"/>
              <a:t>‹#›</a:t>
            </a:fld>
            <a:endParaRPr lang="pl-PL"/>
          </a:p>
        </p:txBody>
      </p:sp>
      <p:pic>
        <p:nvPicPr>
          <p:cNvPr id="7" name="Picture 6">
            <a:extLst>
              <a:ext uri="{FF2B5EF4-FFF2-40B4-BE49-F238E27FC236}">
                <a16:creationId xmlns:a16="http://schemas.microsoft.com/office/drawing/2014/main" id="{9DB81E5D-10F9-FB49-9E43-61B1D293F091}"/>
              </a:ext>
            </a:extLst>
          </p:cNvPr>
          <p:cNvPicPr>
            <a:picLocks noChangeAspect="1"/>
          </p:cNvPicPr>
          <p:nvPr userDrawn="1"/>
        </p:nvPicPr>
        <p:blipFill>
          <a:blip r:embed="rId2"/>
          <a:stretch>
            <a:fillRect/>
          </a:stretch>
        </p:blipFill>
        <p:spPr>
          <a:xfrm>
            <a:off x="10608501" y="115504"/>
            <a:ext cx="1378355" cy="677044"/>
          </a:xfrm>
          <a:prstGeom prst="rect">
            <a:avLst/>
          </a:prstGeom>
        </p:spPr>
      </p:pic>
      <p:pic>
        <p:nvPicPr>
          <p:cNvPr id="9" name="Picture 8">
            <a:extLst>
              <a:ext uri="{FF2B5EF4-FFF2-40B4-BE49-F238E27FC236}">
                <a16:creationId xmlns:a16="http://schemas.microsoft.com/office/drawing/2014/main" id="{1FA60CB1-EDA3-D34A-93AB-8F862644DC4C}"/>
              </a:ext>
            </a:extLst>
          </p:cNvPr>
          <p:cNvPicPr>
            <a:picLocks noChangeAspect="1"/>
          </p:cNvPicPr>
          <p:nvPr userDrawn="1"/>
        </p:nvPicPr>
        <p:blipFill>
          <a:blip r:embed="rId3"/>
          <a:stretch>
            <a:fillRect/>
          </a:stretch>
        </p:blipFill>
        <p:spPr>
          <a:xfrm>
            <a:off x="205146" y="116632"/>
            <a:ext cx="1465969" cy="720080"/>
          </a:xfrm>
          <a:prstGeom prst="rect">
            <a:avLst/>
          </a:prstGeom>
        </p:spPr>
      </p:pic>
      <p:cxnSp>
        <p:nvCxnSpPr>
          <p:cNvPr id="13" name="Straight Connector 12">
            <a:extLst>
              <a:ext uri="{FF2B5EF4-FFF2-40B4-BE49-F238E27FC236}">
                <a16:creationId xmlns:a16="http://schemas.microsoft.com/office/drawing/2014/main" id="{8E9B5D39-DF1E-7A42-A5D2-F4D2158278BD}"/>
              </a:ext>
            </a:extLst>
          </p:cNvPr>
          <p:cNvCxnSpPr>
            <a:cxnSpLocks/>
          </p:cNvCxnSpPr>
          <p:nvPr userDrawn="1"/>
        </p:nvCxnSpPr>
        <p:spPr>
          <a:xfrm>
            <a:off x="2063553" y="908720"/>
            <a:ext cx="9889099"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4" name="Slide Number Placeholder 5">
            <a:extLst>
              <a:ext uri="{FF2B5EF4-FFF2-40B4-BE49-F238E27FC236}">
                <a16:creationId xmlns:a16="http://schemas.microsoft.com/office/drawing/2014/main" id="{C9EE9B3B-C1BA-4C41-BA28-7C680C6A27FB}"/>
              </a:ext>
            </a:extLst>
          </p:cNvPr>
          <p:cNvSpPr txBox="1">
            <a:spLocks/>
          </p:cNvSpPr>
          <p:nvPr userDrawn="1"/>
        </p:nvSpPr>
        <p:spPr>
          <a:xfrm>
            <a:off x="11280576" y="260651"/>
            <a:ext cx="768085" cy="365125"/>
          </a:xfrm>
          <a:prstGeom prst="rect">
            <a:avLst/>
          </a:prstGeom>
        </p:spPr>
        <p:txBody>
          <a:bodyPr vert="horz" lIns="0" tIns="0" rIns="0" bIns="0" rtlCol="0" anchor="ctr" anchorCtr="0"/>
          <a:lstStyle>
            <a:defPPr>
              <a:defRPr lang="en-US"/>
            </a:defPPr>
            <a:lvl1pPr marL="0" algn="ctr" defTabSz="457200" rtl="0" eaLnBrk="1" latinLnBrk="0" hangingPunct="1">
              <a:defRPr sz="14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441A2F3-022E-9844-B3E5-5A080C0A0C75}" type="slidenum">
              <a:rPr lang="pl-PL" sz="1400" smtClean="0"/>
              <a:pPr/>
              <a:t>‹#›</a:t>
            </a:fld>
            <a:endParaRPr lang="pl-PL" sz="1400"/>
          </a:p>
        </p:txBody>
      </p:sp>
    </p:spTree>
    <p:extLst>
      <p:ext uri="{BB962C8B-B14F-4D97-AF65-F5344CB8AC3E}">
        <p14:creationId xmlns:p14="http://schemas.microsoft.com/office/powerpoint/2010/main" val="305298430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Picture whole pag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9A41DF63-D005-574B-B21B-DA2F86691139}"/>
              </a:ext>
            </a:extLst>
          </p:cNvPr>
          <p:cNvSpPr>
            <a:spLocks noGrp="1"/>
          </p:cNvSpPr>
          <p:nvPr>
            <p:ph type="pic" sz="quarter" idx="10"/>
          </p:nvPr>
        </p:nvSpPr>
        <p:spPr>
          <a:xfrm>
            <a:off x="0" y="0"/>
            <a:ext cx="12192000" cy="6858000"/>
          </a:xfrm>
        </p:spPr>
        <p:txBody>
          <a:bodyPr/>
          <a:lstStyle/>
          <a:p>
            <a:endParaRPr lang="pl-PL"/>
          </a:p>
        </p:txBody>
      </p:sp>
      <p:pic>
        <p:nvPicPr>
          <p:cNvPr id="7" name="Picture 6">
            <a:extLst>
              <a:ext uri="{FF2B5EF4-FFF2-40B4-BE49-F238E27FC236}">
                <a16:creationId xmlns:a16="http://schemas.microsoft.com/office/drawing/2014/main" id="{9DB81E5D-10F9-FB49-9E43-61B1D293F091}"/>
              </a:ext>
            </a:extLst>
          </p:cNvPr>
          <p:cNvPicPr>
            <a:picLocks noChangeAspect="1"/>
          </p:cNvPicPr>
          <p:nvPr userDrawn="1"/>
        </p:nvPicPr>
        <p:blipFill>
          <a:blip r:embed="rId2"/>
          <a:stretch>
            <a:fillRect/>
          </a:stretch>
        </p:blipFill>
        <p:spPr>
          <a:xfrm>
            <a:off x="10608501" y="115504"/>
            <a:ext cx="1378355" cy="677044"/>
          </a:xfrm>
          <a:prstGeom prst="rect">
            <a:avLst/>
          </a:prstGeom>
        </p:spPr>
      </p:pic>
    </p:spTree>
    <p:extLst>
      <p:ext uri="{BB962C8B-B14F-4D97-AF65-F5344CB8AC3E}">
        <p14:creationId xmlns:p14="http://schemas.microsoft.com/office/powerpoint/2010/main" val="336067409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Photo with titl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9A41DF63-D005-574B-B21B-DA2F86691139}"/>
              </a:ext>
            </a:extLst>
          </p:cNvPr>
          <p:cNvSpPr>
            <a:spLocks noGrp="1"/>
          </p:cNvSpPr>
          <p:nvPr>
            <p:ph type="pic" sz="quarter" idx="10"/>
          </p:nvPr>
        </p:nvSpPr>
        <p:spPr>
          <a:xfrm>
            <a:off x="0" y="0"/>
            <a:ext cx="12192000" cy="6858000"/>
          </a:xfrm>
        </p:spPr>
        <p:txBody>
          <a:bodyPr/>
          <a:lstStyle/>
          <a:p>
            <a:endParaRPr lang="pl-PL"/>
          </a:p>
        </p:txBody>
      </p:sp>
      <p:pic>
        <p:nvPicPr>
          <p:cNvPr id="7" name="Picture 6">
            <a:extLst>
              <a:ext uri="{FF2B5EF4-FFF2-40B4-BE49-F238E27FC236}">
                <a16:creationId xmlns:a16="http://schemas.microsoft.com/office/drawing/2014/main" id="{9DB81E5D-10F9-FB49-9E43-61B1D293F091}"/>
              </a:ext>
            </a:extLst>
          </p:cNvPr>
          <p:cNvPicPr>
            <a:picLocks noChangeAspect="1"/>
          </p:cNvPicPr>
          <p:nvPr userDrawn="1"/>
        </p:nvPicPr>
        <p:blipFill>
          <a:blip r:embed="rId2"/>
          <a:stretch>
            <a:fillRect/>
          </a:stretch>
        </p:blipFill>
        <p:spPr>
          <a:xfrm>
            <a:off x="10608501" y="115504"/>
            <a:ext cx="1378355" cy="677044"/>
          </a:xfrm>
          <a:prstGeom prst="rect">
            <a:avLst/>
          </a:prstGeom>
        </p:spPr>
      </p:pic>
      <p:sp>
        <p:nvSpPr>
          <p:cNvPr id="2" name="Title 1">
            <a:extLst>
              <a:ext uri="{FF2B5EF4-FFF2-40B4-BE49-F238E27FC236}">
                <a16:creationId xmlns:a16="http://schemas.microsoft.com/office/drawing/2014/main" id="{DB8B7021-0413-1E45-A94E-EF572E22683E}"/>
              </a:ext>
            </a:extLst>
          </p:cNvPr>
          <p:cNvSpPr>
            <a:spLocks noGrp="1"/>
          </p:cNvSpPr>
          <p:nvPr>
            <p:ph type="title"/>
          </p:nvPr>
        </p:nvSpPr>
        <p:spPr>
          <a:xfrm>
            <a:off x="0" y="5949950"/>
            <a:ext cx="12192000" cy="908050"/>
          </a:xfrm>
          <a:solidFill>
            <a:schemeClr val="accent5">
              <a:alpha val="65000"/>
            </a:schemeClr>
          </a:solidFill>
        </p:spPr>
        <p:txBody>
          <a:bodyPr/>
          <a:lstStyle>
            <a:lvl1pPr algn="ctr">
              <a:defRPr>
                <a:solidFill>
                  <a:schemeClr val="bg1"/>
                </a:solidFill>
              </a:defRPr>
            </a:lvl1pPr>
          </a:lstStyle>
          <a:p>
            <a:r>
              <a:rPr lang="en-US"/>
              <a:t>Click to edit Master title style</a:t>
            </a:r>
            <a:endParaRPr lang="pl-PL"/>
          </a:p>
        </p:txBody>
      </p:sp>
    </p:spTree>
    <p:extLst>
      <p:ext uri="{BB962C8B-B14F-4D97-AF65-F5344CB8AC3E}">
        <p14:creationId xmlns:p14="http://schemas.microsoft.com/office/powerpoint/2010/main" val="19105854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19126"/>
            <a:ext cx="9906000" cy="1477961"/>
          </a:xfrm>
        </p:spPr>
        <p:txBody>
          <a:bodyPr/>
          <a:lstStyle/>
          <a:p>
            <a:r>
              <a:rPr lang="fr-FR"/>
              <a:t>Modifiez le style du titre</a:t>
            </a:r>
            <a:endParaRPr lang="en-US" dirty="0"/>
          </a:p>
        </p:txBody>
      </p:sp>
      <p:sp>
        <p:nvSpPr>
          <p:cNvPr id="3" name="Text Placeholder 2"/>
          <p:cNvSpPr>
            <a:spLocks noGrp="1"/>
          </p:cNvSpPr>
          <p:nvPr>
            <p:ph type="body" idx="1"/>
          </p:nvPr>
        </p:nvSpPr>
        <p:spPr>
          <a:xfrm>
            <a:off x="1370019" y="2249486"/>
            <a:ext cx="4649783"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1141410" y="3073397"/>
            <a:ext cx="4878391" cy="2717801"/>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6400808" y="2249485"/>
            <a:ext cx="4646602"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6172200" y="3073397"/>
            <a:ext cx="4875210" cy="2717801"/>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4/14/2026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31372" y="1340768"/>
            <a:ext cx="5588429" cy="504056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340768"/>
            <a:ext cx="5588429" cy="50405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pl-PL"/>
          </a:p>
        </p:txBody>
      </p:sp>
      <p:sp>
        <p:nvSpPr>
          <p:cNvPr id="6" name="Footer Placeholder 5"/>
          <p:cNvSpPr>
            <a:spLocks noGrp="1"/>
          </p:cNvSpPr>
          <p:nvPr>
            <p:ph type="ftr" sz="quarter" idx="11"/>
          </p:nvPr>
        </p:nvSpPr>
        <p:spPr/>
        <p:txBody>
          <a:bodyPr/>
          <a:lstStyle/>
          <a:p>
            <a:endParaRPr lang="pl-PL"/>
          </a:p>
        </p:txBody>
      </p:sp>
      <p:sp>
        <p:nvSpPr>
          <p:cNvPr id="7" name="Slide Number Placeholder 6"/>
          <p:cNvSpPr>
            <a:spLocks noGrp="1"/>
          </p:cNvSpPr>
          <p:nvPr>
            <p:ph type="sldNum" sz="quarter" idx="12"/>
          </p:nvPr>
        </p:nvSpPr>
        <p:spPr/>
        <p:txBody>
          <a:bodyPr/>
          <a:lstStyle/>
          <a:p>
            <a:fld id="{9441A2F3-022E-9844-B3E5-5A080C0A0C75}" type="slidenum">
              <a:rPr lang="pl-PL" smtClean="0"/>
              <a:t>‹#›</a:t>
            </a:fld>
            <a:endParaRPr lang="pl-PL"/>
          </a:p>
        </p:txBody>
      </p:sp>
      <p:sp>
        <p:nvSpPr>
          <p:cNvPr id="12" name="Title 1">
            <a:extLst>
              <a:ext uri="{FF2B5EF4-FFF2-40B4-BE49-F238E27FC236}">
                <a16:creationId xmlns:a16="http://schemas.microsoft.com/office/drawing/2014/main" id="{AB3D7DAE-86C3-AA4B-812E-8E17454DA96B}"/>
              </a:ext>
            </a:extLst>
          </p:cNvPr>
          <p:cNvSpPr>
            <a:spLocks noGrp="1"/>
          </p:cNvSpPr>
          <p:nvPr>
            <p:ph type="title"/>
          </p:nvPr>
        </p:nvSpPr>
        <p:spPr>
          <a:xfrm>
            <a:off x="1766812" y="0"/>
            <a:ext cx="10417569" cy="1052512"/>
          </a:xfrm>
        </p:spPr>
        <p:txBody>
          <a:bodyPr/>
          <a:lstStyle/>
          <a:p>
            <a:r>
              <a:rPr lang="en-US" dirty="0"/>
              <a:t>Click to edit Master title style</a:t>
            </a:r>
          </a:p>
        </p:txBody>
      </p:sp>
      <p:pic>
        <p:nvPicPr>
          <p:cNvPr id="14" name="Picture 13">
            <a:extLst>
              <a:ext uri="{FF2B5EF4-FFF2-40B4-BE49-F238E27FC236}">
                <a16:creationId xmlns:a16="http://schemas.microsoft.com/office/drawing/2014/main" id="{5807F83C-99C0-E44F-B9C3-36CBAA38B8F8}"/>
              </a:ext>
            </a:extLst>
          </p:cNvPr>
          <p:cNvPicPr>
            <a:picLocks noChangeAspect="1"/>
          </p:cNvPicPr>
          <p:nvPr userDrawn="1"/>
        </p:nvPicPr>
        <p:blipFill>
          <a:blip r:embed="rId2"/>
          <a:stretch>
            <a:fillRect/>
          </a:stretch>
        </p:blipFill>
        <p:spPr>
          <a:xfrm>
            <a:off x="335362" y="188640"/>
            <a:ext cx="1465969" cy="720080"/>
          </a:xfrm>
          <a:prstGeom prst="rect">
            <a:avLst/>
          </a:prstGeom>
        </p:spPr>
      </p:pic>
      <p:cxnSp>
        <p:nvCxnSpPr>
          <p:cNvPr id="15" name="Straight Connector 14">
            <a:extLst>
              <a:ext uri="{FF2B5EF4-FFF2-40B4-BE49-F238E27FC236}">
                <a16:creationId xmlns:a16="http://schemas.microsoft.com/office/drawing/2014/main" id="{011AFA8B-D0CF-234E-858A-0DB36DC58933}"/>
              </a:ext>
            </a:extLst>
          </p:cNvPr>
          <p:cNvCxnSpPr>
            <a:cxnSpLocks/>
          </p:cNvCxnSpPr>
          <p:nvPr userDrawn="1"/>
        </p:nvCxnSpPr>
        <p:spPr>
          <a:xfrm>
            <a:off x="2063553" y="1052513"/>
            <a:ext cx="9889099" cy="0"/>
          </a:xfrm>
          <a:prstGeom prst="line">
            <a:avLst/>
          </a:prstGeom>
          <a:ln w="127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6101790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31371" y="1412778"/>
            <a:ext cx="5566205" cy="109229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31371" y="2505075"/>
            <a:ext cx="5566205"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412778"/>
            <a:ext cx="5492419" cy="109229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72201" y="2505075"/>
            <a:ext cx="5492419"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pl-PL"/>
          </a:p>
        </p:txBody>
      </p:sp>
      <p:sp>
        <p:nvSpPr>
          <p:cNvPr id="8" name="Footer Placeholder 7"/>
          <p:cNvSpPr>
            <a:spLocks noGrp="1"/>
          </p:cNvSpPr>
          <p:nvPr>
            <p:ph type="ftr" sz="quarter" idx="11"/>
          </p:nvPr>
        </p:nvSpPr>
        <p:spPr/>
        <p:txBody>
          <a:bodyPr/>
          <a:lstStyle/>
          <a:p>
            <a:endParaRPr lang="pl-PL"/>
          </a:p>
        </p:txBody>
      </p:sp>
      <p:sp>
        <p:nvSpPr>
          <p:cNvPr id="9" name="Slide Number Placeholder 8"/>
          <p:cNvSpPr>
            <a:spLocks noGrp="1"/>
          </p:cNvSpPr>
          <p:nvPr>
            <p:ph type="sldNum" sz="quarter" idx="12"/>
          </p:nvPr>
        </p:nvSpPr>
        <p:spPr/>
        <p:txBody>
          <a:bodyPr/>
          <a:lstStyle/>
          <a:p>
            <a:fld id="{9441A2F3-022E-9844-B3E5-5A080C0A0C75}" type="slidenum">
              <a:rPr lang="pl-PL" smtClean="0"/>
              <a:t>‹#›</a:t>
            </a:fld>
            <a:endParaRPr lang="pl-PL"/>
          </a:p>
        </p:txBody>
      </p:sp>
      <p:sp>
        <p:nvSpPr>
          <p:cNvPr id="14" name="Title 1">
            <a:extLst>
              <a:ext uri="{FF2B5EF4-FFF2-40B4-BE49-F238E27FC236}">
                <a16:creationId xmlns:a16="http://schemas.microsoft.com/office/drawing/2014/main" id="{7324A8F7-8439-9645-9F1D-C319526C9010}"/>
              </a:ext>
            </a:extLst>
          </p:cNvPr>
          <p:cNvSpPr>
            <a:spLocks noGrp="1"/>
          </p:cNvSpPr>
          <p:nvPr>
            <p:ph type="title"/>
          </p:nvPr>
        </p:nvSpPr>
        <p:spPr>
          <a:xfrm>
            <a:off x="1766812" y="0"/>
            <a:ext cx="10417569" cy="1052512"/>
          </a:xfrm>
        </p:spPr>
        <p:txBody>
          <a:bodyPr/>
          <a:lstStyle/>
          <a:p>
            <a:r>
              <a:rPr lang="en-US" dirty="0"/>
              <a:t>Click to edit Master title style</a:t>
            </a:r>
          </a:p>
        </p:txBody>
      </p:sp>
      <p:pic>
        <p:nvPicPr>
          <p:cNvPr id="15" name="Picture 14">
            <a:extLst>
              <a:ext uri="{FF2B5EF4-FFF2-40B4-BE49-F238E27FC236}">
                <a16:creationId xmlns:a16="http://schemas.microsoft.com/office/drawing/2014/main" id="{3281EDC1-F584-264C-8ECE-8BB82B4BBD14}"/>
              </a:ext>
            </a:extLst>
          </p:cNvPr>
          <p:cNvPicPr>
            <a:picLocks noChangeAspect="1"/>
          </p:cNvPicPr>
          <p:nvPr userDrawn="1"/>
        </p:nvPicPr>
        <p:blipFill>
          <a:blip r:embed="rId2"/>
          <a:stretch>
            <a:fillRect/>
          </a:stretch>
        </p:blipFill>
        <p:spPr>
          <a:xfrm>
            <a:off x="335362" y="188640"/>
            <a:ext cx="1465969" cy="720080"/>
          </a:xfrm>
          <a:prstGeom prst="rect">
            <a:avLst/>
          </a:prstGeom>
        </p:spPr>
      </p:pic>
      <p:cxnSp>
        <p:nvCxnSpPr>
          <p:cNvPr id="16" name="Straight Connector 15">
            <a:extLst>
              <a:ext uri="{FF2B5EF4-FFF2-40B4-BE49-F238E27FC236}">
                <a16:creationId xmlns:a16="http://schemas.microsoft.com/office/drawing/2014/main" id="{9A82A500-33D0-BC4F-B103-B666A2E82900}"/>
              </a:ext>
            </a:extLst>
          </p:cNvPr>
          <p:cNvCxnSpPr>
            <a:cxnSpLocks/>
          </p:cNvCxnSpPr>
          <p:nvPr userDrawn="1"/>
        </p:nvCxnSpPr>
        <p:spPr>
          <a:xfrm>
            <a:off x="2063553" y="1052513"/>
            <a:ext cx="9889099" cy="0"/>
          </a:xfrm>
          <a:prstGeom prst="line">
            <a:avLst/>
          </a:prstGeom>
          <a:ln w="127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041546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79C8F2EB-8771-5743-980C-AAFDAE85026C}"/>
              </a:ext>
            </a:extLst>
          </p:cNvPr>
          <p:cNvSpPr>
            <a:spLocks noGrp="1"/>
          </p:cNvSpPr>
          <p:nvPr>
            <p:ph type="title"/>
          </p:nvPr>
        </p:nvSpPr>
        <p:spPr>
          <a:xfrm>
            <a:off x="1766812" y="0"/>
            <a:ext cx="10417569" cy="1052512"/>
          </a:xfrm>
        </p:spPr>
        <p:txBody>
          <a:bodyPr/>
          <a:lstStyle/>
          <a:p>
            <a:r>
              <a:rPr lang="en-US" dirty="0"/>
              <a:t>Click to edit Master title style</a:t>
            </a:r>
          </a:p>
        </p:txBody>
      </p:sp>
      <p:pic>
        <p:nvPicPr>
          <p:cNvPr id="7" name="Picture 6">
            <a:extLst>
              <a:ext uri="{FF2B5EF4-FFF2-40B4-BE49-F238E27FC236}">
                <a16:creationId xmlns:a16="http://schemas.microsoft.com/office/drawing/2014/main" id="{A746F2A3-3E39-F64F-8FC3-C99C0A2E544F}"/>
              </a:ext>
            </a:extLst>
          </p:cNvPr>
          <p:cNvPicPr>
            <a:picLocks noChangeAspect="1"/>
          </p:cNvPicPr>
          <p:nvPr userDrawn="1"/>
        </p:nvPicPr>
        <p:blipFill>
          <a:blip r:embed="rId2"/>
          <a:stretch>
            <a:fillRect/>
          </a:stretch>
        </p:blipFill>
        <p:spPr>
          <a:xfrm>
            <a:off x="335362" y="188640"/>
            <a:ext cx="1465969" cy="720080"/>
          </a:xfrm>
          <a:prstGeom prst="rect">
            <a:avLst/>
          </a:prstGeom>
        </p:spPr>
      </p:pic>
      <p:cxnSp>
        <p:nvCxnSpPr>
          <p:cNvPr id="9" name="Straight Connector 8">
            <a:extLst>
              <a:ext uri="{FF2B5EF4-FFF2-40B4-BE49-F238E27FC236}">
                <a16:creationId xmlns:a16="http://schemas.microsoft.com/office/drawing/2014/main" id="{7EA32601-1D8B-8949-B60F-C916A1DF58B1}"/>
              </a:ext>
            </a:extLst>
          </p:cNvPr>
          <p:cNvCxnSpPr>
            <a:cxnSpLocks/>
          </p:cNvCxnSpPr>
          <p:nvPr userDrawn="1"/>
        </p:nvCxnSpPr>
        <p:spPr>
          <a:xfrm>
            <a:off x="2063553" y="1052513"/>
            <a:ext cx="9889099" cy="0"/>
          </a:xfrm>
          <a:prstGeom prst="line">
            <a:avLst/>
          </a:prstGeom>
          <a:ln w="127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2182685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05523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4/14/2026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4/14/2026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146705" y="609601"/>
            <a:ext cx="3856037" cy="1639884"/>
          </a:xfrm>
        </p:spPr>
        <p:txBody>
          <a:bodyPr anchor="b"/>
          <a:lstStyle>
            <a:lvl1pPr>
              <a:defRPr sz="3200"/>
            </a:lvl1pPr>
          </a:lstStyle>
          <a:p>
            <a:r>
              <a:rPr lang="fr-FR"/>
              <a:t>Modifiez le style du titre</a:t>
            </a:r>
            <a:endParaRPr lang="en-US" dirty="0"/>
          </a:p>
        </p:txBody>
      </p:sp>
      <p:sp>
        <p:nvSpPr>
          <p:cNvPr id="3" name="Content Placeholder 2"/>
          <p:cNvSpPr>
            <a:spLocks noGrp="1"/>
          </p:cNvSpPr>
          <p:nvPr>
            <p:ph idx="1"/>
          </p:nvPr>
        </p:nvSpPr>
        <p:spPr>
          <a:xfrm>
            <a:off x="5156200" y="592666"/>
            <a:ext cx="5891209" cy="5198534"/>
          </a:xfrm>
        </p:spPr>
        <p:txBody>
          <a:bodyPr anchor="ct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1146705" y="2249486"/>
            <a:ext cx="3856037"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48A87A34-81AB-432B-8DAE-1953F412C126}" type="datetimeFigureOut">
              <a:rPr lang="en-US" dirty="0"/>
              <a:t>4/14/2026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5934508" cy="1639886"/>
          </a:xfrm>
        </p:spPr>
        <p:txBody>
          <a:bodyPr anchor="b"/>
          <a:lstStyle>
            <a:lvl1pPr>
              <a:defRPr sz="3200"/>
            </a:lvl1pPr>
          </a:lstStyle>
          <a:p>
            <a:r>
              <a:rPr lang="fr-FR"/>
              <a:t>Modifiez le style du titre</a:t>
            </a:r>
            <a:endParaRPr lang="en-US" dirty="0"/>
          </a:p>
        </p:txBody>
      </p:sp>
      <p:sp>
        <p:nvSpPr>
          <p:cNvPr id="3" name="Picture Placeholder 2"/>
          <p:cNvSpPr>
            <a:spLocks noGrp="1" noChangeAspect="1"/>
          </p:cNvSpPr>
          <p:nvPr>
            <p:ph type="pic" idx="1"/>
          </p:nvPr>
        </p:nvSpPr>
        <p:spPr>
          <a:xfrm>
            <a:off x="7380721" y="609601"/>
            <a:ext cx="3666690"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1141410" y="2249486"/>
            <a:ext cx="5934511"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48A87A34-81AB-432B-8DAE-1953F412C126}" type="datetimeFigureOut">
              <a:rPr lang="en-US" dirty="0"/>
              <a:t>4/14/2026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theme" Target="../theme/theme2.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6" Type="http://schemas.openxmlformats.org/officeDocument/2006/relationships/image" Target="../media/image5.png"/><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image" Target="../media/image4.png"/><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image" Target="../media/image3.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theme" Target="../theme/theme3.xml"/><Relationship Id="rId2" Type="http://schemas.openxmlformats.org/officeDocument/2006/relationships/slideLayout" Target="../slideLayouts/slideLayout31.xml"/><Relationship Id="rId16" Type="http://schemas.openxmlformats.org/officeDocument/2006/relationships/slideLayout" Target="../slideLayouts/slideLayout45.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5" Type="http://schemas.openxmlformats.org/officeDocument/2006/relationships/slideLayout" Target="../slideLayouts/slideLayout4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5" Type="http://schemas.openxmlformats.org/officeDocument/2006/relationships/slideLayout" Target="../slideLayouts/slideLayout50.xml"/><Relationship Id="rId4" Type="http://schemas.openxmlformats.org/officeDocument/2006/relationships/slideLayout" Target="../slideLayouts/slideLayout49.xml"/><Relationship Id="rId9"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19">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8" name="Group 7"/>
          <p:cNvGrpSpPr/>
          <p:nvPr/>
        </p:nvGrpSpPr>
        <p:grpSpPr>
          <a:xfrm>
            <a:off x="-14288" y="0"/>
            <a:ext cx="12053888" cy="6858001"/>
            <a:chOff x="-14288" y="0"/>
            <a:chExt cx="12053888" cy="6858001"/>
          </a:xfrm>
        </p:grpSpPr>
        <p:grpSp>
          <p:nvGrpSpPr>
            <p:cNvPr id="9" name="Group 8"/>
            <p:cNvGrpSpPr/>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001"/>
              </a:p>
            </p:txBody>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001"/>
              </a:p>
            </p:txBody>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001"/>
              </a:p>
            </p:txBody>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001"/>
              </a:p>
            </p:txBody>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001"/>
              </a:p>
            </p:txBody>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001"/>
              </a:p>
            </p:txBody>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001"/>
              </a:p>
            </p:txBody>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001"/>
              </a:p>
            </p:txBody>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001"/>
              </a:p>
            </p:txBody>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001"/>
              </a:p>
            </p:txBody>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001"/>
              </a:p>
            </p:txBody>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txBody>
              <a:bodyPr/>
              <a:lstStyle/>
              <a:p>
                <a:endParaRPr lang="en-001"/>
              </a:p>
            </p:txBody>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001"/>
              </a:p>
            </p:txBody>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001"/>
              </a:p>
            </p:txBody>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001"/>
              </a:p>
            </p:txBody>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001"/>
              </a:p>
            </p:txBody>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001"/>
              </a:p>
            </p:txBody>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001"/>
              </a:p>
            </p:txBody>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001"/>
              </a:p>
            </p:txBody>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001"/>
              </a:p>
            </p:txBody>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001"/>
              </a:p>
            </p:txBody>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001"/>
              </a:p>
            </p:txBody>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001"/>
              </a:p>
            </p:txBody>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001"/>
              </a:p>
            </p:txBody>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001"/>
              </a:p>
            </p:txBody>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001"/>
              </a:p>
            </p:txBody>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001"/>
              </a:p>
            </p:txBody>
          </p:sp>
        </p:grpSp>
        <p:grpSp>
          <p:nvGrpSpPr>
            <p:cNvPr id="10" name="Group 9"/>
            <p:cNvGrpSpPr/>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001"/>
              </a:p>
            </p:txBody>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001"/>
              </a:p>
            </p:txBody>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001"/>
              </a:p>
            </p:txBody>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001"/>
              </a:p>
            </p:txBody>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001"/>
              </a:p>
            </p:txBody>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001"/>
              </a:p>
            </p:txBody>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001"/>
              </a:p>
            </p:txBody>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001"/>
              </a:p>
            </p:txBody>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001"/>
              </a:p>
            </p:txBody>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001"/>
              </a:p>
            </p:txBody>
          </p:sp>
        </p:grpSp>
      </p:grpSp>
      <p:sp>
        <p:nvSpPr>
          <p:cNvPr id="2" name="Title Placeholder 1"/>
          <p:cNvSpPr>
            <a:spLocks noGrp="1"/>
          </p:cNvSpPr>
          <p:nvPr>
            <p:ph type="title"/>
          </p:nvPr>
        </p:nvSpPr>
        <p:spPr>
          <a:xfrm>
            <a:off x="1141413" y="618518"/>
            <a:ext cx="9905998" cy="147857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1141412" y="2249487"/>
            <a:ext cx="9905999" cy="3541714"/>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7456921" y="5883276"/>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8A87A34-81AB-432B-8DAE-1953F412C126}" type="datetimeFigureOut">
              <a:rPr lang="en-US" dirty="0"/>
              <a:pPr/>
              <a:t>4/14/2026</a:t>
            </a:fld>
            <a:endParaRPr lang="en-US" dirty="0"/>
          </a:p>
        </p:txBody>
      </p:sp>
      <p:sp>
        <p:nvSpPr>
          <p:cNvPr id="5" name="Footer Placeholder 4"/>
          <p:cNvSpPr>
            <a:spLocks noGrp="1"/>
          </p:cNvSpPr>
          <p:nvPr>
            <p:ph type="ftr" sz="quarter" idx="3"/>
          </p:nvPr>
        </p:nvSpPr>
        <p:spPr>
          <a:xfrm>
            <a:off x="1141411" y="5883275"/>
            <a:ext cx="6239309" cy="365125"/>
          </a:xfrm>
          <a:prstGeom prst="rect">
            <a:avLst/>
          </a:prstGeom>
        </p:spPr>
        <p:txBody>
          <a:bodyPr vert="horz" lIns="91440" tIns="45720" rIns="91440" bIns="45720" rtlCol="0" anchor="ctr"/>
          <a:lstStyle>
            <a:lvl1pPr algn="l">
              <a:defRPr sz="1050" cap="all" baseline="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276321" y="5883274"/>
            <a:ext cx="771089"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lum/>
          </a:blip>
          <a:srcRect/>
          <a:stretch>
            <a:fillRect l="-7000" r="-7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08000" y="230189"/>
            <a:ext cx="11176000" cy="664797"/>
          </a:xfrm>
          <a:prstGeom prst="rect">
            <a:avLst/>
          </a:prstGeom>
        </p:spPr>
        <p:txBody>
          <a:bodyPr vert="horz" wrap="square" lIns="0" tIns="0" rIns="0" bIns="0" rtlCol="0" anchor="t">
            <a:spAutoFit/>
          </a:bodyPr>
          <a:lstStyle/>
          <a:p>
            <a:r>
              <a:rPr lang="en-US"/>
              <a:t>Click to edit Master title style</a:t>
            </a:r>
            <a:endParaRPr lang="en-US" dirty="0"/>
          </a:p>
        </p:txBody>
      </p:sp>
      <p:sp>
        <p:nvSpPr>
          <p:cNvPr id="3" name="Text Placeholder 2"/>
          <p:cNvSpPr>
            <a:spLocks noGrp="1"/>
          </p:cNvSpPr>
          <p:nvPr>
            <p:ph type="body" idx="1"/>
          </p:nvPr>
        </p:nvSpPr>
        <p:spPr>
          <a:xfrm>
            <a:off x="508000" y="1412876"/>
            <a:ext cx="11176000" cy="2135969"/>
          </a:xfrm>
          <a:prstGeom prst="rect">
            <a:avLst/>
          </a:prstGeom>
        </p:spPr>
        <p:txBody>
          <a:bodyPr vert="horz" lIns="0" tIns="0" rIns="0" bIns="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05184908"/>
      </p:ext>
    </p:extLst>
  </p:cSld>
  <p:clrMap bg1="dk1" tx1="lt1" bg2="dk2" tx2="lt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Lst>
  <p:transition>
    <p:fade/>
  </p:transition>
  <p:hf sldNum="0" hdr="0" ftr="0" dt="0"/>
  <p:txStyles>
    <p:titleStyle>
      <a:lvl1pPr algn="l" defTabSz="914363" rtl="0" eaLnBrk="1" latinLnBrk="0" hangingPunct="1">
        <a:lnSpc>
          <a:spcPct val="90000"/>
        </a:lnSpc>
        <a:spcBef>
          <a:spcPct val="0"/>
        </a:spcBef>
        <a:buNone/>
        <a:defRPr lang="en-US" sz="4800" b="0" kern="1200" cap="none" spc="-150" dirty="0" smtClean="0">
          <a:ln w="3175">
            <a:noFill/>
          </a:ln>
          <a:gradFill flip="none" rotWithShape="1">
            <a:gsLst>
              <a:gs pos="0">
                <a:schemeClr val="accent1"/>
              </a:gs>
              <a:gs pos="8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p:titleStyle>
    <p:bodyStyle>
      <a:lvl1pPr marL="396875" indent="-396875" algn="l" defTabSz="914363" rtl="0" eaLnBrk="1" latinLnBrk="0" hangingPunct="1">
        <a:lnSpc>
          <a:spcPct val="90000"/>
        </a:lnSpc>
        <a:spcBef>
          <a:spcPct val="20000"/>
        </a:spcBef>
        <a:buFontTx/>
        <a:buBlip>
          <a:blip r:embed="rId15"/>
        </a:buBlip>
        <a:defRPr sz="3200" kern="1200">
          <a:solidFill>
            <a:schemeClr val="bg1"/>
          </a:solidFill>
          <a:latin typeface="+mn-lt"/>
          <a:ea typeface="+mn-ea"/>
          <a:cs typeface="+mn-cs"/>
        </a:defRPr>
      </a:lvl1pPr>
      <a:lvl2pPr marL="914400" indent="-396875" algn="l" defTabSz="914363" rtl="0" eaLnBrk="1" latinLnBrk="0" hangingPunct="1">
        <a:lnSpc>
          <a:spcPct val="90000"/>
        </a:lnSpc>
        <a:spcBef>
          <a:spcPct val="20000"/>
        </a:spcBef>
        <a:buFontTx/>
        <a:buBlip>
          <a:blip r:embed="rId16"/>
        </a:buBlip>
        <a:defRPr sz="2800" kern="1200">
          <a:solidFill>
            <a:schemeClr val="bg1"/>
          </a:solidFill>
          <a:latin typeface="+mn-lt"/>
          <a:ea typeface="+mn-ea"/>
          <a:cs typeface="+mn-cs"/>
        </a:defRPr>
      </a:lvl2pPr>
      <a:lvl3pPr marL="1258888" indent="-344488" algn="l" defTabSz="914363" rtl="0" eaLnBrk="1" latinLnBrk="0" hangingPunct="1">
        <a:lnSpc>
          <a:spcPct val="90000"/>
        </a:lnSpc>
        <a:spcBef>
          <a:spcPct val="20000"/>
        </a:spcBef>
        <a:buFontTx/>
        <a:buBlip>
          <a:blip r:embed="rId16"/>
        </a:buBlip>
        <a:defRPr sz="2400" kern="1200">
          <a:solidFill>
            <a:schemeClr val="bg1"/>
          </a:solidFill>
          <a:latin typeface="+mn-lt"/>
          <a:ea typeface="+mn-ea"/>
          <a:cs typeface="+mn-cs"/>
        </a:defRPr>
      </a:lvl3pPr>
      <a:lvl4pPr marL="1604963" indent="-346075" algn="l" defTabSz="914363" rtl="0" eaLnBrk="1" latinLnBrk="0" hangingPunct="1">
        <a:lnSpc>
          <a:spcPct val="90000"/>
        </a:lnSpc>
        <a:spcBef>
          <a:spcPct val="20000"/>
        </a:spcBef>
        <a:buFontTx/>
        <a:buBlip>
          <a:blip r:embed="rId16"/>
        </a:buBlip>
        <a:defRPr sz="2400" kern="1200">
          <a:solidFill>
            <a:schemeClr val="bg1"/>
          </a:solidFill>
          <a:latin typeface="+mn-lt"/>
          <a:ea typeface="+mn-ea"/>
          <a:cs typeface="+mn-cs"/>
        </a:defRPr>
      </a:lvl4pPr>
      <a:lvl5pPr marL="1941513" indent="-336550" algn="l" defTabSz="914363" rtl="0" eaLnBrk="1" latinLnBrk="0" hangingPunct="1">
        <a:lnSpc>
          <a:spcPct val="90000"/>
        </a:lnSpc>
        <a:spcBef>
          <a:spcPct val="20000"/>
        </a:spcBef>
        <a:buFontTx/>
        <a:buBlip>
          <a:blip r:embed="rId16"/>
        </a:buBlip>
        <a:defRPr sz="2400" kern="1200">
          <a:solidFill>
            <a:schemeClr val="bg1"/>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1"/>
            <a:ext cx="10416480" cy="908050"/>
          </a:xfrm>
          <a:prstGeom prst="rect">
            <a:avLst/>
          </a:prstGeom>
          <a:solidFill>
            <a:schemeClr val="tx2"/>
          </a:solidFill>
        </p:spPr>
        <p:txBody>
          <a:bodyPr vert="horz" lIns="360000" tIns="36000" rIns="360000" bIns="3600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07436" y="1196752"/>
            <a:ext cx="10273141" cy="51845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0" y="6492877"/>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pl-PL"/>
          </a:p>
        </p:txBody>
      </p:sp>
      <p:sp>
        <p:nvSpPr>
          <p:cNvPr id="5" name="Footer Placeholder 4"/>
          <p:cNvSpPr>
            <a:spLocks noGrp="1"/>
          </p:cNvSpPr>
          <p:nvPr>
            <p:ph type="ftr" sz="quarter" idx="3"/>
          </p:nvPr>
        </p:nvSpPr>
        <p:spPr>
          <a:xfrm>
            <a:off x="4038600" y="6492876"/>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l-PL"/>
          </a:p>
        </p:txBody>
      </p:sp>
      <p:sp>
        <p:nvSpPr>
          <p:cNvPr id="6" name="Slide Number Placeholder 5"/>
          <p:cNvSpPr>
            <a:spLocks noGrp="1"/>
          </p:cNvSpPr>
          <p:nvPr>
            <p:ph type="sldNum" sz="quarter" idx="4"/>
          </p:nvPr>
        </p:nvSpPr>
        <p:spPr>
          <a:xfrm>
            <a:off x="9448800" y="6492875"/>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41A2F3-022E-9844-B3E5-5A080C0A0C75}" type="slidenum">
              <a:rPr lang="pl-PL" smtClean="0"/>
              <a:t>‹#›</a:t>
            </a:fld>
            <a:endParaRPr lang="pl-PL"/>
          </a:p>
        </p:txBody>
      </p:sp>
    </p:spTree>
    <p:extLst>
      <p:ext uri="{BB962C8B-B14F-4D97-AF65-F5344CB8AC3E}">
        <p14:creationId xmlns:p14="http://schemas.microsoft.com/office/powerpoint/2010/main" val="1991883300"/>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 id="2147483695" r:id="rId13"/>
    <p:sldLayoutId id="2147483696" r:id="rId14"/>
    <p:sldLayoutId id="2147483697" r:id="rId15"/>
    <p:sldLayoutId id="2147483698" r:id="rId16"/>
  </p:sldLayoutIdLst>
  <p:hf hdr="0" ftr="0" dt="0"/>
  <p:txStyles>
    <p:titleStyle>
      <a:lvl1pPr algn="l" defTabSz="914400" rtl="0" eaLnBrk="1" latinLnBrk="0" hangingPunct="1">
        <a:lnSpc>
          <a:spcPct val="90000"/>
        </a:lnSpc>
        <a:spcBef>
          <a:spcPct val="0"/>
        </a:spcBef>
        <a:buNone/>
        <a:defRPr sz="28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spcAft>
          <a:spcPts val="600"/>
        </a:spcAft>
        <a:buClr>
          <a:schemeClr val="tx2"/>
        </a:buClr>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tx2"/>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tx2"/>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tx2"/>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tx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880">
          <p15:clr>
            <a:srgbClr val="F26B43"/>
          </p15:clr>
        </p15:guide>
        <p15:guide id="2" orient="horz" pos="216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3"/>
            <a:ext cx="10416480" cy="1052695"/>
          </a:xfrm>
          <a:prstGeom prst="rect">
            <a:avLst/>
          </a:prstGeom>
          <a:noFill/>
        </p:spPr>
        <p:txBody>
          <a:bodyPr vert="horz" lIns="360000" tIns="36000" rIns="360000" bIns="36000" rtlCol="0" anchor="ctr">
            <a:normAutofit/>
          </a:bodyPr>
          <a:lstStyle/>
          <a:p>
            <a:r>
              <a:rPr lang="en-US" dirty="0"/>
              <a:t>Click to edit Master title style</a:t>
            </a:r>
          </a:p>
        </p:txBody>
      </p:sp>
      <p:sp>
        <p:nvSpPr>
          <p:cNvPr id="3" name="Text Placeholder 2"/>
          <p:cNvSpPr>
            <a:spLocks noGrp="1"/>
          </p:cNvSpPr>
          <p:nvPr>
            <p:ph type="body" idx="1"/>
          </p:nvPr>
        </p:nvSpPr>
        <p:spPr>
          <a:xfrm>
            <a:off x="1007436" y="1196752"/>
            <a:ext cx="10273141" cy="518457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0" y="6492877"/>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pl-PL"/>
          </a:p>
        </p:txBody>
      </p:sp>
      <p:sp>
        <p:nvSpPr>
          <p:cNvPr id="5" name="Footer Placeholder 4"/>
          <p:cNvSpPr>
            <a:spLocks noGrp="1"/>
          </p:cNvSpPr>
          <p:nvPr>
            <p:ph type="ftr" sz="quarter" idx="3"/>
          </p:nvPr>
        </p:nvSpPr>
        <p:spPr>
          <a:xfrm>
            <a:off x="4038600" y="6492876"/>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l-PL"/>
          </a:p>
        </p:txBody>
      </p:sp>
      <p:sp>
        <p:nvSpPr>
          <p:cNvPr id="6" name="Slide Number Placeholder 5"/>
          <p:cNvSpPr>
            <a:spLocks noGrp="1"/>
          </p:cNvSpPr>
          <p:nvPr>
            <p:ph type="sldNum" sz="quarter" idx="4"/>
          </p:nvPr>
        </p:nvSpPr>
        <p:spPr>
          <a:xfrm>
            <a:off x="9448800" y="6492875"/>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41A2F3-022E-9844-B3E5-5A080C0A0C75}" type="slidenum">
              <a:rPr lang="pl-PL" smtClean="0"/>
              <a:t>‹#›</a:t>
            </a:fld>
            <a:endParaRPr lang="pl-PL"/>
          </a:p>
        </p:txBody>
      </p:sp>
    </p:spTree>
    <p:extLst>
      <p:ext uri="{BB962C8B-B14F-4D97-AF65-F5344CB8AC3E}">
        <p14:creationId xmlns:p14="http://schemas.microsoft.com/office/powerpoint/2010/main" val="2168202202"/>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Lst>
  <p:hf hdr="0" ftr="0" dt="0"/>
  <p:txStyles>
    <p:titleStyle>
      <a:lvl1pPr algn="l" defTabSz="914400" rtl="0" eaLnBrk="1" latinLnBrk="0" hangingPunct="1">
        <a:lnSpc>
          <a:spcPct val="90000"/>
        </a:lnSpc>
        <a:spcBef>
          <a:spcPct val="0"/>
        </a:spcBef>
        <a:buNone/>
        <a:defRPr sz="2800" b="1"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spcAft>
          <a:spcPts val="600"/>
        </a:spcAft>
        <a:buClr>
          <a:schemeClr val="tx2"/>
        </a:buClr>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tx2"/>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tx2"/>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tx2"/>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tx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880">
          <p15:clr>
            <a:srgbClr val="F26B43"/>
          </p15:clr>
        </p15:guide>
        <p15:guide id="2" orient="horz" pos="216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6.xml"/><Relationship Id="rId5" Type="http://schemas.openxmlformats.org/officeDocument/2006/relationships/image" Target="../media/image40.png"/><Relationship Id="rId4" Type="http://schemas.openxmlformats.org/officeDocument/2006/relationships/hyperlink" Target="https://toolkit.nepsi.eu/" TargetMode="External"/></Relationships>
</file>

<file path=ppt/slides/_rels/slide1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emf"/><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45.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30.xml"/><Relationship Id="rId4" Type="http://schemas.openxmlformats.org/officeDocument/2006/relationships/image" Target="../media/image9.jpg"/></Relationships>
</file>

<file path=ppt/slides/_rels/slide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3.jpeg"/><Relationship Id="rId7" Type="http://schemas.openxmlformats.org/officeDocument/2006/relationships/image" Target="../media/image17.jpeg"/><Relationship Id="rId2" Type="http://schemas.openxmlformats.org/officeDocument/2006/relationships/image" Target="../media/image12.jpeg"/><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 Id="rId9" Type="http://schemas.openxmlformats.org/officeDocument/2006/relationships/image" Target="../media/image19.jpeg"/></Relationships>
</file>

<file path=ppt/slides/_rels/slide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s>
</file>

<file path=ppt/slides/_rels/slide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37.emf"/><Relationship Id="rId3" Type="http://schemas.openxmlformats.org/officeDocument/2006/relationships/image" Target="../media/image32.emf"/><Relationship Id="rId7" Type="http://schemas.openxmlformats.org/officeDocument/2006/relationships/image" Target="../media/image36.emf"/><Relationship Id="rId2" Type="http://schemas.openxmlformats.org/officeDocument/2006/relationships/image" Target="../media/image31.emf"/><Relationship Id="rId1" Type="http://schemas.openxmlformats.org/officeDocument/2006/relationships/slideLayout" Target="../slideLayouts/slideLayout2.xml"/><Relationship Id="rId6" Type="http://schemas.openxmlformats.org/officeDocument/2006/relationships/image" Target="../media/image35.emf"/><Relationship Id="rId5" Type="http://schemas.openxmlformats.org/officeDocument/2006/relationships/image" Target="../media/image34.emf"/><Relationship Id="rId4" Type="http://schemas.openxmlformats.org/officeDocument/2006/relationships/image" Target="../media/image33.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E64E964-1157-476D-8F78-70403B02B9DF}"/>
              </a:ext>
            </a:extLst>
          </p:cNvPr>
          <p:cNvSpPr/>
          <p:nvPr/>
        </p:nvSpPr>
        <p:spPr>
          <a:xfrm>
            <a:off x="368685" y="4307975"/>
            <a:ext cx="6997149" cy="2217699"/>
          </a:xfrm>
          <a:prstGeom prst="rect">
            <a:avLst/>
          </a:prstGeom>
          <a:solidFill>
            <a:schemeClr val="tx2">
              <a:lumMod val="60000"/>
              <a:lumOff val="40000"/>
            </a:schemeClr>
          </a:solidFill>
          <a:ln w="38100" cap="flat" cmpd="sng" algn="ctr">
            <a:solidFill>
              <a:srgbClr val="00206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NEPSI </a:t>
            </a:r>
            <a:r>
              <a:rPr kumimoji="0" lang="en-US" sz="2400" i="0" u="none" strike="noStrike" kern="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c’est</a:t>
            </a:r>
            <a:r>
              <a:rPr kumimoji="0" lang="en-US" sz="2400"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2 </a:t>
            </a:r>
            <a:r>
              <a:rPr kumimoji="0" lang="en-US" sz="2400" i="0" u="none" strike="noStrike" kern="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Présidents</a:t>
            </a:r>
            <a:endParaRPr kumimoji="0" lang="en-US" sz="2400"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i="1"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Florence Lumen </a:t>
            </a:r>
            <a:r>
              <a:rPr kumimoji="0" lang="en-US" sz="2400" i="1" u="none" strike="noStrike" kern="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représentant</a:t>
            </a:r>
            <a:r>
              <a:rPr kumimoji="0" lang="en-US" sz="2400" i="1"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les </a:t>
            </a:r>
            <a:r>
              <a:rPr kumimoji="0" lang="en-US" sz="2400" i="1" u="none" strike="noStrike" kern="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employeurs</a:t>
            </a:r>
            <a:r>
              <a:rPr kumimoji="0" lang="en-US" sz="2400" i="1"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i="1"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Et</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i="1"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Sylvain Lefebvre </a:t>
            </a:r>
            <a:r>
              <a:rPr kumimoji="0" lang="en-US" sz="2400" i="1" u="none" strike="noStrike" kern="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représentants</a:t>
            </a:r>
            <a:r>
              <a:rPr kumimoji="0" lang="en-US" sz="2400" i="1"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les </a:t>
            </a:r>
            <a:r>
              <a:rPr kumimoji="0" lang="en-US" sz="2400" i="1" u="none" strike="noStrike" kern="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travailleurs</a:t>
            </a:r>
            <a:endParaRPr kumimoji="0" lang="en-US" sz="2400" i="1"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pic>
        <p:nvPicPr>
          <p:cNvPr id="4" name="Picture 9" descr="Logo&#10;&#10;Description automatically generated">
            <a:extLst>
              <a:ext uri="{FF2B5EF4-FFF2-40B4-BE49-F238E27FC236}">
                <a16:creationId xmlns:a16="http://schemas.microsoft.com/office/drawing/2014/main" id="{1B9CABB2-3DE2-46BF-B57D-124EC77993EF}"/>
              </a:ext>
            </a:extLst>
          </p:cNvPr>
          <p:cNvPicPr>
            <a:picLocks noChangeAspect="1"/>
          </p:cNvPicPr>
          <p:nvPr/>
        </p:nvPicPr>
        <p:blipFill>
          <a:blip r:embed="rId2"/>
          <a:stretch>
            <a:fillRect/>
          </a:stretch>
        </p:blipFill>
        <p:spPr>
          <a:xfrm>
            <a:off x="556591" y="483735"/>
            <a:ext cx="3310669" cy="2358887"/>
          </a:xfrm>
          <a:prstGeom prst="rect">
            <a:avLst/>
          </a:prstGeom>
          <a:ln w="38100">
            <a:solidFill>
              <a:srgbClr val="002060"/>
            </a:solidFill>
          </a:ln>
        </p:spPr>
      </p:pic>
      <p:sp>
        <p:nvSpPr>
          <p:cNvPr id="8" name="ZoneTexte 7">
            <a:extLst>
              <a:ext uri="{FF2B5EF4-FFF2-40B4-BE49-F238E27FC236}">
                <a16:creationId xmlns:a16="http://schemas.microsoft.com/office/drawing/2014/main" id="{5C32EB98-7652-4213-BB47-CC72038F390F}"/>
              </a:ext>
            </a:extLst>
          </p:cNvPr>
          <p:cNvSpPr txBox="1"/>
          <p:nvPr/>
        </p:nvSpPr>
        <p:spPr>
          <a:xfrm>
            <a:off x="6467059" y="582969"/>
            <a:ext cx="4440667" cy="1569660"/>
          </a:xfrm>
          <a:prstGeom prst="rect">
            <a:avLst/>
          </a:prstGeom>
          <a:solidFill>
            <a:schemeClr val="tx2">
              <a:lumMod val="60000"/>
              <a:lumOff val="40000"/>
            </a:schemeClr>
          </a:solidFill>
          <a:ln w="38100">
            <a:solidFill>
              <a:srgbClr val="002060"/>
            </a:solidFill>
          </a:ln>
        </p:spPr>
        <p:txBody>
          <a:bodyPr wrap="square">
            <a:spAutoFit/>
          </a:bodyPr>
          <a:lstStyle/>
          <a:p>
            <a:pPr algn="ctr"/>
            <a:r>
              <a:rPr lang="fr-FR" sz="2400" dirty="0">
                <a:solidFill>
                  <a:srgbClr val="002060"/>
                </a:solidFill>
                <a:latin typeface="Arial" panose="020B0604020202020204" pitchFamily="34" charset="0"/>
                <a:cs typeface="Arial" panose="020B0604020202020204" pitchFamily="34" charset="0"/>
              </a:rPr>
              <a:t>Présentation par</a:t>
            </a:r>
          </a:p>
          <a:p>
            <a:pPr algn="ctr"/>
            <a:r>
              <a:rPr lang="fr-FR" sz="2400" dirty="0">
                <a:solidFill>
                  <a:srgbClr val="002060"/>
                </a:solidFill>
                <a:latin typeface="Arial" panose="020B0604020202020204" pitchFamily="34" charset="0"/>
                <a:cs typeface="Arial" panose="020B0604020202020204" pitchFamily="34" charset="0"/>
              </a:rPr>
              <a:t> Sylvain Lefebvre</a:t>
            </a:r>
          </a:p>
          <a:p>
            <a:pPr algn="ctr"/>
            <a:r>
              <a:rPr lang="fr-FR" sz="2400" dirty="0">
                <a:solidFill>
                  <a:srgbClr val="002060"/>
                </a:solidFill>
                <a:latin typeface="Arial" panose="020B0604020202020204" pitchFamily="34" charset="0"/>
                <a:cs typeface="Arial" panose="020B0604020202020204" pitchFamily="34" charset="0"/>
              </a:rPr>
              <a:t> de </a:t>
            </a:r>
            <a:r>
              <a:rPr lang="fr-FR" sz="2400" dirty="0" err="1">
                <a:solidFill>
                  <a:srgbClr val="002060"/>
                </a:solidFill>
                <a:latin typeface="Arial" panose="020B0604020202020204" pitchFamily="34" charset="0"/>
                <a:cs typeface="Arial" panose="020B0604020202020204" pitchFamily="34" charset="0"/>
              </a:rPr>
              <a:t>IndustriAll</a:t>
            </a:r>
            <a:r>
              <a:rPr lang="fr-FR" sz="2400" dirty="0">
                <a:solidFill>
                  <a:srgbClr val="002060"/>
                </a:solidFill>
                <a:latin typeface="Arial" panose="020B0604020202020204" pitchFamily="34" charset="0"/>
                <a:cs typeface="Arial" panose="020B0604020202020204" pitchFamily="34" charset="0"/>
              </a:rPr>
              <a:t> Europe</a:t>
            </a:r>
            <a:endParaRPr lang="fr-FR" sz="1400" dirty="0">
              <a:solidFill>
                <a:srgbClr val="002060"/>
              </a:solidFill>
              <a:latin typeface="Arial" panose="020B0604020202020204" pitchFamily="34" charset="0"/>
              <a:cs typeface="Arial" panose="020B0604020202020204" pitchFamily="34" charset="0"/>
            </a:endParaRPr>
          </a:p>
          <a:p>
            <a:pPr algn="ctr"/>
            <a:r>
              <a:rPr lang="fr-FR" sz="2400" i="0" u="none" strike="noStrike" baseline="0" dirty="0">
                <a:solidFill>
                  <a:srgbClr val="002060"/>
                </a:solidFill>
                <a:latin typeface="Arial" panose="020B0604020202020204" pitchFamily="34" charset="0"/>
                <a:cs typeface="Arial" panose="020B0604020202020204" pitchFamily="34" charset="0"/>
              </a:rPr>
              <a:t> </a:t>
            </a:r>
            <a:endParaRPr lang="fr-FR" sz="2400" dirty="0">
              <a:solidFill>
                <a:srgbClr val="002060"/>
              </a:solidFill>
              <a:latin typeface="Arial" panose="020B0604020202020204" pitchFamily="34" charset="0"/>
              <a:cs typeface="Arial" panose="020B0604020202020204" pitchFamily="34" charset="0"/>
            </a:endParaRPr>
          </a:p>
        </p:txBody>
      </p:sp>
      <p:pic>
        <p:nvPicPr>
          <p:cNvPr id="6" name="Picture 11" descr="Logo&#10;&#10;Description automatically generated">
            <a:extLst>
              <a:ext uri="{FF2B5EF4-FFF2-40B4-BE49-F238E27FC236}">
                <a16:creationId xmlns:a16="http://schemas.microsoft.com/office/drawing/2014/main" id="{BF8B9411-48ED-4F3A-AE1A-9CD9C12A85CB}"/>
              </a:ext>
            </a:extLst>
          </p:cNvPr>
          <p:cNvPicPr>
            <a:picLocks noChangeAspect="1"/>
          </p:cNvPicPr>
          <p:nvPr/>
        </p:nvPicPr>
        <p:blipFill>
          <a:blip r:embed="rId3"/>
          <a:stretch>
            <a:fillRect/>
          </a:stretch>
        </p:blipFill>
        <p:spPr>
          <a:xfrm>
            <a:off x="9052785" y="4399721"/>
            <a:ext cx="2834416" cy="2034209"/>
          </a:xfrm>
          <a:prstGeom prst="rect">
            <a:avLst/>
          </a:prstGeom>
          <a:ln w="38100">
            <a:solidFill>
              <a:srgbClr val="002060"/>
            </a:solidFill>
          </a:ln>
        </p:spPr>
      </p:pic>
      <p:sp>
        <p:nvSpPr>
          <p:cNvPr id="10" name="ZoneTexte 9">
            <a:extLst>
              <a:ext uri="{FF2B5EF4-FFF2-40B4-BE49-F238E27FC236}">
                <a16:creationId xmlns:a16="http://schemas.microsoft.com/office/drawing/2014/main" id="{7CB72C6B-8E05-40F6-AA63-30A1B1DE18F5}"/>
              </a:ext>
            </a:extLst>
          </p:cNvPr>
          <p:cNvSpPr txBox="1"/>
          <p:nvPr/>
        </p:nvSpPr>
        <p:spPr>
          <a:xfrm>
            <a:off x="4612118" y="2550645"/>
            <a:ext cx="4440667" cy="1200329"/>
          </a:xfrm>
          <a:prstGeom prst="rect">
            <a:avLst/>
          </a:prstGeom>
          <a:solidFill>
            <a:schemeClr val="tx2">
              <a:lumMod val="75000"/>
            </a:schemeClr>
          </a:solidFill>
          <a:ln w="38100">
            <a:solidFill>
              <a:srgbClr val="002060"/>
            </a:solidFill>
          </a:ln>
        </p:spPr>
        <p:txBody>
          <a:bodyPr wrap="square">
            <a:spAutoFit/>
          </a:bodyPr>
          <a:lstStyle/>
          <a:p>
            <a:pPr algn="ctr"/>
            <a:r>
              <a:rPr lang="fr-FR" sz="2400" b="0" i="0" dirty="0">
                <a:solidFill>
                  <a:srgbClr val="002060"/>
                </a:solidFill>
                <a:effectLst/>
                <a:latin typeface="Arial" panose="020B0604020202020204" pitchFamily="34" charset="0"/>
              </a:rPr>
              <a:t>Le Comité économique et social européen (CESE)</a:t>
            </a:r>
          </a:p>
          <a:p>
            <a:pPr algn="ctr"/>
            <a:r>
              <a:rPr lang="fr-FR" sz="2400" dirty="0">
                <a:solidFill>
                  <a:srgbClr val="002060"/>
                </a:solidFill>
                <a:latin typeface="Arial" panose="020B0604020202020204" pitchFamily="34" charset="0"/>
                <a:cs typeface="Arial" panose="020B0604020202020204" pitchFamily="34" charset="0"/>
              </a:rPr>
              <a:t>Le 14 avril 2026</a:t>
            </a:r>
          </a:p>
        </p:txBody>
      </p:sp>
    </p:spTree>
    <p:extLst>
      <p:ext uri="{BB962C8B-B14F-4D97-AF65-F5344CB8AC3E}">
        <p14:creationId xmlns:p14="http://schemas.microsoft.com/office/powerpoint/2010/main" val="39933430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BD81341E-5022-4E21-83B1-B28F3E907BAF}"/>
              </a:ext>
            </a:extLst>
          </p:cNvPr>
          <p:cNvPicPr>
            <a:picLocks noChangeAspect="1"/>
          </p:cNvPicPr>
          <p:nvPr/>
        </p:nvPicPr>
        <p:blipFill>
          <a:blip r:embed="rId2"/>
          <a:stretch>
            <a:fillRect/>
          </a:stretch>
        </p:blipFill>
        <p:spPr>
          <a:xfrm>
            <a:off x="6623100" y="1191707"/>
            <a:ext cx="5049076" cy="5546035"/>
          </a:xfrm>
          <a:prstGeom prst="rect">
            <a:avLst/>
          </a:prstGeom>
        </p:spPr>
      </p:pic>
      <p:pic>
        <p:nvPicPr>
          <p:cNvPr id="5" name="Image 4">
            <a:extLst>
              <a:ext uri="{FF2B5EF4-FFF2-40B4-BE49-F238E27FC236}">
                <a16:creationId xmlns:a16="http://schemas.microsoft.com/office/drawing/2014/main" id="{100C88A2-F881-4AFD-8933-43C22604100A}"/>
              </a:ext>
            </a:extLst>
          </p:cNvPr>
          <p:cNvPicPr>
            <a:picLocks noChangeAspect="1"/>
          </p:cNvPicPr>
          <p:nvPr/>
        </p:nvPicPr>
        <p:blipFill>
          <a:blip r:embed="rId3"/>
          <a:stretch>
            <a:fillRect/>
          </a:stretch>
        </p:blipFill>
        <p:spPr>
          <a:xfrm>
            <a:off x="977440" y="2289729"/>
            <a:ext cx="5165176" cy="4297826"/>
          </a:xfrm>
          <a:prstGeom prst="rect">
            <a:avLst/>
          </a:prstGeom>
          <a:solidFill>
            <a:schemeClr val="bg2"/>
          </a:solidFill>
        </p:spPr>
      </p:pic>
      <p:sp>
        <p:nvSpPr>
          <p:cNvPr id="7" name="TextBox 7">
            <a:extLst>
              <a:ext uri="{FF2B5EF4-FFF2-40B4-BE49-F238E27FC236}">
                <a16:creationId xmlns:a16="http://schemas.microsoft.com/office/drawing/2014/main" id="{2A519802-2C80-4E82-8F80-55F878BD778C}"/>
              </a:ext>
            </a:extLst>
          </p:cNvPr>
          <p:cNvSpPr txBox="1"/>
          <p:nvPr/>
        </p:nvSpPr>
        <p:spPr>
          <a:xfrm>
            <a:off x="1766178" y="1099930"/>
            <a:ext cx="3587700" cy="338554"/>
          </a:xfrm>
          <a:prstGeom prst="rect">
            <a:avLst/>
          </a:prstGeom>
          <a:solidFill>
            <a:schemeClr val="tx2">
              <a:lumMod val="20000"/>
              <a:lumOff val="80000"/>
            </a:schemeClr>
          </a:solidFill>
        </p:spPr>
        <p:txBody>
          <a:bodyPr wrap="square" rtlCol="0">
            <a:spAutoFit/>
          </a:bodyPr>
          <a:lstStyle/>
          <a:p>
            <a:r>
              <a:rPr lang="en-GB" sz="1600" dirty="0">
                <a:solidFill>
                  <a:srgbClr val="002060"/>
                </a:solidFill>
                <a:latin typeface="Arial" panose="020B0604020202020204" pitchFamily="34" charset="0"/>
                <a:ea typeface="Calibri" panose="020F0502020204030204" pitchFamily="34" charset="0"/>
                <a:cs typeface="Arial" panose="020B0604020202020204" pitchFamily="34" charset="0"/>
              </a:rPr>
              <a:t> Accessible à: </a:t>
            </a:r>
            <a:r>
              <a:rPr lang="en-GB" sz="1600" u="sng" dirty="0">
                <a:solidFill>
                  <a:srgbClr val="002060"/>
                </a:solidFill>
                <a:latin typeface="Arial" panose="020B0604020202020204" pitchFamily="34" charset="0"/>
                <a:ea typeface="Calibri" panose="020F050202020403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https://toolkit.nepsi.eu/</a:t>
            </a:r>
            <a:endParaRPr lang="en-BE" sz="1600" dirty="0">
              <a:solidFill>
                <a:srgbClr val="002060"/>
              </a:solidFill>
              <a:latin typeface="Arial" panose="020B0604020202020204" pitchFamily="34" charset="0"/>
              <a:ea typeface="Calibri" panose="020F0502020204030204" pitchFamily="34" charset="0"/>
              <a:cs typeface="Arial" panose="020B0604020202020204" pitchFamily="34" charset="0"/>
            </a:endParaRPr>
          </a:p>
        </p:txBody>
      </p:sp>
      <p:pic>
        <p:nvPicPr>
          <p:cNvPr id="8" name="Image 7">
            <a:extLst>
              <a:ext uri="{FF2B5EF4-FFF2-40B4-BE49-F238E27FC236}">
                <a16:creationId xmlns:a16="http://schemas.microsoft.com/office/drawing/2014/main" id="{4A02BDB9-6011-4EC6-987B-0EDC2553254B}"/>
              </a:ext>
            </a:extLst>
          </p:cNvPr>
          <p:cNvPicPr>
            <a:picLocks noChangeAspect="1"/>
          </p:cNvPicPr>
          <p:nvPr/>
        </p:nvPicPr>
        <p:blipFill>
          <a:blip r:embed="rId5"/>
          <a:stretch>
            <a:fillRect/>
          </a:stretch>
        </p:blipFill>
        <p:spPr>
          <a:xfrm>
            <a:off x="-1" y="0"/>
            <a:ext cx="1543599" cy="1099930"/>
          </a:xfrm>
          <a:prstGeom prst="rect">
            <a:avLst/>
          </a:prstGeom>
        </p:spPr>
      </p:pic>
      <p:sp>
        <p:nvSpPr>
          <p:cNvPr id="12" name="Titre 11">
            <a:extLst>
              <a:ext uri="{FF2B5EF4-FFF2-40B4-BE49-F238E27FC236}">
                <a16:creationId xmlns:a16="http://schemas.microsoft.com/office/drawing/2014/main" id="{B57BD702-ACCF-4F9C-96E4-C58BD54622EE}"/>
              </a:ext>
            </a:extLst>
          </p:cNvPr>
          <p:cNvSpPr>
            <a:spLocks noGrp="1"/>
          </p:cNvSpPr>
          <p:nvPr>
            <p:ph type="title"/>
          </p:nvPr>
        </p:nvSpPr>
        <p:spPr>
          <a:xfrm>
            <a:off x="1766178" y="239031"/>
            <a:ext cx="9905998" cy="646233"/>
          </a:xfrm>
          <a:noFill/>
        </p:spPr>
        <p:txBody>
          <a:bodyPr>
            <a:normAutofit/>
          </a:bodyPr>
          <a:lstStyle/>
          <a:p>
            <a:r>
              <a:rPr lang="fr-FR" sz="2400" b="1" dirty="0">
                <a:solidFill>
                  <a:srgbClr val="002060"/>
                </a:solidFill>
                <a:latin typeface="Arial" panose="020B0604020202020204" pitchFamily="34" charset="0"/>
                <a:cs typeface="Arial" panose="020B0604020202020204" pitchFamily="34" charset="0"/>
              </a:rPr>
              <a:t>Boîte à outils pour les micro entreprises et PME</a:t>
            </a:r>
          </a:p>
        </p:txBody>
      </p:sp>
      <p:sp>
        <p:nvSpPr>
          <p:cNvPr id="15" name="TextBox 7">
            <a:extLst>
              <a:ext uri="{FF2B5EF4-FFF2-40B4-BE49-F238E27FC236}">
                <a16:creationId xmlns:a16="http://schemas.microsoft.com/office/drawing/2014/main" id="{456EA154-CC54-4EFD-BB98-0540840F5AEA}"/>
              </a:ext>
            </a:extLst>
          </p:cNvPr>
          <p:cNvSpPr txBox="1"/>
          <p:nvPr/>
        </p:nvSpPr>
        <p:spPr>
          <a:xfrm>
            <a:off x="957795" y="1736509"/>
            <a:ext cx="5184821" cy="430887"/>
          </a:xfrm>
          <a:prstGeom prst="rect">
            <a:avLst/>
          </a:prstGeom>
          <a:solidFill>
            <a:schemeClr val="accent5">
              <a:lumMod val="50000"/>
            </a:schemeClr>
          </a:solidFill>
        </p:spPr>
        <p:txBody>
          <a:bodyPr wrap="square" rtlCol="0">
            <a:spAutoFit/>
          </a:bodyPr>
          <a:lstStyle/>
          <a:p>
            <a:r>
              <a:rPr lang="en-GB" sz="2200" dirty="0">
                <a:latin typeface="Arial" panose="020B0604020202020204" pitchFamily="34" charset="0"/>
                <a:ea typeface="Calibri" panose="020F0502020204030204" pitchFamily="34" charset="0"/>
                <a:cs typeface="Arial" panose="020B0604020202020204" pitchFamily="34" charset="0"/>
              </a:rPr>
              <a:t> Posters des </a:t>
            </a:r>
            <a:r>
              <a:rPr lang="en-GB" sz="2200" dirty="0" err="1">
                <a:latin typeface="Arial" panose="020B0604020202020204" pitchFamily="34" charset="0"/>
                <a:ea typeface="Calibri" panose="020F0502020204030204" pitchFamily="34" charset="0"/>
                <a:cs typeface="Arial" panose="020B0604020202020204" pitchFamily="34" charset="0"/>
              </a:rPr>
              <a:t>Bonnes</a:t>
            </a:r>
            <a:r>
              <a:rPr lang="en-GB" sz="2200" dirty="0">
                <a:latin typeface="Arial" panose="020B0604020202020204" pitchFamily="34" charset="0"/>
                <a:ea typeface="Calibri" panose="020F0502020204030204" pitchFamily="34" charset="0"/>
                <a:cs typeface="Arial" panose="020B0604020202020204" pitchFamily="34" charset="0"/>
              </a:rPr>
              <a:t> Pratiques NEPSI</a:t>
            </a:r>
            <a:endParaRPr lang="en-BE" sz="2200" dirty="0">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1522808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6BD37A7-5F26-494B-80DE-83C2ACE74E80}"/>
              </a:ext>
            </a:extLst>
          </p:cNvPr>
          <p:cNvSpPr txBox="1">
            <a:spLocks/>
          </p:cNvSpPr>
          <p:nvPr/>
        </p:nvSpPr>
        <p:spPr>
          <a:xfrm>
            <a:off x="1305339" y="1175884"/>
            <a:ext cx="9581322" cy="5423699"/>
          </a:xfrm>
          <a:prstGeom prst="rect">
            <a:avLst/>
          </a:prstGeom>
          <a:solidFill>
            <a:schemeClr val="accent1">
              <a:lumMod val="40000"/>
              <a:lumOff val="60000"/>
            </a:schemeClr>
          </a:solidFill>
          <a:ln w="38100">
            <a:solidFill>
              <a:srgbClr val="002060"/>
            </a:solidFill>
          </a:ln>
        </p:spPr>
        <p:txBody>
          <a:bodyPr>
            <a:normAutofit fontScale="77500" lnSpcReduction="20000"/>
          </a:bodyPr>
          <a:lstStyle>
            <a:lvl1pPr marL="228600" indent="-228600" algn="l" defTabSz="914400" rtl="0" eaLnBrk="1" latinLnBrk="0" hangingPunct="1">
              <a:lnSpc>
                <a:spcPct val="90000"/>
              </a:lnSpc>
              <a:spcBef>
                <a:spcPts val="1000"/>
              </a:spcBef>
              <a:spcAft>
                <a:spcPts val="600"/>
              </a:spcAft>
              <a:buClr>
                <a:schemeClr val="tx2"/>
              </a:buClr>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tx2"/>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tx2"/>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tx2"/>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tx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7030A0"/>
              </a:buClr>
            </a:pPr>
            <a:endParaRPr lang="fr-BE" sz="1000" dirty="0">
              <a:solidFill>
                <a:srgbClr val="002060"/>
              </a:solidFill>
              <a:latin typeface="Arial" panose="020B0604020202020204" pitchFamily="34" charset="0"/>
              <a:cs typeface="Arial" panose="020B0604020202020204" pitchFamily="34" charset="0"/>
            </a:endParaRPr>
          </a:p>
          <a:p>
            <a:pPr>
              <a:buClr>
                <a:srgbClr val="7030A0"/>
              </a:buClr>
            </a:pPr>
            <a:r>
              <a:rPr lang="fr-BE" dirty="0">
                <a:solidFill>
                  <a:srgbClr val="002060"/>
                </a:solidFill>
                <a:latin typeface="Arial" panose="020B0604020202020204" pitchFamily="34" charset="0"/>
                <a:cs typeface="Arial" panose="020B0604020202020204" pitchFamily="34" charset="0"/>
              </a:rPr>
              <a:t>Comment prélever les échantillons</a:t>
            </a:r>
          </a:p>
          <a:p>
            <a:pPr>
              <a:buClr>
                <a:srgbClr val="7030A0"/>
              </a:buClr>
              <a:buFont typeface="Wingdings" panose="05000000000000000000" pitchFamily="2" charset="2"/>
              <a:buChar char="ü"/>
            </a:pPr>
            <a:r>
              <a:rPr lang="fr-BE" dirty="0">
                <a:solidFill>
                  <a:srgbClr val="002060"/>
                </a:solidFill>
                <a:latin typeface="Arial" panose="020B0604020202020204" pitchFamily="34" charset="0"/>
                <a:cs typeface="Arial" panose="020B0604020202020204" pitchFamily="34" charset="0"/>
              </a:rPr>
              <a:t>Choix de l'équipement</a:t>
            </a:r>
          </a:p>
          <a:p>
            <a:pPr>
              <a:buClr>
                <a:srgbClr val="7030A0"/>
              </a:buClr>
              <a:buFont typeface="Wingdings" panose="05000000000000000000" pitchFamily="2" charset="2"/>
              <a:buChar char="ü"/>
            </a:pPr>
            <a:r>
              <a:rPr lang="fr-BE" dirty="0">
                <a:solidFill>
                  <a:srgbClr val="002060"/>
                </a:solidFill>
                <a:latin typeface="Arial" panose="020B0604020202020204" pitchFamily="34" charset="0"/>
                <a:cs typeface="Arial" panose="020B0604020202020204" pitchFamily="34" charset="0"/>
              </a:rPr>
              <a:t>Choix de la méthode d'analyse pour la silice cristalline</a:t>
            </a:r>
          </a:p>
          <a:p>
            <a:pPr>
              <a:buClr>
                <a:srgbClr val="7030A0"/>
              </a:buClr>
            </a:pPr>
            <a:r>
              <a:rPr lang="fr-BE" dirty="0">
                <a:solidFill>
                  <a:srgbClr val="002060"/>
                </a:solidFill>
                <a:latin typeface="Arial" panose="020B0604020202020204" pitchFamily="34" charset="0"/>
                <a:cs typeface="Arial" panose="020B0604020202020204" pitchFamily="34" charset="0"/>
              </a:rPr>
              <a:t>Conseils sur la stratégie</a:t>
            </a:r>
          </a:p>
          <a:p>
            <a:pPr>
              <a:buClr>
                <a:srgbClr val="7030A0"/>
              </a:buClr>
              <a:buFont typeface="Wingdings" panose="05000000000000000000" pitchFamily="2" charset="2"/>
              <a:buChar char="ü"/>
            </a:pPr>
            <a:r>
              <a:rPr lang="fr-BE" dirty="0">
                <a:solidFill>
                  <a:srgbClr val="002060"/>
                </a:solidFill>
                <a:latin typeface="Arial" panose="020B0604020202020204" pitchFamily="34" charset="0"/>
                <a:cs typeface="Arial" panose="020B0604020202020204" pitchFamily="34" charset="0"/>
              </a:rPr>
              <a:t>Échantillonnage personnel</a:t>
            </a:r>
          </a:p>
          <a:p>
            <a:pPr>
              <a:buClr>
                <a:srgbClr val="7030A0"/>
              </a:buClr>
              <a:buFont typeface="Wingdings" panose="05000000000000000000" pitchFamily="2" charset="2"/>
              <a:buChar char="ü"/>
            </a:pPr>
            <a:r>
              <a:rPr lang="fr-BE" dirty="0">
                <a:solidFill>
                  <a:srgbClr val="002060"/>
                </a:solidFill>
                <a:latin typeface="Arial" panose="020B0604020202020204" pitchFamily="34" charset="0"/>
                <a:cs typeface="Arial" panose="020B0604020202020204" pitchFamily="34" charset="0"/>
              </a:rPr>
              <a:t>Combien d'échantillons</a:t>
            </a:r>
          </a:p>
          <a:p>
            <a:pPr>
              <a:buClr>
                <a:srgbClr val="7030A0"/>
              </a:buClr>
              <a:buFont typeface="Wingdings" panose="05000000000000000000" pitchFamily="2" charset="2"/>
              <a:buChar char="ü"/>
            </a:pPr>
            <a:r>
              <a:rPr lang="fr-BE" dirty="0">
                <a:solidFill>
                  <a:srgbClr val="002060"/>
                </a:solidFill>
                <a:latin typeface="Arial" panose="020B0604020202020204" pitchFamily="34" charset="0"/>
                <a:cs typeface="Arial" panose="020B0604020202020204" pitchFamily="34" charset="0"/>
              </a:rPr>
              <a:t>Combien de travailleurs ? Etablir des groupes homogènes d’exposition</a:t>
            </a:r>
          </a:p>
          <a:p>
            <a:pPr>
              <a:buClr>
                <a:srgbClr val="7030A0"/>
              </a:buClr>
              <a:buFont typeface="Wingdings" panose="05000000000000000000" pitchFamily="2" charset="2"/>
              <a:buChar char="ü"/>
            </a:pPr>
            <a:r>
              <a:rPr lang="fr-BE" dirty="0">
                <a:solidFill>
                  <a:srgbClr val="002060"/>
                </a:solidFill>
                <a:latin typeface="Arial" panose="020B0604020202020204" pitchFamily="34" charset="0"/>
                <a:cs typeface="Arial" panose="020B0604020202020204" pitchFamily="34" charset="0"/>
              </a:rPr>
              <a:t>Durée des prélèvements</a:t>
            </a:r>
          </a:p>
          <a:p>
            <a:pPr>
              <a:buClr>
                <a:srgbClr val="7030A0"/>
              </a:buClr>
              <a:buFont typeface="Wingdings" panose="05000000000000000000" pitchFamily="2" charset="2"/>
              <a:buChar char="ü"/>
            </a:pPr>
            <a:r>
              <a:rPr lang="fr-BE" dirty="0">
                <a:solidFill>
                  <a:srgbClr val="002060"/>
                </a:solidFill>
                <a:latin typeface="Arial" panose="020B0604020202020204" pitchFamily="34" charset="0"/>
                <a:cs typeface="Arial" panose="020B0604020202020204" pitchFamily="34" charset="0"/>
              </a:rPr>
              <a:t>Fréquence</a:t>
            </a:r>
          </a:p>
          <a:p>
            <a:pPr>
              <a:buClr>
                <a:srgbClr val="7030A0"/>
              </a:buClr>
            </a:pPr>
            <a:r>
              <a:rPr lang="fr-BE" dirty="0">
                <a:solidFill>
                  <a:srgbClr val="002060"/>
                </a:solidFill>
                <a:latin typeface="Arial" panose="020B0604020202020204" pitchFamily="34" charset="0"/>
                <a:cs typeface="Arial" panose="020B0604020202020204" pitchFamily="34" charset="0"/>
              </a:rPr>
              <a:t>La procédure de prélèvement des échantillons est décrite en détail (étape par étape).</a:t>
            </a:r>
          </a:p>
          <a:p>
            <a:pPr>
              <a:buClr>
                <a:srgbClr val="7030A0"/>
              </a:buClr>
            </a:pPr>
            <a:r>
              <a:rPr lang="fr-BE" dirty="0">
                <a:solidFill>
                  <a:srgbClr val="002060"/>
                </a:solidFill>
                <a:latin typeface="Arial" panose="020B0604020202020204" pitchFamily="34" charset="0"/>
                <a:cs typeface="Arial" panose="020B0604020202020204" pitchFamily="34" charset="0"/>
              </a:rPr>
              <a:t>Guide pour l'évaluation de vos données</a:t>
            </a:r>
          </a:p>
          <a:p>
            <a:pPr>
              <a:buClr>
                <a:srgbClr val="7030A0"/>
              </a:buClr>
            </a:pPr>
            <a:r>
              <a:rPr lang="fr-BE" dirty="0">
                <a:solidFill>
                  <a:srgbClr val="002060"/>
                </a:solidFill>
                <a:latin typeface="Arial" panose="020B0604020202020204" pitchFamily="34" charset="0"/>
                <a:cs typeface="Arial" panose="020B0604020202020204" pitchFamily="34" charset="0"/>
              </a:rPr>
              <a:t>Utilisation d'outils statistiques disponibles gratuitement sur Internet</a:t>
            </a:r>
          </a:p>
          <a:p>
            <a:pPr marL="0" indent="0">
              <a:buClr>
                <a:srgbClr val="7030A0"/>
              </a:buClr>
              <a:buNone/>
            </a:pPr>
            <a:endParaRPr lang="en-US" sz="1000" dirty="0">
              <a:solidFill>
                <a:srgbClr val="002060"/>
              </a:solidFill>
              <a:latin typeface="Arial" panose="020B0604020202020204" pitchFamily="34" charset="0"/>
              <a:cs typeface="Arial" panose="020B0604020202020204" pitchFamily="34" charset="0"/>
            </a:endParaRPr>
          </a:p>
        </p:txBody>
      </p:sp>
      <p:sp>
        <p:nvSpPr>
          <p:cNvPr id="4" name="Title 6">
            <a:extLst>
              <a:ext uri="{FF2B5EF4-FFF2-40B4-BE49-F238E27FC236}">
                <a16:creationId xmlns:a16="http://schemas.microsoft.com/office/drawing/2014/main" id="{C6A518F3-C15B-4DAA-92C6-F0A2B90D3A40}"/>
              </a:ext>
            </a:extLst>
          </p:cNvPr>
          <p:cNvSpPr txBox="1">
            <a:spLocks/>
          </p:cNvSpPr>
          <p:nvPr/>
        </p:nvSpPr>
        <p:spPr>
          <a:xfrm>
            <a:off x="2637182" y="154772"/>
            <a:ext cx="7129670" cy="908050"/>
          </a:xfrm>
          <a:prstGeom prst="rect">
            <a:avLst/>
          </a:prstGeom>
          <a:noFill/>
          <a:ln w="38100">
            <a:noFill/>
          </a:ln>
        </p:spPr>
        <p:txBody>
          <a:bodyPr vert="horz" lIns="360000" tIns="36000" rIns="360000" bIns="36000" rtlCol="0" anchor="ctr">
            <a:normAutofit/>
          </a:bodyPr>
          <a:lstStyle>
            <a:lvl1pPr algn="l" defTabSz="914400" rtl="0" eaLnBrk="1" latinLnBrk="0" hangingPunct="1">
              <a:lnSpc>
                <a:spcPct val="90000"/>
              </a:lnSpc>
              <a:spcBef>
                <a:spcPct val="0"/>
              </a:spcBef>
              <a:buNone/>
              <a:defRPr sz="2800" kern="1200">
                <a:solidFill>
                  <a:schemeClr val="bg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b="1" i="0" u="none" strike="noStrike" kern="1200" cap="none" spc="0" normalizeH="0" baseline="0" noProof="0" dirty="0">
                <a:ln>
                  <a:noFill/>
                </a:ln>
                <a:solidFill>
                  <a:srgbClr val="002060"/>
                </a:solidFill>
                <a:effectLst/>
                <a:uLnTx/>
                <a:uFillTx/>
                <a:latin typeface="Calibri" panose="020F0502020204030204"/>
                <a:ea typeface="+mj-ea"/>
                <a:cs typeface="+mj-cs"/>
              </a:rPr>
              <a:t> </a:t>
            </a:r>
            <a:r>
              <a:rPr kumimoji="0" lang="en-US" b="1" i="0" u="none" strike="noStrike" kern="1200" cap="none" spc="0" normalizeH="0" baseline="0" noProof="0" dirty="0" err="1">
                <a:ln>
                  <a:noFill/>
                </a:ln>
                <a:solidFill>
                  <a:srgbClr val="002060"/>
                </a:solidFill>
                <a:effectLst/>
                <a:uLnTx/>
                <a:uFillTx/>
                <a:latin typeface="Calibri" panose="020F0502020204030204"/>
                <a:ea typeface="+mj-ea"/>
                <a:cs typeface="+mj-cs"/>
              </a:rPr>
              <a:t>Protocole</a:t>
            </a:r>
            <a:r>
              <a:rPr kumimoji="0" lang="en-US" b="1" i="0" u="none" strike="noStrike" kern="1200" cap="none" spc="0" normalizeH="0" baseline="0" noProof="0" dirty="0">
                <a:ln>
                  <a:noFill/>
                </a:ln>
                <a:solidFill>
                  <a:srgbClr val="002060"/>
                </a:solidFill>
                <a:effectLst/>
                <a:uLnTx/>
                <a:uFillTx/>
                <a:latin typeface="Calibri" panose="020F0502020204030204"/>
                <a:ea typeface="+mj-ea"/>
                <a:cs typeface="+mj-cs"/>
              </a:rPr>
              <a:t> de </a:t>
            </a:r>
            <a:r>
              <a:rPr kumimoji="0" lang="en-US" b="1" i="0" u="none" strike="noStrike" kern="1200" cap="none" spc="0" normalizeH="0" baseline="0" noProof="0" dirty="0" err="1">
                <a:ln>
                  <a:noFill/>
                </a:ln>
                <a:solidFill>
                  <a:srgbClr val="002060"/>
                </a:solidFill>
                <a:effectLst/>
                <a:uLnTx/>
                <a:uFillTx/>
                <a:latin typeface="Calibri" panose="020F0502020204030204"/>
                <a:ea typeface="+mj-ea"/>
                <a:cs typeface="+mj-cs"/>
              </a:rPr>
              <a:t>mesure</a:t>
            </a:r>
            <a:r>
              <a:rPr kumimoji="0" lang="en-US" b="1" i="0" u="none" strike="noStrike" kern="1200" cap="none" spc="0" normalizeH="0" baseline="0" noProof="0" dirty="0">
                <a:ln>
                  <a:noFill/>
                </a:ln>
                <a:solidFill>
                  <a:srgbClr val="002060"/>
                </a:solidFill>
                <a:effectLst/>
                <a:uLnTx/>
                <a:uFillTx/>
                <a:latin typeface="Calibri" panose="020F0502020204030204"/>
                <a:ea typeface="+mj-ea"/>
                <a:cs typeface="+mj-cs"/>
              </a:rPr>
              <a:t> NEPSI </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b="1" i="0" u="none" strike="noStrike" kern="1200" cap="none" spc="0" normalizeH="0" baseline="0" noProof="0" dirty="0" err="1">
                <a:ln>
                  <a:noFill/>
                </a:ln>
                <a:solidFill>
                  <a:srgbClr val="002060"/>
                </a:solidFill>
                <a:effectLst/>
                <a:uLnTx/>
                <a:uFillTx/>
                <a:latin typeface="Calibri" panose="020F0502020204030204"/>
                <a:ea typeface="+mj-ea"/>
                <a:cs typeface="+mj-cs"/>
              </a:rPr>
              <a:t>conforme</a:t>
            </a:r>
            <a:r>
              <a:rPr kumimoji="0" lang="en-US" b="1" i="0" u="none" strike="noStrike" kern="1200" cap="none" spc="0" normalizeH="0" baseline="0" noProof="0" dirty="0">
                <a:ln>
                  <a:noFill/>
                </a:ln>
                <a:solidFill>
                  <a:srgbClr val="002060"/>
                </a:solidFill>
                <a:effectLst/>
                <a:uLnTx/>
                <a:uFillTx/>
                <a:latin typeface="Calibri" panose="020F0502020204030204"/>
                <a:ea typeface="+mj-ea"/>
                <a:cs typeface="+mj-cs"/>
              </a:rPr>
              <a:t> aux </a:t>
            </a:r>
            <a:r>
              <a:rPr kumimoji="0" lang="en-US" b="1" i="0" u="none" strike="noStrike" kern="1200" cap="none" spc="0" normalizeH="0" baseline="0" noProof="0" dirty="0" err="1">
                <a:ln>
                  <a:noFill/>
                </a:ln>
                <a:solidFill>
                  <a:srgbClr val="002060"/>
                </a:solidFill>
                <a:effectLst/>
                <a:uLnTx/>
                <a:uFillTx/>
                <a:latin typeface="Calibri" panose="020F0502020204030204"/>
                <a:ea typeface="+mj-ea"/>
                <a:cs typeface="+mj-cs"/>
              </a:rPr>
              <a:t>normes</a:t>
            </a:r>
            <a:r>
              <a:rPr kumimoji="0" lang="en-US" b="1" i="0" u="none" strike="noStrike" kern="1200" cap="none" spc="0" normalizeH="0" baseline="0" noProof="0" dirty="0">
                <a:ln>
                  <a:noFill/>
                </a:ln>
                <a:solidFill>
                  <a:srgbClr val="002060"/>
                </a:solidFill>
                <a:effectLst/>
                <a:uLnTx/>
                <a:uFillTx/>
                <a:latin typeface="Calibri" panose="020F0502020204030204"/>
                <a:ea typeface="+mj-ea"/>
                <a:cs typeface="+mj-cs"/>
              </a:rPr>
              <a:t> </a:t>
            </a:r>
            <a:r>
              <a:rPr kumimoji="0" lang="en-US" b="1" i="0" u="none" strike="noStrike" kern="1200" cap="none" spc="0" normalizeH="0" baseline="0" noProof="0" dirty="0" err="1">
                <a:ln>
                  <a:noFill/>
                </a:ln>
                <a:solidFill>
                  <a:srgbClr val="002060"/>
                </a:solidFill>
                <a:effectLst/>
                <a:uLnTx/>
                <a:uFillTx/>
                <a:latin typeface="Calibri" panose="020F0502020204030204"/>
                <a:ea typeface="+mj-ea"/>
                <a:cs typeface="+mj-cs"/>
              </a:rPr>
              <a:t>européennes</a:t>
            </a:r>
            <a:endParaRPr kumimoji="0" lang="pl-PL" b="1" i="0" u="none" strike="noStrike" kern="1200" cap="none" spc="0" normalizeH="0" baseline="0" noProof="0" dirty="0">
              <a:ln>
                <a:noFill/>
              </a:ln>
              <a:solidFill>
                <a:srgbClr val="002060"/>
              </a:solidFill>
              <a:effectLst/>
              <a:uLnTx/>
              <a:uFillTx/>
              <a:latin typeface="Calibri" panose="020F0502020204030204"/>
              <a:ea typeface="+mj-ea"/>
              <a:cs typeface="+mj-cs"/>
            </a:endParaRPr>
          </a:p>
        </p:txBody>
      </p:sp>
      <p:pic>
        <p:nvPicPr>
          <p:cNvPr id="5" name="Image 4">
            <a:extLst>
              <a:ext uri="{FF2B5EF4-FFF2-40B4-BE49-F238E27FC236}">
                <a16:creationId xmlns:a16="http://schemas.microsoft.com/office/drawing/2014/main" id="{0D4E9AFF-5EBF-4B1A-90DC-0362352F9293}"/>
              </a:ext>
            </a:extLst>
          </p:cNvPr>
          <p:cNvPicPr>
            <a:picLocks noChangeAspect="1"/>
          </p:cNvPicPr>
          <p:nvPr/>
        </p:nvPicPr>
        <p:blipFill>
          <a:blip r:embed="rId2"/>
          <a:stretch>
            <a:fillRect/>
          </a:stretch>
        </p:blipFill>
        <p:spPr>
          <a:xfrm>
            <a:off x="0" y="0"/>
            <a:ext cx="1377815" cy="853514"/>
          </a:xfrm>
          <a:prstGeom prst="rect">
            <a:avLst/>
          </a:prstGeom>
        </p:spPr>
      </p:pic>
    </p:spTree>
    <p:extLst>
      <p:ext uri="{BB962C8B-B14F-4D97-AF65-F5344CB8AC3E}">
        <p14:creationId xmlns:p14="http://schemas.microsoft.com/office/powerpoint/2010/main" val="8381084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5A35D60A-FBDF-4756-B6EA-69F37BFF70FF}"/>
              </a:ext>
            </a:extLst>
          </p:cNvPr>
          <p:cNvSpPr txBox="1"/>
          <p:nvPr/>
        </p:nvSpPr>
        <p:spPr>
          <a:xfrm>
            <a:off x="2552701" y="195673"/>
            <a:ext cx="7770744" cy="584775"/>
          </a:xfrm>
          <a:prstGeom prst="rect">
            <a:avLst/>
          </a:prstGeom>
          <a:noFill/>
          <a:ln>
            <a:noFill/>
          </a:ln>
        </p:spPr>
        <p:txBody>
          <a:bodyPr wrap="square">
            <a:spAutoFit/>
          </a:bodyPr>
          <a:lstStyle/>
          <a:p>
            <a:r>
              <a:rPr lang="fr-FR" sz="3200" b="1" i="0" u="none" strike="noStrike" baseline="0" dirty="0">
                <a:solidFill>
                  <a:srgbClr val="002060"/>
                </a:solidFill>
                <a:latin typeface="Arial" panose="020B0604020202020204" pitchFamily="34" charset="0"/>
                <a:cs typeface="Arial" panose="020B0604020202020204" pitchFamily="34" charset="0"/>
              </a:rPr>
              <a:t>NEPSI Propagation Project :2025-2028 </a:t>
            </a:r>
            <a:endParaRPr lang="fr-FR" dirty="0">
              <a:solidFill>
                <a:srgbClr val="002060"/>
              </a:solidFill>
              <a:latin typeface="Arial" panose="020B0604020202020204" pitchFamily="34" charset="0"/>
              <a:cs typeface="Arial" panose="020B0604020202020204" pitchFamily="34" charset="0"/>
            </a:endParaRPr>
          </a:p>
        </p:txBody>
      </p:sp>
      <p:pic>
        <p:nvPicPr>
          <p:cNvPr id="6" name="Image 5">
            <a:extLst>
              <a:ext uri="{FF2B5EF4-FFF2-40B4-BE49-F238E27FC236}">
                <a16:creationId xmlns:a16="http://schemas.microsoft.com/office/drawing/2014/main" id="{36FF9A79-9D07-44A8-8D9D-DDBBF0A9E4D9}"/>
              </a:ext>
            </a:extLst>
          </p:cNvPr>
          <p:cNvPicPr>
            <a:picLocks noChangeAspect="1"/>
          </p:cNvPicPr>
          <p:nvPr/>
        </p:nvPicPr>
        <p:blipFill>
          <a:blip r:embed="rId2"/>
          <a:stretch>
            <a:fillRect/>
          </a:stretch>
        </p:blipFill>
        <p:spPr>
          <a:xfrm>
            <a:off x="0" y="3818"/>
            <a:ext cx="1365622" cy="847417"/>
          </a:xfrm>
          <a:prstGeom prst="rect">
            <a:avLst/>
          </a:prstGeom>
        </p:spPr>
      </p:pic>
      <p:sp>
        <p:nvSpPr>
          <p:cNvPr id="8" name="ZoneTexte 7">
            <a:extLst>
              <a:ext uri="{FF2B5EF4-FFF2-40B4-BE49-F238E27FC236}">
                <a16:creationId xmlns:a16="http://schemas.microsoft.com/office/drawing/2014/main" id="{A5716606-A13C-47CE-AA1A-E287E940CF0B}"/>
              </a:ext>
            </a:extLst>
          </p:cNvPr>
          <p:cNvSpPr txBox="1"/>
          <p:nvPr/>
        </p:nvSpPr>
        <p:spPr>
          <a:xfrm>
            <a:off x="947853" y="1013774"/>
            <a:ext cx="10621293" cy="461665"/>
          </a:xfrm>
          <a:prstGeom prst="rect">
            <a:avLst/>
          </a:prstGeom>
          <a:solidFill>
            <a:schemeClr val="accent1">
              <a:lumMod val="40000"/>
              <a:lumOff val="60000"/>
            </a:schemeClr>
          </a:solidFill>
          <a:ln w="12700">
            <a:solidFill>
              <a:srgbClr val="002060"/>
            </a:solidFill>
          </a:ln>
        </p:spPr>
        <p:txBody>
          <a:bodyPr wrap="square">
            <a:spAutoFit/>
          </a:bodyPr>
          <a:lstStyle/>
          <a:p>
            <a:r>
              <a:rPr lang="fr-FR" sz="2400" dirty="0">
                <a:solidFill>
                  <a:srgbClr val="002060"/>
                </a:solidFill>
                <a:latin typeface="Arial" panose="020B0604020202020204" pitchFamily="34" charset="0"/>
                <a:cs typeface="Arial" panose="020B0604020202020204" pitchFamily="34" charset="0"/>
              </a:rPr>
              <a:t>Poursuivre le succès du précédent projet Européen  « NEPSI EN ACTION »</a:t>
            </a:r>
          </a:p>
        </p:txBody>
      </p:sp>
      <p:sp>
        <p:nvSpPr>
          <p:cNvPr id="10" name="ZoneTexte 9">
            <a:extLst>
              <a:ext uri="{FF2B5EF4-FFF2-40B4-BE49-F238E27FC236}">
                <a16:creationId xmlns:a16="http://schemas.microsoft.com/office/drawing/2014/main" id="{9697A7E7-3AAC-4250-A973-F7E8ED2F873C}"/>
              </a:ext>
            </a:extLst>
          </p:cNvPr>
          <p:cNvSpPr txBox="1"/>
          <p:nvPr/>
        </p:nvSpPr>
        <p:spPr>
          <a:xfrm>
            <a:off x="947853" y="1629318"/>
            <a:ext cx="10628243" cy="5047536"/>
          </a:xfrm>
          <a:prstGeom prst="rect">
            <a:avLst/>
          </a:prstGeom>
          <a:solidFill>
            <a:schemeClr val="accent1">
              <a:lumMod val="40000"/>
              <a:lumOff val="60000"/>
            </a:schemeClr>
          </a:solidFill>
          <a:ln w="38100">
            <a:solidFill>
              <a:srgbClr val="002060"/>
            </a:solidFill>
          </a:ln>
        </p:spPr>
        <p:txBody>
          <a:bodyPr wrap="square">
            <a:spAutoFit/>
          </a:bodyPr>
          <a:lstStyle/>
          <a:p>
            <a:endParaRPr lang="fr-FR" sz="1200" dirty="0">
              <a:solidFill>
                <a:srgbClr val="002060"/>
              </a:solidFill>
              <a:latin typeface="Arial" panose="020B0604020202020204" pitchFamily="34" charset="0"/>
              <a:cs typeface="Arial" panose="020B0604020202020204" pitchFamily="34" charset="0"/>
            </a:endParaRPr>
          </a:p>
          <a:p>
            <a:pPr algn="l"/>
            <a:r>
              <a:rPr lang="fr-FR" sz="2000" dirty="0">
                <a:solidFill>
                  <a:srgbClr val="002060"/>
                </a:solidFill>
                <a:latin typeface="Arial" panose="020B0604020202020204" pitchFamily="34" charset="0"/>
                <a:cs typeface="Arial" panose="020B0604020202020204" pitchFamily="34" charset="0"/>
              </a:rPr>
              <a:t>➢ </a:t>
            </a:r>
            <a:r>
              <a:rPr lang="en-US" sz="2000" b="0" i="0" u="none" strike="noStrike" baseline="0" dirty="0" err="1">
                <a:solidFill>
                  <a:srgbClr val="002060"/>
                </a:solidFill>
                <a:latin typeface="Arial" panose="020B0604020202020204" pitchFamily="34" charset="0"/>
                <a:cs typeface="Arial" panose="020B0604020202020204" pitchFamily="34" charset="0"/>
              </a:rPr>
              <a:t>Organiser</a:t>
            </a:r>
            <a:r>
              <a:rPr lang="en-US" sz="2000" b="0" i="0" u="none" strike="noStrike" baseline="0" dirty="0">
                <a:solidFill>
                  <a:srgbClr val="002060"/>
                </a:solidFill>
                <a:latin typeface="Arial" panose="020B0604020202020204" pitchFamily="34" charset="0"/>
                <a:cs typeface="Arial" panose="020B0604020202020204" pitchFamily="34" charset="0"/>
              </a:rPr>
              <a:t>  des </a:t>
            </a:r>
            <a:r>
              <a:rPr lang="en-US" sz="2000" b="0" i="0" u="none" strike="noStrike" baseline="0" dirty="0" err="1">
                <a:solidFill>
                  <a:srgbClr val="002060"/>
                </a:solidFill>
                <a:latin typeface="Arial" panose="020B0604020202020204" pitchFamily="34" charset="0"/>
                <a:cs typeface="Arial" panose="020B0604020202020204" pitchFamily="34" charset="0"/>
              </a:rPr>
              <a:t>séminaires</a:t>
            </a:r>
            <a:r>
              <a:rPr lang="en-US" sz="2000" b="0" i="0" u="none" strike="noStrike" baseline="0" dirty="0">
                <a:solidFill>
                  <a:srgbClr val="002060"/>
                </a:solidFill>
                <a:latin typeface="Arial" panose="020B0604020202020204" pitchFamily="34" charset="0"/>
                <a:cs typeface="Arial" panose="020B0604020202020204" pitchFamily="34" charset="0"/>
              </a:rPr>
              <a:t> </a:t>
            </a:r>
            <a:r>
              <a:rPr lang="en-US" sz="2000" dirty="0">
                <a:solidFill>
                  <a:srgbClr val="002060"/>
                </a:solidFill>
                <a:latin typeface="Arial" panose="020B0604020202020204" pitchFamily="34" charset="0"/>
                <a:cs typeface="Arial" panose="020B0604020202020204" pitchFamily="34" charset="0"/>
              </a:rPr>
              <a:t>dans 5 pays</a:t>
            </a:r>
            <a:r>
              <a:rPr lang="en-US" sz="2000" b="0" i="0" u="none" strike="noStrike" baseline="0" dirty="0">
                <a:solidFill>
                  <a:srgbClr val="002060"/>
                </a:solidFill>
                <a:latin typeface="Arial" panose="020B0604020202020204" pitchFamily="34" charset="0"/>
                <a:cs typeface="Arial" panose="020B0604020202020204" pitchFamily="34" charset="0"/>
              </a:rPr>
              <a:t> (BE, NL, IR, POR, BUL) </a:t>
            </a:r>
          </a:p>
          <a:p>
            <a:pPr algn="l"/>
            <a:endParaRPr lang="en-US" sz="1400" b="0" i="0" u="none" strike="noStrike" baseline="0" dirty="0">
              <a:solidFill>
                <a:srgbClr val="002060"/>
              </a:solidFill>
              <a:latin typeface="Arial" panose="020B0604020202020204" pitchFamily="34" charset="0"/>
              <a:cs typeface="Arial" panose="020B0604020202020204" pitchFamily="34" charset="0"/>
            </a:endParaRPr>
          </a:p>
          <a:p>
            <a:pPr marL="342900" indent="-342900" algn="l">
              <a:buFont typeface="Wingdings" panose="05000000000000000000" pitchFamily="2" charset="2"/>
              <a:buChar char="Ø"/>
            </a:pPr>
            <a:r>
              <a:rPr lang="fr-FR" sz="2000" b="0" i="0" u="none" strike="noStrike" baseline="0" dirty="0">
                <a:solidFill>
                  <a:srgbClr val="002060"/>
                </a:solidFill>
                <a:latin typeface="Arial" panose="020B0604020202020204" pitchFamily="34" charset="0"/>
                <a:cs typeface="Arial" panose="020B0604020202020204" pitchFamily="34" charset="0"/>
              </a:rPr>
              <a:t>Continuez à mettre à jour les bonnes pratiques, en explorant des outils innovants</a:t>
            </a:r>
            <a:endParaRPr lang="en-US" sz="2000" b="0" i="0" u="none" strike="noStrike" baseline="0" dirty="0">
              <a:solidFill>
                <a:srgbClr val="002060"/>
              </a:solidFill>
              <a:latin typeface="Arial" panose="020B0604020202020204" pitchFamily="34" charset="0"/>
              <a:cs typeface="Arial" panose="020B0604020202020204" pitchFamily="34" charset="0"/>
            </a:endParaRPr>
          </a:p>
          <a:p>
            <a:endParaRPr lang="fr-FR" sz="1400" dirty="0">
              <a:solidFill>
                <a:srgbClr val="002060"/>
              </a:solidFill>
              <a:latin typeface="Arial" panose="020B0604020202020204" pitchFamily="34" charset="0"/>
              <a:cs typeface="Arial" panose="020B0604020202020204" pitchFamily="34" charset="0"/>
            </a:endParaRPr>
          </a:p>
          <a:p>
            <a:pPr marL="342900" indent="-342900">
              <a:buFont typeface="Wingdings" panose="05000000000000000000" pitchFamily="2" charset="2"/>
              <a:buChar char="Ø"/>
            </a:pPr>
            <a:r>
              <a:rPr lang="fr-FR" sz="2000" dirty="0">
                <a:solidFill>
                  <a:srgbClr val="002060"/>
                </a:solidFill>
                <a:latin typeface="Arial" panose="020B0604020202020204" pitchFamily="34" charset="0"/>
                <a:cs typeface="Arial" panose="020B0604020202020204" pitchFamily="34" charset="0"/>
              </a:rPr>
              <a:t>Diffuser la nouvelle plateforme d'apprentissage en ligne dans toutes les</a:t>
            </a:r>
          </a:p>
          <a:p>
            <a:r>
              <a:rPr lang="fr-FR" sz="2000" dirty="0">
                <a:solidFill>
                  <a:srgbClr val="002060"/>
                </a:solidFill>
                <a:latin typeface="Arial" panose="020B0604020202020204" pitchFamily="34" charset="0"/>
                <a:cs typeface="Arial" panose="020B0604020202020204" pitchFamily="34" charset="0"/>
              </a:rPr>
              <a:t>    langues de l'UE</a:t>
            </a:r>
          </a:p>
          <a:p>
            <a:endParaRPr lang="fr-FR" sz="1400" dirty="0">
              <a:solidFill>
                <a:srgbClr val="002060"/>
              </a:solidFill>
              <a:latin typeface="Arial" panose="020B0604020202020204" pitchFamily="34" charset="0"/>
              <a:cs typeface="Arial" panose="020B0604020202020204" pitchFamily="34" charset="0"/>
            </a:endParaRPr>
          </a:p>
          <a:p>
            <a:r>
              <a:rPr lang="fr-FR" sz="2000" dirty="0">
                <a:solidFill>
                  <a:srgbClr val="002060"/>
                </a:solidFill>
                <a:latin typeface="Arial" panose="020B0604020202020204" pitchFamily="34" charset="0"/>
                <a:cs typeface="Arial" panose="020B0604020202020204" pitchFamily="34" charset="0"/>
              </a:rPr>
              <a:t>➢ Créer une plateforme d'échanges et d'initiatives nationales via un site web</a:t>
            </a:r>
          </a:p>
          <a:p>
            <a:r>
              <a:rPr lang="fr-FR" sz="2000" dirty="0">
                <a:solidFill>
                  <a:srgbClr val="002060"/>
                </a:solidFill>
                <a:latin typeface="Arial" panose="020B0604020202020204" pitchFamily="34" charset="0"/>
                <a:cs typeface="Arial" panose="020B0604020202020204" pitchFamily="34" charset="0"/>
              </a:rPr>
              <a:t>    dédié</a:t>
            </a:r>
          </a:p>
          <a:p>
            <a:endParaRPr lang="fr-FR" sz="1400" dirty="0">
              <a:solidFill>
                <a:srgbClr val="002060"/>
              </a:solidFill>
              <a:latin typeface="Arial" panose="020B0604020202020204" pitchFamily="34" charset="0"/>
              <a:cs typeface="Arial" panose="020B0604020202020204" pitchFamily="34" charset="0"/>
            </a:endParaRPr>
          </a:p>
          <a:p>
            <a:r>
              <a:rPr lang="fr-FR" sz="2000" dirty="0">
                <a:solidFill>
                  <a:srgbClr val="002060"/>
                </a:solidFill>
                <a:latin typeface="Arial" panose="020B0604020202020204" pitchFamily="34" charset="0"/>
                <a:cs typeface="Arial" panose="020B0604020202020204" pitchFamily="34" charset="0"/>
              </a:rPr>
              <a:t>➢ Permettre l'organisation d'une nouvelle réunion nationale dans les pays</a:t>
            </a:r>
          </a:p>
          <a:p>
            <a:r>
              <a:rPr lang="fr-FR" sz="2000" dirty="0">
                <a:solidFill>
                  <a:srgbClr val="002060"/>
                </a:solidFill>
                <a:latin typeface="Arial" panose="020B0604020202020204" pitchFamily="34" charset="0"/>
                <a:cs typeface="Arial" panose="020B0604020202020204" pitchFamily="34" charset="0"/>
              </a:rPr>
              <a:t>    visités</a:t>
            </a:r>
          </a:p>
          <a:p>
            <a:endParaRPr lang="fr-FR" sz="1400" dirty="0">
              <a:solidFill>
                <a:srgbClr val="002060"/>
              </a:solidFill>
              <a:latin typeface="Arial" panose="020B0604020202020204" pitchFamily="34" charset="0"/>
              <a:cs typeface="Arial" panose="020B0604020202020204" pitchFamily="34" charset="0"/>
            </a:endParaRPr>
          </a:p>
          <a:p>
            <a:r>
              <a:rPr lang="fr-FR" sz="2000" dirty="0">
                <a:solidFill>
                  <a:srgbClr val="002060"/>
                </a:solidFill>
                <a:latin typeface="Arial" panose="020B0604020202020204" pitchFamily="34" charset="0"/>
                <a:cs typeface="Arial" panose="020B0604020202020204" pitchFamily="34" charset="0"/>
              </a:rPr>
              <a:t>➢ Mener une campagne de sensibilisation et de formation sur la</a:t>
            </a:r>
          </a:p>
          <a:p>
            <a:r>
              <a:rPr lang="fr-FR" sz="2000" dirty="0">
                <a:solidFill>
                  <a:srgbClr val="002060"/>
                </a:solidFill>
                <a:latin typeface="Arial" panose="020B0604020202020204" pitchFamily="34" charset="0"/>
                <a:cs typeface="Arial" panose="020B0604020202020204" pitchFamily="34" charset="0"/>
              </a:rPr>
              <a:t>    manipulation et l'utilisation sûres des pierres (naturelles et artificielles)</a:t>
            </a:r>
          </a:p>
          <a:p>
            <a:r>
              <a:rPr lang="fr-FR" sz="2000" dirty="0">
                <a:solidFill>
                  <a:srgbClr val="002060"/>
                </a:solidFill>
                <a:latin typeface="Arial" panose="020B0604020202020204" pitchFamily="34" charset="0"/>
                <a:cs typeface="Arial" panose="020B0604020202020204" pitchFamily="34" charset="0"/>
              </a:rPr>
              <a:t>    contenant de la silice cristalline, avec un séminaire dédié</a:t>
            </a:r>
          </a:p>
          <a:p>
            <a:endParaRPr lang="fr-FR" sz="1400"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974122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241963ED-66D1-4DBB-94F0-64650E40AB5C}"/>
              </a:ext>
            </a:extLst>
          </p:cNvPr>
          <p:cNvPicPr>
            <a:picLocks noChangeAspect="1"/>
          </p:cNvPicPr>
          <p:nvPr/>
        </p:nvPicPr>
        <p:blipFill>
          <a:blip r:embed="rId2"/>
          <a:stretch>
            <a:fillRect/>
          </a:stretch>
        </p:blipFill>
        <p:spPr>
          <a:xfrm>
            <a:off x="145774" y="797878"/>
            <a:ext cx="11900452" cy="5897218"/>
          </a:xfrm>
          <a:prstGeom prst="rect">
            <a:avLst/>
          </a:prstGeom>
          <a:ln w="38100">
            <a:solidFill>
              <a:srgbClr val="002060"/>
            </a:solidFill>
          </a:ln>
        </p:spPr>
      </p:pic>
      <p:sp>
        <p:nvSpPr>
          <p:cNvPr id="8" name="TextBox 8">
            <a:extLst>
              <a:ext uri="{FF2B5EF4-FFF2-40B4-BE49-F238E27FC236}">
                <a16:creationId xmlns:a16="http://schemas.microsoft.com/office/drawing/2014/main" id="{93691F96-55C4-4383-BC7C-69A9C5859A76}"/>
              </a:ext>
            </a:extLst>
          </p:cNvPr>
          <p:cNvSpPr txBox="1"/>
          <p:nvPr/>
        </p:nvSpPr>
        <p:spPr>
          <a:xfrm>
            <a:off x="9882877" y="5412090"/>
            <a:ext cx="2163349" cy="1184940"/>
          </a:xfrm>
          <a:prstGeom prst="rect">
            <a:avLst/>
          </a:prstGeom>
          <a:solidFill>
            <a:schemeClr val="accent5">
              <a:lumMod val="20000"/>
              <a:lumOff val="80000"/>
            </a:schemeClr>
          </a:solidFill>
        </p:spPr>
        <p:txBody>
          <a:bodyPr wrap="none" rtlCol="0">
            <a:spAutoFit/>
          </a:bodyPr>
          <a:lstStyle/>
          <a:p>
            <a:pPr marL="0" marR="0" lvl="0" indent="0" defTabSz="914400" eaLnBrk="1" fontAlgn="auto" latinLnBrk="0" hangingPunct="1">
              <a:lnSpc>
                <a:spcPct val="100000"/>
              </a:lnSpc>
              <a:spcBef>
                <a:spcPts val="0"/>
              </a:spcBef>
              <a:spcAft>
                <a:spcPts val="600"/>
              </a:spcAft>
              <a:buClrTx/>
              <a:buSzTx/>
              <a:buFontTx/>
              <a:buNone/>
              <a:tabLst/>
              <a:defRPr/>
            </a:pPr>
            <a:r>
              <a:rPr kumimoji="0" lang="en-GB" sz="1400" b="0" i="0" u="none" strike="noStrike" kern="0" cap="none" spc="0" normalizeH="0" baseline="0" noProof="0" dirty="0">
                <a:ln>
                  <a:noFill/>
                </a:ln>
                <a:solidFill>
                  <a:srgbClr val="002060"/>
                </a:solidFill>
                <a:effectLst/>
                <a:uLnTx/>
                <a:uFillTx/>
                <a:latin typeface="Calibri" panose="020F0502020204030204"/>
              </a:rPr>
              <a:t>Surveillance de </a:t>
            </a:r>
            <a:r>
              <a:rPr kumimoji="0" lang="en-GB" sz="1400" b="0" i="0" u="none" strike="noStrike" kern="0" cap="none" spc="0" normalizeH="0" baseline="0" noProof="0" dirty="0" err="1">
                <a:ln>
                  <a:noFill/>
                </a:ln>
                <a:solidFill>
                  <a:srgbClr val="002060"/>
                </a:solidFill>
                <a:effectLst/>
                <a:uLnTx/>
                <a:uFillTx/>
                <a:latin typeface="Calibri" panose="020F0502020204030204"/>
              </a:rPr>
              <a:t>l’exposition</a:t>
            </a:r>
            <a:endParaRPr kumimoji="0" lang="en-GB" sz="1400" b="0" i="0" u="none" strike="noStrike" kern="0" cap="none" spc="0" normalizeH="0" baseline="0" noProof="0" dirty="0">
              <a:ln>
                <a:noFill/>
              </a:ln>
              <a:solidFill>
                <a:srgbClr val="002060"/>
              </a:solidFill>
              <a:effectLst/>
              <a:uLnTx/>
              <a:uFillTx/>
              <a:latin typeface="Calibri" panose="020F0502020204030204"/>
            </a:endParaRPr>
          </a:p>
          <a:p>
            <a:pPr marL="0" marR="0" lvl="0" indent="0" defTabSz="914400" eaLnBrk="1" fontAlgn="auto" latinLnBrk="0" hangingPunct="1">
              <a:lnSpc>
                <a:spcPct val="100000"/>
              </a:lnSpc>
              <a:spcBef>
                <a:spcPts val="0"/>
              </a:spcBef>
              <a:spcAft>
                <a:spcPts val="600"/>
              </a:spcAft>
              <a:buClrTx/>
              <a:buSzTx/>
              <a:buFontTx/>
              <a:buNone/>
              <a:tabLst/>
              <a:defRPr/>
            </a:pPr>
            <a:r>
              <a:rPr kumimoji="0" lang="en-GB" sz="1400" b="0" i="0" u="none" strike="noStrike" kern="0" cap="none" spc="0" normalizeH="0" baseline="0" noProof="0" dirty="0">
                <a:ln>
                  <a:noFill/>
                </a:ln>
                <a:solidFill>
                  <a:srgbClr val="002060"/>
                </a:solidFill>
                <a:effectLst/>
                <a:uLnTx/>
                <a:uFillTx/>
                <a:latin typeface="Calibri" panose="020F0502020204030204"/>
              </a:rPr>
              <a:t>Evaluation des </a:t>
            </a:r>
            <a:r>
              <a:rPr kumimoji="0" lang="en-GB" sz="1400" b="0" i="0" u="none" strike="noStrike" kern="0" cap="none" spc="0" normalizeH="0" baseline="0" noProof="0" dirty="0" err="1">
                <a:ln>
                  <a:noFill/>
                </a:ln>
                <a:solidFill>
                  <a:srgbClr val="002060"/>
                </a:solidFill>
                <a:effectLst/>
                <a:uLnTx/>
                <a:uFillTx/>
                <a:latin typeface="Calibri" panose="020F0502020204030204"/>
              </a:rPr>
              <a:t>risques</a:t>
            </a:r>
            <a:endParaRPr kumimoji="0" lang="en-GB" sz="1400" b="0" i="0" u="none" strike="noStrike" kern="0" cap="none" spc="0" normalizeH="0" baseline="0" noProof="0" dirty="0">
              <a:ln>
                <a:noFill/>
              </a:ln>
              <a:solidFill>
                <a:srgbClr val="002060"/>
              </a:solidFill>
              <a:effectLst/>
              <a:uLnTx/>
              <a:uFillTx/>
              <a:latin typeface="Calibri" panose="020F0502020204030204"/>
            </a:endParaRPr>
          </a:p>
          <a:p>
            <a:pPr marL="0" marR="0" lvl="0" indent="0" defTabSz="914400" eaLnBrk="1" fontAlgn="auto" latinLnBrk="0" hangingPunct="1">
              <a:lnSpc>
                <a:spcPct val="100000"/>
              </a:lnSpc>
              <a:spcBef>
                <a:spcPts val="0"/>
              </a:spcBef>
              <a:spcAft>
                <a:spcPts val="600"/>
              </a:spcAft>
              <a:buClrTx/>
              <a:buSzTx/>
              <a:buFontTx/>
              <a:buNone/>
              <a:tabLst/>
              <a:defRPr/>
            </a:pPr>
            <a:r>
              <a:rPr kumimoji="0" lang="en-GB" sz="1400" b="0" i="0" u="none" strike="noStrike" kern="0" cap="none" spc="0" normalizeH="0" baseline="0" noProof="0" dirty="0">
                <a:ln>
                  <a:noFill/>
                </a:ln>
                <a:solidFill>
                  <a:srgbClr val="002060"/>
                </a:solidFill>
                <a:effectLst/>
                <a:uLnTx/>
                <a:uFillTx/>
                <a:latin typeface="Calibri" panose="020F0502020204030204"/>
              </a:rPr>
              <a:t>Surveillance de la </a:t>
            </a:r>
            <a:r>
              <a:rPr kumimoji="0" lang="en-GB" sz="1400" b="0" i="0" u="none" strike="noStrike" kern="0" cap="none" spc="0" normalizeH="0" baseline="0" noProof="0" dirty="0" err="1">
                <a:ln>
                  <a:noFill/>
                </a:ln>
                <a:solidFill>
                  <a:srgbClr val="002060"/>
                </a:solidFill>
                <a:effectLst/>
                <a:uLnTx/>
                <a:uFillTx/>
                <a:latin typeface="Calibri" panose="020F0502020204030204"/>
              </a:rPr>
              <a:t>santé</a:t>
            </a:r>
            <a:endParaRPr kumimoji="0" lang="en-GB" sz="1400" b="0" i="0" u="none" strike="noStrike" kern="0" cap="none" spc="0" normalizeH="0" baseline="0" noProof="0" dirty="0">
              <a:ln>
                <a:noFill/>
              </a:ln>
              <a:solidFill>
                <a:srgbClr val="002060"/>
              </a:solidFill>
              <a:effectLst/>
              <a:uLnTx/>
              <a:uFillTx/>
              <a:latin typeface="Calibri" panose="020F0502020204030204"/>
            </a:endParaRPr>
          </a:p>
          <a:p>
            <a:pPr marL="0" marR="0" lvl="0" indent="0" defTabSz="914400" eaLnBrk="1" fontAlgn="auto" latinLnBrk="0" hangingPunct="1">
              <a:lnSpc>
                <a:spcPct val="100000"/>
              </a:lnSpc>
              <a:spcBef>
                <a:spcPts val="0"/>
              </a:spcBef>
              <a:spcAft>
                <a:spcPts val="600"/>
              </a:spcAft>
              <a:buClrTx/>
              <a:buSzTx/>
              <a:buFontTx/>
              <a:buNone/>
              <a:tabLst/>
              <a:defRPr/>
            </a:pPr>
            <a:r>
              <a:rPr kumimoji="0" lang="en-GB" sz="1400" b="0" i="0" u="none" strike="noStrike" kern="0" cap="none" spc="0" normalizeH="0" baseline="0" noProof="0" dirty="0">
                <a:ln>
                  <a:noFill/>
                </a:ln>
                <a:solidFill>
                  <a:srgbClr val="002060"/>
                </a:solidFill>
                <a:effectLst/>
                <a:uLnTx/>
                <a:uFillTx/>
                <a:latin typeface="Calibri" panose="020F0502020204030204"/>
              </a:rPr>
              <a:t>Information et formation</a:t>
            </a:r>
          </a:p>
        </p:txBody>
      </p:sp>
      <p:pic>
        <p:nvPicPr>
          <p:cNvPr id="5" name="Image 4">
            <a:extLst>
              <a:ext uri="{FF2B5EF4-FFF2-40B4-BE49-F238E27FC236}">
                <a16:creationId xmlns:a16="http://schemas.microsoft.com/office/drawing/2014/main" id="{C97E9731-9F81-4610-ACEA-D2D58773AB40}"/>
              </a:ext>
            </a:extLst>
          </p:cNvPr>
          <p:cNvPicPr>
            <a:picLocks noChangeAspect="1"/>
          </p:cNvPicPr>
          <p:nvPr/>
        </p:nvPicPr>
        <p:blipFill>
          <a:blip r:embed="rId3"/>
          <a:stretch>
            <a:fillRect/>
          </a:stretch>
        </p:blipFill>
        <p:spPr>
          <a:xfrm>
            <a:off x="238539" y="5743590"/>
            <a:ext cx="1378226" cy="853440"/>
          </a:xfrm>
          <a:prstGeom prst="rect">
            <a:avLst/>
          </a:prstGeom>
        </p:spPr>
      </p:pic>
      <p:sp>
        <p:nvSpPr>
          <p:cNvPr id="10" name="ZoneTexte 9">
            <a:extLst>
              <a:ext uri="{FF2B5EF4-FFF2-40B4-BE49-F238E27FC236}">
                <a16:creationId xmlns:a16="http://schemas.microsoft.com/office/drawing/2014/main" id="{515D2AD8-5249-4353-916A-38EC1EDFB11A}"/>
              </a:ext>
            </a:extLst>
          </p:cNvPr>
          <p:cNvSpPr txBox="1"/>
          <p:nvPr/>
        </p:nvSpPr>
        <p:spPr>
          <a:xfrm>
            <a:off x="1616765" y="162904"/>
            <a:ext cx="9223513"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Une mise </a:t>
            </a:r>
            <a:r>
              <a:rPr kumimoji="0" lang="en-US" sz="2800" b="1" i="0" u="none" strike="noStrike" kern="1200" cap="none" spc="0" normalizeH="0" baseline="0" noProof="0" dirty="0" err="1">
                <a:ln>
                  <a:noFill/>
                </a:ln>
                <a:solidFill>
                  <a:srgbClr val="002060"/>
                </a:solidFill>
                <a:effectLst/>
                <a:uLnTx/>
                <a:uFillTx/>
                <a:latin typeface="Arial" panose="020B0604020202020204" pitchFamily="34" charset="0"/>
                <a:ea typeface="+mj-ea"/>
                <a:cs typeface="Arial" panose="020B0604020202020204" pitchFamily="34" charset="0"/>
              </a:rPr>
              <a:t>en</a:t>
            </a:r>
            <a:r>
              <a:rPr kumimoji="0" lang="en-US" sz="28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 oeuvre </a:t>
            </a:r>
            <a:r>
              <a:rPr kumimoji="0" lang="en-US" sz="2800" b="1" i="0" u="none" strike="noStrike" kern="1200" cap="none" spc="0" normalizeH="0" baseline="0" noProof="0" dirty="0" err="1">
                <a:ln>
                  <a:noFill/>
                </a:ln>
                <a:solidFill>
                  <a:srgbClr val="002060"/>
                </a:solidFill>
                <a:effectLst/>
                <a:uLnTx/>
                <a:uFillTx/>
                <a:latin typeface="Arial" panose="020B0604020202020204" pitchFamily="34" charset="0"/>
                <a:ea typeface="+mj-ea"/>
                <a:cs typeface="Arial" panose="020B0604020202020204" pitchFamily="34" charset="0"/>
              </a:rPr>
              <a:t>démontrée</a:t>
            </a:r>
            <a:r>
              <a:rPr kumimoji="0" lang="en-US" sz="28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 par des </a:t>
            </a:r>
            <a:r>
              <a:rPr kumimoji="0" lang="en-US" sz="2800" b="1" i="0" u="none" strike="noStrike" kern="1200" cap="none" spc="0" normalizeH="0" baseline="0" noProof="0" dirty="0" err="1">
                <a:ln>
                  <a:noFill/>
                </a:ln>
                <a:solidFill>
                  <a:srgbClr val="002060"/>
                </a:solidFill>
                <a:effectLst/>
                <a:uLnTx/>
                <a:uFillTx/>
                <a:latin typeface="Arial" panose="020B0604020202020204" pitchFamily="34" charset="0"/>
                <a:ea typeface="+mj-ea"/>
                <a:cs typeface="Arial" panose="020B0604020202020204" pitchFamily="34" charset="0"/>
              </a:rPr>
              <a:t>indicateurs</a:t>
            </a:r>
            <a:endParaRPr lang="fr-FR" sz="2800"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206599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EB54EEB-04C9-460A-8FAF-E7FBCA014B41}"/>
              </a:ext>
            </a:extLst>
          </p:cNvPr>
          <p:cNvSpPr>
            <a:spLocks noGrp="1"/>
          </p:cNvSpPr>
          <p:nvPr>
            <p:ph type="title"/>
          </p:nvPr>
        </p:nvSpPr>
        <p:spPr/>
        <p:txBody>
          <a:bodyPr/>
          <a:lstStyle/>
          <a:p>
            <a:endParaRPr lang="fr-FR"/>
          </a:p>
        </p:txBody>
      </p:sp>
      <p:pic>
        <p:nvPicPr>
          <p:cNvPr id="4" name="Image 3">
            <a:extLst>
              <a:ext uri="{FF2B5EF4-FFF2-40B4-BE49-F238E27FC236}">
                <a16:creationId xmlns:a16="http://schemas.microsoft.com/office/drawing/2014/main" id="{5B9BBE5D-7DC1-43B8-86E1-21C096A2EA57}"/>
              </a:ext>
            </a:extLst>
          </p:cNvPr>
          <p:cNvPicPr>
            <a:picLocks noChangeAspect="1"/>
          </p:cNvPicPr>
          <p:nvPr/>
        </p:nvPicPr>
        <p:blipFill>
          <a:blip r:embed="rId2"/>
          <a:stretch>
            <a:fillRect/>
          </a:stretch>
        </p:blipFill>
        <p:spPr>
          <a:xfrm>
            <a:off x="774020" y="797070"/>
            <a:ext cx="10463464" cy="5987592"/>
          </a:xfrm>
          <a:prstGeom prst="rect">
            <a:avLst/>
          </a:prstGeom>
        </p:spPr>
      </p:pic>
      <p:pic>
        <p:nvPicPr>
          <p:cNvPr id="6" name="Image 5">
            <a:extLst>
              <a:ext uri="{FF2B5EF4-FFF2-40B4-BE49-F238E27FC236}">
                <a16:creationId xmlns:a16="http://schemas.microsoft.com/office/drawing/2014/main" id="{541A9E9F-9919-4256-B1C8-A43DF61451EF}"/>
              </a:ext>
            </a:extLst>
          </p:cNvPr>
          <p:cNvPicPr>
            <a:picLocks noChangeAspect="1"/>
          </p:cNvPicPr>
          <p:nvPr/>
        </p:nvPicPr>
        <p:blipFill>
          <a:blip r:embed="rId3"/>
          <a:stretch>
            <a:fillRect/>
          </a:stretch>
        </p:blipFill>
        <p:spPr>
          <a:xfrm>
            <a:off x="3082046" y="73338"/>
            <a:ext cx="6242845" cy="816935"/>
          </a:xfrm>
          <a:prstGeom prst="rect">
            <a:avLst/>
          </a:prstGeom>
          <a:ln>
            <a:noFill/>
          </a:ln>
        </p:spPr>
      </p:pic>
    </p:spTree>
    <p:extLst>
      <p:ext uri="{BB962C8B-B14F-4D97-AF65-F5344CB8AC3E}">
        <p14:creationId xmlns:p14="http://schemas.microsoft.com/office/powerpoint/2010/main" val="24363055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0A2AB9-25A8-F47D-AD64-4A1A0AFB56CE}"/>
              </a:ext>
            </a:extLst>
          </p:cNvPr>
          <p:cNvPicPr>
            <a:picLocks noChangeAspect="1"/>
          </p:cNvPicPr>
          <p:nvPr/>
        </p:nvPicPr>
        <p:blipFill>
          <a:blip r:embed="rId2"/>
          <a:stretch>
            <a:fillRect/>
          </a:stretch>
        </p:blipFill>
        <p:spPr>
          <a:xfrm>
            <a:off x="-517241" y="0"/>
            <a:ext cx="13697521" cy="7704856"/>
          </a:xfrm>
          <a:prstGeom prst="rect">
            <a:avLst/>
          </a:prstGeom>
        </p:spPr>
      </p:pic>
      <p:sp>
        <p:nvSpPr>
          <p:cNvPr id="4" name="TextBox 3">
            <a:extLst>
              <a:ext uri="{FF2B5EF4-FFF2-40B4-BE49-F238E27FC236}">
                <a16:creationId xmlns:a16="http://schemas.microsoft.com/office/drawing/2014/main" id="{00E5FAEE-DF6D-82B8-F7DC-B16F4EF03C1F}"/>
              </a:ext>
            </a:extLst>
          </p:cNvPr>
          <p:cNvSpPr txBox="1"/>
          <p:nvPr/>
        </p:nvSpPr>
        <p:spPr>
          <a:xfrm>
            <a:off x="1123588" y="3558107"/>
            <a:ext cx="10193769" cy="1569660"/>
          </a:xfrm>
          <a:prstGeom prst="rect">
            <a:avLst/>
          </a:prstGeom>
          <a:solidFill>
            <a:schemeClr val="bg1"/>
          </a:solidFill>
          <a:ln w="38100">
            <a:solidFill>
              <a:schemeClr val="accent1"/>
            </a:solidFill>
          </a:ln>
        </p:spPr>
        <p:txBody>
          <a:bodyPr wrap="square" rtlCol="0">
            <a:spAutoFit/>
          </a:bodyPr>
          <a:lstStyle/>
          <a:p>
            <a:pPr algn="ctr"/>
            <a:r>
              <a:rPr lang="en-GB" sz="2400" b="1" dirty="0" err="1">
                <a:solidFill>
                  <a:srgbClr val="1565AE"/>
                </a:solidFill>
                <a:latin typeface="Calibri" panose="020F0502020204030204"/>
              </a:rPr>
              <a:t>Tous</a:t>
            </a:r>
            <a:r>
              <a:rPr lang="en-GB" sz="2400" b="1" dirty="0">
                <a:solidFill>
                  <a:srgbClr val="1565AE"/>
                </a:solidFill>
                <a:latin typeface="Calibri" panose="020F0502020204030204"/>
              </a:rPr>
              <a:t> </a:t>
            </a:r>
            <a:r>
              <a:rPr lang="en-GB" sz="2400" b="1" dirty="0" err="1">
                <a:solidFill>
                  <a:srgbClr val="1565AE"/>
                </a:solidFill>
                <a:latin typeface="Calibri" panose="020F0502020204030204"/>
              </a:rPr>
              <a:t>ces</a:t>
            </a:r>
            <a:r>
              <a:rPr lang="en-GB" sz="2400" b="1" dirty="0">
                <a:solidFill>
                  <a:srgbClr val="1565AE"/>
                </a:solidFill>
                <a:latin typeface="Calibri" panose="020F0502020204030204"/>
              </a:rPr>
              <a:t> </a:t>
            </a:r>
            <a:r>
              <a:rPr lang="en-GB" sz="2400" b="1" dirty="0" err="1">
                <a:solidFill>
                  <a:srgbClr val="1565AE"/>
                </a:solidFill>
                <a:latin typeface="Calibri" panose="020F0502020204030204"/>
              </a:rPr>
              <a:t>outils</a:t>
            </a:r>
            <a:r>
              <a:rPr lang="en-GB" sz="2400" b="1" dirty="0">
                <a:solidFill>
                  <a:srgbClr val="1565AE"/>
                </a:solidFill>
                <a:latin typeface="Calibri" panose="020F0502020204030204"/>
              </a:rPr>
              <a:t> </a:t>
            </a:r>
            <a:r>
              <a:rPr lang="en-GB" sz="2400" b="1" dirty="0" err="1">
                <a:solidFill>
                  <a:srgbClr val="1565AE"/>
                </a:solidFill>
                <a:latin typeface="Calibri" panose="020F0502020204030204"/>
              </a:rPr>
              <a:t>sont</a:t>
            </a:r>
            <a:r>
              <a:rPr lang="en-GB" sz="2400" b="1" dirty="0">
                <a:solidFill>
                  <a:srgbClr val="1565AE"/>
                </a:solidFill>
                <a:latin typeface="Calibri" panose="020F0502020204030204"/>
              </a:rPr>
              <a:t> </a:t>
            </a:r>
            <a:r>
              <a:rPr lang="en-GB" sz="2400" b="1" dirty="0" err="1">
                <a:solidFill>
                  <a:srgbClr val="1565AE"/>
                </a:solidFill>
                <a:latin typeface="Calibri" panose="020F0502020204030204"/>
              </a:rPr>
              <a:t>disponibles</a:t>
            </a:r>
            <a:r>
              <a:rPr lang="en-GB" sz="2400" b="1" dirty="0">
                <a:solidFill>
                  <a:srgbClr val="1565AE"/>
                </a:solidFill>
                <a:latin typeface="Calibri" panose="020F0502020204030204"/>
              </a:rPr>
              <a:t>, dans 22 </a:t>
            </a:r>
            <a:r>
              <a:rPr lang="en-GB" sz="2400" b="1" dirty="0" err="1">
                <a:solidFill>
                  <a:srgbClr val="1565AE"/>
                </a:solidFill>
                <a:latin typeface="Calibri" panose="020F0502020204030204"/>
              </a:rPr>
              <a:t>langues</a:t>
            </a:r>
            <a:r>
              <a:rPr lang="en-GB" sz="2400" b="1" dirty="0">
                <a:solidFill>
                  <a:srgbClr val="1565AE"/>
                </a:solidFill>
                <a:latin typeface="Calibri" panose="020F0502020204030204"/>
              </a:rPr>
              <a:t>, sur le site internet de NEPSI</a:t>
            </a:r>
          </a:p>
          <a:p>
            <a:pPr algn="ctr"/>
            <a:r>
              <a:rPr lang="en-GB" sz="2400" b="1" dirty="0" err="1">
                <a:solidFill>
                  <a:srgbClr val="1565AE"/>
                </a:solidFill>
                <a:latin typeface="Calibri" panose="020F0502020204030204"/>
              </a:rPr>
              <a:t>N’hésitez</a:t>
            </a:r>
            <a:r>
              <a:rPr lang="en-GB" sz="2400" b="1" dirty="0">
                <a:solidFill>
                  <a:srgbClr val="1565AE"/>
                </a:solidFill>
                <a:latin typeface="Calibri" panose="020F0502020204030204"/>
              </a:rPr>
              <a:t> pas à les </a:t>
            </a:r>
            <a:r>
              <a:rPr lang="en-GB" sz="2400" b="1" dirty="0" err="1">
                <a:solidFill>
                  <a:srgbClr val="1565AE"/>
                </a:solidFill>
                <a:latin typeface="Calibri" panose="020F0502020204030204"/>
              </a:rPr>
              <a:t>télécharger</a:t>
            </a:r>
            <a:endParaRPr lang="en-GB" sz="2400" b="1" dirty="0">
              <a:solidFill>
                <a:srgbClr val="1565AE"/>
              </a:solidFill>
              <a:latin typeface="Calibri" panose="020F0502020204030204"/>
            </a:endParaRPr>
          </a:p>
          <a:p>
            <a:pPr algn="ctr"/>
            <a:r>
              <a:rPr lang="en-GB" sz="2400" b="1" dirty="0">
                <a:solidFill>
                  <a:srgbClr val="1565AE"/>
                </a:solidFill>
                <a:latin typeface="Calibri" panose="020F0502020204030204"/>
              </a:rPr>
              <a:t>et</a:t>
            </a:r>
          </a:p>
          <a:p>
            <a:pPr algn="ctr"/>
            <a:r>
              <a:rPr lang="en-GB" sz="2400" b="1" dirty="0" err="1">
                <a:solidFill>
                  <a:srgbClr val="1565AE"/>
                </a:solidFill>
                <a:latin typeface="Calibri" panose="020F0502020204030204"/>
              </a:rPr>
              <a:t>Donnez</a:t>
            </a:r>
            <a:r>
              <a:rPr lang="en-GB" sz="2400" b="1" dirty="0">
                <a:solidFill>
                  <a:srgbClr val="1565AE"/>
                </a:solidFill>
                <a:latin typeface="Calibri" panose="020F0502020204030204"/>
              </a:rPr>
              <a:t>-nous </a:t>
            </a:r>
            <a:r>
              <a:rPr lang="en-GB" sz="2400" b="1" dirty="0" err="1">
                <a:solidFill>
                  <a:srgbClr val="1565AE"/>
                </a:solidFill>
                <a:latin typeface="Calibri" panose="020F0502020204030204"/>
              </a:rPr>
              <a:t>vos</a:t>
            </a:r>
            <a:r>
              <a:rPr lang="en-GB" sz="2400" b="1" dirty="0">
                <a:solidFill>
                  <a:srgbClr val="1565AE"/>
                </a:solidFill>
                <a:latin typeface="Calibri" panose="020F0502020204030204"/>
              </a:rPr>
              <a:t> impressions!</a:t>
            </a:r>
          </a:p>
        </p:txBody>
      </p:sp>
    </p:spTree>
    <p:extLst>
      <p:ext uri="{BB962C8B-B14F-4D97-AF65-F5344CB8AC3E}">
        <p14:creationId xmlns:p14="http://schemas.microsoft.com/office/powerpoint/2010/main" val="1659141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4128789-AF7F-9BE1-5136-49E5446F93E3}"/>
              </a:ext>
            </a:extLst>
          </p:cNvPr>
          <p:cNvSpPr/>
          <p:nvPr/>
        </p:nvSpPr>
        <p:spPr>
          <a:xfrm>
            <a:off x="1524000" y="2455948"/>
            <a:ext cx="9144000" cy="2808339"/>
          </a:xfrm>
          <a:prstGeom prst="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400" b="1" i="1">
                <a:solidFill>
                  <a:srgbClr val="000000"/>
                </a:solidFill>
                <a:latin typeface="Calibri" panose="020F0502020204030204"/>
              </a:rPr>
              <a:t>Merci pour votre attention</a:t>
            </a:r>
            <a:endParaRPr lang="en-GB" sz="3400" i="1">
              <a:solidFill>
                <a:srgbClr val="000000"/>
              </a:solidFill>
              <a:latin typeface="Calibri" panose="020F0502020204030204"/>
            </a:endParaRPr>
          </a:p>
        </p:txBody>
      </p:sp>
      <p:sp>
        <p:nvSpPr>
          <p:cNvPr id="8" name="Flowchart: Process 7">
            <a:extLst>
              <a:ext uri="{FF2B5EF4-FFF2-40B4-BE49-F238E27FC236}">
                <a16:creationId xmlns:a16="http://schemas.microsoft.com/office/drawing/2014/main" id="{75EF6D89-4F0E-2E86-A062-7E65C6475EA8}"/>
              </a:ext>
            </a:extLst>
          </p:cNvPr>
          <p:cNvSpPr/>
          <p:nvPr/>
        </p:nvSpPr>
        <p:spPr>
          <a:xfrm>
            <a:off x="1991544" y="1664790"/>
            <a:ext cx="8280920" cy="360040"/>
          </a:xfrm>
          <a:prstGeom prst="flowChartProcess">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latin typeface="Calibri" panose="020F0502020204030204"/>
            </a:endParaRPr>
          </a:p>
        </p:txBody>
      </p:sp>
      <p:pic>
        <p:nvPicPr>
          <p:cNvPr id="10" name="Picture 9" descr="Logo&#10;&#10;Description automatically generated">
            <a:extLst>
              <a:ext uri="{FF2B5EF4-FFF2-40B4-BE49-F238E27FC236}">
                <a16:creationId xmlns:a16="http://schemas.microsoft.com/office/drawing/2014/main" id="{63D9FFCF-9611-33BA-D4DD-810AC80BD0B4}"/>
              </a:ext>
            </a:extLst>
          </p:cNvPr>
          <p:cNvPicPr>
            <a:picLocks noChangeAspect="1"/>
          </p:cNvPicPr>
          <p:nvPr/>
        </p:nvPicPr>
        <p:blipFill>
          <a:blip r:embed="rId3"/>
          <a:stretch>
            <a:fillRect/>
          </a:stretch>
        </p:blipFill>
        <p:spPr>
          <a:xfrm>
            <a:off x="1631505" y="23180"/>
            <a:ext cx="2766019" cy="1970818"/>
          </a:xfrm>
          <a:prstGeom prst="rect">
            <a:avLst/>
          </a:prstGeom>
        </p:spPr>
      </p:pic>
      <p:pic>
        <p:nvPicPr>
          <p:cNvPr id="3" name="Picture 2" descr="Logo&#10;&#10;Description automatically generated">
            <a:extLst>
              <a:ext uri="{FF2B5EF4-FFF2-40B4-BE49-F238E27FC236}">
                <a16:creationId xmlns:a16="http://schemas.microsoft.com/office/drawing/2014/main" id="{DEE5D28A-E506-C98F-1A4A-0D85B8D25084}"/>
              </a:ext>
            </a:extLst>
          </p:cNvPr>
          <p:cNvPicPr>
            <a:picLocks noChangeAspect="1"/>
          </p:cNvPicPr>
          <p:nvPr/>
        </p:nvPicPr>
        <p:blipFill>
          <a:blip r:embed="rId4"/>
          <a:stretch>
            <a:fillRect/>
          </a:stretch>
        </p:blipFill>
        <p:spPr>
          <a:xfrm>
            <a:off x="5015880" y="4581128"/>
            <a:ext cx="2307686" cy="1656184"/>
          </a:xfrm>
          <a:prstGeom prst="rect">
            <a:avLst/>
          </a:prstGeom>
        </p:spPr>
      </p:pic>
    </p:spTree>
    <p:extLst>
      <p:ext uri="{BB962C8B-B14F-4D97-AF65-F5344CB8AC3E}">
        <p14:creationId xmlns:p14="http://schemas.microsoft.com/office/powerpoint/2010/main" val="8365859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F48EB852-A01B-40C5-AA8B-7BF21F7CDF5D}"/>
              </a:ext>
            </a:extLst>
          </p:cNvPr>
          <p:cNvSpPr txBox="1"/>
          <p:nvPr/>
        </p:nvSpPr>
        <p:spPr>
          <a:xfrm>
            <a:off x="722240" y="816002"/>
            <a:ext cx="10681253" cy="1569660"/>
          </a:xfrm>
          <a:prstGeom prst="rect">
            <a:avLst/>
          </a:prstGeom>
          <a:solidFill>
            <a:schemeClr val="accent1">
              <a:lumMod val="40000"/>
              <a:lumOff val="60000"/>
            </a:schemeClr>
          </a:solidFill>
        </p:spPr>
        <p:txBody>
          <a:bodyPr wrap="square">
            <a:spAutoFit/>
          </a:bodyPr>
          <a:lstStyle/>
          <a:p>
            <a:r>
              <a:rPr lang="fr-FR" sz="2400" b="1" i="0" u="none" strike="noStrike" baseline="0" dirty="0">
                <a:solidFill>
                  <a:srgbClr val="000000"/>
                </a:solidFill>
                <a:latin typeface="Calibri" panose="020F0502020204030204" pitchFamily="34" charset="0"/>
              </a:rPr>
              <a:t>En 2006 : signature du premier accord européen de dialogue social multisectoriel </a:t>
            </a:r>
            <a:r>
              <a:rPr lang="fr-FR" sz="2400" b="0" i="0" u="none" strike="noStrike" baseline="0" dirty="0">
                <a:solidFill>
                  <a:srgbClr val="000000"/>
                </a:solidFill>
                <a:latin typeface="Calibri" panose="020F0502020204030204" pitchFamily="34" charset="0"/>
              </a:rPr>
              <a:t>pour la "Protection de la santé des travailleurs par une bonne manipulation et utilisation de la silice cristalline et des produits qui en contiennent ", publié au Journal Officiel et soutenu financièrement par la Commission Européenne </a:t>
            </a:r>
            <a:endParaRPr lang="fr-FR" sz="2400" dirty="0"/>
          </a:p>
        </p:txBody>
      </p:sp>
      <p:sp>
        <p:nvSpPr>
          <p:cNvPr id="8" name="ZoneTexte 7">
            <a:extLst>
              <a:ext uri="{FF2B5EF4-FFF2-40B4-BE49-F238E27FC236}">
                <a16:creationId xmlns:a16="http://schemas.microsoft.com/office/drawing/2014/main" id="{362452DC-DBAF-4839-A3FB-75EE723DE7A4}"/>
              </a:ext>
            </a:extLst>
          </p:cNvPr>
          <p:cNvSpPr txBox="1"/>
          <p:nvPr/>
        </p:nvSpPr>
        <p:spPr>
          <a:xfrm>
            <a:off x="2454964" y="108116"/>
            <a:ext cx="6102626" cy="707886"/>
          </a:xfrm>
          <a:prstGeom prst="rect">
            <a:avLst/>
          </a:prstGeom>
          <a:noFill/>
        </p:spPr>
        <p:txBody>
          <a:bodyPr wrap="square">
            <a:spAutoFit/>
          </a:bodyPr>
          <a:lstStyle/>
          <a:p>
            <a:pPr algn="ctr"/>
            <a:r>
              <a:rPr lang="fr-FR" sz="4000" b="1" i="0" u="none" strike="noStrike" baseline="0" dirty="0">
                <a:solidFill>
                  <a:srgbClr val="002060"/>
                </a:solidFill>
                <a:latin typeface="Calibri" panose="020F0502020204030204" pitchFamily="34" charset="0"/>
              </a:rPr>
              <a:t>Rappel historique </a:t>
            </a:r>
            <a:endParaRPr lang="fr-FR" sz="4000" dirty="0">
              <a:solidFill>
                <a:srgbClr val="002060"/>
              </a:solidFill>
            </a:endParaRPr>
          </a:p>
        </p:txBody>
      </p:sp>
      <p:sp>
        <p:nvSpPr>
          <p:cNvPr id="10" name="ZoneTexte 9">
            <a:extLst>
              <a:ext uri="{FF2B5EF4-FFF2-40B4-BE49-F238E27FC236}">
                <a16:creationId xmlns:a16="http://schemas.microsoft.com/office/drawing/2014/main" id="{6F4E4DD4-14DE-41D3-91D8-74BEC8C7E59C}"/>
              </a:ext>
            </a:extLst>
          </p:cNvPr>
          <p:cNvSpPr txBox="1"/>
          <p:nvPr/>
        </p:nvSpPr>
        <p:spPr>
          <a:xfrm>
            <a:off x="722240" y="2515929"/>
            <a:ext cx="10681253" cy="1938992"/>
          </a:xfrm>
          <a:prstGeom prst="rect">
            <a:avLst/>
          </a:prstGeom>
          <a:solidFill>
            <a:schemeClr val="accent1">
              <a:lumMod val="40000"/>
              <a:lumOff val="60000"/>
            </a:schemeClr>
          </a:solidFill>
        </p:spPr>
        <p:txBody>
          <a:bodyPr wrap="square">
            <a:spAutoFit/>
          </a:bodyPr>
          <a:lstStyle/>
          <a:p>
            <a:r>
              <a:rPr lang="fr-FR" sz="2400" b="0" i="0" u="none" strike="noStrike" baseline="0" dirty="0">
                <a:solidFill>
                  <a:srgbClr val="000000"/>
                </a:solidFill>
                <a:latin typeface="Calibri" panose="020F0502020204030204" pitchFamily="34" charset="0"/>
              </a:rPr>
              <a:t>Signé par le syndicat européen </a:t>
            </a:r>
            <a:r>
              <a:rPr lang="fr-FR" sz="2400" b="0" i="0" u="none" strike="noStrike" baseline="0" dirty="0" err="1">
                <a:solidFill>
                  <a:srgbClr val="000000"/>
                </a:solidFill>
                <a:latin typeface="Calibri" panose="020F0502020204030204" pitchFamily="34" charset="0"/>
              </a:rPr>
              <a:t>industriALL</a:t>
            </a:r>
            <a:r>
              <a:rPr lang="fr-FR" sz="2400" b="0" i="0" u="none" strike="noStrike" baseline="0" dirty="0">
                <a:solidFill>
                  <a:srgbClr val="000000"/>
                </a:solidFill>
                <a:latin typeface="Calibri" panose="020F0502020204030204" pitchFamily="34" charset="0"/>
              </a:rPr>
              <a:t> et 19 organisations d'employeurs : </a:t>
            </a:r>
          </a:p>
          <a:p>
            <a:r>
              <a:rPr lang="fr-FR" sz="2400" b="0" i="0" u="none" strike="noStrike" baseline="0" dirty="0">
                <a:solidFill>
                  <a:srgbClr val="000000"/>
                </a:solidFill>
                <a:latin typeface="Calibri" panose="020F0502020204030204" pitchFamily="34" charset="0"/>
              </a:rPr>
              <a:t>industrie extractive (</a:t>
            </a:r>
            <a:r>
              <a:rPr lang="fr-FR" sz="2400" b="0" i="0" u="none" strike="noStrike" baseline="0" dirty="0" err="1">
                <a:solidFill>
                  <a:srgbClr val="000000"/>
                </a:solidFill>
                <a:latin typeface="Calibri" panose="020F0502020204030204" pitchFamily="34" charset="0"/>
              </a:rPr>
              <a:t>Aggregates</a:t>
            </a:r>
            <a:r>
              <a:rPr lang="fr-FR" sz="2400" b="0" i="0" u="none" strike="noStrike" baseline="0" dirty="0">
                <a:solidFill>
                  <a:srgbClr val="000000"/>
                </a:solidFill>
                <a:latin typeface="Calibri" panose="020F0502020204030204" pitchFamily="34" charset="0"/>
              </a:rPr>
              <a:t> Europe - UEPG, IMA-Europe, </a:t>
            </a:r>
            <a:r>
              <a:rPr lang="fr-FR" sz="2400" b="0" i="0" u="none" strike="noStrike" baseline="0" dirty="0" err="1">
                <a:solidFill>
                  <a:srgbClr val="000000"/>
                </a:solidFill>
                <a:latin typeface="Calibri" panose="020F0502020204030204" pitchFamily="34" charset="0"/>
              </a:rPr>
              <a:t>Euromines</a:t>
            </a:r>
            <a:r>
              <a:rPr lang="fr-FR" sz="2400" b="0" i="0" u="none" strike="noStrike" baseline="0" dirty="0">
                <a:solidFill>
                  <a:srgbClr val="000000"/>
                </a:solidFill>
                <a:latin typeface="Calibri" panose="020F0502020204030204" pitchFamily="34" charset="0"/>
              </a:rPr>
              <a:t>, </a:t>
            </a:r>
            <a:r>
              <a:rPr lang="fr-FR" sz="2400" b="0" i="0" u="none" strike="noStrike" baseline="0" dirty="0" err="1">
                <a:solidFill>
                  <a:srgbClr val="000000"/>
                </a:solidFill>
                <a:latin typeface="Calibri" panose="020F0502020204030204" pitchFamily="34" charset="0"/>
              </a:rPr>
              <a:t>EuroRoc</a:t>
            </a:r>
            <a:r>
              <a:rPr lang="fr-FR" sz="2400" b="0" i="0" u="none" strike="noStrike" baseline="0" dirty="0">
                <a:solidFill>
                  <a:srgbClr val="000000"/>
                </a:solidFill>
                <a:latin typeface="Calibri" panose="020F0502020204030204" pitchFamily="34" charset="0"/>
              </a:rPr>
              <a:t>), la céramique (</a:t>
            </a:r>
            <a:r>
              <a:rPr lang="fr-FR" sz="2400" b="0" i="0" u="none" strike="noStrike" baseline="0" dirty="0" err="1">
                <a:solidFill>
                  <a:srgbClr val="000000"/>
                </a:solidFill>
                <a:latin typeface="Calibri" panose="020F0502020204030204" pitchFamily="34" charset="0"/>
              </a:rPr>
              <a:t>Cerame</a:t>
            </a:r>
            <a:r>
              <a:rPr lang="fr-FR" sz="2400" b="0" i="0" u="none" strike="noStrike" baseline="0" dirty="0">
                <a:solidFill>
                  <a:srgbClr val="000000"/>
                </a:solidFill>
                <a:latin typeface="Calibri" panose="020F0502020204030204" pitchFamily="34" charset="0"/>
              </a:rPr>
              <a:t>-Unie, EXCA), fonderie (CAEF/CEEMET), verre (FEVE, Glass for Europe, </a:t>
            </a:r>
            <a:r>
              <a:rPr lang="fr-FR" sz="2400" b="0" i="0" u="none" strike="noStrike" baseline="0" dirty="0" err="1">
                <a:solidFill>
                  <a:srgbClr val="000000"/>
                </a:solidFill>
                <a:latin typeface="Calibri" panose="020F0502020204030204" pitchFamily="34" charset="0"/>
              </a:rPr>
              <a:t>GlassFibreEurope</a:t>
            </a:r>
            <a:r>
              <a:rPr lang="fr-FR" sz="2400" b="0" i="0" u="none" strike="noStrike" baseline="0" dirty="0">
                <a:solidFill>
                  <a:srgbClr val="000000"/>
                </a:solidFill>
                <a:latin typeface="Calibri" panose="020F0502020204030204" pitchFamily="34" charset="0"/>
              </a:rPr>
              <a:t>), laine minérale (EURIMA), produits de construction (</a:t>
            </a:r>
            <a:r>
              <a:rPr lang="fr-FR" sz="2400" b="0" i="0" u="none" strike="noStrike" baseline="0" dirty="0" err="1">
                <a:solidFill>
                  <a:srgbClr val="000000"/>
                </a:solidFill>
                <a:latin typeface="Calibri" panose="020F0502020204030204" pitchFamily="34" charset="0"/>
              </a:rPr>
              <a:t>Cembureau</a:t>
            </a:r>
            <a:r>
              <a:rPr lang="fr-FR" sz="2400" b="0" i="0" u="none" strike="noStrike" baseline="0" dirty="0">
                <a:solidFill>
                  <a:srgbClr val="000000"/>
                </a:solidFill>
                <a:latin typeface="Calibri" panose="020F0502020204030204" pitchFamily="34" charset="0"/>
              </a:rPr>
              <a:t>, ECSPA, EMO, BIBM, ERMCO, EUROGYPSUM, ASTA </a:t>
            </a:r>
            <a:r>
              <a:rPr lang="fr-FR" sz="2400" b="0" i="0" u="none" strike="noStrike" baseline="0" dirty="0" err="1">
                <a:solidFill>
                  <a:srgbClr val="000000"/>
                </a:solidFill>
                <a:latin typeface="Calibri" panose="020F0502020204030204" pitchFamily="34" charset="0"/>
              </a:rPr>
              <a:t>worldwide</a:t>
            </a:r>
            <a:r>
              <a:rPr lang="fr-FR" sz="2400" b="0" i="0" u="none" strike="noStrike" baseline="0" dirty="0">
                <a:solidFill>
                  <a:srgbClr val="000000"/>
                </a:solidFill>
                <a:latin typeface="Calibri" panose="020F0502020204030204" pitchFamily="34" charset="0"/>
              </a:rPr>
              <a:t>). </a:t>
            </a:r>
            <a:endParaRPr lang="fr-FR" sz="2400" dirty="0"/>
          </a:p>
        </p:txBody>
      </p:sp>
      <p:sp>
        <p:nvSpPr>
          <p:cNvPr id="12" name="ZoneTexte 11">
            <a:extLst>
              <a:ext uri="{FF2B5EF4-FFF2-40B4-BE49-F238E27FC236}">
                <a16:creationId xmlns:a16="http://schemas.microsoft.com/office/drawing/2014/main" id="{D45FE7CF-D60C-4C08-8D3C-0BEC3D761CBB}"/>
              </a:ext>
            </a:extLst>
          </p:cNvPr>
          <p:cNvSpPr txBox="1"/>
          <p:nvPr/>
        </p:nvSpPr>
        <p:spPr>
          <a:xfrm>
            <a:off x="722240" y="4626031"/>
            <a:ext cx="8859076" cy="1569660"/>
          </a:xfrm>
          <a:prstGeom prst="rect">
            <a:avLst/>
          </a:prstGeom>
          <a:solidFill>
            <a:schemeClr val="accent1">
              <a:lumMod val="40000"/>
              <a:lumOff val="60000"/>
            </a:schemeClr>
          </a:solidFill>
        </p:spPr>
        <p:txBody>
          <a:bodyPr wrap="square">
            <a:spAutoFit/>
          </a:bodyPr>
          <a:lstStyle/>
          <a:p>
            <a:r>
              <a:rPr lang="fr-FR" sz="2400" b="0" i="0" u="none" strike="noStrike" baseline="0" dirty="0">
                <a:solidFill>
                  <a:srgbClr val="000000"/>
                </a:solidFill>
                <a:latin typeface="Calibri" panose="020F0502020204030204" pitchFamily="34" charset="0"/>
              </a:rPr>
              <a:t>NEPSI se concentre sur la mise en œuvre de bonnes pratiques sur les lieux de travail, afin de réduire l'exposition des travailleurs à la poussière de silice cristalline alvéolaire </a:t>
            </a:r>
            <a:r>
              <a:rPr lang="fr-FR" sz="2400" dirty="0">
                <a:solidFill>
                  <a:srgbClr val="000000"/>
                </a:solidFill>
                <a:latin typeface="Calibri" panose="020F0502020204030204" pitchFamily="34" charset="0"/>
              </a:rPr>
              <a:t>e</a:t>
            </a:r>
            <a:r>
              <a:rPr lang="fr-FR" sz="2400" b="0" i="0" u="none" strike="noStrike" baseline="0" dirty="0">
                <a:solidFill>
                  <a:srgbClr val="000000"/>
                </a:solidFill>
                <a:latin typeface="Calibri" panose="020F0502020204030204" pitchFamily="34" charset="0"/>
              </a:rPr>
              <a:t>t développe constamment de nouveaux outils depuis </a:t>
            </a:r>
            <a:r>
              <a:rPr lang="fr-FR" sz="2400" dirty="0">
                <a:solidFill>
                  <a:srgbClr val="000000"/>
                </a:solidFill>
                <a:latin typeface="Calibri" panose="020F0502020204030204" pitchFamily="34" charset="0"/>
              </a:rPr>
              <a:t>20</a:t>
            </a:r>
            <a:r>
              <a:rPr lang="fr-FR" sz="2400" b="0" i="0" u="none" strike="noStrike" baseline="0" dirty="0">
                <a:solidFill>
                  <a:srgbClr val="000000"/>
                </a:solidFill>
                <a:latin typeface="Calibri" panose="020F0502020204030204" pitchFamily="34" charset="0"/>
              </a:rPr>
              <a:t> ans grâce à des financements européens</a:t>
            </a:r>
            <a:endParaRPr lang="fr-FR" sz="2400" dirty="0"/>
          </a:p>
        </p:txBody>
      </p:sp>
      <p:pic>
        <p:nvPicPr>
          <p:cNvPr id="13" name="Image 12">
            <a:extLst>
              <a:ext uri="{FF2B5EF4-FFF2-40B4-BE49-F238E27FC236}">
                <a16:creationId xmlns:a16="http://schemas.microsoft.com/office/drawing/2014/main" id="{BE680129-F19F-4BE1-B966-051030265B26}"/>
              </a:ext>
            </a:extLst>
          </p:cNvPr>
          <p:cNvPicPr>
            <a:picLocks noChangeAspect="1"/>
          </p:cNvPicPr>
          <p:nvPr/>
        </p:nvPicPr>
        <p:blipFill>
          <a:blip r:embed="rId2"/>
          <a:stretch>
            <a:fillRect/>
          </a:stretch>
        </p:blipFill>
        <p:spPr>
          <a:xfrm>
            <a:off x="9885500" y="4878841"/>
            <a:ext cx="2121592" cy="1316850"/>
          </a:xfrm>
          <a:prstGeom prst="rect">
            <a:avLst/>
          </a:prstGeom>
        </p:spPr>
      </p:pic>
    </p:spTree>
    <p:extLst>
      <p:ext uri="{BB962C8B-B14F-4D97-AF65-F5344CB8AC3E}">
        <p14:creationId xmlns:p14="http://schemas.microsoft.com/office/powerpoint/2010/main" val="29803802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0247C94E-C339-47A8-8687-A50076260C7D}"/>
              </a:ext>
            </a:extLst>
          </p:cNvPr>
          <p:cNvSpPr txBox="1"/>
          <p:nvPr/>
        </p:nvSpPr>
        <p:spPr>
          <a:xfrm>
            <a:off x="1687997" y="141901"/>
            <a:ext cx="8587408" cy="707886"/>
          </a:xfrm>
          <a:prstGeom prst="rect">
            <a:avLst/>
          </a:prstGeom>
          <a:noFill/>
        </p:spPr>
        <p:txBody>
          <a:bodyPr wrap="square">
            <a:spAutoFit/>
          </a:bodyPr>
          <a:lstStyle/>
          <a:p>
            <a:pPr algn="ctr"/>
            <a:r>
              <a:rPr lang="fr-FR" sz="4000" b="1" i="0" u="none" strike="noStrike" baseline="0" dirty="0">
                <a:solidFill>
                  <a:schemeClr val="accent5">
                    <a:lumMod val="50000"/>
                  </a:schemeClr>
                </a:solidFill>
                <a:latin typeface="Calibri" panose="020F0502020204030204" pitchFamily="34" charset="0"/>
              </a:rPr>
              <a:t>Un accord avec des engagements clairs </a:t>
            </a:r>
            <a:endParaRPr lang="fr-FR" sz="4000" dirty="0">
              <a:solidFill>
                <a:schemeClr val="accent5">
                  <a:lumMod val="50000"/>
                </a:schemeClr>
              </a:solidFill>
            </a:endParaRPr>
          </a:p>
        </p:txBody>
      </p:sp>
      <p:pic>
        <p:nvPicPr>
          <p:cNvPr id="6" name="Image 5">
            <a:extLst>
              <a:ext uri="{FF2B5EF4-FFF2-40B4-BE49-F238E27FC236}">
                <a16:creationId xmlns:a16="http://schemas.microsoft.com/office/drawing/2014/main" id="{386E68B6-125C-4264-8196-307C4834BE13}"/>
              </a:ext>
            </a:extLst>
          </p:cNvPr>
          <p:cNvPicPr>
            <a:picLocks noChangeAspect="1"/>
          </p:cNvPicPr>
          <p:nvPr/>
        </p:nvPicPr>
        <p:blipFill>
          <a:blip r:embed="rId2"/>
          <a:stretch>
            <a:fillRect/>
          </a:stretch>
        </p:blipFill>
        <p:spPr>
          <a:xfrm>
            <a:off x="1" y="0"/>
            <a:ext cx="1687996" cy="1047721"/>
          </a:xfrm>
          <a:prstGeom prst="rect">
            <a:avLst/>
          </a:prstGeom>
        </p:spPr>
      </p:pic>
      <p:sp>
        <p:nvSpPr>
          <p:cNvPr id="8" name="ZoneTexte 7">
            <a:extLst>
              <a:ext uri="{FF2B5EF4-FFF2-40B4-BE49-F238E27FC236}">
                <a16:creationId xmlns:a16="http://schemas.microsoft.com/office/drawing/2014/main" id="{3E461F03-55AD-4372-8366-76BAE80F100D}"/>
              </a:ext>
            </a:extLst>
          </p:cNvPr>
          <p:cNvSpPr txBox="1"/>
          <p:nvPr/>
        </p:nvSpPr>
        <p:spPr>
          <a:xfrm>
            <a:off x="750405" y="849787"/>
            <a:ext cx="10462592" cy="892552"/>
          </a:xfrm>
          <a:prstGeom prst="rect">
            <a:avLst/>
          </a:prstGeom>
          <a:noFill/>
        </p:spPr>
        <p:txBody>
          <a:bodyPr wrap="square">
            <a:spAutoFit/>
          </a:bodyPr>
          <a:lstStyle/>
          <a:p>
            <a:pPr algn="ctr"/>
            <a:endParaRPr lang="fr-FR" sz="1200" b="0" i="0" u="none" strike="noStrike" baseline="0" dirty="0">
              <a:solidFill>
                <a:srgbClr val="002060"/>
              </a:solidFill>
              <a:highlight>
                <a:srgbClr val="FFFF00"/>
              </a:highlight>
              <a:latin typeface="Arial" panose="020B0604020202020204" pitchFamily="34" charset="0"/>
            </a:endParaRPr>
          </a:p>
          <a:p>
            <a:pPr algn="ctr"/>
            <a:r>
              <a:rPr lang="fr-FR" sz="2000" b="1" i="0" u="none" strike="noStrike" baseline="0" dirty="0">
                <a:solidFill>
                  <a:srgbClr val="002060"/>
                </a:solidFill>
                <a:highlight>
                  <a:srgbClr val="FFFF00"/>
                </a:highlight>
                <a:latin typeface="Arial" panose="020B0604020202020204" pitchFamily="34" charset="0"/>
              </a:rPr>
              <a:t>Réalisez une ÉVALUATION INITIALE DES RISQUES </a:t>
            </a:r>
          </a:p>
          <a:p>
            <a:pPr algn="ctr"/>
            <a:r>
              <a:rPr lang="fr-FR" sz="2000" b="1" i="0" u="none" strike="noStrike" baseline="0" dirty="0">
                <a:solidFill>
                  <a:srgbClr val="002060"/>
                </a:solidFill>
                <a:highlight>
                  <a:srgbClr val="FFFF00"/>
                </a:highlight>
                <a:latin typeface="Arial" panose="020B0604020202020204" pitchFamily="34" charset="0"/>
              </a:rPr>
              <a:t>basée sur les résultats des MESURES D’EXPOSITION À LA POUSSIÈRE </a:t>
            </a:r>
            <a:endParaRPr lang="fr-FR" sz="2000" dirty="0">
              <a:solidFill>
                <a:srgbClr val="002060"/>
              </a:solidFill>
              <a:highlight>
                <a:srgbClr val="FFFF00"/>
              </a:highlight>
            </a:endParaRPr>
          </a:p>
        </p:txBody>
      </p:sp>
      <p:sp>
        <p:nvSpPr>
          <p:cNvPr id="10" name="ZoneTexte 9">
            <a:extLst>
              <a:ext uri="{FF2B5EF4-FFF2-40B4-BE49-F238E27FC236}">
                <a16:creationId xmlns:a16="http://schemas.microsoft.com/office/drawing/2014/main" id="{F0570B87-9F93-448F-8AB8-E5E54E1161E9}"/>
              </a:ext>
            </a:extLst>
          </p:cNvPr>
          <p:cNvSpPr txBox="1"/>
          <p:nvPr/>
        </p:nvSpPr>
        <p:spPr>
          <a:xfrm>
            <a:off x="1351723" y="2083510"/>
            <a:ext cx="8859079" cy="707886"/>
          </a:xfrm>
          <a:prstGeom prst="rect">
            <a:avLst/>
          </a:prstGeom>
          <a:noFill/>
        </p:spPr>
        <p:txBody>
          <a:bodyPr wrap="square">
            <a:spAutoFit/>
          </a:bodyPr>
          <a:lstStyle/>
          <a:p>
            <a:pPr algn="ctr"/>
            <a:r>
              <a:rPr lang="fr-FR" sz="2000" b="1" i="0" u="none" strike="noStrike" baseline="0" dirty="0">
                <a:solidFill>
                  <a:srgbClr val="002060"/>
                </a:solidFill>
                <a:highlight>
                  <a:srgbClr val="00FFFF"/>
                </a:highlight>
                <a:latin typeface="Arial" panose="020B0604020202020204" pitchFamily="34" charset="0"/>
              </a:rPr>
              <a:t>Mettre en œuvre les bonnes pratiques de mesures </a:t>
            </a:r>
          </a:p>
          <a:p>
            <a:pPr algn="ctr"/>
            <a:r>
              <a:rPr lang="fr-FR" sz="2000" b="1" i="0" u="none" strike="noStrike" baseline="0" dirty="0">
                <a:solidFill>
                  <a:srgbClr val="002060"/>
                </a:solidFill>
                <a:highlight>
                  <a:srgbClr val="00FFFF"/>
                </a:highlight>
                <a:latin typeface="Arial" panose="020B0604020202020204" pitchFamily="34" charset="0"/>
              </a:rPr>
              <a:t>collectives et, si nécessaire, de protection personnelle </a:t>
            </a:r>
            <a:endParaRPr lang="fr-FR" sz="2000" dirty="0">
              <a:solidFill>
                <a:srgbClr val="002060"/>
              </a:solidFill>
              <a:highlight>
                <a:srgbClr val="00FFFF"/>
              </a:highlight>
            </a:endParaRPr>
          </a:p>
        </p:txBody>
      </p:sp>
      <p:sp>
        <p:nvSpPr>
          <p:cNvPr id="12" name="ZoneTexte 11">
            <a:extLst>
              <a:ext uri="{FF2B5EF4-FFF2-40B4-BE49-F238E27FC236}">
                <a16:creationId xmlns:a16="http://schemas.microsoft.com/office/drawing/2014/main" id="{DC94C0BA-2EB4-4409-AB9B-550437F7FDE1}"/>
              </a:ext>
            </a:extLst>
          </p:cNvPr>
          <p:cNvSpPr txBox="1"/>
          <p:nvPr/>
        </p:nvSpPr>
        <p:spPr>
          <a:xfrm>
            <a:off x="2418521" y="3180060"/>
            <a:ext cx="8246166" cy="400110"/>
          </a:xfrm>
          <a:prstGeom prst="rect">
            <a:avLst/>
          </a:prstGeom>
          <a:noFill/>
        </p:spPr>
        <p:txBody>
          <a:bodyPr wrap="square">
            <a:spAutoFit/>
          </a:bodyPr>
          <a:lstStyle/>
          <a:p>
            <a:r>
              <a:rPr lang="fr-FR" sz="2000" b="1" i="0" u="none" strike="noStrike" baseline="0" dirty="0">
                <a:solidFill>
                  <a:srgbClr val="002060"/>
                </a:solidFill>
                <a:highlight>
                  <a:srgbClr val="00FF00"/>
                </a:highlight>
                <a:latin typeface="Arial" panose="020B0604020202020204" pitchFamily="34" charset="0"/>
              </a:rPr>
              <a:t>Fournir des informations et des formations aux salariés </a:t>
            </a:r>
            <a:endParaRPr lang="fr-FR" sz="2000" dirty="0">
              <a:solidFill>
                <a:srgbClr val="002060"/>
              </a:solidFill>
              <a:highlight>
                <a:srgbClr val="00FF00"/>
              </a:highlight>
            </a:endParaRPr>
          </a:p>
        </p:txBody>
      </p:sp>
      <p:sp>
        <p:nvSpPr>
          <p:cNvPr id="14" name="ZoneTexte 13">
            <a:extLst>
              <a:ext uri="{FF2B5EF4-FFF2-40B4-BE49-F238E27FC236}">
                <a16:creationId xmlns:a16="http://schemas.microsoft.com/office/drawing/2014/main" id="{0E1D8997-478A-4BE8-A823-EF160A0E2249}"/>
              </a:ext>
            </a:extLst>
          </p:cNvPr>
          <p:cNvSpPr txBox="1"/>
          <p:nvPr/>
        </p:nvSpPr>
        <p:spPr>
          <a:xfrm>
            <a:off x="2822712" y="3798529"/>
            <a:ext cx="6102626" cy="707886"/>
          </a:xfrm>
          <a:prstGeom prst="rect">
            <a:avLst/>
          </a:prstGeom>
          <a:noFill/>
        </p:spPr>
        <p:txBody>
          <a:bodyPr wrap="square">
            <a:spAutoFit/>
          </a:bodyPr>
          <a:lstStyle/>
          <a:p>
            <a:pPr algn="ctr"/>
            <a:r>
              <a:rPr lang="fr-FR" sz="2000" b="1" i="0" u="none" strike="noStrike" baseline="0" dirty="0">
                <a:solidFill>
                  <a:srgbClr val="002060"/>
                </a:solidFill>
                <a:highlight>
                  <a:srgbClr val="C0C0C0"/>
                </a:highlight>
                <a:latin typeface="Arial" panose="020B0604020202020204" pitchFamily="34" charset="0"/>
              </a:rPr>
              <a:t>Organiser un suivi de la santé </a:t>
            </a:r>
          </a:p>
          <a:p>
            <a:pPr algn="ctr"/>
            <a:r>
              <a:rPr lang="fr-FR" sz="2000" b="1" i="0" u="none" strike="noStrike" baseline="0" dirty="0">
                <a:solidFill>
                  <a:srgbClr val="002060"/>
                </a:solidFill>
                <a:highlight>
                  <a:srgbClr val="C0C0C0"/>
                </a:highlight>
                <a:latin typeface="Arial" panose="020B0604020202020204" pitchFamily="34" charset="0"/>
              </a:rPr>
              <a:t>y compris un protocole pour la silicose </a:t>
            </a:r>
            <a:endParaRPr lang="fr-FR" sz="2000" dirty="0">
              <a:solidFill>
                <a:srgbClr val="002060"/>
              </a:solidFill>
              <a:highlight>
                <a:srgbClr val="C0C0C0"/>
              </a:highlight>
            </a:endParaRPr>
          </a:p>
        </p:txBody>
      </p:sp>
      <p:sp>
        <p:nvSpPr>
          <p:cNvPr id="16" name="ZoneTexte 15">
            <a:extLst>
              <a:ext uri="{FF2B5EF4-FFF2-40B4-BE49-F238E27FC236}">
                <a16:creationId xmlns:a16="http://schemas.microsoft.com/office/drawing/2014/main" id="{1FEA301A-F79E-4AD7-BBCC-FEF229718F57}"/>
              </a:ext>
            </a:extLst>
          </p:cNvPr>
          <p:cNvSpPr txBox="1"/>
          <p:nvPr/>
        </p:nvSpPr>
        <p:spPr>
          <a:xfrm>
            <a:off x="1820517" y="4754846"/>
            <a:ext cx="8454888" cy="400110"/>
          </a:xfrm>
          <a:prstGeom prst="rect">
            <a:avLst/>
          </a:prstGeom>
          <a:noFill/>
        </p:spPr>
        <p:txBody>
          <a:bodyPr wrap="square">
            <a:spAutoFit/>
          </a:bodyPr>
          <a:lstStyle/>
          <a:p>
            <a:r>
              <a:rPr lang="fr-FR" sz="2000" b="1" i="0" u="none" strike="noStrike" baseline="0" dirty="0">
                <a:solidFill>
                  <a:srgbClr val="002060"/>
                </a:solidFill>
                <a:highlight>
                  <a:srgbClr val="00FFFF"/>
                </a:highlight>
                <a:latin typeface="Arial" panose="020B0604020202020204" pitchFamily="34" charset="0"/>
              </a:rPr>
              <a:t>Surveillez l’application de l’Accord et des bonnes pratiques sur site </a:t>
            </a:r>
            <a:endParaRPr lang="fr-FR" sz="2000" dirty="0">
              <a:solidFill>
                <a:srgbClr val="002060"/>
              </a:solidFill>
              <a:highlight>
                <a:srgbClr val="00FFFF"/>
              </a:highlight>
            </a:endParaRPr>
          </a:p>
        </p:txBody>
      </p:sp>
      <p:sp>
        <p:nvSpPr>
          <p:cNvPr id="18" name="ZoneTexte 17">
            <a:extLst>
              <a:ext uri="{FF2B5EF4-FFF2-40B4-BE49-F238E27FC236}">
                <a16:creationId xmlns:a16="http://schemas.microsoft.com/office/drawing/2014/main" id="{CAE14270-6727-49DD-9C25-4D87AC449828}"/>
              </a:ext>
            </a:extLst>
          </p:cNvPr>
          <p:cNvSpPr txBox="1"/>
          <p:nvPr/>
        </p:nvSpPr>
        <p:spPr>
          <a:xfrm>
            <a:off x="1192696" y="5364342"/>
            <a:ext cx="9362659" cy="1015663"/>
          </a:xfrm>
          <a:prstGeom prst="rect">
            <a:avLst/>
          </a:prstGeom>
          <a:noFill/>
        </p:spPr>
        <p:txBody>
          <a:bodyPr wrap="square">
            <a:spAutoFit/>
          </a:bodyPr>
          <a:lstStyle/>
          <a:p>
            <a:pPr algn="ctr"/>
            <a:r>
              <a:rPr lang="fr-FR" sz="2000" b="1" i="0" u="none" strike="noStrike" baseline="0" dirty="0">
                <a:solidFill>
                  <a:srgbClr val="002060"/>
                </a:solidFill>
                <a:highlight>
                  <a:srgbClr val="FFFF00"/>
                </a:highlight>
                <a:latin typeface="Arial" panose="020B0604020202020204" pitchFamily="34" charset="0"/>
              </a:rPr>
              <a:t>RAPPORT sur l’application de l’accord au Conseil, du niveau local à </a:t>
            </a:r>
          </a:p>
          <a:p>
            <a:pPr algn="ctr"/>
            <a:r>
              <a:rPr lang="fr-FR" sz="2000" b="1" i="0" u="none" strike="noStrike" baseline="0" dirty="0">
                <a:solidFill>
                  <a:srgbClr val="002060"/>
                </a:solidFill>
                <a:highlight>
                  <a:srgbClr val="FFFF00"/>
                </a:highlight>
                <a:latin typeface="Arial" panose="020B0604020202020204" pitchFamily="34" charset="0"/>
              </a:rPr>
              <a:t>l’européen, en consolidant des indicateurs clés de performance tous les deux ans avec le </a:t>
            </a:r>
            <a:r>
              <a:rPr lang="fr-FR" sz="2000" b="1" i="0" u="none" strike="noStrike" baseline="0" dirty="0" err="1">
                <a:solidFill>
                  <a:srgbClr val="002060"/>
                </a:solidFill>
                <a:highlight>
                  <a:srgbClr val="FFFF00"/>
                </a:highlight>
                <a:latin typeface="Arial" panose="020B0604020202020204" pitchFamily="34" charset="0"/>
              </a:rPr>
              <a:t>reporting</a:t>
            </a:r>
            <a:endParaRPr lang="fr-FR" dirty="0">
              <a:solidFill>
                <a:srgbClr val="002060"/>
              </a:solidFill>
              <a:highlight>
                <a:srgbClr val="FFFF00"/>
              </a:highlight>
            </a:endParaRPr>
          </a:p>
        </p:txBody>
      </p:sp>
      <p:sp>
        <p:nvSpPr>
          <p:cNvPr id="20" name="ZoneTexte 19">
            <a:extLst>
              <a:ext uri="{FF2B5EF4-FFF2-40B4-BE49-F238E27FC236}">
                <a16:creationId xmlns:a16="http://schemas.microsoft.com/office/drawing/2014/main" id="{2469B599-A4B3-4A41-8F1B-049A0326012B}"/>
              </a:ext>
            </a:extLst>
          </p:cNvPr>
          <p:cNvSpPr txBox="1"/>
          <p:nvPr/>
        </p:nvSpPr>
        <p:spPr>
          <a:xfrm>
            <a:off x="10084905" y="2096282"/>
            <a:ext cx="1721130" cy="461665"/>
          </a:xfrm>
          <a:prstGeom prst="rect">
            <a:avLst/>
          </a:prstGeom>
          <a:noFill/>
        </p:spPr>
        <p:txBody>
          <a:bodyPr wrap="square">
            <a:spAutoFit/>
          </a:bodyPr>
          <a:lstStyle/>
          <a:p>
            <a:r>
              <a:rPr lang="fr-FR" sz="2400" b="1" i="0" u="none" strike="noStrike" baseline="0" dirty="0">
                <a:solidFill>
                  <a:srgbClr val="002060"/>
                </a:solidFill>
                <a:highlight>
                  <a:srgbClr val="00FFFF"/>
                </a:highlight>
                <a:latin typeface="Calibri" panose="020F0502020204030204" pitchFamily="34" charset="0"/>
              </a:rPr>
              <a:t>&gt;70 FICHES</a:t>
            </a:r>
            <a:endParaRPr lang="fr-FR" sz="2400" dirty="0">
              <a:solidFill>
                <a:srgbClr val="002060"/>
              </a:solidFill>
              <a:highlight>
                <a:srgbClr val="00FFFF"/>
              </a:highlight>
            </a:endParaRPr>
          </a:p>
        </p:txBody>
      </p:sp>
    </p:spTree>
    <p:extLst>
      <p:ext uri="{BB962C8B-B14F-4D97-AF65-F5344CB8AC3E}">
        <p14:creationId xmlns:p14="http://schemas.microsoft.com/office/powerpoint/2010/main" val="27572960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5">
            <a:extLst>
              <a:ext uri="{FF2B5EF4-FFF2-40B4-BE49-F238E27FC236}">
                <a16:creationId xmlns:a16="http://schemas.microsoft.com/office/drawing/2014/main" id="{397A58A9-EA08-4AB9-ACB1-F5127EACBB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2365" y="171501"/>
            <a:ext cx="1619672" cy="1926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1" descr="Ker_Asia">
            <a:extLst>
              <a:ext uri="{FF2B5EF4-FFF2-40B4-BE49-F238E27FC236}">
                <a16:creationId xmlns:a16="http://schemas.microsoft.com/office/drawing/2014/main" id="{DA919D50-2152-4208-9195-CA416A555AF8}"/>
              </a:ext>
            </a:extLst>
          </p:cNvPr>
          <p:cNvPicPr>
            <a:picLocks noChangeAspect="1" noChangeArrowheads="1"/>
          </p:cNvPicPr>
          <p:nvPr/>
        </p:nvPicPr>
        <p:blipFill>
          <a:blip r:embed="rId3" cstate="print"/>
          <a:srcRect l="13583"/>
          <a:stretch>
            <a:fillRect/>
          </a:stretch>
        </p:blipFill>
        <p:spPr bwMode="auto">
          <a:xfrm>
            <a:off x="2322037" y="140068"/>
            <a:ext cx="2544956" cy="1935893"/>
          </a:xfrm>
          <a:prstGeom prst="rect">
            <a:avLst/>
          </a:prstGeom>
          <a:noFill/>
          <a:ln w="9525">
            <a:noFill/>
            <a:miter lim="800000"/>
            <a:headEnd/>
            <a:tailEnd/>
          </a:ln>
        </p:spPr>
      </p:pic>
      <p:pic>
        <p:nvPicPr>
          <p:cNvPr id="6" name="Picture 64" descr="Flachglas wernberg FGW_REF_Start_Flughafen_ST">
            <a:extLst>
              <a:ext uri="{FF2B5EF4-FFF2-40B4-BE49-F238E27FC236}">
                <a16:creationId xmlns:a16="http://schemas.microsoft.com/office/drawing/2014/main" id="{8696CE41-C4C8-404B-BB49-CDC34DCEF6BD}"/>
              </a:ext>
            </a:extLst>
          </p:cNvPr>
          <p:cNvPicPr>
            <a:picLocks noChangeAspect="1" noChangeArrowheads="1"/>
          </p:cNvPicPr>
          <p:nvPr/>
        </p:nvPicPr>
        <p:blipFill>
          <a:blip r:embed="rId4" cstate="print"/>
          <a:srcRect t="6956"/>
          <a:stretch>
            <a:fillRect/>
          </a:stretch>
        </p:blipFill>
        <p:spPr bwMode="auto">
          <a:xfrm>
            <a:off x="4866993" y="132377"/>
            <a:ext cx="3767158" cy="1936426"/>
          </a:xfrm>
          <a:prstGeom prst="rect">
            <a:avLst/>
          </a:prstGeom>
          <a:noFill/>
          <a:ln w="9525">
            <a:noFill/>
            <a:miter lim="800000"/>
            <a:headEnd/>
            <a:tailEnd/>
          </a:ln>
        </p:spPr>
      </p:pic>
      <p:pic>
        <p:nvPicPr>
          <p:cNvPr id="7" name="Picture 11" descr="C:\Hardcopies\hc_181.jpg">
            <a:extLst>
              <a:ext uri="{FF2B5EF4-FFF2-40B4-BE49-F238E27FC236}">
                <a16:creationId xmlns:a16="http://schemas.microsoft.com/office/drawing/2014/main" id="{891E7CCA-95F7-4094-8D48-242CD8D10692}"/>
              </a:ext>
            </a:extLst>
          </p:cNvPr>
          <p:cNvPicPr>
            <a:picLocks noChangeAspect="1" noChangeArrowheads="1"/>
          </p:cNvPicPr>
          <p:nvPr/>
        </p:nvPicPr>
        <p:blipFill>
          <a:blip r:embed="rId5" cstate="print"/>
          <a:srcRect/>
          <a:stretch>
            <a:fillRect/>
          </a:stretch>
        </p:blipFill>
        <p:spPr bwMode="auto">
          <a:xfrm>
            <a:off x="8634151" y="91547"/>
            <a:ext cx="2728226" cy="1981002"/>
          </a:xfrm>
          <a:prstGeom prst="rect">
            <a:avLst/>
          </a:prstGeom>
          <a:noFill/>
          <a:ln>
            <a:noFill/>
          </a:ln>
        </p:spPr>
      </p:pic>
      <p:pic>
        <p:nvPicPr>
          <p:cNvPr id="8" name="Picture 10">
            <a:extLst>
              <a:ext uri="{FF2B5EF4-FFF2-40B4-BE49-F238E27FC236}">
                <a16:creationId xmlns:a16="http://schemas.microsoft.com/office/drawing/2014/main" id="{49B35FE3-CE1D-4014-8BD2-4B65F9E1B69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3217" y="3778588"/>
            <a:ext cx="2180211" cy="2903077"/>
          </a:xfrm>
          <a:prstGeom prst="rect">
            <a:avLst/>
          </a:prstGeom>
        </p:spPr>
      </p:pic>
      <p:pic>
        <p:nvPicPr>
          <p:cNvPr id="9" name="Picture 58" descr="Giesserei Retusche TM 05">
            <a:extLst>
              <a:ext uri="{FF2B5EF4-FFF2-40B4-BE49-F238E27FC236}">
                <a16:creationId xmlns:a16="http://schemas.microsoft.com/office/drawing/2014/main" id="{271FAC44-BFD6-4A65-860F-042058E79BB0}"/>
              </a:ext>
            </a:extLst>
          </p:cNvPr>
          <p:cNvPicPr>
            <a:picLocks noChangeAspect="1" noChangeArrowheads="1"/>
          </p:cNvPicPr>
          <p:nvPr/>
        </p:nvPicPr>
        <p:blipFill>
          <a:blip r:embed="rId7" cstate="print"/>
          <a:srcRect/>
          <a:stretch>
            <a:fillRect/>
          </a:stretch>
        </p:blipFill>
        <p:spPr bwMode="auto">
          <a:xfrm>
            <a:off x="2933428" y="3778588"/>
            <a:ext cx="2180211" cy="2895386"/>
          </a:xfrm>
          <a:prstGeom prst="rect">
            <a:avLst/>
          </a:prstGeom>
          <a:noFill/>
          <a:ln w="9525">
            <a:noFill/>
            <a:miter lim="800000"/>
            <a:headEnd/>
            <a:tailEnd/>
          </a:ln>
        </p:spPr>
      </p:pic>
      <p:pic>
        <p:nvPicPr>
          <p:cNvPr id="10" name="Picture 1" descr="I:\007 moosburg\CD-Switch 2005\2011_Bildkoffer\hc_181 (Large).jpg">
            <a:extLst>
              <a:ext uri="{FF2B5EF4-FFF2-40B4-BE49-F238E27FC236}">
                <a16:creationId xmlns:a16="http://schemas.microsoft.com/office/drawing/2014/main" id="{56F966D2-B4FB-4735-A3ED-EC7BA875869C}"/>
              </a:ext>
            </a:extLst>
          </p:cNvPr>
          <p:cNvPicPr>
            <a:picLocks noChangeAspect="1" noChangeArrowheads="1"/>
          </p:cNvPicPr>
          <p:nvPr/>
        </p:nvPicPr>
        <p:blipFill>
          <a:blip r:embed="rId8" cstate="print"/>
          <a:srcRect/>
          <a:stretch>
            <a:fillRect/>
          </a:stretch>
        </p:blipFill>
        <p:spPr bwMode="auto">
          <a:xfrm>
            <a:off x="5113639" y="3783620"/>
            <a:ext cx="3068324" cy="2960396"/>
          </a:xfrm>
          <a:prstGeom prst="rect">
            <a:avLst/>
          </a:prstGeom>
          <a:noFill/>
          <a:ln>
            <a:noFill/>
          </a:ln>
        </p:spPr>
      </p:pic>
      <p:pic>
        <p:nvPicPr>
          <p:cNvPr id="11" name="Picture 3" descr="I:\007 moosburg\CD-Switch 2005\2012_Bildkoffer\istock MercedesLKWhc_152 (Small).jpg">
            <a:extLst>
              <a:ext uri="{FF2B5EF4-FFF2-40B4-BE49-F238E27FC236}">
                <a16:creationId xmlns:a16="http://schemas.microsoft.com/office/drawing/2014/main" id="{91062C59-C7CE-45CF-A79C-086614C6AAE6}"/>
              </a:ext>
            </a:extLst>
          </p:cNvPr>
          <p:cNvPicPr>
            <a:picLocks noChangeAspect="1" noChangeArrowheads="1"/>
          </p:cNvPicPr>
          <p:nvPr/>
        </p:nvPicPr>
        <p:blipFill>
          <a:blip r:embed="rId9" cstate="print"/>
          <a:srcRect/>
          <a:stretch>
            <a:fillRect/>
          </a:stretch>
        </p:blipFill>
        <p:spPr bwMode="auto">
          <a:xfrm>
            <a:off x="8181963" y="3779609"/>
            <a:ext cx="3192938" cy="3078391"/>
          </a:xfrm>
          <a:prstGeom prst="rect">
            <a:avLst/>
          </a:prstGeom>
          <a:noFill/>
          <a:ln>
            <a:noFill/>
          </a:ln>
        </p:spPr>
      </p:pic>
      <p:sp>
        <p:nvSpPr>
          <p:cNvPr id="12" name="Text Box 12">
            <a:extLst>
              <a:ext uri="{FF2B5EF4-FFF2-40B4-BE49-F238E27FC236}">
                <a16:creationId xmlns:a16="http://schemas.microsoft.com/office/drawing/2014/main" id="{3991F7B7-D261-40D7-AB24-2A77174E40C2}"/>
              </a:ext>
            </a:extLst>
          </p:cNvPr>
          <p:cNvSpPr txBox="1">
            <a:spLocks noChangeArrowheads="1"/>
          </p:cNvSpPr>
          <p:nvPr/>
        </p:nvSpPr>
        <p:spPr bwMode="auto">
          <a:xfrm>
            <a:off x="1524000" y="2215026"/>
            <a:ext cx="9144000" cy="1446550"/>
          </a:xfrm>
          <a:prstGeom prst="rect">
            <a:avLst/>
          </a:prstGeom>
          <a:solidFill>
            <a:srgbClr val="FFFFFF"/>
          </a:solidFill>
          <a:ln w="38100">
            <a:solidFill>
              <a:srgbClr val="002060"/>
            </a:solidFill>
            <a:miter lim="800000"/>
            <a:headEnd/>
            <a:tailEnd/>
          </a:ln>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fr-FR" altLang="fr-FR" sz="2200" b="0" i="0" u="none" strike="noStrike" kern="0" cap="none" spc="0" normalizeH="0" baseline="0" noProof="0">
                <a:ln>
                  <a:noFill/>
                </a:ln>
                <a:solidFill>
                  <a:srgbClr val="0070C0"/>
                </a:solidFill>
                <a:effectLst/>
                <a:uLnTx/>
                <a:uFillTx/>
                <a:latin typeface="Arial" panose="020B0604020202020204" pitchFamily="34" charset="0"/>
              </a:rPr>
              <a:t>La silice cristalline est présente dans presque tous les matériaux extraits du sol. Ces matériaux sont des composants essentiels de nombreux produits tels que le verre, la céramique, les produits de fonderie, les peintures, les plastiques et les matériaux de construction.</a:t>
            </a:r>
            <a:endParaRPr kumimoji="0" lang="en-GB" altLang="fr-FR" sz="2200" b="0" i="0" u="none" strike="noStrike" kern="0" cap="none" spc="0" normalizeH="0" baseline="0" noProof="0" dirty="0">
              <a:ln>
                <a:noFill/>
              </a:ln>
              <a:solidFill>
                <a:srgbClr val="0070C0"/>
              </a:solidFill>
              <a:effectLst/>
              <a:uLnTx/>
              <a:uFillTx/>
              <a:latin typeface="Arial" panose="020B0604020202020204" pitchFamily="34" charset="0"/>
            </a:endParaRPr>
          </a:p>
        </p:txBody>
      </p:sp>
    </p:spTree>
    <p:extLst>
      <p:ext uri="{BB962C8B-B14F-4D97-AF65-F5344CB8AC3E}">
        <p14:creationId xmlns:p14="http://schemas.microsoft.com/office/powerpoint/2010/main" val="5720449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
            <a:extLst>
              <a:ext uri="{FF2B5EF4-FFF2-40B4-BE49-F238E27FC236}">
                <a16:creationId xmlns:a16="http://schemas.microsoft.com/office/drawing/2014/main" id="{268F9720-7664-4760-8B75-F0EC2FB935B2}"/>
              </a:ext>
            </a:extLst>
          </p:cNvPr>
          <p:cNvSpPr txBox="1"/>
          <p:nvPr/>
        </p:nvSpPr>
        <p:spPr>
          <a:xfrm>
            <a:off x="2291104" y="310986"/>
            <a:ext cx="9172026" cy="830997"/>
          </a:xfrm>
          <a:prstGeom prst="rect">
            <a:avLst/>
          </a:prstGeom>
          <a:solidFill>
            <a:srgbClr val="CCFF99"/>
          </a:solidFill>
          <a:ln w="38100">
            <a:noFill/>
          </a:ln>
        </p:spPr>
        <p:txBody>
          <a:bodyPr wrap="square" rtlCol="0">
            <a:spAutoFit/>
          </a:bodyPr>
          <a:lstStyle/>
          <a:p>
            <a:endParaRPr lang="en-GB" sz="800" b="1" dirty="0">
              <a:solidFill>
                <a:srgbClr val="002060"/>
              </a:solidFill>
              <a:latin typeface="Arial" panose="020B0604020202020204" pitchFamily="34" charset="0"/>
              <a:cs typeface="Arial" panose="020B0604020202020204" pitchFamily="34" charset="0"/>
            </a:endParaRPr>
          </a:p>
          <a:p>
            <a:pPr algn="ctr"/>
            <a:r>
              <a:rPr lang="en-GB" sz="3200" b="1" dirty="0" err="1">
                <a:solidFill>
                  <a:srgbClr val="002060"/>
                </a:solidFill>
                <a:latin typeface="Arial" panose="020B0604020202020204" pitchFamily="34" charset="0"/>
                <a:cs typeface="Arial" panose="020B0604020202020204" pitchFamily="34" charset="0"/>
              </a:rPr>
              <a:t>Secteurs</a:t>
            </a:r>
            <a:r>
              <a:rPr lang="en-GB" sz="3200" b="1" dirty="0">
                <a:solidFill>
                  <a:srgbClr val="002060"/>
                </a:solidFill>
                <a:latin typeface="Arial" panose="020B0604020202020204" pitchFamily="34" charset="0"/>
                <a:cs typeface="Arial" panose="020B0604020202020204" pitchFamily="34" charset="0"/>
              </a:rPr>
              <a:t> </a:t>
            </a:r>
            <a:r>
              <a:rPr lang="en-GB" sz="3200" b="1" dirty="0" err="1">
                <a:solidFill>
                  <a:srgbClr val="002060"/>
                </a:solidFill>
                <a:latin typeface="Arial" panose="020B0604020202020204" pitchFamily="34" charset="0"/>
                <a:cs typeface="Arial" panose="020B0604020202020204" pitchFamily="34" charset="0"/>
              </a:rPr>
              <a:t>utilisateurs</a:t>
            </a:r>
            <a:r>
              <a:rPr lang="en-GB" sz="3200" b="1" dirty="0">
                <a:solidFill>
                  <a:srgbClr val="002060"/>
                </a:solidFill>
                <a:latin typeface="Arial" panose="020B0604020202020204" pitchFamily="34" charset="0"/>
                <a:cs typeface="Arial" panose="020B0604020202020204" pitchFamily="34" charset="0"/>
              </a:rPr>
              <a:t> de </a:t>
            </a:r>
            <a:r>
              <a:rPr lang="en-GB" sz="3200" b="1" dirty="0" err="1">
                <a:solidFill>
                  <a:srgbClr val="002060"/>
                </a:solidFill>
                <a:latin typeface="Arial" panose="020B0604020202020204" pitchFamily="34" charset="0"/>
                <a:cs typeface="Arial" panose="020B0604020202020204" pitchFamily="34" charset="0"/>
              </a:rPr>
              <a:t>silice</a:t>
            </a:r>
            <a:r>
              <a:rPr lang="en-GB" sz="3200" b="1" dirty="0">
                <a:solidFill>
                  <a:srgbClr val="002060"/>
                </a:solidFill>
                <a:latin typeface="Arial" panose="020B0604020202020204" pitchFamily="34" charset="0"/>
                <a:cs typeface="Arial" panose="020B0604020202020204" pitchFamily="34" charset="0"/>
              </a:rPr>
              <a:t> crystalline</a:t>
            </a:r>
          </a:p>
          <a:p>
            <a:endParaRPr lang="en-GB" sz="800" b="1" dirty="0">
              <a:solidFill>
                <a:srgbClr val="002060"/>
              </a:solidFill>
              <a:latin typeface="Arial" panose="020B0604020202020204" pitchFamily="34" charset="0"/>
              <a:cs typeface="Arial" panose="020B0604020202020204" pitchFamily="34" charset="0"/>
            </a:endParaRPr>
          </a:p>
        </p:txBody>
      </p:sp>
      <p:pic>
        <p:nvPicPr>
          <p:cNvPr id="5" name="Picture 19" descr="Logo&#10;&#10;Description automatically generated">
            <a:extLst>
              <a:ext uri="{FF2B5EF4-FFF2-40B4-BE49-F238E27FC236}">
                <a16:creationId xmlns:a16="http://schemas.microsoft.com/office/drawing/2014/main" id="{344A5206-7DBF-4371-A551-40DF5B965B14}"/>
              </a:ext>
            </a:extLst>
          </p:cNvPr>
          <p:cNvPicPr>
            <a:picLocks noChangeAspect="1"/>
          </p:cNvPicPr>
          <p:nvPr/>
        </p:nvPicPr>
        <p:blipFill>
          <a:blip r:embed="rId2"/>
          <a:stretch>
            <a:fillRect/>
          </a:stretch>
        </p:blipFill>
        <p:spPr>
          <a:xfrm>
            <a:off x="1110804" y="305996"/>
            <a:ext cx="1180300" cy="840976"/>
          </a:xfrm>
          <a:prstGeom prst="rect">
            <a:avLst/>
          </a:prstGeom>
        </p:spPr>
      </p:pic>
      <p:pic>
        <p:nvPicPr>
          <p:cNvPr id="6" name="Picture 8">
            <a:extLst>
              <a:ext uri="{FF2B5EF4-FFF2-40B4-BE49-F238E27FC236}">
                <a16:creationId xmlns:a16="http://schemas.microsoft.com/office/drawing/2014/main" id="{7400B1F2-3557-457B-81F9-E7C6688797E3}"/>
              </a:ext>
            </a:extLst>
          </p:cNvPr>
          <p:cNvPicPr>
            <a:picLocks noChangeAspect="1"/>
          </p:cNvPicPr>
          <p:nvPr/>
        </p:nvPicPr>
        <p:blipFill>
          <a:blip r:embed="rId3"/>
          <a:stretch>
            <a:fillRect/>
          </a:stretch>
        </p:blipFill>
        <p:spPr>
          <a:xfrm>
            <a:off x="1110804" y="1205446"/>
            <a:ext cx="2864848" cy="1865878"/>
          </a:xfrm>
          <a:prstGeom prst="rect">
            <a:avLst/>
          </a:prstGeom>
        </p:spPr>
      </p:pic>
      <p:pic>
        <p:nvPicPr>
          <p:cNvPr id="7" name="Picture 13">
            <a:extLst>
              <a:ext uri="{FF2B5EF4-FFF2-40B4-BE49-F238E27FC236}">
                <a16:creationId xmlns:a16="http://schemas.microsoft.com/office/drawing/2014/main" id="{98AB4D82-69F6-4F34-8624-CC10F5A488F9}"/>
              </a:ext>
            </a:extLst>
          </p:cNvPr>
          <p:cNvPicPr>
            <a:picLocks noChangeAspect="1"/>
          </p:cNvPicPr>
          <p:nvPr/>
        </p:nvPicPr>
        <p:blipFill>
          <a:blip r:embed="rId4"/>
          <a:stretch>
            <a:fillRect/>
          </a:stretch>
        </p:blipFill>
        <p:spPr>
          <a:xfrm>
            <a:off x="3975652" y="1167350"/>
            <a:ext cx="2529907" cy="1903975"/>
          </a:xfrm>
          <a:prstGeom prst="rect">
            <a:avLst/>
          </a:prstGeom>
        </p:spPr>
      </p:pic>
      <p:pic>
        <p:nvPicPr>
          <p:cNvPr id="8" name="Picture 11">
            <a:extLst>
              <a:ext uri="{FF2B5EF4-FFF2-40B4-BE49-F238E27FC236}">
                <a16:creationId xmlns:a16="http://schemas.microsoft.com/office/drawing/2014/main" id="{F0641611-A299-4E4E-9220-4892514A949A}"/>
              </a:ext>
            </a:extLst>
          </p:cNvPr>
          <p:cNvPicPr>
            <a:picLocks noChangeAspect="1"/>
          </p:cNvPicPr>
          <p:nvPr/>
        </p:nvPicPr>
        <p:blipFill>
          <a:blip r:embed="rId5"/>
          <a:stretch>
            <a:fillRect/>
          </a:stretch>
        </p:blipFill>
        <p:spPr>
          <a:xfrm>
            <a:off x="6530351" y="1167352"/>
            <a:ext cx="2281090" cy="1903975"/>
          </a:xfrm>
          <a:prstGeom prst="rect">
            <a:avLst/>
          </a:prstGeom>
        </p:spPr>
      </p:pic>
      <p:pic>
        <p:nvPicPr>
          <p:cNvPr id="9" name="Picture 12">
            <a:extLst>
              <a:ext uri="{FF2B5EF4-FFF2-40B4-BE49-F238E27FC236}">
                <a16:creationId xmlns:a16="http://schemas.microsoft.com/office/drawing/2014/main" id="{80980335-F0D1-49C3-B885-C827694AD339}"/>
              </a:ext>
            </a:extLst>
          </p:cNvPr>
          <p:cNvPicPr>
            <a:picLocks noChangeAspect="1"/>
          </p:cNvPicPr>
          <p:nvPr/>
        </p:nvPicPr>
        <p:blipFill>
          <a:blip r:embed="rId6"/>
          <a:stretch>
            <a:fillRect/>
          </a:stretch>
        </p:blipFill>
        <p:spPr>
          <a:xfrm>
            <a:off x="370128" y="3071325"/>
            <a:ext cx="1816492" cy="1323440"/>
          </a:xfrm>
          <a:prstGeom prst="rect">
            <a:avLst/>
          </a:prstGeom>
        </p:spPr>
      </p:pic>
      <p:pic>
        <p:nvPicPr>
          <p:cNvPr id="10" name="Picture 14">
            <a:extLst>
              <a:ext uri="{FF2B5EF4-FFF2-40B4-BE49-F238E27FC236}">
                <a16:creationId xmlns:a16="http://schemas.microsoft.com/office/drawing/2014/main" id="{E09BF21A-4CC0-4066-8FA7-680F0AFE1BDA}"/>
              </a:ext>
            </a:extLst>
          </p:cNvPr>
          <p:cNvPicPr>
            <a:picLocks noChangeAspect="1"/>
          </p:cNvPicPr>
          <p:nvPr/>
        </p:nvPicPr>
        <p:blipFill>
          <a:blip r:embed="rId7"/>
          <a:stretch>
            <a:fillRect/>
          </a:stretch>
        </p:blipFill>
        <p:spPr>
          <a:xfrm>
            <a:off x="8250298" y="4421509"/>
            <a:ext cx="3212832" cy="2089107"/>
          </a:xfrm>
          <a:prstGeom prst="rect">
            <a:avLst/>
          </a:prstGeom>
        </p:spPr>
      </p:pic>
      <p:pic>
        <p:nvPicPr>
          <p:cNvPr id="11" name="Picture 15">
            <a:extLst>
              <a:ext uri="{FF2B5EF4-FFF2-40B4-BE49-F238E27FC236}">
                <a16:creationId xmlns:a16="http://schemas.microsoft.com/office/drawing/2014/main" id="{D8CF0040-5711-4717-ABA9-DE9FE947B893}"/>
              </a:ext>
            </a:extLst>
          </p:cNvPr>
          <p:cNvPicPr>
            <a:picLocks noChangeAspect="1"/>
          </p:cNvPicPr>
          <p:nvPr/>
        </p:nvPicPr>
        <p:blipFill>
          <a:blip r:embed="rId8"/>
          <a:stretch>
            <a:fillRect/>
          </a:stretch>
        </p:blipFill>
        <p:spPr>
          <a:xfrm>
            <a:off x="8811441" y="1167353"/>
            <a:ext cx="2651689" cy="1903974"/>
          </a:xfrm>
          <a:prstGeom prst="rect">
            <a:avLst/>
          </a:prstGeom>
        </p:spPr>
      </p:pic>
      <p:pic>
        <p:nvPicPr>
          <p:cNvPr id="12" name="Picture 16">
            <a:extLst>
              <a:ext uri="{FF2B5EF4-FFF2-40B4-BE49-F238E27FC236}">
                <a16:creationId xmlns:a16="http://schemas.microsoft.com/office/drawing/2014/main" id="{89AC3263-E448-40DE-9D9D-759FC72A8DA9}"/>
              </a:ext>
            </a:extLst>
          </p:cNvPr>
          <p:cNvPicPr>
            <a:picLocks noChangeAspect="1"/>
          </p:cNvPicPr>
          <p:nvPr/>
        </p:nvPicPr>
        <p:blipFill>
          <a:blip r:embed="rId9"/>
          <a:stretch>
            <a:fillRect/>
          </a:stretch>
        </p:blipFill>
        <p:spPr>
          <a:xfrm>
            <a:off x="807176" y="4394764"/>
            <a:ext cx="2594232" cy="2089105"/>
          </a:xfrm>
          <a:prstGeom prst="rect">
            <a:avLst/>
          </a:prstGeom>
        </p:spPr>
      </p:pic>
      <p:pic>
        <p:nvPicPr>
          <p:cNvPr id="13" name="Picture 17">
            <a:extLst>
              <a:ext uri="{FF2B5EF4-FFF2-40B4-BE49-F238E27FC236}">
                <a16:creationId xmlns:a16="http://schemas.microsoft.com/office/drawing/2014/main" id="{ED3E2D75-1941-47A2-B2C7-AF38F6E9074E}"/>
              </a:ext>
            </a:extLst>
          </p:cNvPr>
          <p:cNvPicPr>
            <a:picLocks noChangeAspect="1"/>
          </p:cNvPicPr>
          <p:nvPr/>
        </p:nvPicPr>
        <p:blipFill>
          <a:blip r:embed="rId10"/>
          <a:stretch>
            <a:fillRect/>
          </a:stretch>
        </p:blipFill>
        <p:spPr>
          <a:xfrm>
            <a:off x="3459064" y="4421509"/>
            <a:ext cx="2317971" cy="2089106"/>
          </a:xfrm>
          <a:prstGeom prst="rect">
            <a:avLst/>
          </a:prstGeom>
        </p:spPr>
      </p:pic>
      <p:pic>
        <p:nvPicPr>
          <p:cNvPr id="14" name="Picture 18">
            <a:extLst>
              <a:ext uri="{FF2B5EF4-FFF2-40B4-BE49-F238E27FC236}">
                <a16:creationId xmlns:a16="http://schemas.microsoft.com/office/drawing/2014/main" id="{FD8E40D0-E5B9-4FC7-9619-B8833D246820}"/>
              </a:ext>
            </a:extLst>
          </p:cNvPr>
          <p:cNvPicPr>
            <a:picLocks noChangeAspect="1"/>
          </p:cNvPicPr>
          <p:nvPr/>
        </p:nvPicPr>
        <p:blipFill>
          <a:blip r:embed="rId11"/>
          <a:stretch>
            <a:fillRect/>
          </a:stretch>
        </p:blipFill>
        <p:spPr>
          <a:xfrm>
            <a:off x="5777035" y="4401890"/>
            <a:ext cx="2473263" cy="2108725"/>
          </a:xfrm>
          <a:prstGeom prst="rect">
            <a:avLst/>
          </a:prstGeom>
        </p:spPr>
      </p:pic>
      <p:sp>
        <p:nvSpPr>
          <p:cNvPr id="15" name="TextBox 4">
            <a:extLst>
              <a:ext uri="{FF2B5EF4-FFF2-40B4-BE49-F238E27FC236}">
                <a16:creationId xmlns:a16="http://schemas.microsoft.com/office/drawing/2014/main" id="{7BD7AAD5-F8DB-4622-9BB5-1D26009099FF}"/>
              </a:ext>
            </a:extLst>
          </p:cNvPr>
          <p:cNvSpPr txBox="1"/>
          <p:nvPr/>
        </p:nvSpPr>
        <p:spPr>
          <a:xfrm>
            <a:off x="2186620" y="3071326"/>
            <a:ext cx="9276510" cy="1323439"/>
          </a:xfrm>
          <a:prstGeom prst="rect">
            <a:avLst/>
          </a:prstGeom>
          <a:solidFill>
            <a:srgbClr val="FFFFFF"/>
          </a:solidFill>
          <a:ln w="38100">
            <a:solidFill>
              <a:srgbClr val="002060"/>
            </a:solidFill>
          </a:ln>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2000" b="1" i="0" u="none" strike="noStrike" kern="0" cap="none" spc="0" normalizeH="0" baseline="0" noProof="0" dirty="0">
                <a:ln>
                  <a:noFill/>
                </a:ln>
                <a:solidFill>
                  <a:srgbClr val="000000"/>
                </a:solidFill>
                <a:effectLst/>
                <a:uLnTx/>
                <a:uFillTx/>
                <a:latin typeface="Calibri Light" panose="020F0302020204030204" pitchFamily="34" charset="0"/>
                <a:cs typeface="Calibri Light" panose="020F0302020204030204" pitchFamily="34" charset="0"/>
              </a:rPr>
              <a:t>Céramique, Verre, Produits de construction (ciment, silicate de calcium, argile expansée, mortier, béton, pierres naturelles et artificielles, plâtre), moulage en Fonderie, les Industries Extractives (granulats, minéraux industriels, mines)</a:t>
            </a:r>
            <a:br>
              <a:rPr kumimoji="0" lang="fr-FR" sz="2000" b="1" i="0" u="none" strike="noStrike" kern="0" cap="none" spc="0" normalizeH="0" baseline="0" noProof="0" dirty="0">
                <a:ln>
                  <a:noFill/>
                </a:ln>
                <a:solidFill>
                  <a:srgbClr val="000000"/>
                </a:solidFill>
                <a:effectLst/>
                <a:uLnTx/>
                <a:uFillTx/>
                <a:latin typeface="Calibri Light" panose="020F0302020204030204" pitchFamily="34" charset="0"/>
                <a:cs typeface="Calibri Light" panose="020F0302020204030204" pitchFamily="34" charset="0"/>
              </a:rPr>
            </a:br>
            <a:r>
              <a:rPr kumimoji="0" lang="fr-FR" sz="2000" b="1" i="0" u="none" strike="noStrike" kern="0" cap="none" spc="0" normalizeH="0" baseline="0" noProof="0" dirty="0">
                <a:ln>
                  <a:noFill/>
                </a:ln>
                <a:solidFill>
                  <a:srgbClr val="000000"/>
                </a:solidFill>
                <a:effectLst/>
                <a:uLnTx/>
                <a:uFillTx/>
                <a:latin typeface="Calibri Light" panose="020F0302020204030204" pitchFamily="34" charset="0"/>
                <a:cs typeface="Calibri Light" panose="020F0302020204030204" pitchFamily="34" charset="0"/>
              </a:rPr>
              <a:t>Tous signataires de l’Accord NEPSI</a:t>
            </a:r>
            <a:endParaRPr kumimoji="0" lang="en-GB" sz="2000" b="1" i="0" u="none" strike="noStrike" kern="0" cap="none" spc="0" normalizeH="0" baseline="0" noProof="0" dirty="0">
              <a:ln>
                <a:noFill/>
              </a:ln>
              <a:solidFill>
                <a:srgbClr val="000000"/>
              </a:solidFill>
              <a:effectLst/>
              <a:uLnTx/>
              <a:uFillTx/>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3342732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02DA76D3-C20C-492C-9944-71ACD0F5852C}"/>
              </a:ext>
            </a:extLst>
          </p:cNvPr>
          <p:cNvSpPr txBox="1"/>
          <p:nvPr/>
        </p:nvSpPr>
        <p:spPr>
          <a:xfrm>
            <a:off x="3296478" y="139580"/>
            <a:ext cx="6102626" cy="769441"/>
          </a:xfrm>
          <a:prstGeom prst="rect">
            <a:avLst/>
          </a:prstGeom>
          <a:noFill/>
          <a:ln w="38100">
            <a:noFill/>
          </a:ln>
        </p:spPr>
        <p:txBody>
          <a:bodyPr wrap="square">
            <a:spAutoFit/>
          </a:bodyPr>
          <a:lstStyle/>
          <a:p>
            <a:pPr algn="ctr"/>
            <a:r>
              <a:rPr lang="fr-FR" sz="4400" b="1" i="0" u="none" strike="noStrike" baseline="0" dirty="0">
                <a:solidFill>
                  <a:srgbClr val="002060"/>
                </a:solidFill>
                <a:latin typeface="Calibri" panose="020F0502020204030204" pitchFamily="34" charset="0"/>
              </a:rPr>
              <a:t>Evolution de NEPSI </a:t>
            </a:r>
            <a:endParaRPr lang="fr-FR" sz="4400" b="1" dirty="0">
              <a:solidFill>
                <a:srgbClr val="002060"/>
              </a:solidFill>
            </a:endParaRPr>
          </a:p>
        </p:txBody>
      </p:sp>
      <p:pic>
        <p:nvPicPr>
          <p:cNvPr id="6" name="Image 5">
            <a:extLst>
              <a:ext uri="{FF2B5EF4-FFF2-40B4-BE49-F238E27FC236}">
                <a16:creationId xmlns:a16="http://schemas.microsoft.com/office/drawing/2014/main" id="{E08F2E8F-8F14-4A9C-9E30-0050C42A294D}"/>
              </a:ext>
            </a:extLst>
          </p:cNvPr>
          <p:cNvPicPr>
            <a:picLocks noChangeAspect="1"/>
          </p:cNvPicPr>
          <p:nvPr/>
        </p:nvPicPr>
        <p:blipFill>
          <a:blip r:embed="rId2"/>
          <a:stretch>
            <a:fillRect/>
          </a:stretch>
        </p:blipFill>
        <p:spPr>
          <a:xfrm>
            <a:off x="0" y="0"/>
            <a:ext cx="1364974" cy="847565"/>
          </a:xfrm>
          <a:prstGeom prst="rect">
            <a:avLst/>
          </a:prstGeom>
        </p:spPr>
      </p:pic>
      <p:sp>
        <p:nvSpPr>
          <p:cNvPr id="8" name="ZoneTexte 7">
            <a:extLst>
              <a:ext uri="{FF2B5EF4-FFF2-40B4-BE49-F238E27FC236}">
                <a16:creationId xmlns:a16="http://schemas.microsoft.com/office/drawing/2014/main" id="{470D563F-91AC-4127-82EF-5F847555598D}"/>
              </a:ext>
            </a:extLst>
          </p:cNvPr>
          <p:cNvSpPr txBox="1"/>
          <p:nvPr/>
        </p:nvSpPr>
        <p:spPr>
          <a:xfrm>
            <a:off x="1020416" y="1078541"/>
            <a:ext cx="10707757" cy="3046988"/>
          </a:xfrm>
          <a:prstGeom prst="rect">
            <a:avLst/>
          </a:prstGeom>
          <a:solidFill>
            <a:schemeClr val="accent1">
              <a:lumMod val="40000"/>
              <a:lumOff val="60000"/>
            </a:schemeClr>
          </a:solidFill>
          <a:ln w="38100">
            <a:solidFill>
              <a:srgbClr val="002060"/>
            </a:solidFill>
          </a:ln>
        </p:spPr>
        <p:txBody>
          <a:bodyPr wrap="square">
            <a:spAutoFit/>
          </a:bodyPr>
          <a:lstStyle/>
          <a:p>
            <a:r>
              <a:rPr lang="fr-FR" sz="2200" dirty="0">
                <a:solidFill>
                  <a:srgbClr val="002060"/>
                </a:solidFill>
                <a:latin typeface="Arial" panose="020B0604020202020204" pitchFamily="34" charset="0"/>
                <a:cs typeface="Arial" panose="020B0604020202020204" pitchFamily="34" charset="0"/>
              </a:rPr>
              <a:t>En 2018, la directive 2017/2398/CE a fixé une VLEP européenne pour la poussière de silice cristalline alvéolaire à 0,1mg/m3, les partenaires sociaux de NEPSI se sont dits satisfaits des mentions faites à l’Accord dans la législation européenne et ont déclaré: </a:t>
            </a:r>
          </a:p>
          <a:p>
            <a:endParaRPr lang="fr-FR" sz="800" dirty="0">
              <a:solidFill>
                <a:srgbClr val="002060"/>
              </a:solidFill>
              <a:latin typeface="Arial" panose="020B0604020202020204" pitchFamily="34" charset="0"/>
              <a:cs typeface="Arial" panose="020B0604020202020204" pitchFamily="34" charset="0"/>
            </a:endParaRPr>
          </a:p>
          <a:p>
            <a:r>
              <a:rPr lang="fr-FR" sz="2200" dirty="0">
                <a:solidFill>
                  <a:srgbClr val="002060"/>
                </a:solidFill>
                <a:latin typeface="Arial" panose="020B0604020202020204" pitchFamily="34" charset="0"/>
                <a:cs typeface="Arial" panose="020B0604020202020204" pitchFamily="34" charset="0"/>
              </a:rPr>
              <a:t>« la motivation de l’industrie et des travailleurs pour continuer à travailler ensemble dans le domaine de la protection de la santé des travailleurs est plus que jamais présente et renforcée » </a:t>
            </a:r>
          </a:p>
          <a:p>
            <a:endParaRPr lang="fr-FR" sz="800" dirty="0">
              <a:solidFill>
                <a:srgbClr val="002060"/>
              </a:solidFill>
              <a:latin typeface="Arial" panose="020B0604020202020204" pitchFamily="34" charset="0"/>
              <a:cs typeface="Arial" panose="020B0604020202020204" pitchFamily="34" charset="0"/>
            </a:endParaRPr>
          </a:p>
          <a:p>
            <a:r>
              <a:rPr lang="fr-FR" sz="2200" dirty="0">
                <a:solidFill>
                  <a:srgbClr val="002060"/>
                </a:solidFill>
                <a:latin typeface="Arial" panose="020B0604020202020204" pitchFamily="34" charset="0"/>
                <a:cs typeface="Arial" panose="020B0604020202020204" pitchFamily="34" charset="0"/>
              </a:rPr>
              <a:t>Ils ont défini une feuille de route ambitieuse pour l'avenir de NEPSI </a:t>
            </a:r>
          </a:p>
        </p:txBody>
      </p:sp>
      <p:sp>
        <p:nvSpPr>
          <p:cNvPr id="11" name="ZoneTexte 10">
            <a:extLst>
              <a:ext uri="{FF2B5EF4-FFF2-40B4-BE49-F238E27FC236}">
                <a16:creationId xmlns:a16="http://schemas.microsoft.com/office/drawing/2014/main" id="{40E88212-B22D-4380-8CFF-677FF9A2192A}"/>
              </a:ext>
            </a:extLst>
          </p:cNvPr>
          <p:cNvSpPr txBox="1"/>
          <p:nvPr/>
        </p:nvSpPr>
        <p:spPr>
          <a:xfrm>
            <a:off x="1020416" y="4256207"/>
            <a:ext cx="10707757" cy="2462213"/>
          </a:xfrm>
          <a:prstGeom prst="rect">
            <a:avLst/>
          </a:prstGeom>
          <a:solidFill>
            <a:schemeClr val="accent1">
              <a:lumMod val="40000"/>
              <a:lumOff val="60000"/>
            </a:schemeClr>
          </a:solidFill>
          <a:ln w="38100">
            <a:solidFill>
              <a:srgbClr val="002060"/>
            </a:solidFill>
          </a:ln>
        </p:spPr>
        <p:txBody>
          <a:bodyPr wrap="square">
            <a:spAutoFit/>
          </a:bodyPr>
          <a:lstStyle/>
          <a:p>
            <a:r>
              <a:rPr lang="fr-FR" sz="2200" b="0" i="0" u="none" strike="noStrike" baseline="0" dirty="0">
                <a:solidFill>
                  <a:srgbClr val="002060"/>
                </a:solidFill>
                <a:latin typeface="Arial" panose="020B0604020202020204" pitchFamily="34" charset="0"/>
                <a:cs typeface="Arial" panose="020B0604020202020204" pitchFamily="34" charset="0"/>
              </a:rPr>
              <a:t>Les guides et les exemples de bonnes pratiques tels que l’Accord de dialogue social "sur la protection de la santé des travailleurs par une bonne manipulation et utilisation de la silice cristalline et des produits qui en contiennent" (NEPSI) sont des instruments précieux et </a:t>
            </a:r>
            <a:r>
              <a:rPr lang="fr-FR" sz="2200" b="1" i="0" u="none" strike="noStrike" baseline="0" dirty="0">
                <a:solidFill>
                  <a:srgbClr val="002060"/>
                </a:solidFill>
                <a:latin typeface="Arial" panose="020B0604020202020204" pitchFamily="34" charset="0"/>
                <a:cs typeface="Arial" panose="020B0604020202020204" pitchFamily="34" charset="0"/>
              </a:rPr>
              <a:t>nécessaires pour compléter les mesures réglementaires et en particulier pour soutenir la mise en œuvre effective des valeurs limites, et doivent donc être sérieusement </a:t>
            </a:r>
            <a:r>
              <a:rPr lang="fr-FR" sz="2200" b="0" i="0" u="none" strike="noStrike" baseline="0" dirty="0">
                <a:solidFill>
                  <a:srgbClr val="002060"/>
                </a:solidFill>
                <a:latin typeface="Arial" panose="020B0604020202020204" pitchFamily="34" charset="0"/>
                <a:cs typeface="Arial" panose="020B0604020202020204" pitchFamily="34" charset="0"/>
              </a:rPr>
              <a:t>pris en considération. Récital 19, Directive 2017/2398.</a:t>
            </a:r>
            <a:endParaRPr lang="fr-FR" sz="2200"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49775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5B364668-0CEC-495A-9909-253239DCF792}"/>
              </a:ext>
            </a:extLst>
          </p:cNvPr>
          <p:cNvSpPr txBox="1"/>
          <p:nvPr/>
        </p:nvSpPr>
        <p:spPr>
          <a:xfrm>
            <a:off x="3183835" y="201691"/>
            <a:ext cx="6102626" cy="553998"/>
          </a:xfrm>
          <a:prstGeom prst="rect">
            <a:avLst/>
          </a:prstGeom>
          <a:noFill/>
        </p:spPr>
        <p:txBody>
          <a:bodyPr wrap="square">
            <a:spAutoFit/>
          </a:bodyPr>
          <a:lstStyle/>
          <a:p>
            <a:pPr algn="ctr"/>
            <a:r>
              <a:rPr lang="fr-FR" sz="3000" b="1" i="0" u="none" strike="noStrike" baseline="0" dirty="0">
                <a:solidFill>
                  <a:srgbClr val="002060"/>
                </a:solidFill>
                <a:latin typeface="Arial" panose="020B0604020202020204" pitchFamily="34" charset="0"/>
                <a:cs typeface="Arial" panose="020B0604020202020204" pitchFamily="34" charset="0"/>
              </a:rPr>
              <a:t>Actions NEPSI 2019-2021 </a:t>
            </a:r>
            <a:endParaRPr lang="fr-FR" dirty="0">
              <a:solidFill>
                <a:srgbClr val="002060"/>
              </a:solidFill>
              <a:latin typeface="Arial" panose="020B0604020202020204" pitchFamily="34" charset="0"/>
              <a:cs typeface="Arial" panose="020B0604020202020204" pitchFamily="34" charset="0"/>
            </a:endParaRPr>
          </a:p>
        </p:txBody>
      </p:sp>
      <p:pic>
        <p:nvPicPr>
          <p:cNvPr id="6" name="Image 5">
            <a:extLst>
              <a:ext uri="{FF2B5EF4-FFF2-40B4-BE49-F238E27FC236}">
                <a16:creationId xmlns:a16="http://schemas.microsoft.com/office/drawing/2014/main" id="{8A1FDA91-10A5-46B4-A503-7239FC7DA2F1}"/>
              </a:ext>
            </a:extLst>
          </p:cNvPr>
          <p:cNvPicPr>
            <a:picLocks noChangeAspect="1"/>
          </p:cNvPicPr>
          <p:nvPr/>
        </p:nvPicPr>
        <p:blipFill>
          <a:blip r:embed="rId2"/>
          <a:stretch>
            <a:fillRect/>
          </a:stretch>
        </p:blipFill>
        <p:spPr>
          <a:xfrm>
            <a:off x="0" y="0"/>
            <a:ext cx="1365622" cy="847417"/>
          </a:xfrm>
          <a:prstGeom prst="rect">
            <a:avLst/>
          </a:prstGeom>
        </p:spPr>
      </p:pic>
      <p:sp>
        <p:nvSpPr>
          <p:cNvPr id="8" name="ZoneTexte 7">
            <a:extLst>
              <a:ext uri="{FF2B5EF4-FFF2-40B4-BE49-F238E27FC236}">
                <a16:creationId xmlns:a16="http://schemas.microsoft.com/office/drawing/2014/main" id="{1EC30922-6160-43D1-880C-4C1897A065EC}"/>
              </a:ext>
            </a:extLst>
          </p:cNvPr>
          <p:cNvSpPr txBox="1"/>
          <p:nvPr/>
        </p:nvSpPr>
        <p:spPr>
          <a:xfrm>
            <a:off x="927651" y="1154740"/>
            <a:ext cx="10336695" cy="1015663"/>
          </a:xfrm>
          <a:prstGeom prst="rect">
            <a:avLst/>
          </a:prstGeom>
          <a:solidFill>
            <a:schemeClr val="accent1">
              <a:lumMod val="40000"/>
              <a:lumOff val="60000"/>
            </a:schemeClr>
          </a:solidFill>
          <a:ln w="38100">
            <a:solidFill>
              <a:srgbClr val="002060"/>
            </a:solidFill>
          </a:ln>
        </p:spPr>
        <p:txBody>
          <a:bodyPr wrap="square">
            <a:spAutoFit/>
          </a:bodyPr>
          <a:lstStyle/>
          <a:p>
            <a:r>
              <a:rPr lang="fr-FR" sz="2000" b="0" i="0" u="none" strike="noStrike" baseline="0" dirty="0">
                <a:solidFill>
                  <a:srgbClr val="002060"/>
                </a:solidFill>
                <a:latin typeface="Arial" panose="020B0604020202020204" pitchFamily="34" charset="0"/>
                <a:cs typeface="Arial" panose="020B0604020202020204" pitchFamily="34" charset="0"/>
              </a:rPr>
              <a:t>De 2019 à 2021, </a:t>
            </a:r>
            <a:r>
              <a:rPr lang="fr-FR" sz="2000" b="1" i="0" u="none" strike="noStrike" baseline="0" dirty="0">
                <a:solidFill>
                  <a:srgbClr val="002060"/>
                </a:solidFill>
                <a:latin typeface="Arial" panose="020B0604020202020204" pitchFamily="34" charset="0"/>
                <a:cs typeface="Arial" panose="020B0604020202020204" pitchFamily="34" charset="0"/>
              </a:rPr>
              <a:t>des actions spécifiques ont été lancées à l’attention des micro, petites et moyennes entreprises </a:t>
            </a:r>
            <a:r>
              <a:rPr lang="fr-FR" sz="2000" b="0" i="0" u="none" strike="noStrike" baseline="0" dirty="0">
                <a:solidFill>
                  <a:srgbClr val="002060"/>
                </a:solidFill>
                <a:latin typeface="Arial" panose="020B0604020202020204" pitchFamily="34" charset="0"/>
                <a:cs typeface="Arial" panose="020B0604020202020204" pitchFamily="34" charset="0"/>
              </a:rPr>
              <a:t>et des nouvelles générations de travailleurs, tout en poursuivant le travail de prévention entrepris depuis la signature de l'accord en 2006</a:t>
            </a:r>
            <a:endParaRPr lang="fr-FR" sz="2000" dirty="0">
              <a:solidFill>
                <a:srgbClr val="002060"/>
              </a:solidFill>
              <a:latin typeface="Arial" panose="020B0604020202020204" pitchFamily="34" charset="0"/>
              <a:cs typeface="Arial" panose="020B0604020202020204" pitchFamily="34" charset="0"/>
            </a:endParaRPr>
          </a:p>
        </p:txBody>
      </p:sp>
      <p:sp>
        <p:nvSpPr>
          <p:cNvPr id="10" name="ZoneTexte 9">
            <a:extLst>
              <a:ext uri="{FF2B5EF4-FFF2-40B4-BE49-F238E27FC236}">
                <a16:creationId xmlns:a16="http://schemas.microsoft.com/office/drawing/2014/main" id="{286695C7-2556-4224-A20D-E86A68DBF09B}"/>
              </a:ext>
            </a:extLst>
          </p:cNvPr>
          <p:cNvSpPr txBox="1"/>
          <p:nvPr/>
        </p:nvSpPr>
        <p:spPr>
          <a:xfrm>
            <a:off x="927651" y="2624436"/>
            <a:ext cx="10336695" cy="3785652"/>
          </a:xfrm>
          <a:prstGeom prst="rect">
            <a:avLst/>
          </a:prstGeom>
          <a:solidFill>
            <a:schemeClr val="accent1">
              <a:lumMod val="40000"/>
              <a:lumOff val="60000"/>
            </a:schemeClr>
          </a:solidFill>
          <a:ln w="38100">
            <a:solidFill>
              <a:srgbClr val="002060"/>
            </a:solidFill>
          </a:ln>
        </p:spPr>
        <p:txBody>
          <a:bodyPr wrap="square">
            <a:spAutoFit/>
          </a:bodyPr>
          <a:lstStyle/>
          <a:p>
            <a:pPr marL="285750" indent="-285750">
              <a:buFont typeface="Wingdings" panose="05000000000000000000" pitchFamily="2" charset="2"/>
              <a:buChar char="Ø"/>
            </a:pPr>
            <a:r>
              <a:rPr lang="fr-FR" sz="2000" b="0" i="0" u="none" strike="noStrike" baseline="0" dirty="0">
                <a:solidFill>
                  <a:srgbClr val="002060"/>
                </a:solidFill>
                <a:latin typeface="Arial" panose="020B0604020202020204" pitchFamily="34" charset="0"/>
                <a:cs typeface="Arial" panose="020B0604020202020204" pitchFamily="34" charset="0"/>
              </a:rPr>
              <a:t>La mise à jour du guide de bonnes pratiques</a:t>
            </a:r>
          </a:p>
          <a:p>
            <a:r>
              <a:rPr lang="fr-FR" sz="2000" b="0" i="0" u="none" strike="noStrike" baseline="0" dirty="0">
                <a:solidFill>
                  <a:srgbClr val="002060"/>
                </a:solidFill>
                <a:latin typeface="Arial" panose="020B0604020202020204" pitchFamily="34" charset="0"/>
                <a:cs typeface="Arial" panose="020B0604020202020204" pitchFamily="34" charset="0"/>
              </a:rPr>
              <a:t> </a:t>
            </a:r>
          </a:p>
          <a:p>
            <a:pPr marL="285750" indent="-285750">
              <a:buFont typeface="Wingdings" panose="05000000000000000000" pitchFamily="2" charset="2"/>
              <a:buChar char="Ø"/>
            </a:pPr>
            <a:r>
              <a:rPr lang="fr-FR" sz="2000" b="0" i="0" u="none" strike="noStrike" baseline="0" dirty="0">
                <a:solidFill>
                  <a:srgbClr val="002060"/>
                </a:solidFill>
                <a:latin typeface="Arial" panose="020B0604020202020204" pitchFamily="34" charset="0"/>
                <a:cs typeface="Arial" panose="020B0604020202020204" pitchFamily="34" charset="0"/>
              </a:rPr>
              <a:t>Le développement de guidances et </a:t>
            </a:r>
            <a:r>
              <a:rPr lang="fr-FR" sz="2000" b="1" i="0" u="none" strike="noStrike" baseline="0" dirty="0">
                <a:solidFill>
                  <a:srgbClr val="002060"/>
                </a:solidFill>
                <a:latin typeface="Arial" panose="020B0604020202020204" pitchFamily="34" charset="0"/>
                <a:cs typeface="Arial" panose="020B0604020202020204" pitchFamily="34" charset="0"/>
              </a:rPr>
              <a:t>d'outils pour les PME </a:t>
            </a:r>
            <a:r>
              <a:rPr lang="fr-FR" sz="2000" b="0" i="0" u="none" strike="noStrike" baseline="0" dirty="0">
                <a:solidFill>
                  <a:srgbClr val="002060"/>
                </a:solidFill>
                <a:latin typeface="Arial" panose="020B0604020202020204" pitchFamily="34" charset="0"/>
                <a:cs typeface="Arial" panose="020B0604020202020204" pitchFamily="34" charset="0"/>
              </a:rPr>
              <a:t>(y compris les micro-entreprises) </a:t>
            </a:r>
          </a:p>
          <a:p>
            <a:endParaRPr lang="fr-FR" sz="2000" b="0" i="0" u="none" strike="noStrike" baseline="0" dirty="0">
              <a:solidFill>
                <a:srgbClr val="002060"/>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r>
              <a:rPr lang="fr-FR" sz="2000" b="0" i="0" u="none" strike="noStrike" baseline="0" dirty="0">
                <a:solidFill>
                  <a:srgbClr val="002060"/>
                </a:solidFill>
                <a:latin typeface="Arial" panose="020B0604020202020204" pitchFamily="34" charset="0"/>
                <a:cs typeface="Arial" panose="020B0604020202020204" pitchFamily="34" charset="0"/>
              </a:rPr>
              <a:t>Le développement d'un programme de formation pour les nouveaux travailleurs, en particulier la jeune génération (e-</a:t>
            </a:r>
            <a:r>
              <a:rPr lang="fr-FR" sz="2000" dirty="0">
                <a:solidFill>
                  <a:srgbClr val="002060"/>
                </a:solidFill>
                <a:latin typeface="Arial" panose="020B0604020202020204" pitchFamily="34" charset="0"/>
                <a:cs typeface="Arial" panose="020B0604020202020204" pitchFamily="34" charset="0"/>
              </a:rPr>
              <a:t>lear</a:t>
            </a:r>
            <a:r>
              <a:rPr lang="fr-FR" sz="2000" b="0" i="0" u="none" strike="noStrike" baseline="0" dirty="0">
                <a:solidFill>
                  <a:srgbClr val="002060"/>
                </a:solidFill>
                <a:latin typeface="Arial" panose="020B0604020202020204" pitchFamily="34" charset="0"/>
                <a:cs typeface="Arial" panose="020B0604020202020204" pitchFamily="34" charset="0"/>
              </a:rPr>
              <a:t>ning) à disposition des travailleurs et des entreprises</a:t>
            </a:r>
          </a:p>
          <a:p>
            <a:r>
              <a:rPr lang="fr-FR" sz="2000" b="0" i="0" u="none" strike="noStrike" baseline="0" dirty="0">
                <a:solidFill>
                  <a:srgbClr val="002060"/>
                </a:solidFill>
                <a:latin typeface="Arial" panose="020B0604020202020204" pitchFamily="34" charset="0"/>
                <a:cs typeface="Arial" panose="020B0604020202020204" pitchFamily="34" charset="0"/>
              </a:rPr>
              <a:t> </a:t>
            </a:r>
          </a:p>
          <a:p>
            <a:pPr marL="285750" indent="-285750">
              <a:buFont typeface="Wingdings" panose="05000000000000000000" pitchFamily="2" charset="2"/>
              <a:buChar char="Ø"/>
            </a:pPr>
            <a:r>
              <a:rPr lang="fr-FR" sz="2000" b="0" i="0" u="none" strike="noStrike" baseline="0" dirty="0">
                <a:solidFill>
                  <a:srgbClr val="002060"/>
                </a:solidFill>
                <a:latin typeface="Arial" panose="020B0604020202020204" pitchFamily="34" charset="0"/>
                <a:cs typeface="Arial" panose="020B0604020202020204" pitchFamily="34" charset="0"/>
              </a:rPr>
              <a:t>Le développement d'une méthodologie standardisée de mesure </a:t>
            </a:r>
          </a:p>
          <a:p>
            <a:endParaRPr lang="fr-FR" sz="2000" b="0" i="0" u="none" strike="noStrike" baseline="0" dirty="0">
              <a:solidFill>
                <a:srgbClr val="002060"/>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r>
              <a:rPr lang="fr-FR" sz="2000" b="0" i="0" u="none" strike="noStrike" baseline="0" dirty="0">
                <a:solidFill>
                  <a:srgbClr val="002060"/>
                </a:solidFill>
                <a:latin typeface="Arial" panose="020B0604020202020204" pitchFamily="34" charset="0"/>
                <a:cs typeface="Arial" panose="020B0604020202020204" pitchFamily="34" charset="0"/>
              </a:rPr>
              <a:t>La traduction des différents nouveaux matériels dans toutes les langues </a:t>
            </a:r>
          </a:p>
        </p:txBody>
      </p:sp>
    </p:spTree>
    <p:extLst>
      <p:ext uri="{BB962C8B-B14F-4D97-AF65-F5344CB8AC3E}">
        <p14:creationId xmlns:p14="http://schemas.microsoft.com/office/powerpoint/2010/main" val="13500803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B9FEBB93-9731-4C80-A364-6494758DACB7}"/>
              </a:ext>
            </a:extLst>
          </p:cNvPr>
          <p:cNvPicPr>
            <a:picLocks noChangeAspect="1"/>
          </p:cNvPicPr>
          <p:nvPr/>
        </p:nvPicPr>
        <p:blipFill>
          <a:blip r:embed="rId2"/>
          <a:stretch>
            <a:fillRect/>
          </a:stretch>
        </p:blipFill>
        <p:spPr>
          <a:xfrm>
            <a:off x="0" y="0"/>
            <a:ext cx="1365622" cy="847417"/>
          </a:xfrm>
          <a:prstGeom prst="rect">
            <a:avLst/>
          </a:prstGeom>
        </p:spPr>
      </p:pic>
      <p:sp>
        <p:nvSpPr>
          <p:cNvPr id="8" name="ZoneTexte 7">
            <a:extLst>
              <a:ext uri="{FF2B5EF4-FFF2-40B4-BE49-F238E27FC236}">
                <a16:creationId xmlns:a16="http://schemas.microsoft.com/office/drawing/2014/main" id="{A2ED9CAD-6534-42B0-9524-A2736F876050}"/>
              </a:ext>
            </a:extLst>
          </p:cNvPr>
          <p:cNvSpPr txBox="1"/>
          <p:nvPr/>
        </p:nvSpPr>
        <p:spPr>
          <a:xfrm>
            <a:off x="748748" y="1339552"/>
            <a:ext cx="10694504" cy="4708981"/>
          </a:xfrm>
          <a:prstGeom prst="rect">
            <a:avLst/>
          </a:prstGeom>
          <a:solidFill>
            <a:schemeClr val="accent1">
              <a:lumMod val="40000"/>
              <a:lumOff val="60000"/>
            </a:schemeClr>
          </a:solidFill>
          <a:ln w="38100">
            <a:solidFill>
              <a:srgbClr val="002060"/>
            </a:solidFill>
          </a:ln>
        </p:spPr>
        <p:txBody>
          <a:bodyPr wrap="square">
            <a:spAutoFit/>
          </a:bodyPr>
          <a:lstStyle/>
          <a:p>
            <a:r>
              <a:rPr lang="fr-FR" sz="2000" b="0" u="none" strike="noStrike" baseline="0" dirty="0">
                <a:solidFill>
                  <a:srgbClr val="C00000"/>
                </a:solidFill>
                <a:latin typeface="Arial" panose="020B0604020202020204" pitchFamily="34" charset="0"/>
                <a:cs typeface="Arial" panose="020B0604020202020204" pitchFamily="34" charset="0"/>
              </a:rPr>
              <a:t>Améliorer </a:t>
            </a:r>
            <a:r>
              <a:rPr lang="fr-FR" sz="2000" b="1" u="none" strike="noStrike" baseline="0" dirty="0">
                <a:solidFill>
                  <a:srgbClr val="C00000"/>
                </a:solidFill>
                <a:latin typeface="Arial" panose="020B0604020202020204" pitchFamily="34" charset="0"/>
                <a:cs typeface="Arial" panose="020B0604020202020204" pitchFamily="34" charset="0"/>
              </a:rPr>
              <a:t>la mise en œuvre de l'accord de dialogue social</a:t>
            </a:r>
            <a:r>
              <a:rPr lang="fr-FR" sz="2000" b="0" u="none" strike="noStrike" baseline="0" dirty="0">
                <a:solidFill>
                  <a:srgbClr val="C00000"/>
                </a:solidFill>
                <a:latin typeface="Arial" panose="020B0604020202020204" pitchFamily="34" charset="0"/>
                <a:cs typeface="Arial" panose="020B0604020202020204" pitchFamily="34" charset="0"/>
              </a:rPr>
              <a:t>, renforcer son impact et sa visibilité, soutenir son suivi et ses rapports (avec le soutien budgétaire de la CE au dialogue social). Diffuser au niveau national/local/de l'entreprise les nouveaux outils NEPSI par le biais de</a:t>
            </a:r>
            <a:r>
              <a:rPr lang="fr-FR" sz="2000" b="0" u="none" strike="noStrike" baseline="0" dirty="0">
                <a:solidFill>
                  <a:srgbClr val="002060"/>
                </a:solidFill>
                <a:latin typeface="Arial" panose="020B0604020202020204" pitchFamily="34" charset="0"/>
                <a:cs typeface="Arial" panose="020B0604020202020204" pitchFamily="34" charset="0"/>
              </a:rPr>
              <a:t>: </a:t>
            </a:r>
          </a:p>
          <a:p>
            <a:endParaRPr lang="fr-FR" sz="2000" b="0" u="none" strike="noStrike" baseline="0" dirty="0">
              <a:solidFill>
                <a:srgbClr val="002060"/>
              </a:solidFill>
              <a:latin typeface="Arial" panose="020B0604020202020204" pitchFamily="34" charset="0"/>
              <a:cs typeface="Arial" panose="020B0604020202020204" pitchFamily="34" charset="0"/>
            </a:endParaRPr>
          </a:p>
          <a:p>
            <a:r>
              <a:rPr lang="fr-FR" sz="2000" b="0" u="none" strike="noStrike" baseline="0" dirty="0">
                <a:solidFill>
                  <a:srgbClr val="002060"/>
                </a:solidFill>
                <a:latin typeface="Arial" panose="020B0604020202020204" pitchFamily="34" charset="0"/>
                <a:cs typeface="Arial" panose="020B0604020202020204" pitchFamily="34" charset="0"/>
              </a:rPr>
              <a:t>Sept séminaires nationaux dans toute l’UE pour discuter des législations nationales et de l'interaction entre NEPSI et la législation </a:t>
            </a:r>
          </a:p>
          <a:p>
            <a:endParaRPr lang="fr-FR" sz="2000" b="0" u="none" strike="noStrike" baseline="0" dirty="0">
              <a:solidFill>
                <a:srgbClr val="002060"/>
              </a:solidFill>
              <a:latin typeface="Arial" panose="020B0604020202020204" pitchFamily="34" charset="0"/>
              <a:cs typeface="Arial" panose="020B0604020202020204" pitchFamily="34" charset="0"/>
            </a:endParaRPr>
          </a:p>
          <a:p>
            <a:r>
              <a:rPr lang="fr-FR" sz="2000" b="0" u="none" strike="noStrike" baseline="0" dirty="0">
                <a:solidFill>
                  <a:srgbClr val="002060"/>
                </a:solidFill>
                <a:latin typeface="Arial" panose="020B0604020202020204" pitchFamily="34" charset="0"/>
                <a:cs typeface="Arial" panose="020B0604020202020204" pitchFamily="34" charset="0"/>
              </a:rPr>
              <a:t>Comment améliorer la reconnaissance et la mise en œuvre des bonnes pratiques NEPSI au niveau national ? </a:t>
            </a:r>
          </a:p>
          <a:p>
            <a:endParaRPr lang="fr-FR" sz="2000" b="0" u="none" strike="noStrike" baseline="0" dirty="0">
              <a:solidFill>
                <a:srgbClr val="002060"/>
              </a:solidFill>
              <a:latin typeface="Arial" panose="020B0604020202020204" pitchFamily="34" charset="0"/>
              <a:cs typeface="Arial" panose="020B0604020202020204" pitchFamily="34" charset="0"/>
            </a:endParaRPr>
          </a:p>
          <a:p>
            <a:r>
              <a:rPr lang="fr-FR" sz="2000" b="0" u="none" strike="noStrike" baseline="0" dirty="0">
                <a:solidFill>
                  <a:srgbClr val="002060"/>
                </a:solidFill>
                <a:latin typeface="Arial" panose="020B0604020202020204" pitchFamily="34" charset="0"/>
                <a:cs typeface="Arial" panose="020B0604020202020204" pitchFamily="34" charset="0"/>
              </a:rPr>
              <a:t>Deux Conférences (ouverture et conclusion) avec des ateliers sur les PME et les besoins des nouveaux/jeunes travailleurs </a:t>
            </a:r>
          </a:p>
          <a:p>
            <a:endParaRPr lang="fr-FR" sz="2000" b="0" u="none" strike="noStrike" baseline="0" dirty="0">
              <a:solidFill>
                <a:srgbClr val="002060"/>
              </a:solidFill>
              <a:latin typeface="Arial" panose="020B0604020202020204" pitchFamily="34" charset="0"/>
              <a:cs typeface="Arial" panose="020B0604020202020204" pitchFamily="34" charset="0"/>
            </a:endParaRPr>
          </a:p>
          <a:p>
            <a:r>
              <a:rPr lang="fr-FR" sz="2000" b="0" u="none" strike="noStrike" baseline="0" dirty="0">
                <a:solidFill>
                  <a:srgbClr val="002060"/>
                </a:solidFill>
                <a:latin typeface="Arial" panose="020B0604020202020204" pitchFamily="34" charset="0"/>
                <a:cs typeface="Arial" panose="020B0604020202020204" pitchFamily="34" charset="0"/>
              </a:rPr>
              <a:t>Ajouter trois modules à la plateforme d'apprentissage en ligne</a:t>
            </a:r>
          </a:p>
        </p:txBody>
      </p:sp>
      <p:sp>
        <p:nvSpPr>
          <p:cNvPr id="7" name="ZoneTexte 6">
            <a:extLst>
              <a:ext uri="{FF2B5EF4-FFF2-40B4-BE49-F238E27FC236}">
                <a16:creationId xmlns:a16="http://schemas.microsoft.com/office/drawing/2014/main" id="{0AA646C6-E67D-45CE-B3B8-6405D158D24A}"/>
              </a:ext>
            </a:extLst>
          </p:cNvPr>
          <p:cNvSpPr txBox="1"/>
          <p:nvPr/>
        </p:nvSpPr>
        <p:spPr>
          <a:xfrm>
            <a:off x="3044687" y="293419"/>
            <a:ext cx="6102626" cy="553998"/>
          </a:xfrm>
          <a:prstGeom prst="rect">
            <a:avLst/>
          </a:prstGeom>
          <a:noFill/>
        </p:spPr>
        <p:txBody>
          <a:bodyPr wrap="square">
            <a:spAutoFit/>
          </a:bodyPr>
          <a:lstStyle/>
          <a:p>
            <a:pPr algn="ctr"/>
            <a:r>
              <a:rPr lang="fr-FR" sz="3000" b="1" i="0" u="none" strike="noStrike" baseline="0" dirty="0">
                <a:solidFill>
                  <a:srgbClr val="002060"/>
                </a:solidFill>
                <a:latin typeface="Arial" panose="020B0604020202020204" pitchFamily="34" charset="0"/>
                <a:cs typeface="Arial" panose="020B0604020202020204" pitchFamily="34" charset="0"/>
              </a:rPr>
              <a:t>Actions NEPSI 2022-2024 </a:t>
            </a:r>
            <a:endParaRPr lang="fr-FR"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737734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1A8B62E7-8961-401F-9025-9F4276AA6173}"/>
              </a:ext>
            </a:extLst>
          </p:cNvPr>
          <p:cNvPicPr>
            <a:picLocks noChangeAspect="1"/>
          </p:cNvPicPr>
          <p:nvPr/>
        </p:nvPicPr>
        <p:blipFill>
          <a:blip r:embed="rId2"/>
          <a:stretch>
            <a:fillRect/>
          </a:stretch>
        </p:blipFill>
        <p:spPr>
          <a:xfrm>
            <a:off x="277531" y="832413"/>
            <a:ext cx="5438118" cy="2440434"/>
          </a:xfrm>
          <a:prstGeom prst="rect">
            <a:avLst/>
          </a:prstGeom>
        </p:spPr>
      </p:pic>
      <p:pic>
        <p:nvPicPr>
          <p:cNvPr id="8" name="Image 7">
            <a:extLst>
              <a:ext uri="{FF2B5EF4-FFF2-40B4-BE49-F238E27FC236}">
                <a16:creationId xmlns:a16="http://schemas.microsoft.com/office/drawing/2014/main" id="{11CE7D96-B809-4D60-BF16-FA749068C2E2}"/>
              </a:ext>
            </a:extLst>
          </p:cNvPr>
          <p:cNvPicPr>
            <a:picLocks noChangeAspect="1"/>
          </p:cNvPicPr>
          <p:nvPr/>
        </p:nvPicPr>
        <p:blipFill>
          <a:blip r:embed="rId3"/>
          <a:stretch>
            <a:fillRect/>
          </a:stretch>
        </p:blipFill>
        <p:spPr>
          <a:xfrm>
            <a:off x="5760733" y="790956"/>
            <a:ext cx="5438118" cy="2193776"/>
          </a:xfrm>
          <a:prstGeom prst="rect">
            <a:avLst/>
          </a:prstGeom>
        </p:spPr>
      </p:pic>
      <p:sp>
        <p:nvSpPr>
          <p:cNvPr id="10" name="ZoneTexte 9">
            <a:extLst>
              <a:ext uri="{FF2B5EF4-FFF2-40B4-BE49-F238E27FC236}">
                <a16:creationId xmlns:a16="http://schemas.microsoft.com/office/drawing/2014/main" id="{68F2926C-C4E3-4D95-84C9-EAD9196566BE}"/>
              </a:ext>
            </a:extLst>
          </p:cNvPr>
          <p:cNvSpPr txBox="1"/>
          <p:nvPr/>
        </p:nvSpPr>
        <p:spPr>
          <a:xfrm>
            <a:off x="1059008" y="859952"/>
            <a:ext cx="3088921" cy="400110"/>
          </a:xfrm>
          <a:prstGeom prst="rect">
            <a:avLst/>
          </a:prstGeom>
          <a:noFill/>
        </p:spPr>
        <p:txBody>
          <a:bodyPr wrap="square">
            <a:spAutoFit/>
          </a:bodyPr>
          <a:lstStyle/>
          <a:p>
            <a:r>
              <a:rPr lang="fr-FR" sz="2000" b="1" i="0" u="none" strike="noStrike" baseline="0" dirty="0">
                <a:solidFill>
                  <a:srgbClr val="000000"/>
                </a:solidFill>
                <a:latin typeface="Calibri" panose="020F0502020204030204" pitchFamily="34" charset="0"/>
              </a:rPr>
              <a:t>Budapest, 45 participants </a:t>
            </a:r>
            <a:endParaRPr lang="fr-FR" sz="2000" dirty="0"/>
          </a:p>
        </p:txBody>
      </p:sp>
      <p:pic>
        <p:nvPicPr>
          <p:cNvPr id="12" name="Image 11">
            <a:extLst>
              <a:ext uri="{FF2B5EF4-FFF2-40B4-BE49-F238E27FC236}">
                <a16:creationId xmlns:a16="http://schemas.microsoft.com/office/drawing/2014/main" id="{719916DE-9665-4745-BB06-5E494E55EDDE}"/>
              </a:ext>
            </a:extLst>
          </p:cNvPr>
          <p:cNvPicPr>
            <a:picLocks noChangeAspect="1"/>
          </p:cNvPicPr>
          <p:nvPr/>
        </p:nvPicPr>
        <p:blipFill>
          <a:blip r:embed="rId4"/>
          <a:stretch>
            <a:fillRect/>
          </a:stretch>
        </p:blipFill>
        <p:spPr>
          <a:xfrm>
            <a:off x="300073" y="2683788"/>
            <a:ext cx="3568812" cy="2111479"/>
          </a:xfrm>
          <a:prstGeom prst="rect">
            <a:avLst/>
          </a:prstGeom>
        </p:spPr>
      </p:pic>
      <p:pic>
        <p:nvPicPr>
          <p:cNvPr id="14" name="Image 13">
            <a:extLst>
              <a:ext uri="{FF2B5EF4-FFF2-40B4-BE49-F238E27FC236}">
                <a16:creationId xmlns:a16="http://schemas.microsoft.com/office/drawing/2014/main" id="{771CB6C9-0C6A-46B5-AE17-0176C26C0C0C}"/>
              </a:ext>
            </a:extLst>
          </p:cNvPr>
          <p:cNvPicPr>
            <a:picLocks noChangeAspect="1"/>
          </p:cNvPicPr>
          <p:nvPr/>
        </p:nvPicPr>
        <p:blipFill>
          <a:blip r:embed="rId5"/>
          <a:stretch>
            <a:fillRect/>
          </a:stretch>
        </p:blipFill>
        <p:spPr>
          <a:xfrm>
            <a:off x="7828117" y="2850507"/>
            <a:ext cx="3886804" cy="3972524"/>
          </a:xfrm>
          <a:prstGeom prst="rect">
            <a:avLst/>
          </a:prstGeom>
        </p:spPr>
      </p:pic>
      <p:pic>
        <p:nvPicPr>
          <p:cNvPr id="18" name="Image 17">
            <a:extLst>
              <a:ext uri="{FF2B5EF4-FFF2-40B4-BE49-F238E27FC236}">
                <a16:creationId xmlns:a16="http://schemas.microsoft.com/office/drawing/2014/main" id="{C22C13E5-6CA5-4365-A2A2-0DE98FAD77FD}"/>
              </a:ext>
            </a:extLst>
          </p:cNvPr>
          <p:cNvPicPr>
            <a:picLocks noChangeAspect="1"/>
          </p:cNvPicPr>
          <p:nvPr/>
        </p:nvPicPr>
        <p:blipFill>
          <a:blip r:embed="rId6"/>
          <a:stretch>
            <a:fillRect/>
          </a:stretch>
        </p:blipFill>
        <p:spPr>
          <a:xfrm>
            <a:off x="277531" y="4675809"/>
            <a:ext cx="3672763" cy="2182191"/>
          </a:xfrm>
          <a:prstGeom prst="rect">
            <a:avLst/>
          </a:prstGeom>
        </p:spPr>
      </p:pic>
      <p:pic>
        <p:nvPicPr>
          <p:cNvPr id="20" name="Image 19">
            <a:extLst>
              <a:ext uri="{FF2B5EF4-FFF2-40B4-BE49-F238E27FC236}">
                <a16:creationId xmlns:a16="http://schemas.microsoft.com/office/drawing/2014/main" id="{FAF00FF6-3D21-4058-AE88-B0E56BADC24C}"/>
              </a:ext>
            </a:extLst>
          </p:cNvPr>
          <p:cNvPicPr>
            <a:picLocks noChangeAspect="1"/>
          </p:cNvPicPr>
          <p:nvPr/>
        </p:nvPicPr>
        <p:blipFill>
          <a:blip r:embed="rId7"/>
          <a:stretch>
            <a:fillRect/>
          </a:stretch>
        </p:blipFill>
        <p:spPr>
          <a:xfrm>
            <a:off x="3950295" y="4816793"/>
            <a:ext cx="3886803" cy="2063377"/>
          </a:xfrm>
          <a:prstGeom prst="rect">
            <a:avLst/>
          </a:prstGeom>
        </p:spPr>
      </p:pic>
      <p:sp>
        <p:nvSpPr>
          <p:cNvPr id="22" name="ZoneTexte 21">
            <a:extLst>
              <a:ext uri="{FF2B5EF4-FFF2-40B4-BE49-F238E27FC236}">
                <a16:creationId xmlns:a16="http://schemas.microsoft.com/office/drawing/2014/main" id="{79846EBA-1B1C-4A29-A744-5AF114BEDFF7}"/>
              </a:ext>
            </a:extLst>
          </p:cNvPr>
          <p:cNvSpPr txBox="1"/>
          <p:nvPr/>
        </p:nvSpPr>
        <p:spPr>
          <a:xfrm>
            <a:off x="388576" y="117628"/>
            <a:ext cx="11414848" cy="584775"/>
          </a:xfrm>
          <a:prstGeom prst="rect">
            <a:avLst/>
          </a:prstGeom>
          <a:noFill/>
        </p:spPr>
        <p:txBody>
          <a:bodyPr wrap="square">
            <a:spAutoFit/>
          </a:bodyPr>
          <a:lstStyle/>
          <a:p>
            <a:pPr algn="ctr"/>
            <a:r>
              <a:rPr lang="fr-FR" sz="3200" b="1" i="0" u="none" strike="noStrike" baseline="0" dirty="0">
                <a:solidFill>
                  <a:srgbClr val="002060"/>
                </a:solidFill>
              </a:rPr>
              <a:t>NEPSI IN ACTION: </a:t>
            </a:r>
            <a:r>
              <a:rPr lang="fr-FR" sz="3200" b="1" dirty="0">
                <a:solidFill>
                  <a:srgbClr val="002060"/>
                </a:solidFill>
              </a:rPr>
              <a:t>se sont des</a:t>
            </a:r>
            <a:r>
              <a:rPr lang="fr-FR" sz="3200" b="1" i="0" u="none" strike="noStrike" baseline="0" dirty="0">
                <a:solidFill>
                  <a:srgbClr val="002060"/>
                </a:solidFill>
              </a:rPr>
              <a:t> séminaires </a:t>
            </a:r>
            <a:r>
              <a:rPr lang="fr-FR" sz="3200" b="1" dirty="0">
                <a:solidFill>
                  <a:srgbClr val="002060"/>
                </a:solidFill>
              </a:rPr>
              <a:t>au niveau National</a:t>
            </a:r>
          </a:p>
        </p:txBody>
      </p:sp>
      <p:pic>
        <p:nvPicPr>
          <p:cNvPr id="16" name="Image 15">
            <a:extLst>
              <a:ext uri="{FF2B5EF4-FFF2-40B4-BE49-F238E27FC236}">
                <a16:creationId xmlns:a16="http://schemas.microsoft.com/office/drawing/2014/main" id="{520A8250-AB2E-49A1-8BB0-0B012B3A8165}"/>
              </a:ext>
            </a:extLst>
          </p:cNvPr>
          <p:cNvPicPr>
            <a:picLocks noChangeAspect="1"/>
          </p:cNvPicPr>
          <p:nvPr/>
        </p:nvPicPr>
        <p:blipFill>
          <a:blip r:embed="rId8"/>
          <a:stretch>
            <a:fillRect/>
          </a:stretch>
        </p:blipFill>
        <p:spPr>
          <a:xfrm>
            <a:off x="3868884" y="2746286"/>
            <a:ext cx="4040641" cy="2117163"/>
          </a:xfrm>
          <a:prstGeom prst="rect">
            <a:avLst/>
          </a:prstGeom>
        </p:spPr>
      </p:pic>
      <p:sp>
        <p:nvSpPr>
          <p:cNvPr id="26" name="ZoneTexte 25">
            <a:extLst>
              <a:ext uri="{FF2B5EF4-FFF2-40B4-BE49-F238E27FC236}">
                <a16:creationId xmlns:a16="http://schemas.microsoft.com/office/drawing/2014/main" id="{1F689494-EEFB-4BB9-8A12-9069D5B17CAA}"/>
              </a:ext>
            </a:extLst>
          </p:cNvPr>
          <p:cNvSpPr txBox="1"/>
          <p:nvPr/>
        </p:nvSpPr>
        <p:spPr>
          <a:xfrm>
            <a:off x="8322415" y="924688"/>
            <a:ext cx="2898208" cy="400110"/>
          </a:xfrm>
          <a:prstGeom prst="rect">
            <a:avLst/>
          </a:prstGeom>
          <a:noFill/>
        </p:spPr>
        <p:txBody>
          <a:bodyPr wrap="square">
            <a:spAutoFit/>
          </a:bodyPr>
          <a:lstStyle/>
          <a:p>
            <a:r>
              <a:rPr lang="fr-FR" sz="2000" b="1" i="0" u="none" strike="noStrike" baseline="0" dirty="0">
                <a:solidFill>
                  <a:srgbClr val="FFFF00"/>
                </a:solidFill>
                <a:latin typeface="Calibri" panose="020F0502020204030204" pitchFamily="34" charset="0"/>
              </a:rPr>
              <a:t>Madrid</a:t>
            </a:r>
            <a:r>
              <a:rPr lang="fr-FR" sz="1800" b="1" i="0" u="none" strike="noStrike" baseline="0" dirty="0">
                <a:solidFill>
                  <a:srgbClr val="FFFF00"/>
                </a:solidFill>
                <a:latin typeface="Calibri" panose="020F0502020204030204" pitchFamily="34" charset="0"/>
              </a:rPr>
              <a:t>, 80 </a:t>
            </a:r>
            <a:r>
              <a:rPr lang="fr-FR" sz="2000" b="1" i="0" u="none" strike="noStrike" baseline="0" dirty="0">
                <a:solidFill>
                  <a:srgbClr val="FFFF00"/>
                </a:solidFill>
                <a:latin typeface="Calibri" panose="020F0502020204030204" pitchFamily="34" charset="0"/>
              </a:rPr>
              <a:t>participants</a:t>
            </a:r>
            <a:endParaRPr lang="fr-FR" sz="2000" dirty="0">
              <a:solidFill>
                <a:srgbClr val="FFFF00"/>
              </a:solidFill>
            </a:endParaRPr>
          </a:p>
        </p:txBody>
      </p:sp>
      <p:sp>
        <p:nvSpPr>
          <p:cNvPr id="28" name="ZoneTexte 27">
            <a:extLst>
              <a:ext uri="{FF2B5EF4-FFF2-40B4-BE49-F238E27FC236}">
                <a16:creationId xmlns:a16="http://schemas.microsoft.com/office/drawing/2014/main" id="{D27130CE-0E42-485E-8F7C-3E01920F9336}"/>
              </a:ext>
            </a:extLst>
          </p:cNvPr>
          <p:cNvSpPr txBox="1"/>
          <p:nvPr/>
        </p:nvSpPr>
        <p:spPr>
          <a:xfrm>
            <a:off x="4646896" y="2903515"/>
            <a:ext cx="2898208" cy="369332"/>
          </a:xfrm>
          <a:prstGeom prst="rect">
            <a:avLst/>
          </a:prstGeom>
          <a:noFill/>
        </p:spPr>
        <p:txBody>
          <a:bodyPr wrap="square">
            <a:spAutoFit/>
          </a:bodyPr>
          <a:lstStyle/>
          <a:p>
            <a:r>
              <a:rPr lang="fr-FR" sz="1800" b="1" i="0" u="none" strike="noStrike" baseline="0" dirty="0" err="1">
                <a:solidFill>
                  <a:srgbClr val="000000"/>
                </a:solidFill>
                <a:latin typeface="Calibri" panose="020F0502020204030204" pitchFamily="34" charset="0"/>
              </a:rPr>
              <a:t>Warsaw</a:t>
            </a:r>
            <a:r>
              <a:rPr lang="fr-FR" sz="1800" b="1" i="0" u="none" strike="noStrike" baseline="0" dirty="0">
                <a:solidFill>
                  <a:srgbClr val="000000"/>
                </a:solidFill>
                <a:latin typeface="Calibri" panose="020F0502020204030204" pitchFamily="34" charset="0"/>
              </a:rPr>
              <a:t>, 50 participants</a:t>
            </a:r>
            <a:endParaRPr lang="fr-FR" dirty="0"/>
          </a:p>
        </p:txBody>
      </p:sp>
      <p:sp>
        <p:nvSpPr>
          <p:cNvPr id="30" name="ZoneTexte 29">
            <a:extLst>
              <a:ext uri="{FF2B5EF4-FFF2-40B4-BE49-F238E27FC236}">
                <a16:creationId xmlns:a16="http://schemas.microsoft.com/office/drawing/2014/main" id="{C672B69E-6BD8-4B98-A60E-DC29BA5496F8}"/>
              </a:ext>
            </a:extLst>
          </p:cNvPr>
          <p:cNvSpPr txBox="1"/>
          <p:nvPr/>
        </p:nvSpPr>
        <p:spPr>
          <a:xfrm>
            <a:off x="8479792" y="3272847"/>
            <a:ext cx="2920750" cy="369332"/>
          </a:xfrm>
          <a:prstGeom prst="rect">
            <a:avLst/>
          </a:prstGeom>
          <a:noFill/>
        </p:spPr>
        <p:txBody>
          <a:bodyPr wrap="square">
            <a:spAutoFit/>
          </a:bodyPr>
          <a:lstStyle/>
          <a:p>
            <a:r>
              <a:rPr lang="fr-FR" sz="1800" b="1" i="0" u="none" strike="noStrike" baseline="0" dirty="0">
                <a:solidFill>
                  <a:srgbClr val="FFFFFF"/>
                </a:solidFill>
                <a:latin typeface="Calibri" panose="020F0502020204030204" pitchFamily="34" charset="0"/>
              </a:rPr>
              <a:t>Stockholm, 38 participants</a:t>
            </a:r>
            <a:endParaRPr lang="fr-FR" dirty="0"/>
          </a:p>
        </p:txBody>
      </p:sp>
      <p:sp>
        <p:nvSpPr>
          <p:cNvPr id="32" name="ZoneTexte 31">
            <a:extLst>
              <a:ext uri="{FF2B5EF4-FFF2-40B4-BE49-F238E27FC236}">
                <a16:creationId xmlns:a16="http://schemas.microsoft.com/office/drawing/2014/main" id="{A214ABEA-9BB2-4C87-AB13-D73D1D14F8EB}"/>
              </a:ext>
            </a:extLst>
          </p:cNvPr>
          <p:cNvSpPr txBox="1"/>
          <p:nvPr/>
        </p:nvSpPr>
        <p:spPr>
          <a:xfrm>
            <a:off x="1077486" y="4816793"/>
            <a:ext cx="2421835" cy="400110"/>
          </a:xfrm>
          <a:prstGeom prst="rect">
            <a:avLst/>
          </a:prstGeom>
          <a:noFill/>
        </p:spPr>
        <p:txBody>
          <a:bodyPr wrap="square">
            <a:spAutoFit/>
          </a:bodyPr>
          <a:lstStyle/>
          <a:p>
            <a:r>
              <a:rPr lang="fr-FR" sz="1800" b="1" i="0" u="none" strike="noStrike" baseline="0" dirty="0">
                <a:solidFill>
                  <a:schemeClr val="bg1">
                    <a:lumMod val="95000"/>
                    <a:lumOff val="5000"/>
                  </a:schemeClr>
                </a:solidFill>
                <a:latin typeface="Calibri" panose="020F0502020204030204" pitchFamily="34" charset="0"/>
              </a:rPr>
              <a:t>Paris, 80 </a:t>
            </a:r>
            <a:r>
              <a:rPr lang="fr-FR" sz="2000" b="1" i="0" u="none" strike="noStrike" baseline="0" dirty="0">
                <a:solidFill>
                  <a:schemeClr val="bg1">
                    <a:lumMod val="95000"/>
                    <a:lumOff val="5000"/>
                  </a:schemeClr>
                </a:solidFill>
                <a:latin typeface="Calibri" panose="020F0502020204030204" pitchFamily="34" charset="0"/>
              </a:rPr>
              <a:t>participants</a:t>
            </a:r>
            <a:endParaRPr lang="fr-FR" sz="2000" dirty="0">
              <a:solidFill>
                <a:schemeClr val="bg1">
                  <a:lumMod val="95000"/>
                  <a:lumOff val="5000"/>
                </a:schemeClr>
              </a:solidFill>
            </a:endParaRPr>
          </a:p>
        </p:txBody>
      </p:sp>
      <p:sp>
        <p:nvSpPr>
          <p:cNvPr id="34" name="ZoneTexte 33">
            <a:extLst>
              <a:ext uri="{FF2B5EF4-FFF2-40B4-BE49-F238E27FC236}">
                <a16:creationId xmlns:a16="http://schemas.microsoft.com/office/drawing/2014/main" id="{382250FB-F3E5-4BBC-A24F-28483A698AFA}"/>
              </a:ext>
            </a:extLst>
          </p:cNvPr>
          <p:cNvSpPr txBox="1"/>
          <p:nvPr/>
        </p:nvSpPr>
        <p:spPr>
          <a:xfrm>
            <a:off x="960929" y="2897753"/>
            <a:ext cx="2538391" cy="400110"/>
          </a:xfrm>
          <a:prstGeom prst="rect">
            <a:avLst/>
          </a:prstGeom>
          <a:noFill/>
        </p:spPr>
        <p:txBody>
          <a:bodyPr wrap="square">
            <a:spAutoFit/>
          </a:bodyPr>
          <a:lstStyle/>
          <a:p>
            <a:r>
              <a:rPr lang="fr-FR" sz="1800" b="1" i="0" u="none" strike="noStrike" baseline="0" dirty="0">
                <a:solidFill>
                  <a:srgbClr val="000000"/>
                </a:solidFill>
                <a:latin typeface="Calibri" panose="020F0502020204030204" pitchFamily="34" charset="0"/>
              </a:rPr>
              <a:t>Rome, 80 </a:t>
            </a:r>
            <a:r>
              <a:rPr lang="fr-FR" sz="2000" b="1" i="0" u="none" strike="noStrike" baseline="0" dirty="0">
                <a:solidFill>
                  <a:srgbClr val="000000"/>
                </a:solidFill>
                <a:latin typeface="Calibri" panose="020F0502020204030204" pitchFamily="34" charset="0"/>
              </a:rPr>
              <a:t>participants</a:t>
            </a:r>
            <a:endParaRPr lang="fr-FR" sz="2000" dirty="0"/>
          </a:p>
        </p:txBody>
      </p:sp>
      <p:sp>
        <p:nvSpPr>
          <p:cNvPr id="36" name="ZoneTexte 35">
            <a:extLst>
              <a:ext uri="{FF2B5EF4-FFF2-40B4-BE49-F238E27FC236}">
                <a16:creationId xmlns:a16="http://schemas.microsoft.com/office/drawing/2014/main" id="{DB47D2F4-7177-4B76-A5E3-DB63577058FB}"/>
              </a:ext>
            </a:extLst>
          </p:cNvPr>
          <p:cNvSpPr txBox="1"/>
          <p:nvPr/>
        </p:nvSpPr>
        <p:spPr>
          <a:xfrm>
            <a:off x="4814856" y="5104908"/>
            <a:ext cx="2562287" cy="400110"/>
          </a:xfrm>
          <a:prstGeom prst="rect">
            <a:avLst/>
          </a:prstGeom>
          <a:noFill/>
        </p:spPr>
        <p:txBody>
          <a:bodyPr wrap="square">
            <a:spAutoFit/>
          </a:bodyPr>
          <a:lstStyle/>
          <a:p>
            <a:r>
              <a:rPr lang="fr-FR" sz="2000" b="1" i="0" u="none" strike="noStrike" baseline="0" dirty="0">
                <a:solidFill>
                  <a:schemeClr val="bg1">
                    <a:lumMod val="95000"/>
                    <a:lumOff val="5000"/>
                  </a:schemeClr>
                </a:solidFill>
                <a:latin typeface="Calibri" panose="020F0502020204030204" pitchFamily="34" charset="0"/>
              </a:rPr>
              <a:t>Kassel, 55 participants</a:t>
            </a:r>
            <a:endParaRPr lang="fr-FR" sz="2000" dirty="0">
              <a:solidFill>
                <a:schemeClr val="bg1">
                  <a:lumMod val="95000"/>
                  <a:lumOff val="5000"/>
                </a:schemeClr>
              </a:solidFill>
            </a:endParaRPr>
          </a:p>
        </p:txBody>
      </p:sp>
    </p:spTree>
    <p:extLst>
      <p:ext uri="{BB962C8B-B14F-4D97-AF65-F5344CB8AC3E}">
        <p14:creationId xmlns:p14="http://schemas.microsoft.com/office/powerpoint/2010/main" val="1421471899"/>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ircuit">
  <a:themeElements>
    <a:clrScheme name="Circuit">
      <a:dk1>
        <a:sysClr val="windowText" lastClr="000000"/>
      </a:dk1>
      <a:lt1>
        <a:sysClr val="window" lastClr="FFFFFF"/>
      </a:lt1>
      <a:dk2>
        <a:srgbClr val="134770"/>
      </a:dk2>
      <a:lt2>
        <a:srgbClr val="82FFFF"/>
      </a:lt2>
      <a:accent1>
        <a:srgbClr val="9ACD4C"/>
      </a:accent1>
      <a:accent2>
        <a:srgbClr val="FAA93A"/>
      </a:accent2>
      <a:accent3>
        <a:srgbClr val="D35940"/>
      </a:accent3>
      <a:accent4>
        <a:srgbClr val="B258D3"/>
      </a:accent4>
      <a:accent5>
        <a:srgbClr val="63A0CC"/>
      </a:accent5>
      <a:accent6>
        <a:srgbClr val="8AC4A7"/>
      </a:accent6>
      <a:hlink>
        <a:srgbClr val="B8FA56"/>
      </a:hlink>
      <a:folHlink>
        <a:srgbClr val="7AF8CC"/>
      </a:folHlink>
    </a:clrScheme>
    <a:fontScheme name="Circui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90000"/>
                <a:satMod val="150000"/>
                <a:lumMod val="16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0911B802-464C-4241-8DD9-B60FF88E379F}"/>
    </a:ext>
  </a:extLst>
</a:theme>
</file>

<file path=ppt/theme/theme2.xml><?xml version="1.0" encoding="utf-8"?>
<a:theme xmlns:a="http://schemas.openxmlformats.org/drawingml/2006/main" name="1_White with Blue Grid Segoe Template_TP10286790">
  <a:themeElements>
    <a:clrScheme name="Blue Template-Template">
      <a:dk1>
        <a:srgbClr val="000000"/>
      </a:dk1>
      <a:lt1>
        <a:srgbClr val="FFFFFF"/>
      </a:lt1>
      <a:dk2>
        <a:srgbClr val="050595"/>
      </a:dk2>
      <a:lt2>
        <a:srgbClr val="FFFF99"/>
      </a:lt2>
      <a:accent1>
        <a:srgbClr val="FFC000"/>
      </a:accent1>
      <a:accent2>
        <a:srgbClr val="3497AE"/>
      </a:accent2>
      <a:accent3>
        <a:srgbClr val="DF8045"/>
      </a:accent3>
      <a:accent4>
        <a:srgbClr val="7DCC2E"/>
      </a:accent4>
      <a:accent5>
        <a:srgbClr val="FF9929"/>
      </a:accent5>
      <a:accent6>
        <a:srgbClr val="7D3DA1"/>
      </a:accent6>
      <a:hlink>
        <a:srgbClr val="F3EB4F"/>
      </a:hlink>
      <a:folHlink>
        <a:srgbClr val="7DDD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300" dirty="0" smtClean="0">
            <a:solidFill>
              <a:srgbClr val="FFFFFF"/>
            </a:solidFill>
            <a:effectLst>
              <a:outerShdw blurRad="38100" dist="38100" dir="2700000" algn="tl">
                <a:srgbClr val="000000">
                  <a:alpha val="43137"/>
                </a:srgbClr>
              </a:outerShdw>
            </a:effectLst>
            <a:latin typeface="Segoe" pitchFamily="34" charset="0"/>
          </a:defRPr>
        </a:defPPr>
      </a:lstStyle>
      <a:style>
        <a:lnRef idx="0">
          <a:schemeClr val="accent2"/>
        </a:lnRef>
        <a:fillRef idx="3">
          <a:schemeClr val="accent2"/>
        </a:fillRef>
        <a:effectRef idx="3">
          <a:schemeClr val="accent2"/>
        </a:effectRef>
        <a:fontRef idx="minor">
          <a:schemeClr val="lt1"/>
        </a:fontRef>
      </a:style>
    </a:spDef>
  </a:objectDefaults>
  <a:extraClrSchemeLst/>
</a:theme>
</file>

<file path=ppt/theme/theme3.xml><?xml version="1.0" encoding="utf-8"?>
<a:theme xmlns:a="http://schemas.openxmlformats.org/drawingml/2006/main" name="Office Theme">
  <a:themeElements>
    <a:clrScheme name="IMA 2019 04 18 b">
      <a:dk1>
        <a:srgbClr val="000000"/>
      </a:dk1>
      <a:lt1>
        <a:srgbClr val="FFFFFF"/>
      </a:lt1>
      <a:dk2>
        <a:srgbClr val="1565AE"/>
      </a:dk2>
      <a:lt2>
        <a:srgbClr val="EEECE1"/>
      </a:lt2>
      <a:accent1>
        <a:srgbClr val="1665AF"/>
      </a:accent1>
      <a:accent2>
        <a:srgbClr val="7FAE2A"/>
      </a:accent2>
      <a:accent3>
        <a:srgbClr val="BCD681"/>
      </a:accent3>
      <a:accent4>
        <a:srgbClr val="EC6A10"/>
      </a:accent4>
      <a:accent5>
        <a:srgbClr val="BF3C18"/>
      </a:accent5>
      <a:accent6>
        <a:srgbClr val="CD007B"/>
      </a:accent6>
      <a:hlink>
        <a:srgbClr val="0071BB"/>
      </a:hlink>
      <a:folHlink>
        <a:srgbClr val="2C7069"/>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MA PowerPoint 2019 03 26 a.pptx" id="{F2AF3DF8-7E5E-814F-BC50-5680FEC31E12}" vid="{B1F754C1-E2D4-D443-9E7E-A557FB545DFD}"/>
    </a:ext>
  </a:extLst>
</a:theme>
</file>

<file path=ppt/theme/theme4.xml><?xml version="1.0" encoding="utf-8"?>
<a:theme xmlns:a="http://schemas.openxmlformats.org/drawingml/2006/main" name="1_Office Theme">
  <a:themeElements>
    <a:clrScheme name="IMA 2019 C">
      <a:dk1>
        <a:srgbClr val="000000"/>
      </a:dk1>
      <a:lt1>
        <a:srgbClr val="FFFFFF"/>
      </a:lt1>
      <a:dk2>
        <a:srgbClr val="1565AE"/>
      </a:dk2>
      <a:lt2>
        <a:srgbClr val="EEECE1"/>
      </a:lt2>
      <a:accent1>
        <a:srgbClr val="1665AF"/>
      </a:accent1>
      <a:accent2>
        <a:srgbClr val="7FAE2A"/>
      </a:accent2>
      <a:accent3>
        <a:srgbClr val="BCD681"/>
      </a:accent3>
      <a:accent4>
        <a:srgbClr val="EC6A10"/>
      </a:accent4>
      <a:accent5>
        <a:srgbClr val="575757"/>
      </a:accent5>
      <a:accent6>
        <a:srgbClr val="CD007B"/>
      </a:accent6>
      <a:hlink>
        <a:srgbClr val="0071BB"/>
      </a:hlink>
      <a:folHlink>
        <a:srgbClr val="6E6866"/>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MA PowerPoint 2019 03 26 a.pptx" id="{F2AF3DF8-7E5E-814F-BC50-5680FEC31E12}" vid="{448ADAA9-40ED-8044-AC36-BE6E90EBD647}"/>
    </a:ext>
  </a:extLst>
</a:theme>
</file>

<file path=ppt/theme/theme5.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{CA77165A-27EF-4054-BFB6-1E30DBB3D2F1}TF6d5feb1e-e145-43f1-b745-cb4b54c5ee97d1ca3ce8-604da7307be5</Template>
  <TotalTime>266</TotalTime>
  <Words>1138</Words>
  <Application>Microsoft Office PowerPoint</Application>
  <PresentationFormat>Widescreen</PresentationFormat>
  <Paragraphs>118</Paragraphs>
  <Slides>16</Slides>
  <Notes>1</Notes>
  <HiddenSlides>0</HiddenSlides>
  <MMClips>0</MMClips>
  <ScaleCrop>false</ScaleCrop>
  <HeadingPairs>
    <vt:vector size="6" baseType="variant">
      <vt:variant>
        <vt:lpstr>Fonts Used</vt:lpstr>
      </vt:variant>
      <vt:variant>
        <vt:i4>5</vt:i4>
      </vt:variant>
      <vt:variant>
        <vt:lpstr>Theme</vt:lpstr>
      </vt:variant>
      <vt:variant>
        <vt:i4>4</vt:i4>
      </vt:variant>
      <vt:variant>
        <vt:lpstr>Slide Titles</vt:lpstr>
      </vt:variant>
      <vt:variant>
        <vt:i4>16</vt:i4>
      </vt:variant>
    </vt:vector>
  </HeadingPairs>
  <TitlesOfParts>
    <vt:vector size="25" baseType="lpstr">
      <vt:lpstr>Arial</vt:lpstr>
      <vt:lpstr>Calibri</vt:lpstr>
      <vt:lpstr>Calibri Light</vt:lpstr>
      <vt:lpstr>Tw Cen MT</vt:lpstr>
      <vt:lpstr>Wingdings</vt:lpstr>
      <vt:lpstr>Circuit</vt:lpstr>
      <vt:lpstr>1_White with Blue Grid Segoe Template_TP10286790</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Boîte à outils pour les micro entreprises et PME</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Sylvain lefebvre</dc:creator>
  <cp:lastModifiedBy>Doudard Joelle</cp:lastModifiedBy>
  <cp:revision>53</cp:revision>
  <dcterms:created xsi:type="dcterms:W3CDTF">2026-04-13T15:59:44Z</dcterms:created>
  <dcterms:modified xsi:type="dcterms:W3CDTF">2026-04-14T06:08:45Z</dcterms:modified>
</cp:coreProperties>
</file>