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20" r:id="rId4"/>
    <p:sldMasterId id="2147483959" r:id="rId5"/>
  </p:sldMasterIdLst>
  <p:notesMasterIdLst>
    <p:notesMasterId r:id="rId14"/>
  </p:notesMasterIdLst>
  <p:handoutMasterIdLst>
    <p:handoutMasterId r:id="rId15"/>
  </p:handoutMasterIdLst>
  <p:sldIdLst>
    <p:sldId id="256" r:id="rId6"/>
    <p:sldId id="408" r:id="rId7"/>
    <p:sldId id="2147481672" r:id="rId8"/>
    <p:sldId id="2147481671" r:id="rId9"/>
    <p:sldId id="2147481679" r:id="rId10"/>
    <p:sldId id="407" r:id="rId11"/>
    <p:sldId id="417" r:id="rId12"/>
    <p:sldId id="425" r:id="rId13"/>
  </p:sldIdLst>
  <p:sldSz cx="12192000" cy="6858000"/>
  <p:notesSz cx="6797675" cy="98726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9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h3YP3xexYcFoahXa2ehi0H5V4Za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A7BC301-D653-F446-2504-8E21B70F67EF}" name="PAPANDREOU Marios (EMPL)" initials="MP" userId="S::Marios.PAPANDREOU@ec.europa.eu::230781d5-cdf7-4234-9ef4-0c1c327532f9" providerId="AD"/>
  <p188:author id="{B726090C-57F4-F3A5-A81D-57E29453B9D9}" name="NOMDEN Koen (EMPL)" initials="KN" userId="S::Koeno.NOMDEN@ec.europa.eu::88471499-6f99-43d5-af07-0b6ddd257049" providerId="AD"/>
  <p188:author id="{6D606919-2737-5B1B-FD76-A4D339EDF050}" name="LADRON ARROYO Isabel (EMPL)" initials="L(" userId="S::isabel.ladron-arroyo@ec.europa.eu::124c7743-d7e7-4261-af7b-13b6744d1701" providerId="AD"/>
  <p188:author id="{96AA9125-F47E-55C1-F349-C7521114C650}" name="LEUNER Vera (EMPL)" initials="L(" userId="S::vera.leuner@ec.europa.eu::4a653a2c-a2d3-480c-81c6-1f013035812c" providerId="AD"/>
  <p188:author id="{8631B62A-499A-1150-B3B6-1AD8A32EDC56}" name="BANCZYK Anna (EMPL)" initials="AB" userId="S::Anna.BANCZYK@ec.europa.eu::512462d1-0a19-4c18-8a91-b739eeacffdb" providerId="AD"/>
  <p188:author id="{92915037-FF49-8A65-A60C-61B6D1D7644F}" name="OKEEFFE William (EMPL)" initials="O(" userId="S::william.okeeffe@ec.europa.eu::3f2b72ea-d682-45c4-a1ce-23c3028f4879" providerId="AD"/>
  <p188:author id="{76A92E50-715C-2361-DF8A-D73D15AD5B60}" name="LADRON ARROYO Isabel (EMPL)" initials="IL" userId="S::Isabel.LADRON-ARROYO@ec.europa.eu::124c7743-d7e7-4261-af7b-13b6744d1701" providerId="AD"/>
  <p188:author id="{50F11A85-DAEA-4728-0CEC-AFF2189F6FBA}" name="BANCZYK Anna (EMPL)" initials="B(" userId="S::anna.banczyk@ec.europa.eu::512462d1-0a19-4c18-8a91-b739eeacffdb" providerId="AD"/>
  <p188:author id="{4715898D-8987-A1AE-4AB2-72ABEA50A19A}" name="JAMBON Celine (EMPL)" initials="" userId="S::Celine.JAMBON1@ec.europa.eu::77741424-eb66-4e4f-b3a1-6f60cb12fa7c" providerId="AD"/>
  <p188:author id="{DB14288F-10C7-CC09-D2F5-AF4772C72F78}" name="WALASZCZYK-TERRASSE Agata (EMPL)" initials="W(" userId="S::agata.walaszczyk-terrasse@ec.europa.eu::9096864d-33e3-4073-883e-a180cefbcee8" providerId="AD"/>
  <p188:author id="{65D2E8A1-7A51-CAFE-3458-32945B1CD622}" name="WALASZCZYK-TERRASSE Agata (EMPL)" initials="AW" userId="S::Agata.WALASZCZYK-TERRASSE@ec.europa.eu::9096864d-33e3-4073-883e-a180cefbcee8" providerId="AD"/>
  <p188:author id="{995391AE-29AB-5C02-1720-4054B0951666}" name="LEUNER Vera (EMPL)" initials="REGIO" userId="LEUNER Vera (EMPL)" providerId="None"/>
  <p188:author id="{1FF2CDDD-92FF-098B-B605-B159727C0E5E}" name="LEUNER Vera (EMPL)" initials="" userId="S::Vera.LEUNER@ec.europa.eu::4a653a2c-a2d3-480c-81c6-1f013035812c" providerId="AD"/>
  <p188:author id="{87C957E5-EA06-CA0A-DC6D-EF0932AE7544}" name="OKEEFFE William (EMPL)" initials="" userId="S::William.OKEEFFE@ec.europa.eu::3f2b72ea-d682-45c4-a1ce-23c3028f4879" providerId="AD"/>
  <p188:author id="{C05383F3-1795-6C0B-5859-22F85252F5B1}" name="LAMBRECHT Regine (ESTAT-EXT)" initials="RL" userId="S::Regine.LAMBRECHT@ext.ec.europa.eu::1a5166bf-0d9b-4429-b96c-64f3c887b7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D34E"/>
    <a:srgbClr val="000000"/>
    <a:srgbClr val="0D0D0D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08ADD3-3908-DA6A-7B89-CFFC4F699A92}" v="2140" dt="2026-02-23T10:25:29.068"/>
    <p1510:client id="{6935086C-9DAE-4A16-BB12-A51A8CA8384C}" v="1" dt="2026-02-23T10:18:35.828"/>
    <p1510:client id="{B41E5392-5231-4530-9F59-6F3044EDB493}" v="445" dt="2026-02-23T10:47:35.6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984" y="60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" Type="http://schemas.openxmlformats.org/officeDocument/2006/relationships/customXml" Target="../customXml/item3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2" Type="http://schemas.openxmlformats.org/officeDocument/2006/relationships/customXml" Target="../customXml/item2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66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61" Type="http://schemas.openxmlformats.org/officeDocument/2006/relationships/presProps" Target="presProps.xml"/><Relationship Id="rId10" Type="http://schemas.openxmlformats.org/officeDocument/2006/relationships/slide" Target="slides/slide5.xml"/><Relationship Id="rId60" Type="http://customschemas.google.com/relationships/presentationmetadata" Target="metadata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6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topics/eu-competitiveness/union-skills_en" TargetMode="External"/><Relationship Id="rId2" Type="http://schemas.openxmlformats.org/officeDocument/2006/relationships/hyperlink" Target="https://commission.europa.eu/document/download/e6cd4328-673c-4e7a-8683-f63ffb2cf648_en?filename=Political%20Guidelines%202024-2029_EN.pdf" TargetMode="External"/><Relationship Id="rId1" Type="http://schemas.openxmlformats.org/officeDocument/2006/relationships/hyperlink" Target="https://eur-lex.europa.eu/legal-content/EN/TXT/?uri=CELEX:52024DC0131" TargetMode="External"/><Relationship Id="rId6" Type="http://schemas.openxmlformats.org/officeDocument/2006/relationships/hyperlink" Target="https://employment-social-affairs.ec.europa.eu/document/download/82975aa7-bdd6-4a64-b3e3-82433901f8f7_en?filename=Quality-Jobs-Roadmap_Communication_2025.pdf" TargetMode="External"/><Relationship Id="rId5" Type="http://schemas.openxmlformats.org/officeDocument/2006/relationships/hyperlink" Target="https://single-market-economy.ec.europa.eu/single-market/strategy_en" TargetMode="External"/><Relationship Id="rId4" Type="http://schemas.openxmlformats.org/officeDocument/2006/relationships/hyperlink" Target="https://commission.europa.eu/topics/competitiveness/competitiveness-compass_en" TargetMode="Externa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topics/competitiveness/competitiveness-compass_en" TargetMode="External"/><Relationship Id="rId2" Type="http://schemas.openxmlformats.org/officeDocument/2006/relationships/hyperlink" Target="https://commission.europa.eu/topics/eu-competitiveness/union-skills_en" TargetMode="External"/><Relationship Id="rId1" Type="http://schemas.openxmlformats.org/officeDocument/2006/relationships/hyperlink" Target="https://commission.europa.eu/document/download/e6cd4328-673c-4e7a-8683-f63ffb2cf648_en?filename=Political%20Guidelines%202024-2029_EN.pdf" TargetMode="External"/><Relationship Id="rId6" Type="http://schemas.openxmlformats.org/officeDocument/2006/relationships/hyperlink" Target="https://eur-lex.europa.eu/legal-content/EN/TXT/?uri=CELEX:52024DC0131" TargetMode="External"/><Relationship Id="rId5" Type="http://schemas.openxmlformats.org/officeDocument/2006/relationships/hyperlink" Target="https://employment-social-affairs.ec.europa.eu/document/download/82975aa7-bdd6-4a64-b3e3-82433901f8f7_en?filename=Quality-Jobs-Roadmap_Communication_2025.pdf" TargetMode="External"/><Relationship Id="rId4" Type="http://schemas.openxmlformats.org/officeDocument/2006/relationships/hyperlink" Target="https://single-market-economy.ec.europa.eu/single-market/strategy_en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643D7F-ABAA-4913-851B-FBAE1A444B4D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3A86915-D5E6-4175-A8B7-3B63555F4E6A}">
      <dgm:prSet phldr="0"/>
      <dgm:spPr/>
      <dgm:t>
        <a:bodyPr/>
        <a:lstStyle/>
        <a:p>
          <a:pPr rtl="0"/>
          <a:r>
            <a:rPr lang="en-IE" sz="1200" u="none">
              <a:latin typeface="Arial"/>
              <a:ea typeface="Calibri"/>
              <a:cs typeface="Calibri"/>
            </a:rPr>
            <a:t> </a:t>
          </a:r>
          <a:r>
            <a:rPr lang="en-IE" sz="1200" u="none">
              <a:latin typeface="Arial"/>
              <a:ea typeface="Calibri"/>
              <a:cs typeface="Arial"/>
              <a:hlinkClick xmlns:r="http://schemas.openxmlformats.org/officeDocument/2006/relationships" r:id="rId1"/>
            </a:rPr>
            <a:t>2024 Labour and skills shortages action plan</a:t>
          </a:r>
          <a:endParaRPr lang="en-IE" sz="1200"/>
        </a:p>
      </dgm:t>
    </dgm:pt>
    <dgm:pt modelId="{B2B352CC-679B-4DA7-BE69-887E654DF930}" type="parTrans" cxnId="{BE00864E-662C-4582-A879-6A4929D9BB2A}">
      <dgm:prSet/>
      <dgm:spPr/>
      <dgm:t>
        <a:bodyPr/>
        <a:lstStyle/>
        <a:p>
          <a:endParaRPr lang="en-US"/>
        </a:p>
      </dgm:t>
    </dgm:pt>
    <dgm:pt modelId="{B5A0669E-F146-48CB-B830-54D26FF175B1}" type="sibTrans" cxnId="{BE00864E-662C-4582-A879-6A4929D9BB2A}">
      <dgm:prSet/>
      <dgm:spPr/>
      <dgm:t>
        <a:bodyPr/>
        <a:lstStyle/>
        <a:p>
          <a:endParaRPr lang="en-US"/>
        </a:p>
      </dgm:t>
    </dgm:pt>
    <dgm:pt modelId="{DEA8BB54-CA75-4263-BCB7-4C5D2A29C730}">
      <dgm:prSet phldr="0" custT="0"/>
      <dgm:spPr/>
      <dgm:t>
        <a:bodyPr/>
        <a:lstStyle/>
        <a:p>
          <a:pPr rtl="0"/>
          <a:r>
            <a:rPr lang="en-IE" sz="1200" u="none">
              <a:latin typeface="Arial"/>
              <a:ea typeface="Calibri"/>
              <a:cs typeface="Calibri"/>
              <a:hlinkClick xmlns:r="http://schemas.openxmlformats.org/officeDocument/2006/relationships" r:id="rId2"/>
            </a:rPr>
            <a:t>Commission’s 2024-2029 political guidelines</a:t>
          </a:r>
          <a:endParaRPr lang="en-US" sz="1200" u="none">
            <a:latin typeface="Arial"/>
            <a:ea typeface="Calibri"/>
            <a:cs typeface="Arial"/>
          </a:endParaRPr>
        </a:p>
      </dgm:t>
    </dgm:pt>
    <dgm:pt modelId="{335100B7-E3AD-4BB8-8D9F-E939B955DD8E}" type="parTrans" cxnId="{48F7A9DC-1492-4A35-BF04-5C5D9B00F2F9}">
      <dgm:prSet/>
      <dgm:spPr/>
      <dgm:t>
        <a:bodyPr/>
        <a:lstStyle/>
        <a:p>
          <a:endParaRPr lang="en-US"/>
        </a:p>
      </dgm:t>
    </dgm:pt>
    <dgm:pt modelId="{F2AAB22A-F086-4CB2-8E76-3CD8795C644B}" type="sibTrans" cxnId="{48F7A9DC-1492-4A35-BF04-5C5D9B00F2F9}">
      <dgm:prSet/>
      <dgm:spPr/>
      <dgm:t>
        <a:bodyPr/>
        <a:lstStyle/>
        <a:p>
          <a:endParaRPr lang="en-US"/>
        </a:p>
      </dgm:t>
    </dgm:pt>
    <dgm:pt modelId="{3558591E-9E9E-4C28-8028-B4089A97CCF3}">
      <dgm:prSet phldr="0"/>
      <dgm:spPr/>
      <dgm:t>
        <a:bodyPr/>
        <a:lstStyle/>
        <a:p>
          <a:pPr rtl="0"/>
          <a:r>
            <a:rPr lang="en-IE" sz="1200" u="none">
              <a:latin typeface="Arial"/>
              <a:ea typeface="Calibri"/>
              <a:cs typeface="Calibri"/>
              <a:hlinkClick xmlns:r="http://schemas.openxmlformats.org/officeDocument/2006/relationships" r:id="rId3"/>
            </a:rPr>
            <a:t>Union of Skills</a:t>
          </a:r>
          <a:endParaRPr lang="en-IE" sz="1200" u="none">
            <a:latin typeface="Arial"/>
            <a:ea typeface="Calibri"/>
            <a:cs typeface="Calibri"/>
          </a:endParaRPr>
        </a:p>
      </dgm:t>
    </dgm:pt>
    <dgm:pt modelId="{06ED960B-B1A4-4FA6-AD71-E41C673198BD}" type="parTrans" cxnId="{D47B3A75-E50C-44DB-BF4E-5FD8288E201C}">
      <dgm:prSet/>
      <dgm:spPr/>
      <dgm:t>
        <a:bodyPr/>
        <a:lstStyle/>
        <a:p>
          <a:endParaRPr lang="en-US"/>
        </a:p>
      </dgm:t>
    </dgm:pt>
    <dgm:pt modelId="{A3E3C64D-81D9-4CDE-BE12-A2B9FBFAEF3D}" type="sibTrans" cxnId="{D47B3A75-E50C-44DB-BF4E-5FD8288E201C}">
      <dgm:prSet/>
      <dgm:spPr/>
      <dgm:t>
        <a:bodyPr/>
        <a:lstStyle/>
        <a:p>
          <a:endParaRPr lang="en-US"/>
        </a:p>
      </dgm:t>
    </dgm:pt>
    <dgm:pt modelId="{3988B449-CE19-40F3-B2A7-3A91CAD71BF3}">
      <dgm:prSet phldr="0"/>
      <dgm:spPr/>
      <dgm:t>
        <a:bodyPr/>
        <a:lstStyle/>
        <a:p>
          <a:pPr rtl="0"/>
          <a:r>
            <a:rPr lang="en-IE" sz="1100" u="none">
              <a:latin typeface="Calibri"/>
              <a:ea typeface="Calibri"/>
              <a:cs typeface="Calibri"/>
              <a:hlinkClick xmlns:r="http://schemas.openxmlformats.org/officeDocument/2006/relationships" r:id="rId4"/>
            </a:rPr>
            <a:t>European Competitiveness Compass</a:t>
          </a:r>
          <a:endParaRPr lang="en-IE" sz="1200" u="none">
            <a:latin typeface="Arial"/>
            <a:ea typeface="Calibri"/>
            <a:cs typeface="Calibri"/>
          </a:endParaRPr>
        </a:p>
      </dgm:t>
    </dgm:pt>
    <dgm:pt modelId="{1552288F-B0C9-44AA-AE42-D02E0CF24403}" type="parTrans" cxnId="{3C690C46-2C86-4CAB-BC0D-BAE1E7575BF3}">
      <dgm:prSet/>
      <dgm:spPr/>
      <dgm:t>
        <a:bodyPr/>
        <a:lstStyle/>
        <a:p>
          <a:endParaRPr lang="en-US"/>
        </a:p>
      </dgm:t>
    </dgm:pt>
    <dgm:pt modelId="{709E27D1-53FF-4B68-AFEC-B744870426C8}" type="sibTrans" cxnId="{3C690C46-2C86-4CAB-BC0D-BAE1E7575BF3}">
      <dgm:prSet/>
      <dgm:spPr/>
      <dgm:t>
        <a:bodyPr/>
        <a:lstStyle/>
        <a:p>
          <a:endParaRPr lang="en-US"/>
        </a:p>
      </dgm:t>
    </dgm:pt>
    <dgm:pt modelId="{8EAD69B6-141D-4FA7-A7C1-23025CC73E1D}">
      <dgm:prSet phldr="0"/>
      <dgm:spPr/>
      <dgm:t>
        <a:bodyPr/>
        <a:lstStyle/>
        <a:p>
          <a:pPr rtl="0"/>
          <a:r>
            <a:rPr lang="en-IE" sz="1200" u="none">
              <a:latin typeface="Arial"/>
              <a:ea typeface="Calibri"/>
              <a:cs typeface="Arial"/>
              <a:hlinkClick xmlns:r="http://schemas.openxmlformats.org/officeDocument/2006/relationships" r:id="rId5"/>
            </a:rPr>
            <a:t>Single Market Strategy</a:t>
          </a:r>
          <a:endParaRPr lang="en-IE" sz="1200" u="none">
            <a:latin typeface="Arial"/>
            <a:ea typeface="Calibri"/>
            <a:cs typeface="Arial"/>
          </a:endParaRPr>
        </a:p>
      </dgm:t>
    </dgm:pt>
    <dgm:pt modelId="{BBFADF06-84A9-48DD-9C95-042C67681049}" type="parTrans" cxnId="{6FB0A0D7-601D-4D49-ABD8-9000EEBD61AF}">
      <dgm:prSet/>
      <dgm:spPr/>
      <dgm:t>
        <a:bodyPr/>
        <a:lstStyle/>
        <a:p>
          <a:endParaRPr lang="en-US"/>
        </a:p>
      </dgm:t>
    </dgm:pt>
    <dgm:pt modelId="{DC91A21A-ACA8-47C8-BEFF-709ACD693CAD}" type="sibTrans" cxnId="{6FB0A0D7-601D-4D49-ABD8-9000EEBD61AF}">
      <dgm:prSet/>
      <dgm:spPr/>
      <dgm:t>
        <a:bodyPr/>
        <a:lstStyle/>
        <a:p>
          <a:endParaRPr lang="en-US"/>
        </a:p>
      </dgm:t>
    </dgm:pt>
    <dgm:pt modelId="{14691570-EBD4-4338-BB4C-60C473C33CEC}">
      <dgm:prSet phldr="0"/>
      <dgm:spPr/>
      <dgm:t>
        <a:bodyPr/>
        <a:lstStyle/>
        <a:p>
          <a:pPr rtl="0"/>
          <a:r>
            <a:rPr lang="en-IE" sz="1200" u="none">
              <a:latin typeface="Arial"/>
              <a:ea typeface="Calibri"/>
              <a:cs typeface="Arial"/>
              <a:hlinkClick xmlns:r="http://schemas.openxmlformats.org/officeDocument/2006/relationships" r:id="rId6"/>
            </a:rPr>
            <a:t>EU Quality Jobs Roadmap</a:t>
          </a:r>
        </a:p>
      </dgm:t>
    </dgm:pt>
    <dgm:pt modelId="{989BCC2C-FCD4-4C0E-A51C-DC99B4F06D03}" type="parTrans" cxnId="{9DA6BE27-E2F3-42D2-A8D6-32F8C597A5BA}">
      <dgm:prSet/>
      <dgm:spPr/>
      <dgm:t>
        <a:bodyPr/>
        <a:lstStyle/>
        <a:p>
          <a:endParaRPr lang="en-US"/>
        </a:p>
      </dgm:t>
    </dgm:pt>
    <dgm:pt modelId="{40BCC555-AF29-4588-8BBF-FBB5CCDBEC41}" type="sibTrans" cxnId="{9DA6BE27-E2F3-42D2-A8D6-32F8C597A5BA}">
      <dgm:prSet/>
      <dgm:spPr/>
      <dgm:t>
        <a:bodyPr/>
        <a:lstStyle/>
        <a:p>
          <a:endParaRPr lang="en-US"/>
        </a:p>
      </dgm:t>
    </dgm:pt>
    <dgm:pt modelId="{8FD2719B-D37C-4D9B-A246-B8D716E76792}" type="pres">
      <dgm:prSet presAssocID="{18643D7F-ABAA-4913-851B-FBAE1A444B4D}" presName="diagram" presStyleCnt="0">
        <dgm:presLayoutVars>
          <dgm:dir/>
          <dgm:resizeHandles val="exact"/>
        </dgm:presLayoutVars>
      </dgm:prSet>
      <dgm:spPr/>
    </dgm:pt>
    <dgm:pt modelId="{433D0A05-45C4-4FAA-8CF0-8869B81BC61B}" type="pres">
      <dgm:prSet presAssocID="{DEA8BB54-CA75-4263-BCB7-4C5D2A29C730}" presName="node" presStyleLbl="node1" presStyleIdx="0" presStyleCnt="6">
        <dgm:presLayoutVars>
          <dgm:bulletEnabled val="1"/>
        </dgm:presLayoutVars>
      </dgm:prSet>
      <dgm:spPr/>
    </dgm:pt>
    <dgm:pt modelId="{225E3F49-B3D0-4927-8267-B7213265C9CA}" type="pres">
      <dgm:prSet presAssocID="{F2AAB22A-F086-4CB2-8E76-3CD8795C644B}" presName="sibTrans" presStyleCnt="0"/>
      <dgm:spPr/>
    </dgm:pt>
    <dgm:pt modelId="{EBB32726-8441-4517-A631-35D92301F57A}" type="pres">
      <dgm:prSet presAssocID="{3558591E-9E9E-4C28-8028-B4089A97CCF3}" presName="node" presStyleLbl="node1" presStyleIdx="1" presStyleCnt="6">
        <dgm:presLayoutVars>
          <dgm:bulletEnabled val="1"/>
        </dgm:presLayoutVars>
      </dgm:prSet>
      <dgm:spPr/>
    </dgm:pt>
    <dgm:pt modelId="{A722BFC1-C21B-4093-8CFC-9FF33981A23F}" type="pres">
      <dgm:prSet presAssocID="{A3E3C64D-81D9-4CDE-BE12-A2B9FBFAEF3D}" presName="sibTrans" presStyleCnt="0"/>
      <dgm:spPr/>
    </dgm:pt>
    <dgm:pt modelId="{35E7033D-4A19-4672-8A4E-03219874EC66}" type="pres">
      <dgm:prSet presAssocID="{3988B449-CE19-40F3-B2A7-3A91CAD71BF3}" presName="node" presStyleLbl="node1" presStyleIdx="2" presStyleCnt="6">
        <dgm:presLayoutVars>
          <dgm:bulletEnabled val="1"/>
        </dgm:presLayoutVars>
      </dgm:prSet>
      <dgm:spPr/>
    </dgm:pt>
    <dgm:pt modelId="{A9B34FBF-A591-4ACE-A92B-115B836A3F98}" type="pres">
      <dgm:prSet presAssocID="{709E27D1-53FF-4B68-AFEC-B744870426C8}" presName="sibTrans" presStyleCnt="0"/>
      <dgm:spPr/>
    </dgm:pt>
    <dgm:pt modelId="{C823B007-0E17-4F45-81A6-E80011D4A755}" type="pres">
      <dgm:prSet presAssocID="{8EAD69B6-141D-4FA7-A7C1-23025CC73E1D}" presName="node" presStyleLbl="node1" presStyleIdx="3" presStyleCnt="6">
        <dgm:presLayoutVars>
          <dgm:bulletEnabled val="1"/>
        </dgm:presLayoutVars>
      </dgm:prSet>
      <dgm:spPr/>
    </dgm:pt>
    <dgm:pt modelId="{68CFF09C-3E5D-4CEA-85B5-6EB6ECBA01AF}" type="pres">
      <dgm:prSet presAssocID="{DC91A21A-ACA8-47C8-BEFF-709ACD693CAD}" presName="sibTrans" presStyleCnt="0"/>
      <dgm:spPr/>
    </dgm:pt>
    <dgm:pt modelId="{2ED493AA-0C4F-4572-9D78-3FAD2D2B46B0}" type="pres">
      <dgm:prSet presAssocID="{14691570-EBD4-4338-BB4C-60C473C33CEC}" presName="node" presStyleLbl="node1" presStyleIdx="4" presStyleCnt="6">
        <dgm:presLayoutVars>
          <dgm:bulletEnabled val="1"/>
        </dgm:presLayoutVars>
      </dgm:prSet>
      <dgm:spPr/>
    </dgm:pt>
    <dgm:pt modelId="{3BA1AA35-82F7-41EC-8496-FEA3E76A3EDA}" type="pres">
      <dgm:prSet presAssocID="{40BCC555-AF29-4588-8BBF-FBB5CCDBEC41}" presName="sibTrans" presStyleCnt="0"/>
      <dgm:spPr/>
    </dgm:pt>
    <dgm:pt modelId="{D326F87C-D7A5-41E9-8218-8DF64F49D99B}" type="pres">
      <dgm:prSet presAssocID="{D3A86915-D5E6-4175-A8B7-3B63555F4E6A}" presName="node" presStyleLbl="node1" presStyleIdx="5" presStyleCnt="6">
        <dgm:presLayoutVars>
          <dgm:bulletEnabled val="1"/>
        </dgm:presLayoutVars>
      </dgm:prSet>
      <dgm:spPr/>
    </dgm:pt>
  </dgm:ptLst>
  <dgm:cxnLst>
    <dgm:cxn modelId="{9DA6BE27-E2F3-42D2-A8D6-32F8C597A5BA}" srcId="{18643D7F-ABAA-4913-851B-FBAE1A444B4D}" destId="{14691570-EBD4-4338-BB4C-60C473C33CEC}" srcOrd="4" destOrd="0" parTransId="{989BCC2C-FCD4-4C0E-A51C-DC99B4F06D03}" sibTransId="{40BCC555-AF29-4588-8BBF-FBB5CCDBEC41}"/>
    <dgm:cxn modelId="{3C690C46-2C86-4CAB-BC0D-BAE1E7575BF3}" srcId="{18643D7F-ABAA-4913-851B-FBAE1A444B4D}" destId="{3988B449-CE19-40F3-B2A7-3A91CAD71BF3}" srcOrd="2" destOrd="0" parTransId="{1552288F-B0C9-44AA-AE42-D02E0CF24403}" sibTransId="{709E27D1-53FF-4B68-AFEC-B744870426C8}"/>
    <dgm:cxn modelId="{07BCE546-30BD-4795-8075-88E8EEBB7F48}" type="presOf" srcId="{14691570-EBD4-4338-BB4C-60C473C33CEC}" destId="{2ED493AA-0C4F-4572-9D78-3FAD2D2B46B0}" srcOrd="0" destOrd="0" presId="urn:microsoft.com/office/officeart/2005/8/layout/default"/>
    <dgm:cxn modelId="{BE00864E-662C-4582-A879-6A4929D9BB2A}" srcId="{18643D7F-ABAA-4913-851B-FBAE1A444B4D}" destId="{D3A86915-D5E6-4175-A8B7-3B63555F4E6A}" srcOrd="5" destOrd="0" parTransId="{B2B352CC-679B-4DA7-BE69-887E654DF930}" sibTransId="{B5A0669E-F146-48CB-B830-54D26FF175B1}"/>
    <dgm:cxn modelId="{D47B3A75-E50C-44DB-BF4E-5FD8288E201C}" srcId="{18643D7F-ABAA-4913-851B-FBAE1A444B4D}" destId="{3558591E-9E9E-4C28-8028-B4089A97CCF3}" srcOrd="1" destOrd="0" parTransId="{06ED960B-B1A4-4FA6-AD71-E41C673198BD}" sibTransId="{A3E3C64D-81D9-4CDE-BE12-A2B9FBFAEF3D}"/>
    <dgm:cxn modelId="{14B0B375-CCBE-45E9-AE85-719EED60380A}" type="presOf" srcId="{18643D7F-ABAA-4913-851B-FBAE1A444B4D}" destId="{8FD2719B-D37C-4D9B-A246-B8D716E76792}" srcOrd="0" destOrd="0" presId="urn:microsoft.com/office/officeart/2005/8/layout/default"/>
    <dgm:cxn modelId="{531C2895-445F-49E4-9711-9EA5876F7157}" type="presOf" srcId="{D3A86915-D5E6-4175-A8B7-3B63555F4E6A}" destId="{D326F87C-D7A5-41E9-8218-8DF64F49D99B}" srcOrd="0" destOrd="0" presId="urn:microsoft.com/office/officeart/2005/8/layout/default"/>
    <dgm:cxn modelId="{BEF7B799-8161-40C6-8A96-F297C2A3064F}" type="presOf" srcId="{3988B449-CE19-40F3-B2A7-3A91CAD71BF3}" destId="{35E7033D-4A19-4672-8A4E-03219874EC66}" srcOrd="0" destOrd="0" presId="urn:microsoft.com/office/officeart/2005/8/layout/default"/>
    <dgm:cxn modelId="{BACA9FBC-127B-4ACA-AC4A-E42B049B2A04}" type="presOf" srcId="{3558591E-9E9E-4C28-8028-B4089A97CCF3}" destId="{EBB32726-8441-4517-A631-35D92301F57A}" srcOrd="0" destOrd="0" presId="urn:microsoft.com/office/officeart/2005/8/layout/default"/>
    <dgm:cxn modelId="{A962EFC1-FE6D-4EC2-84AD-35E74E2803E0}" type="presOf" srcId="{DEA8BB54-CA75-4263-BCB7-4C5D2A29C730}" destId="{433D0A05-45C4-4FAA-8CF0-8869B81BC61B}" srcOrd="0" destOrd="0" presId="urn:microsoft.com/office/officeart/2005/8/layout/default"/>
    <dgm:cxn modelId="{FBF04DC4-FD18-439F-A84B-3902A619ED2A}" type="presOf" srcId="{8EAD69B6-141D-4FA7-A7C1-23025CC73E1D}" destId="{C823B007-0E17-4F45-81A6-E80011D4A755}" srcOrd="0" destOrd="0" presId="urn:microsoft.com/office/officeart/2005/8/layout/default"/>
    <dgm:cxn modelId="{6FB0A0D7-601D-4D49-ABD8-9000EEBD61AF}" srcId="{18643D7F-ABAA-4913-851B-FBAE1A444B4D}" destId="{8EAD69B6-141D-4FA7-A7C1-23025CC73E1D}" srcOrd="3" destOrd="0" parTransId="{BBFADF06-84A9-48DD-9C95-042C67681049}" sibTransId="{DC91A21A-ACA8-47C8-BEFF-709ACD693CAD}"/>
    <dgm:cxn modelId="{48F7A9DC-1492-4A35-BF04-5C5D9B00F2F9}" srcId="{18643D7F-ABAA-4913-851B-FBAE1A444B4D}" destId="{DEA8BB54-CA75-4263-BCB7-4C5D2A29C730}" srcOrd="0" destOrd="0" parTransId="{335100B7-E3AD-4BB8-8D9F-E939B955DD8E}" sibTransId="{F2AAB22A-F086-4CB2-8E76-3CD8795C644B}"/>
    <dgm:cxn modelId="{47F661DC-611D-4B5E-9D7B-F1AE1C372E99}" type="presParOf" srcId="{8FD2719B-D37C-4D9B-A246-B8D716E76792}" destId="{433D0A05-45C4-4FAA-8CF0-8869B81BC61B}" srcOrd="0" destOrd="0" presId="urn:microsoft.com/office/officeart/2005/8/layout/default"/>
    <dgm:cxn modelId="{F0A42ED3-964E-44FC-A34D-BF6A444BC682}" type="presParOf" srcId="{8FD2719B-D37C-4D9B-A246-B8D716E76792}" destId="{225E3F49-B3D0-4927-8267-B7213265C9CA}" srcOrd="1" destOrd="0" presId="urn:microsoft.com/office/officeart/2005/8/layout/default"/>
    <dgm:cxn modelId="{0BA33563-8D4B-4298-88F5-DE847FEC0125}" type="presParOf" srcId="{8FD2719B-D37C-4D9B-A246-B8D716E76792}" destId="{EBB32726-8441-4517-A631-35D92301F57A}" srcOrd="2" destOrd="0" presId="urn:microsoft.com/office/officeart/2005/8/layout/default"/>
    <dgm:cxn modelId="{4637A36F-C3A7-4C62-86C6-2DE5DF6BC704}" type="presParOf" srcId="{8FD2719B-D37C-4D9B-A246-B8D716E76792}" destId="{A722BFC1-C21B-4093-8CFC-9FF33981A23F}" srcOrd="3" destOrd="0" presId="urn:microsoft.com/office/officeart/2005/8/layout/default"/>
    <dgm:cxn modelId="{069E78D5-24D2-416C-AB74-B757EFA3E990}" type="presParOf" srcId="{8FD2719B-D37C-4D9B-A246-B8D716E76792}" destId="{35E7033D-4A19-4672-8A4E-03219874EC66}" srcOrd="4" destOrd="0" presId="urn:microsoft.com/office/officeart/2005/8/layout/default"/>
    <dgm:cxn modelId="{15D9D10F-4C3B-45FD-872B-7C7F79E95AEF}" type="presParOf" srcId="{8FD2719B-D37C-4D9B-A246-B8D716E76792}" destId="{A9B34FBF-A591-4ACE-A92B-115B836A3F98}" srcOrd="5" destOrd="0" presId="urn:microsoft.com/office/officeart/2005/8/layout/default"/>
    <dgm:cxn modelId="{204F5462-B93C-4EFA-BACA-D1107EC80B00}" type="presParOf" srcId="{8FD2719B-D37C-4D9B-A246-B8D716E76792}" destId="{C823B007-0E17-4F45-81A6-E80011D4A755}" srcOrd="6" destOrd="0" presId="urn:microsoft.com/office/officeart/2005/8/layout/default"/>
    <dgm:cxn modelId="{47CB55F7-C2F6-4838-8CC8-5D611EBBC194}" type="presParOf" srcId="{8FD2719B-D37C-4D9B-A246-B8D716E76792}" destId="{68CFF09C-3E5D-4CEA-85B5-6EB6ECBA01AF}" srcOrd="7" destOrd="0" presId="urn:microsoft.com/office/officeart/2005/8/layout/default"/>
    <dgm:cxn modelId="{ECAFA406-E694-48EF-AC2C-CFE83F6C6B29}" type="presParOf" srcId="{8FD2719B-D37C-4D9B-A246-B8D716E76792}" destId="{2ED493AA-0C4F-4572-9D78-3FAD2D2B46B0}" srcOrd="8" destOrd="0" presId="urn:microsoft.com/office/officeart/2005/8/layout/default"/>
    <dgm:cxn modelId="{580AA29C-813D-4FEF-86C4-010AE2F49BCA}" type="presParOf" srcId="{8FD2719B-D37C-4D9B-A246-B8D716E76792}" destId="{3BA1AA35-82F7-41EC-8496-FEA3E76A3EDA}" srcOrd="9" destOrd="0" presId="urn:microsoft.com/office/officeart/2005/8/layout/default"/>
    <dgm:cxn modelId="{0C3DB201-F18F-4E87-9FFE-AE6FBD4052A2}" type="presParOf" srcId="{8FD2719B-D37C-4D9B-A246-B8D716E76792}" destId="{D326F87C-D7A5-41E9-8218-8DF64F49D99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5732A42-7C83-46EC-AC8F-C9A4A90495CC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79F285-1001-4F54-ACF2-98B9B0941906}">
      <dgm:prSet phldrT="[Text]" custT="1"/>
      <dgm:spPr>
        <a:solidFill>
          <a:schemeClr val="tx2"/>
        </a:solidFill>
      </dgm:spPr>
      <dgm:t>
        <a:bodyPr/>
        <a:lstStyle/>
        <a:p>
          <a:pPr rtl="0"/>
          <a:r>
            <a:rPr lang="en-IE" sz="1600" b="1">
              <a:latin typeface="Arial"/>
            </a:rPr>
            <a:t>A more attractive EU Single Market</a:t>
          </a:r>
          <a:endParaRPr lang="en-US" sz="1600" b="1"/>
        </a:p>
      </dgm:t>
    </dgm:pt>
    <dgm:pt modelId="{DF986029-2E2D-49D3-AC97-938DB58A42F7}" type="parTrans" cxnId="{05CF6F82-D2E1-47F3-8E4E-9A5B56FAFF10}">
      <dgm:prSet/>
      <dgm:spPr/>
      <dgm:t>
        <a:bodyPr/>
        <a:lstStyle/>
        <a:p>
          <a:endParaRPr lang="en-US"/>
        </a:p>
      </dgm:t>
    </dgm:pt>
    <dgm:pt modelId="{28EC615A-8616-4063-A78C-DE30DB7CE4C7}" type="sibTrans" cxnId="{05CF6F82-D2E1-47F3-8E4E-9A5B56FAFF10}">
      <dgm:prSet/>
      <dgm:spPr/>
      <dgm:t>
        <a:bodyPr/>
        <a:lstStyle/>
        <a:p>
          <a:endParaRPr lang="en-US"/>
        </a:p>
      </dgm:t>
    </dgm:pt>
    <dgm:pt modelId="{C4B4A9EE-52ED-4503-A258-67270CD3D692}">
      <dgm:prSet phldrT="[Text]" custT="1"/>
      <dgm:spPr/>
      <dgm:t>
        <a:bodyPr/>
        <a:lstStyle/>
        <a:p>
          <a:r>
            <a:rPr lang="en-IE" sz="1600" b="1">
              <a:latin typeface="Arial"/>
            </a:rPr>
            <a:t>Simpli-fication</a:t>
          </a:r>
          <a:endParaRPr lang="en-US" sz="1600" b="1"/>
        </a:p>
      </dgm:t>
    </dgm:pt>
    <dgm:pt modelId="{8FAF590A-63A8-4814-BAE2-88A90B279EDE}" type="parTrans" cxnId="{7A80B220-3AB4-47CA-B0EB-6445EF36E71A}">
      <dgm:prSet/>
      <dgm:spPr/>
      <dgm:t>
        <a:bodyPr/>
        <a:lstStyle/>
        <a:p>
          <a:endParaRPr lang="en-US"/>
        </a:p>
      </dgm:t>
    </dgm:pt>
    <dgm:pt modelId="{BA1BDD0C-D4FF-4D3F-A501-D8BDCA0DA4BC}" type="sibTrans" cxnId="{7A80B220-3AB4-47CA-B0EB-6445EF36E71A}">
      <dgm:prSet/>
      <dgm:spPr/>
      <dgm:t>
        <a:bodyPr/>
        <a:lstStyle/>
        <a:p>
          <a:endParaRPr lang="en-US"/>
        </a:p>
      </dgm:t>
    </dgm:pt>
    <dgm:pt modelId="{033BF3F0-DC46-415F-865C-A00C2C0B72AF}">
      <dgm:prSet phldrT="[Text]"/>
      <dgm:spPr/>
      <dgm:t>
        <a:bodyPr/>
        <a:lstStyle/>
        <a:p>
          <a:r>
            <a:rPr lang="en-IE" sz="1800" b="1" dirty="0"/>
            <a:t>A more agile labour market</a:t>
          </a:r>
          <a:endParaRPr lang="en-US" sz="1800" b="1" dirty="0"/>
        </a:p>
      </dgm:t>
    </dgm:pt>
    <dgm:pt modelId="{BBD724E8-01F2-43AD-A241-F820DD811ECA}" type="parTrans" cxnId="{8A5563EF-AB95-4F47-8310-00565938E218}">
      <dgm:prSet/>
      <dgm:spPr/>
      <dgm:t>
        <a:bodyPr/>
        <a:lstStyle/>
        <a:p>
          <a:endParaRPr lang="en-US"/>
        </a:p>
      </dgm:t>
    </dgm:pt>
    <dgm:pt modelId="{A9F35039-C6B9-443E-AE75-7011EF6BB4F9}" type="sibTrans" cxnId="{8A5563EF-AB95-4F47-8310-00565938E218}">
      <dgm:prSet/>
      <dgm:spPr/>
      <dgm:t>
        <a:bodyPr/>
        <a:lstStyle/>
        <a:p>
          <a:endParaRPr lang="en-US"/>
        </a:p>
      </dgm:t>
    </dgm:pt>
    <dgm:pt modelId="{4FACBEA1-6D2B-4439-84FD-179CA3D43D7B}">
      <dgm:prSet phldrT="[Text]"/>
      <dgm:spPr/>
      <dgm:t>
        <a:bodyPr/>
        <a:lstStyle/>
        <a:p>
          <a:r>
            <a:rPr lang="en-IE" sz="1800" b="1"/>
            <a:t>Digitalisation</a:t>
          </a:r>
          <a:endParaRPr lang="en-US" sz="1800" b="1"/>
        </a:p>
      </dgm:t>
    </dgm:pt>
    <dgm:pt modelId="{33F17F09-3DD2-40EA-807D-E6A79DDE90EC}" type="parTrans" cxnId="{BE92C2A5-7036-4D39-BA2B-12A9B097FEE8}">
      <dgm:prSet/>
      <dgm:spPr/>
      <dgm:t>
        <a:bodyPr/>
        <a:lstStyle/>
        <a:p>
          <a:endParaRPr lang="en-US"/>
        </a:p>
      </dgm:t>
    </dgm:pt>
    <dgm:pt modelId="{25749C99-0584-4A2D-9CC0-C3E5461CF6F3}" type="sibTrans" cxnId="{BE92C2A5-7036-4D39-BA2B-12A9B097FEE8}">
      <dgm:prSet/>
      <dgm:spPr/>
      <dgm:t>
        <a:bodyPr/>
        <a:lstStyle/>
        <a:p>
          <a:endParaRPr lang="en-US"/>
        </a:p>
      </dgm:t>
    </dgm:pt>
    <dgm:pt modelId="{35DDBD10-B1DA-485A-83E7-7798556F57AC}" type="pres">
      <dgm:prSet presAssocID="{95732A42-7C83-46EC-AC8F-C9A4A90495CC}" presName="compositeShape" presStyleCnt="0">
        <dgm:presLayoutVars>
          <dgm:chMax val="9"/>
          <dgm:dir/>
          <dgm:resizeHandles val="exact"/>
        </dgm:presLayoutVars>
      </dgm:prSet>
      <dgm:spPr/>
    </dgm:pt>
    <dgm:pt modelId="{2D1B3739-137C-41B8-8C8C-DE3CF0B878B7}" type="pres">
      <dgm:prSet presAssocID="{95732A42-7C83-46EC-AC8F-C9A4A90495CC}" presName="triangle1" presStyleLbl="node1" presStyleIdx="0" presStyleCnt="4">
        <dgm:presLayoutVars>
          <dgm:bulletEnabled val="1"/>
        </dgm:presLayoutVars>
      </dgm:prSet>
      <dgm:spPr/>
    </dgm:pt>
    <dgm:pt modelId="{82144CF3-12CB-495C-9F07-3B52C7A00412}" type="pres">
      <dgm:prSet presAssocID="{95732A42-7C83-46EC-AC8F-C9A4A90495CC}" presName="triangle2" presStyleLbl="node1" presStyleIdx="1" presStyleCnt="4">
        <dgm:presLayoutVars>
          <dgm:bulletEnabled val="1"/>
        </dgm:presLayoutVars>
      </dgm:prSet>
      <dgm:spPr/>
    </dgm:pt>
    <dgm:pt modelId="{AFEC8E40-0ECB-4FB7-BBF9-E10D8941EAED}" type="pres">
      <dgm:prSet presAssocID="{95732A42-7C83-46EC-AC8F-C9A4A90495CC}" presName="triangle3" presStyleLbl="node1" presStyleIdx="2" presStyleCnt="4">
        <dgm:presLayoutVars>
          <dgm:bulletEnabled val="1"/>
        </dgm:presLayoutVars>
      </dgm:prSet>
      <dgm:spPr/>
    </dgm:pt>
    <dgm:pt modelId="{E52FDB63-39DE-4FB2-BA3A-F69851584B00}" type="pres">
      <dgm:prSet presAssocID="{95732A42-7C83-46EC-AC8F-C9A4A90495CC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7A80B220-3AB4-47CA-B0EB-6445EF36E71A}" srcId="{95732A42-7C83-46EC-AC8F-C9A4A90495CC}" destId="{C4B4A9EE-52ED-4503-A258-67270CD3D692}" srcOrd="1" destOrd="0" parTransId="{8FAF590A-63A8-4814-BAE2-88A90B279EDE}" sibTransId="{BA1BDD0C-D4FF-4D3F-A501-D8BDCA0DA4BC}"/>
    <dgm:cxn modelId="{ECD01E3D-2DBE-4308-AD44-64B642A536DA}" type="presOf" srcId="{95732A42-7C83-46EC-AC8F-C9A4A90495CC}" destId="{35DDBD10-B1DA-485A-83E7-7798556F57AC}" srcOrd="0" destOrd="0" presId="urn:microsoft.com/office/officeart/2005/8/layout/pyramid4"/>
    <dgm:cxn modelId="{B6189A43-3D9D-44F4-96EE-2D35AB95EF97}" type="presOf" srcId="{7B79F285-1001-4F54-ACF2-98B9B0941906}" destId="{2D1B3739-137C-41B8-8C8C-DE3CF0B878B7}" srcOrd="0" destOrd="0" presId="urn:microsoft.com/office/officeart/2005/8/layout/pyramid4"/>
    <dgm:cxn modelId="{C2F3496F-6577-476D-A1C4-B6A489F142E4}" type="presOf" srcId="{C4B4A9EE-52ED-4503-A258-67270CD3D692}" destId="{82144CF3-12CB-495C-9F07-3B52C7A00412}" srcOrd="0" destOrd="0" presId="urn:microsoft.com/office/officeart/2005/8/layout/pyramid4"/>
    <dgm:cxn modelId="{D8B2EE79-60C2-48EE-B555-AB09DF708014}" type="presOf" srcId="{4FACBEA1-6D2B-4439-84FD-179CA3D43D7B}" destId="{E52FDB63-39DE-4FB2-BA3A-F69851584B00}" srcOrd="0" destOrd="0" presId="urn:microsoft.com/office/officeart/2005/8/layout/pyramid4"/>
    <dgm:cxn modelId="{05CF6F82-D2E1-47F3-8E4E-9A5B56FAFF10}" srcId="{95732A42-7C83-46EC-AC8F-C9A4A90495CC}" destId="{7B79F285-1001-4F54-ACF2-98B9B0941906}" srcOrd="0" destOrd="0" parTransId="{DF986029-2E2D-49D3-AC97-938DB58A42F7}" sibTransId="{28EC615A-8616-4063-A78C-DE30DB7CE4C7}"/>
    <dgm:cxn modelId="{BE92C2A5-7036-4D39-BA2B-12A9B097FEE8}" srcId="{95732A42-7C83-46EC-AC8F-C9A4A90495CC}" destId="{4FACBEA1-6D2B-4439-84FD-179CA3D43D7B}" srcOrd="3" destOrd="0" parTransId="{33F17F09-3DD2-40EA-807D-E6A79DDE90EC}" sibTransId="{25749C99-0584-4A2D-9CC0-C3E5461CF6F3}"/>
    <dgm:cxn modelId="{B7C02BE5-E483-40A0-9733-B6B71057E7CC}" type="presOf" srcId="{033BF3F0-DC46-415F-865C-A00C2C0B72AF}" destId="{AFEC8E40-0ECB-4FB7-BBF9-E10D8941EAED}" srcOrd="0" destOrd="0" presId="urn:microsoft.com/office/officeart/2005/8/layout/pyramid4"/>
    <dgm:cxn modelId="{8A5563EF-AB95-4F47-8310-00565938E218}" srcId="{95732A42-7C83-46EC-AC8F-C9A4A90495CC}" destId="{033BF3F0-DC46-415F-865C-A00C2C0B72AF}" srcOrd="2" destOrd="0" parTransId="{BBD724E8-01F2-43AD-A241-F820DD811ECA}" sibTransId="{A9F35039-C6B9-443E-AE75-7011EF6BB4F9}"/>
    <dgm:cxn modelId="{E62444F5-E7E5-4897-AE64-2B8E2CDC526D}" type="presParOf" srcId="{35DDBD10-B1DA-485A-83E7-7798556F57AC}" destId="{2D1B3739-137C-41B8-8C8C-DE3CF0B878B7}" srcOrd="0" destOrd="0" presId="urn:microsoft.com/office/officeart/2005/8/layout/pyramid4"/>
    <dgm:cxn modelId="{C038FFE1-FADC-4D71-ADB6-D49A4158EF1F}" type="presParOf" srcId="{35DDBD10-B1DA-485A-83E7-7798556F57AC}" destId="{82144CF3-12CB-495C-9F07-3B52C7A00412}" srcOrd="1" destOrd="0" presId="urn:microsoft.com/office/officeart/2005/8/layout/pyramid4"/>
    <dgm:cxn modelId="{B0E2D7E3-FAAD-4920-A17F-005E4028E04A}" type="presParOf" srcId="{35DDBD10-B1DA-485A-83E7-7798556F57AC}" destId="{AFEC8E40-0ECB-4FB7-BBF9-E10D8941EAED}" srcOrd="2" destOrd="0" presId="urn:microsoft.com/office/officeart/2005/8/layout/pyramid4"/>
    <dgm:cxn modelId="{4D08D903-71B8-4049-BC9A-03B28C883A36}" type="presParOf" srcId="{35DDBD10-B1DA-485A-83E7-7798556F57AC}" destId="{E52FDB63-39DE-4FB2-BA3A-F69851584B00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4E38BF-711E-45F8-BA39-8FD876CAE5A2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716EF674-3D69-493C-A165-E6437A2FF24A}">
      <dgm:prSet phldrT="[Text]" custT="1"/>
      <dgm:spPr/>
      <dgm:t>
        <a:bodyPr/>
        <a:lstStyle/>
        <a:p>
          <a:r>
            <a:rPr lang="es-ES" sz="4000" dirty="0" err="1"/>
            <a:t>Action</a:t>
          </a:r>
          <a:r>
            <a:rPr lang="es-ES" sz="4000" dirty="0"/>
            <a:t> 1</a:t>
          </a:r>
          <a:endParaRPr lang="en-IE" sz="4000" dirty="0"/>
        </a:p>
      </dgm:t>
    </dgm:pt>
    <dgm:pt modelId="{3F38353A-74D4-43C9-93EE-2C245072E441}" type="parTrans" cxnId="{CFDBA239-C973-469D-BD01-ED9E3BA5ACD4}">
      <dgm:prSet/>
      <dgm:spPr/>
      <dgm:t>
        <a:bodyPr/>
        <a:lstStyle/>
        <a:p>
          <a:endParaRPr lang="en-IE"/>
        </a:p>
      </dgm:t>
    </dgm:pt>
    <dgm:pt modelId="{F7446F94-7CD1-45FD-BABA-19BA2CCED929}" type="sibTrans" cxnId="{CFDBA239-C973-469D-BD01-ED9E3BA5ACD4}">
      <dgm:prSet/>
      <dgm:spPr/>
      <dgm:t>
        <a:bodyPr/>
        <a:lstStyle/>
        <a:p>
          <a:endParaRPr lang="en-IE"/>
        </a:p>
      </dgm:t>
    </dgm:pt>
    <dgm:pt modelId="{1D105EB1-A1E5-476B-895B-D923F828CB90}">
      <dgm:prSet phldrT="[Text]"/>
      <dgm:spPr/>
      <dgm:t>
        <a:bodyPr/>
        <a:lstStyle/>
        <a:p>
          <a:r>
            <a:rPr lang="es-ES" sz="1600" dirty="0" err="1"/>
            <a:t>Action</a:t>
          </a:r>
          <a:r>
            <a:rPr lang="es-ES" sz="1600" dirty="0"/>
            <a:t> 2</a:t>
          </a:r>
          <a:endParaRPr lang="en-IE" sz="1600" dirty="0"/>
        </a:p>
      </dgm:t>
    </dgm:pt>
    <dgm:pt modelId="{793EFB51-8ED9-44F6-A864-6029D4549DF8}" type="parTrans" cxnId="{0E8E53D3-C79C-4A8C-8619-182278CBF844}">
      <dgm:prSet/>
      <dgm:spPr/>
      <dgm:t>
        <a:bodyPr/>
        <a:lstStyle/>
        <a:p>
          <a:endParaRPr lang="en-IE"/>
        </a:p>
      </dgm:t>
    </dgm:pt>
    <dgm:pt modelId="{D5E4F2A3-57DC-46A1-AFE4-5C1F0CE17143}" type="sibTrans" cxnId="{0E8E53D3-C79C-4A8C-8619-182278CBF844}">
      <dgm:prSet/>
      <dgm:spPr/>
      <dgm:t>
        <a:bodyPr/>
        <a:lstStyle/>
        <a:p>
          <a:endParaRPr lang="en-IE"/>
        </a:p>
      </dgm:t>
    </dgm:pt>
    <dgm:pt modelId="{F29C4B66-BEAE-4C6E-8C20-3C1674E2C786}">
      <dgm:prSet phldrT="[Text]"/>
      <dgm:spPr/>
      <dgm:t>
        <a:bodyPr/>
        <a:lstStyle/>
        <a:p>
          <a:r>
            <a:rPr lang="es-ES" sz="1600" err="1"/>
            <a:t>Action</a:t>
          </a:r>
          <a:r>
            <a:rPr lang="es-ES" sz="1600"/>
            <a:t> 3</a:t>
          </a:r>
          <a:endParaRPr lang="en-IE" sz="1600"/>
        </a:p>
      </dgm:t>
    </dgm:pt>
    <dgm:pt modelId="{120AF07D-87C7-434C-8506-C9B81A0C3346}" type="parTrans" cxnId="{C409CDF6-CC87-42C1-9E92-EEFAF2E53503}">
      <dgm:prSet/>
      <dgm:spPr/>
      <dgm:t>
        <a:bodyPr/>
        <a:lstStyle/>
        <a:p>
          <a:endParaRPr lang="en-IE"/>
        </a:p>
      </dgm:t>
    </dgm:pt>
    <dgm:pt modelId="{9BD50DF4-3C11-4328-AA7D-B6E98A3C0056}" type="sibTrans" cxnId="{C409CDF6-CC87-42C1-9E92-EEFAF2E53503}">
      <dgm:prSet/>
      <dgm:spPr/>
      <dgm:t>
        <a:bodyPr/>
        <a:lstStyle/>
        <a:p>
          <a:endParaRPr lang="en-IE"/>
        </a:p>
      </dgm:t>
    </dgm:pt>
    <dgm:pt modelId="{71E94170-D53A-4AC7-BB33-715181BBC48B}">
      <dgm:prSet phldrT="[Text]" custT="1"/>
      <dgm:spPr/>
      <dgm:t>
        <a:bodyPr/>
        <a:lstStyle/>
        <a:p>
          <a:pPr rtl="0">
            <a:buNone/>
          </a:pPr>
          <a:r>
            <a:rPr lang="en-IE" sz="1800" b="0" i="0" u="none" dirty="0"/>
            <a:t>a </a:t>
          </a:r>
          <a:r>
            <a:rPr lang="en-IE" sz="1800" b="0" i="0" u="sng" dirty="0"/>
            <a:t>potential legislative proposal</a:t>
          </a:r>
          <a:endParaRPr lang="en-IE" sz="1800" b="0" i="0" u="sng" dirty="0">
            <a:latin typeface="Arial"/>
          </a:endParaRPr>
        </a:p>
      </dgm:t>
    </dgm:pt>
    <dgm:pt modelId="{44AEE520-20B0-4B56-B894-734413512499}" type="parTrans" cxnId="{7DFE3B61-9D19-4719-A877-09E039E0B341}">
      <dgm:prSet/>
      <dgm:spPr/>
      <dgm:t>
        <a:bodyPr/>
        <a:lstStyle/>
        <a:p>
          <a:endParaRPr lang="en-IE"/>
        </a:p>
      </dgm:t>
    </dgm:pt>
    <dgm:pt modelId="{6E003325-7D61-4387-8416-AE5BDE4BC1AF}" type="sibTrans" cxnId="{7DFE3B61-9D19-4719-A877-09E039E0B341}">
      <dgm:prSet/>
      <dgm:spPr/>
      <dgm:t>
        <a:bodyPr/>
        <a:lstStyle/>
        <a:p>
          <a:endParaRPr lang="en-IE"/>
        </a:p>
      </dgm:t>
    </dgm:pt>
    <dgm:pt modelId="{863D738E-902E-45D3-9811-66D99FDCECCA}">
      <dgm:prSet phldrT="[Text]"/>
      <dgm:spPr/>
      <dgm:t>
        <a:bodyPr/>
        <a:lstStyle/>
        <a:p>
          <a:pPr rtl="0">
            <a:buNone/>
          </a:pPr>
          <a:r>
            <a:rPr lang="en-US" sz="1600" b="0" i="0" u="sng"/>
            <a:t>potential measures</a:t>
          </a:r>
          <a:r>
            <a:rPr lang="en-US" sz="1600" b="0" i="0"/>
            <a:t> </a:t>
          </a:r>
          <a:r>
            <a:rPr lang="en-US" sz="1600" b="0" i="0">
              <a:latin typeface="Arial"/>
            </a:rPr>
            <a:t>to</a:t>
          </a:r>
          <a:endParaRPr lang="en-IE" sz="1600" b="0" i="0">
            <a:latin typeface="Arial"/>
          </a:endParaRPr>
        </a:p>
      </dgm:t>
    </dgm:pt>
    <dgm:pt modelId="{140DEFF5-454F-4B33-990B-19093E4AEAD2}" type="parTrans" cxnId="{6C51BA61-2783-4AE9-BDF4-F35BEE027B3F}">
      <dgm:prSet/>
      <dgm:spPr/>
      <dgm:t>
        <a:bodyPr/>
        <a:lstStyle/>
        <a:p>
          <a:endParaRPr lang="en-IE"/>
        </a:p>
      </dgm:t>
    </dgm:pt>
    <dgm:pt modelId="{94220E89-7A88-4735-A416-B095CEDA7D3E}" type="sibTrans" cxnId="{6C51BA61-2783-4AE9-BDF4-F35BEE027B3F}">
      <dgm:prSet/>
      <dgm:spPr/>
      <dgm:t>
        <a:bodyPr/>
        <a:lstStyle/>
        <a:p>
          <a:endParaRPr lang="en-IE"/>
        </a:p>
      </dgm:t>
    </dgm:pt>
    <dgm:pt modelId="{4C74943E-1140-424C-BBA0-9D395C0702B5}">
      <dgm:prSet phldrT="[Text]"/>
      <dgm:spPr/>
      <dgm:t>
        <a:bodyPr/>
        <a:lstStyle/>
        <a:p>
          <a:pPr rtl="0">
            <a:buNone/>
          </a:pPr>
          <a:r>
            <a:rPr lang="en-IE" sz="1600" b="0" i="0"/>
            <a:t>a </a:t>
          </a:r>
          <a:r>
            <a:rPr lang="en-IE" sz="1600" b="0" i="0" u="sng"/>
            <a:t>potential legislative proposal </a:t>
          </a:r>
          <a:r>
            <a:rPr lang="en-IE" sz="1600" b="0" i="0"/>
            <a:t>for common rules to simplify procedures </a:t>
          </a:r>
          <a:r>
            <a:rPr lang="en-IE" sz="1600" b="0" i="0">
              <a:latin typeface="Arial"/>
            </a:rPr>
            <a:t>for</a:t>
          </a:r>
        </a:p>
      </dgm:t>
    </dgm:pt>
    <dgm:pt modelId="{C1F11F8C-99F2-4877-8D0E-0D990221AC74}" type="parTrans" cxnId="{B264DDA1-55E0-4502-883D-EBE5AB11523E}">
      <dgm:prSet/>
      <dgm:spPr/>
      <dgm:t>
        <a:bodyPr/>
        <a:lstStyle/>
        <a:p>
          <a:endParaRPr lang="en-IE"/>
        </a:p>
      </dgm:t>
    </dgm:pt>
    <dgm:pt modelId="{DFADCF5C-29F9-460E-92ED-77DAE9FD670A}" type="sibTrans" cxnId="{B264DDA1-55E0-4502-883D-EBE5AB11523E}">
      <dgm:prSet/>
      <dgm:spPr/>
      <dgm:t>
        <a:bodyPr/>
        <a:lstStyle/>
        <a:p>
          <a:endParaRPr lang="en-IE"/>
        </a:p>
      </dgm:t>
    </dgm:pt>
    <dgm:pt modelId="{0B6D5D9A-F905-4667-9348-BAA674E85A4D}">
      <dgm:prSet phldr="0"/>
      <dgm:spPr/>
      <dgm:t>
        <a:bodyPr/>
        <a:lstStyle/>
        <a:p>
          <a:r>
            <a:rPr lang="en-US" sz="1600" b="0" i="0" dirty="0">
              <a:latin typeface="Arial"/>
            </a:rPr>
            <a:t>facilitate</a:t>
          </a:r>
          <a:r>
            <a:rPr lang="en-US" sz="1600" b="0" i="0" dirty="0"/>
            <a:t>, </a:t>
          </a:r>
          <a:endParaRPr lang="en-IE" sz="1600" b="0" i="0" dirty="0">
            <a:latin typeface="Arial"/>
          </a:endParaRPr>
        </a:p>
      </dgm:t>
    </dgm:pt>
    <dgm:pt modelId="{CDC7FFCE-15EA-4F2E-B1C5-30F63AD53346}" type="parTrans" cxnId="{76369402-CF31-4580-81FB-07DAB63B9321}">
      <dgm:prSet/>
      <dgm:spPr/>
      <dgm:t>
        <a:bodyPr/>
        <a:lstStyle/>
        <a:p>
          <a:endParaRPr lang="en-US"/>
        </a:p>
      </dgm:t>
    </dgm:pt>
    <dgm:pt modelId="{AE41B27A-73E4-4767-AADF-3AB2BA587A96}" type="sibTrans" cxnId="{76369402-CF31-4580-81FB-07DAB63B9321}">
      <dgm:prSet/>
      <dgm:spPr/>
      <dgm:t>
        <a:bodyPr/>
        <a:lstStyle/>
        <a:p>
          <a:endParaRPr lang="en-US"/>
        </a:p>
      </dgm:t>
    </dgm:pt>
    <dgm:pt modelId="{7FE177A8-9A21-492E-B353-FC7A65F00504}">
      <dgm:prSet phldr="0"/>
      <dgm:spPr/>
      <dgm:t>
        <a:bodyPr/>
        <a:lstStyle/>
        <a:p>
          <a:pPr rtl="0"/>
          <a:r>
            <a:rPr lang="en-US" sz="1600" b="0" i="0" dirty="0" err="1"/>
            <a:t>modernise</a:t>
          </a:r>
          <a:r>
            <a:rPr lang="en-US" sz="1600" b="0" i="0" dirty="0"/>
            <a:t> and </a:t>
          </a:r>
          <a:endParaRPr lang="en-US" sz="1600" b="0" i="0" dirty="0">
            <a:latin typeface="Arial"/>
          </a:endParaRPr>
        </a:p>
      </dgm:t>
    </dgm:pt>
    <dgm:pt modelId="{1F0A2D6D-4640-4DFD-9D0D-3B3DCBF37520}" type="parTrans" cxnId="{B2CFDD17-FC17-4332-997F-2A9613659BD8}">
      <dgm:prSet/>
      <dgm:spPr/>
      <dgm:t>
        <a:bodyPr/>
        <a:lstStyle/>
        <a:p>
          <a:endParaRPr lang="en-US"/>
        </a:p>
      </dgm:t>
    </dgm:pt>
    <dgm:pt modelId="{41685AC6-DBDE-4868-89DB-EC7B0C59B6FB}" type="sibTrans" cxnId="{B2CFDD17-FC17-4332-997F-2A9613659BD8}">
      <dgm:prSet/>
      <dgm:spPr/>
      <dgm:t>
        <a:bodyPr/>
        <a:lstStyle/>
        <a:p>
          <a:endParaRPr lang="en-US"/>
        </a:p>
      </dgm:t>
    </dgm:pt>
    <dgm:pt modelId="{F428924A-6D51-4218-ACB1-ACCE303B6C48}">
      <dgm:prSet phldr="0"/>
      <dgm:spPr/>
      <dgm:t>
        <a:bodyPr/>
        <a:lstStyle/>
        <a:p>
          <a:pPr rtl="0"/>
          <a:r>
            <a:rPr lang="en-US" sz="1600" b="0" i="0" dirty="0"/>
            <a:t>expand recognition processes for </a:t>
          </a:r>
          <a:r>
            <a:rPr lang="en-US" sz="1600" b="1" i="0" dirty="0"/>
            <a:t>regulated </a:t>
          </a:r>
          <a:r>
            <a:rPr lang="en-US" sz="1600" b="1" i="0" dirty="0">
              <a:latin typeface="Arial"/>
            </a:rPr>
            <a:t>professions</a:t>
          </a:r>
          <a:endParaRPr lang="en-IE" sz="1600" b="0" i="0" dirty="0">
            <a:latin typeface="Arial"/>
          </a:endParaRPr>
        </a:p>
      </dgm:t>
    </dgm:pt>
    <dgm:pt modelId="{B09A5281-42EA-4B0A-A8CC-13D17EBA2D9B}" type="parTrans" cxnId="{7506D60E-E27F-4F2F-BA33-449690E25BFA}">
      <dgm:prSet/>
      <dgm:spPr/>
      <dgm:t>
        <a:bodyPr/>
        <a:lstStyle/>
        <a:p>
          <a:endParaRPr lang="en-US"/>
        </a:p>
      </dgm:t>
    </dgm:pt>
    <dgm:pt modelId="{41E90256-0196-4C54-BE3B-5E691E65D2A9}" type="sibTrans" cxnId="{7506D60E-E27F-4F2F-BA33-449690E25BFA}">
      <dgm:prSet/>
      <dgm:spPr/>
      <dgm:t>
        <a:bodyPr/>
        <a:lstStyle/>
        <a:p>
          <a:endParaRPr lang="en-US"/>
        </a:p>
      </dgm:t>
    </dgm:pt>
    <dgm:pt modelId="{E6237BB1-97CE-4B32-8E49-A19612799E43}">
      <dgm:prSet phldr="0"/>
      <dgm:spPr/>
      <dgm:t>
        <a:bodyPr/>
        <a:lstStyle/>
        <a:p>
          <a:r>
            <a:rPr lang="en-IE" sz="1600" b="0" i="0">
              <a:latin typeface="Arial"/>
            </a:rPr>
            <a:t>the </a:t>
          </a:r>
          <a:r>
            <a:rPr lang="en-IE" sz="1600" b="0" i="0"/>
            <a:t>recognition of qualifications and</a:t>
          </a:r>
          <a:endParaRPr lang="en-IE" sz="1600" b="0" i="0">
            <a:latin typeface="Arial"/>
          </a:endParaRPr>
        </a:p>
      </dgm:t>
    </dgm:pt>
    <dgm:pt modelId="{2420EC20-9A9C-4A68-A6F7-BD86C7478F5E}" type="parTrans" cxnId="{338F877C-75D5-4BBF-995F-74F128F79BF5}">
      <dgm:prSet/>
      <dgm:spPr/>
      <dgm:t>
        <a:bodyPr/>
        <a:lstStyle/>
        <a:p>
          <a:endParaRPr lang="en-US"/>
        </a:p>
      </dgm:t>
    </dgm:pt>
    <dgm:pt modelId="{4844444E-184B-4FBA-8B2A-3C813F4583A2}" type="sibTrans" cxnId="{338F877C-75D5-4BBF-995F-74F128F79BF5}">
      <dgm:prSet/>
      <dgm:spPr/>
      <dgm:t>
        <a:bodyPr/>
        <a:lstStyle/>
        <a:p>
          <a:endParaRPr lang="en-US"/>
        </a:p>
      </dgm:t>
    </dgm:pt>
    <dgm:pt modelId="{15FEDBA3-B5A1-4617-A986-97D7ABA8A281}">
      <dgm:prSet phldr="0"/>
      <dgm:spPr/>
      <dgm:t>
        <a:bodyPr/>
        <a:lstStyle/>
        <a:p>
          <a:r>
            <a:rPr lang="en-IE" sz="1600" b="0" i="0">
              <a:latin typeface="Arial"/>
            </a:rPr>
            <a:t>validation of skills</a:t>
          </a:r>
          <a:r>
            <a:rPr lang="en-IE" sz="1600" b="0" i="0"/>
            <a:t> of </a:t>
          </a:r>
          <a:r>
            <a:rPr lang="en-IE" sz="1600" b="1" i="0"/>
            <a:t>third-country nationals</a:t>
          </a:r>
          <a:endParaRPr lang="en-US" sz="1600"/>
        </a:p>
      </dgm:t>
    </dgm:pt>
    <dgm:pt modelId="{1B2F3373-FBC5-4AAB-B000-D391E503A996}" type="parTrans" cxnId="{55920FF0-B8EA-4CF7-8CFF-62A5FDDFF9A5}">
      <dgm:prSet/>
      <dgm:spPr/>
      <dgm:t>
        <a:bodyPr/>
        <a:lstStyle/>
        <a:p>
          <a:endParaRPr lang="en-US"/>
        </a:p>
      </dgm:t>
    </dgm:pt>
    <dgm:pt modelId="{E13394B8-1E3F-4F09-A7E2-A3A0F562B579}" type="sibTrans" cxnId="{55920FF0-B8EA-4CF7-8CFF-62A5FDDFF9A5}">
      <dgm:prSet/>
      <dgm:spPr/>
      <dgm:t>
        <a:bodyPr/>
        <a:lstStyle/>
        <a:p>
          <a:endParaRPr lang="en-US"/>
        </a:p>
      </dgm:t>
    </dgm:pt>
    <dgm:pt modelId="{12BE2CCA-4F0B-4D31-A614-5AF4557C4AD8}">
      <dgm:prSet phldr="0" custT="1"/>
      <dgm:spPr/>
      <dgm:t>
        <a:bodyPr/>
        <a:lstStyle/>
        <a:p>
          <a:pPr rtl="0"/>
          <a:r>
            <a:rPr lang="en-IE" sz="1800" b="0" i="0" dirty="0">
              <a:latin typeface="Arial"/>
              <a:ea typeface="Calibri"/>
              <a:cs typeface="Arial"/>
            </a:rPr>
            <a:t>enhance worker mobility,</a:t>
          </a:r>
        </a:p>
      </dgm:t>
    </dgm:pt>
    <dgm:pt modelId="{E3E34DAE-FC01-46D7-9245-480B13213EBE}" type="parTrans" cxnId="{BC187D37-8CA7-4159-A53B-5A8485FAEB16}">
      <dgm:prSet/>
      <dgm:spPr/>
      <dgm:t>
        <a:bodyPr/>
        <a:lstStyle/>
        <a:p>
          <a:endParaRPr lang="en-US"/>
        </a:p>
      </dgm:t>
    </dgm:pt>
    <dgm:pt modelId="{24751BD7-6DA3-4B91-B1D9-77487D97918D}" type="sibTrans" cxnId="{BC187D37-8CA7-4159-A53B-5A8485FAEB16}">
      <dgm:prSet/>
      <dgm:spPr/>
      <dgm:t>
        <a:bodyPr/>
        <a:lstStyle/>
        <a:p>
          <a:endParaRPr lang="en-US"/>
        </a:p>
      </dgm:t>
    </dgm:pt>
    <dgm:pt modelId="{FC27EEF5-BDCF-4718-8750-A625A6EE38F6}">
      <dgm:prSet phldr="0" custT="1"/>
      <dgm:spPr/>
      <dgm:t>
        <a:bodyPr/>
        <a:lstStyle/>
        <a:p>
          <a:pPr rtl="0"/>
          <a:r>
            <a:rPr lang="en-IE" sz="1800" b="0" i="0" dirty="0">
              <a:latin typeface="Arial"/>
            </a:rPr>
            <a:t>including through</a:t>
          </a:r>
          <a:r>
            <a:rPr lang="en-IE" sz="1800" b="1" i="0" dirty="0">
              <a:latin typeface="Arial"/>
            </a:rPr>
            <a:t> </a:t>
          </a:r>
          <a:r>
            <a:rPr lang="en-IE" sz="1800" b="1" i="0" dirty="0"/>
            <a:t>digitalisation</a:t>
          </a:r>
          <a:endParaRPr lang="en-IE" sz="1800" b="0" i="0" dirty="0">
            <a:latin typeface="Arial"/>
            <a:ea typeface="Calibri"/>
            <a:cs typeface="Arial"/>
          </a:endParaRPr>
        </a:p>
      </dgm:t>
    </dgm:pt>
    <dgm:pt modelId="{C50B3C66-A8D1-44B3-B16B-3C4BBC70E415}" type="parTrans" cxnId="{5D268E84-DE8B-4A5D-A055-F27B8B301730}">
      <dgm:prSet/>
      <dgm:spPr/>
    </dgm:pt>
    <dgm:pt modelId="{5F2F33CE-71D4-4060-9C92-D892554A1A12}" type="sibTrans" cxnId="{5D268E84-DE8B-4A5D-A055-F27B8B301730}">
      <dgm:prSet/>
      <dgm:spPr/>
    </dgm:pt>
    <dgm:pt modelId="{2D9546E3-53BC-4B4F-90E6-1C04665661BF}" type="pres">
      <dgm:prSet presAssocID="{284E38BF-711E-45F8-BA39-8FD876CAE5A2}" presName="diagram" presStyleCnt="0">
        <dgm:presLayoutVars>
          <dgm:dir/>
          <dgm:animLvl val="lvl"/>
          <dgm:resizeHandles val="exact"/>
        </dgm:presLayoutVars>
      </dgm:prSet>
      <dgm:spPr/>
    </dgm:pt>
    <dgm:pt modelId="{5F440E64-422D-4D95-A919-C7D60E3FE530}" type="pres">
      <dgm:prSet presAssocID="{716EF674-3D69-493C-A165-E6437A2FF24A}" presName="compNode" presStyleCnt="0"/>
      <dgm:spPr/>
    </dgm:pt>
    <dgm:pt modelId="{162C7007-7971-40D4-95FF-90B023473E05}" type="pres">
      <dgm:prSet presAssocID="{716EF674-3D69-493C-A165-E6437A2FF24A}" presName="childRect" presStyleLbl="bgAcc1" presStyleIdx="0" presStyleCnt="3" custLinFactNeighborX="-47474" custLinFactNeighborY="-29097">
        <dgm:presLayoutVars>
          <dgm:bulletEnabled val="1"/>
        </dgm:presLayoutVars>
      </dgm:prSet>
      <dgm:spPr/>
    </dgm:pt>
    <dgm:pt modelId="{53B2E211-3A76-48B6-A400-1D00073BAF16}" type="pres">
      <dgm:prSet presAssocID="{716EF674-3D69-493C-A165-E6437A2FF24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E4D8493-BD0C-4BD5-8D6F-83AFBB341FE5}" type="pres">
      <dgm:prSet presAssocID="{716EF674-3D69-493C-A165-E6437A2FF24A}" presName="parentRect" presStyleLbl="alignNode1" presStyleIdx="0" presStyleCnt="3"/>
      <dgm:spPr/>
    </dgm:pt>
    <dgm:pt modelId="{F973EE0A-6CD1-4ACF-8626-7FBF93604AF8}" type="pres">
      <dgm:prSet presAssocID="{716EF674-3D69-493C-A165-E6437A2FF24A}" presName="adorn" presStyleLbl="fgAccFollowNode1" presStyleIdx="0" presStyleCnt="3"/>
      <dgm:spPr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Sealed paper scrolls"/>
        </a:ext>
      </dgm:extLst>
    </dgm:pt>
    <dgm:pt modelId="{F71D8CB4-F75A-49A9-A7E5-D08019A654AA}" type="pres">
      <dgm:prSet presAssocID="{F7446F94-7CD1-45FD-BABA-19BA2CCED929}" presName="sibTrans" presStyleLbl="sibTrans2D1" presStyleIdx="0" presStyleCnt="0"/>
      <dgm:spPr/>
    </dgm:pt>
    <dgm:pt modelId="{A2303B86-67F3-4CAD-91C0-7331B51B7128}" type="pres">
      <dgm:prSet presAssocID="{1D105EB1-A1E5-476B-895B-D923F828CB90}" presName="compNode" presStyleCnt="0"/>
      <dgm:spPr/>
    </dgm:pt>
    <dgm:pt modelId="{2211FB29-8347-4348-A1B6-FA6D83449AC2}" type="pres">
      <dgm:prSet presAssocID="{1D105EB1-A1E5-476B-895B-D923F828CB90}" presName="childRect" presStyleLbl="bgAcc1" presStyleIdx="1" presStyleCnt="3">
        <dgm:presLayoutVars>
          <dgm:bulletEnabled val="1"/>
        </dgm:presLayoutVars>
      </dgm:prSet>
      <dgm:spPr/>
    </dgm:pt>
    <dgm:pt modelId="{8417AC50-8C0A-4D6D-8AE9-18954CDEE27A}" type="pres">
      <dgm:prSet presAssocID="{1D105EB1-A1E5-476B-895B-D923F828CB9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9471C555-3A0C-430D-B01E-D3CC9B8643EC}" type="pres">
      <dgm:prSet presAssocID="{1D105EB1-A1E5-476B-895B-D923F828CB90}" presName="parentRect" presStyleLbl="alignNode1" presStyleIdx="1" presStyleCnt="3"/>
      <dgm:spPr/>
    </dgm:pt>
    <dgm:pt modelId="{F072D39D-C1D6-4C11-8D96-9700E4B56311}" type="pres">
      <dgm:prSet presAssocID="{1D105EB1-A1E5-476B-895B-D923F828CB90}" presName="adorn" presStyleLbl="fgAccFollowNode1" presStyleIdx="1" presStyleCnt="3"/>
      <dgm:spPr>
        <a:blipFill>
          <a:blip xmlns:r="http://schemas.openxmlformats.org/officeDocument/2006/relationships" r:embed="rId2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Laptop computer covered in sticky notes"/>
        </a:ext>
      </dgm:extLst>
    </dgm:pt>
    <dgm:pt modelId="{8F99D622-EAEC-444B-9B98-C6FF6551438D}" type="pres">
      <dgm:prSet presAssocID="{D5E4F2A3-57DC-46A1-AFE4-5C1F0CE17143}" presName="sibTrans" presStyleLbl="sibTrans2D1" presStyleIdx="0" presStyleCnt="0"/>
      <dgm:spPr/>
    </dgm:pt>
    <dgm:pt modelId="{A3CC3590-95E9-4C88-892E-9F15CD54D8A8}" type="pres">
      <dgm:prSet presAssocID="{F29C4B66-BEAE-4C6E-8C20-3C1674E2C786}" presName="compNode" presStyleCnt="0"/>
      <dgm:spPr/>
    </dgm:pt>
    <dgm:pt modelId="{D71DD4E1-D02C-4FFD-B233-0C7E8E6D55C0}" type="pres">
      <dgm:prSet presAssocID="{F29C4B66-BEAE-4C6E-8C20-3C1674E2C786}" presName="childRect" presStyleLbl="bgAcc1" presStyleIdx="2" presStyleCnt="3">
        <dgm:presLayoutVars>
          <dgm:bulletEnabled val="1"/>
        </dgm:presLayoutVars>
      </dgm:prSet>
      <dgm:spPr/>
    </dgm:pt>
    <dgm:pt modelId="{91EFBCE6-6B8A-4483-B17F-4957A977A7DB}" type="pres">
      <dgm:prSet presAssocID="{F29C4B66-BEAE-4C6E-8C20-3C1674E2C786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B1A76AE-19C2-4E20-9EC5-95FE5F69E538}" type="pres">
      <dgm:prSet presAssocID="{F29C4B66-BEAE-4C6E-8C20-3C1674E2C786}" presName="parentRect" presStyleLbl="alignNode1" presStyleIdx="2" presStyleCnt="3"/>
      <dgm:spPr/>
    </dgm:pt>
    <dgm:pt modelId="{693C863F-51C4-4C4E-9BD4-4772D04143C2}" type="pres">
      <dgm:prSet presAssocID="{F29C4B66-BEAE-4C6E-8C20-3C1674E2C786}" presName="adorn" presStyleLbl="fgAccFollowNode1" presStyleIdx="2" presStyleCnt="3"/>
      <dgm:spPr>
        <a:blipFill>
          <a:blip xmlns:r="http://schemas.openxmlformats.org/officeDocument/2006/relationships" r:embed="rId3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lobe with pins"/>
        </a:ext>
      </dgm:extLst>
    </dgm:pt>
  </dgm:ptLst>
  <dgm:cxnLst>
    <dgm:cxn modelId="{76369402-CF31-4580-81FB-07DAB63B9321}" srcId="{863D738E-902E-45D3-9811-66D99FDCECCA}" destId="{0B6D5D9A-F905-4667-9348-BAA674E85A4D}" srcOrd="0" destOrd="0" parTransId="{CDC7FFCE-15EA-4F2E-B1C5-30F63AD53346}" sibTransId="{AE41B27A-73E4-4767-AADF-3AB2BA587A96}"/>
    <dgm:cxn modelId="{BDA57104-347F-43C0-AC87-A451EB04BDF0}" type="presOf" srcId="{15FEDBA3-B5A1-4617-A986-97D7ABA8A281}" destId="{D71DD4E1-D02C-4FFD-B233-0C7E8E6D55C0}" srcOrd="0" destOrd="2" presId="urn:microsoft.com/office/officeart/2005/8/layout/bList2"/>
    <dgm:cxn modelId="{7506D60E-E27F-4F2F-BA33-449690E25BFA}" srcId="{863D738E-902E-45D3-9811-66D99FDCECCA}" destId="{F428924A-6D51-4218-ACB1-ACCE303B6C48}" srcOrd="2" destOrd="0" parTransId="{B09A5281-42EA-4B0A-A8CC-13D17EBA2D9B}" sibTransId="{41E90256-0196-4C54-BE3B-5E691E65D2A9}"/>
    <dgm:cxn modelId="{B2CFDD17-FC17-4332-997F-2A9613659BD8}" srcId="{863D738E-902E-45D3-9811-66D99FDCECCA}" destId="{7FE177A8-9A21-492E-B353-FC7A65F00504}" srcOrd="1" destOrd="0" parTransId="{1F0A2D6D-4640-4DFD-9D0D-3B3DCBF37520}" sibTransId="{41685AC6-DBDE-4868-89DB-EC7B0C59B6FB}"/>
    <dgm:cxn modelId="{007CEB17-1319-420E-A8B2-198A5EF21F3D}" type="presOf" srcId="{7FE177A8-9A21-492E-B353-FC7A65F00504}" destId="{2211FB29-8347-4348-A1B6-FA6D83449AC2}" srcOrd="0" destOrd="2" presId="urn:microsoft.com/office/officeart/2005/8/layout/bList2"/>
    <dgm:cxn modelId="{BC187D37-8CA7-4159-A53B-5A8485FAEB16}" srcId="{71E94170-D53A-4AC7-BB33-715181BBC48B}" destId="{12BE2CCA-4F0B-4D31-A614-5AF4557C4AD8}" srcOrd="0" destOrd="0" parTransId="{E3E34DAE-FC01-46D7-9245-480B13213EBE}" sibTransId="{24751BD7-6DA3-4B91-B1D9-77487D97918D}"/>
    <dgm:cxn modelId="{CFDBA239-C973-469D-BD01-ED9E3BA5ACD4}" srcId="{284E38BF-711E-45F8-BA39-8FD876CAE5A2}" destId="{716EF674-3D69-493C-A165-E6437A2FF24A}" srcOrd="0" destOrd="0" parTransId="{3F38353A-74D4-43C9-93EE-2C245072E441}" sibTransId="{F7446F94-7CD1-45FD-BABA-19BA2CCED929}"/>
    <dgm:cxn modelId="{1F73E63A-E427-473D-8AA9-82E9D6DBEACF}" type="presOf" srcId="{E6237BB1-97CE-4B32-8E49-A19612799E43}" destId="{D71DD4E1-D02C-4FFD-B233-0C7E8E6D55C0}" srcOrd="0" destOrd="1" presId="urn:microsoft.com/office/officeart/2005/8/layout/bList2"/>
    <dgm:cxn modelId="{7DFE3B61-9D19-4719-A877-09E039E0B341}" srcId="{716EF674-3D69-493C-A165-E6437A2FF24A}" destId="{71E94170-D53A-4AC7-BB33-715181BBC48B}" srcOrd="0" destOrd="0" parTransId="{44AEE520-20B0-4B56-B894-734413512499}" sibTransId="{6E003325-7D61-4387-8416-AE5BDE4BC1AF}"/>
    <dgm:cxn modelId="{6C51BA61-2783-4AE9-BDF4-F35BEE027B3F}" srcId="{1D105EB1-A1E5-476B-895B-D923F828CB90}" destId="{863D738E-902E-45D3-9811-66D99FDCECCA}" srcOrd="0" destOrd="0" parTransId="{140DEFF5-454F-4B33-990B-19093E4AEAD2}" sibTransId="{94220E89-7A88-4735-A416-B095CEDA7D3E}"/>
    <dgm:cxn modelId="{C016A348-00AA-4562-9C11-8074C83567F9}" type="presOf" srcId="{FC27EEF5-BDCF-4718-8750-A625A6EE38F6}" destId="{162C7007-7971-40D4-95FF-90B023473E05}" srcOrd="0" destOrd="2" presId="urn:microsoft.com/office/officeart/2005/8/layout/bList2"/>
    <dgm:cxn modelId="{9BC4C96B-8091-4E00-BB99-60B18EEE0283}" type="presOf" srcId="{863D738E-902E-45D3-9811-66D99FDCECCA}" destId="{2211FB29-8347-4348-A1B6-FA6D83449AC2}" srcOrd="0" destOrd="0" presId="urn:microsoft.com/office/officeart/2005/8/layout/bList2"/>
    <dgm:cxn modelId="{457F4F74-ADF8-4A51-A5B1-9AD37026E731}" type="presOf" srcId="{0B6D5D9A-F905-4667-9348-BAA674E85A4D}" destId="{2211FB29-8347-4348-A1B6-FA6D83449AC2}" srcOrd="0" destOrd="1" presId="urn:microsoft.com/office/officeart/2005/8/layout/bList2"/>
    <dgm:cxn modelId="{5A9B8F54-B784-4CA3-870C-8A71256B2FDD}" type="presOf" srcId="{F428924A-6D51-4218-ACB1-ACCE303B6C48}" destId="{2211FB29-8347-4348-A1B6-FA6D83449AC2}" srcOrd="0" destOrd="3" presId="urn:microsoft.com/office/officeart/2005/8/layout/bList2"/>
    <dgm:cxn modelId="{338F877C-75D5-4BBF-995F-74F128F79BF5}" srcId="{4C74943E-1140-424C-BBA0-9D395C0702B5}" destId="{E6237BB1-97CE-4B32-8E49-A19612799E43}" srcOrd="0" destOrd="0" parTransId="{2420EC20-9A9C-4A68-A6F7-BD86C7478F5E}" sibTransId="{4844444E-184B-4FBA-8B2A-3C813F4583A2}"/>
    <dgm:cxn modelId="{5D268E84-DE8B-4A5D-A055-F27B8B301730}" srcId="{71E94170-D53A-4AC7-BB33-715181BBC48B}" destId="{FC27EEF5-BDCF-4718-8750-A625A6EE38F6}" srcOrd="1" destOrd="0" parTransId="{C50B3C66-A8D1-44B3-B16B-3C4BBC70E415}" sibTransId="{5F2F33CE-71D4-4060-9C92-D892554A1A12}"/>
    <dgm:cxn modelId="{A99DB185-26CD-4E3B-9346-1BD6600B3CF3}" type="presOf" srcId="{1D105EB1-A1E5-476B-895B-D923F828CB90}" destId="{8417AC50-8C0A-4D6D-8AE9-18954CDEE27A}" srcOrd="0" destOrd="0" presId="urn:microsoft.com/office/officeart/2005/8/layout/bList2"/>
    <dgm:cxn modelId="{7252EC92-DE50-4F13-BB3E-269EB9499034}" type="presOf" srcId="{284E38BF-711E-45F8-BA39-8FD876CAE5A2}" destId="{2D9546E3-53BC-4B4F-90E6-1C04665661BF}" srcOrd="0" destOrd="0" presId="urn:microsoft.com/office/officeart/2005/8/layout/bList2"/>
    <dgm:cxn modelId="{F3DF299A-49BE-43DD-B59B-6975C8CE6FCD}" type="presOf" srcId="{4C74943E-1140-424C-BBA0-9D395C0702B5}" destId="{D71DD4E1-D02C-4FFD-B233-0C7E8E6D55C0}" srcOrd="0" destOrd="0" presId="urn:microsoft.com/office/officeart/2005/8/layout/bList2"/>
    <dgm:cxn modelId="{F07E5F9F-0F2F-4173-823F-26CE8AE1B6D3}" type="presOf" srcId="{716EF674-3D69-493C-A165-E6437A2FF24A}" destId="{9E4D8493-BD0C-4BD5-8D6F-83AFBB341FE5}" srcOrd="1" destOrd="0" presId="urn:microsoft.com/office/officeart/2005/8/layout/bList2"/>
    <dgm:cxn modelId="{B264DDA1-55E0-4502-883D-EBE5AB11523E}" srcId="{F29C4B66-BEAE-4C6E-8C20-3C1674E2C786}" destId="{4C74943E-1140-424C-BBA0-9D395C0702B5}" srcOrd="0" destOrd="0" parTransId="{C1F11F8C-99F2-4877-8D0E-0D990221AC74}" sibTransId="{DFADCF5C-29F9-460E-92ED-77DAE9FD670A}"/>
    <dgm:cxn modelId="{7F2E65A2-3B13-4BCF-BB37-4CEA63F5C9EC}" type="presOf" srcId="{F29C4B66-BEAE-4C6E-8C20-3C1674E2C786}" destId="{AB1A76AE-19C2-4E20-9EC5-95FE5F69E538}" srcOrd="1" destOrd="0" presId="urn:microsoft.com/office/officeart/2005/8/layout/bList2"/>
    <dgm:cxn modelId="{FF8038A3-4489-49EA-9627-2E12BDD0A56E}" type="presOf" srcId="{716EF674-3D69-493C-A165-E6437A2FF24A}" destId="{53B2E211-3A76-48B6-A400-1D00073BAF16}" srcOrd="0" destOrd="0" presId="urn:microsoft.com/office/officeart/2005/8/layout/bList2"/>
    <dgm:cxn modelId="{D9D8FFB2-952C-44EC-AC4C-201E20AF2BDE}" type="presOf" srcId="{12BE2CCA-4F0B-4D31-A614-5AF4557C4AD8}" destId="{162C7007-7971-40D4-95FF-90B023473E05}" srcOrd="0" destOrd="1" presId="urn:microsoft.com/office/officeart/2005/8/layout/bList2"/>
    <dgm:cxn modelId="{5B94B2C8-9901-44A1-A1FC-DE0A7CECB0B9}" type="presOf" srcId="{F7446F94-7CD1-45FD-BABA-19BA2CCED929}" destId="{F71D8CB4-F75A-49A9-A7E5-D08019A654AA}" srcOrd="0" destOrd="0" presId="urn:microsoft.com/office/officeart/2005/8/layout/bList2"/>
    <dgm:cxn modelId="{A34B63CA-229E-469E-8709-5A7766E6D4AB}" type="presOf" srcId="{D5E4F2A3-57DC-46A1-AFE4-5C1F0CE17143}" destId="{8F99D622-EAEC-444B-9B98-C6FF6551438D}" srcOrd="0" destOrd="0" presId="urn:microsoft.com/office/officeart/2005/8/layout/bList2"/>
    <dgm:cxn modelId="{99CF3DCC-4F47-4523-9E15-A5D33D662887}" type="presOf" srcId="{71E94170-D53A-4AC7-BB33-715181BBC48B}" destId="{162C7007-7971-40D4-95FF-90B023473E05}" srcOrd="0" destOrd="0" presId="urn:microsoft.com/office/officeart/2005/8/layout/bList2"/>
    <dgm:cxn modelId="{6D9712D3-71EF-428F-A46A-2D40ED581349}" type="presOf" srcId="{F29C4B66-BEAE-4C6E-8C20-3C1674E2C786}" destId="{91EFBCE6-6B8A-4483-B17F-4957A977A7DB}" srcOrd="0" destOrd="0" presId="urn:microsoft.com/office/officeart/2005/8/layout/bList2"/>
    <dgm:cxn modelId="{0E8E53D3-C79C-4A8C-8619-182278CBF844}" srcId="{284E38BF-711E-45F8-BA39-8FD876CAE5A2}" destId="{1D105EB1-A1E5-476B-895B-D923F828CB90}" srcOrd="1" destOrd="0" parTransId="{793EFB51-8ED9-44F6-A864-6029D4549DF8}" sibTransId="{D5E4F2A3-57DC-46A1-AFE4-5C1F0CE17143}"/>
    <dgm:cxn modelId="{55920FF0-B8EA-4CF7-8CFF-62A5FDDFF9A5}" srcId="{4C74943E-1140-424C-BBA0-9D395C0702B5}" destId="{15FEDBA3-B5A1-4617-A986-97D7ABA8A281}" srcOrd="1" destOrd="0" parTransId="{1B2F3373-FBC5-4AAB-B000-D391E503A996}" sibTransId="{E13394B8-1E3F-4F09-A7E2-A3A0F562B579}"/>
    <dgm:cxn modelId="{70E45FF2-55BD-49D7-B90B-54C371BA7C90}" type="presOf" srcId="{1D105EB1-A1E5-476B-895B-D923F828CB90}" destId="{9471C555-3A0C-430D-B01E-D3CC9B8643EC}" srcOrd="1" destOrd="0" presId="urn:microsoft.com/office/officeart/2005/8/layout/bList2"/>
    <dgm:cxn modelId="{C409CDF6-CC87-42C1-9E92-EEFAF2E53503}" srcId="{284E38BF-711E-45F8-BA39-8FD876CAE5A2}" destId="{F29C4B66-BEAE-4C6E-8C20-3C1674E2C786}" srcOrd="2" destOrd="0" parTransId="{120AF07D-87C7-434C-8506-C9B81A0C3346}" sibTransId="{9BD50DF4-3C11-4328-AA7D-B6E98A3C0056}"/>
    <dgm:cxn modelId="{832E8FB0-48A9-4B73-85E1-2F255875BB10}" type="presParOf" srcId="{2D9546E3-53BC-4B4F-90E6-1C04665661BF}" destId="{5F440E64-422D-4D95-A919-C7D60E3FE530}" srcOrd="0" destOrd="0" presId="urn:microsoft.com/office/officeart/2005/8/layout/bList2"/>
    <dgm:cxn modelId="{228E691A-1137-41CA-B75A-B7FB2D4A06E9}" type="presParOf" srcId="{5F440E64-422D-4D95-A919-C7D60E3FE530}" destId="{162C7007-7971-40D4-95FF-90B023473E05}" srcOrd="0" destOrd="0" presId="urn:microsoft.com/office/officeart/2005/8/layout/bList2"/>
    <dgm:cxn modelId="{86D71095-5540-435F-802E-92E7CCA195D1}" type="presParOf" srcId="{5F440E64-422D-4D95-A919-C7D60E3FE530}" destId="{53B2E211-3A76-48B6-A400-1D00073BAF16}" srcOrd="1" destOrd="0" presId="urn:microsoft.com/office/officeart/2005/8/layout/bList2"/>
    <dgm:cxn modelId="{E6E2DFAA-0FE2-4C20-8A35-6FEA14ABD7EE}" type="presParOf" srcId="{5F440E64-422D-4D95-A919-C7D60E3FE530}" destId="{9E4D8493-BD0C-4BD5-8D6F-83AFBB341FE5}" srcOrd="2" destOrd="0" presId="urn:microsoft.com/office/officeart/2005/8/layout/bList2"/>
    <dgm:cxn modelId="{F6ECCE10-1B03-400A-BBED-DE2E1053163E}" type="presParOf" srcId="{5F440E64-422D-4D95-A919-C7D60E3FE530}" destId="{F973EE0A-6CD1-4ACF-8626-7FBF93604AF8}" srcOrd="3" destOrd="0" presId="urn:microsoft.com/office/officeart/2005/8/layout/bList2"/>
    <dgm:cxn modelId="{1FD8490F-04A3-4827-ABC6-E49C13A318F7}" type="presParOf" srcId="{2D9546E3-53BC-4B4F-90E6-1C04665661BF}" destId="{F71D8CB4-F75A-49A9-A7E5-D08019A654AA}" srcOrd="1" destOrd="0" presId="urn:microsoft.com/office/officeart/2005/8/layout/bList2"/>
    <dgm:cxn modelId="{266553F2-FA68-4979-8D02-89398A11BF58}" type="presParOf" srcId="{2D9546E3-53BC-4B4F-90E6-1C04665661BF}" destId="{A2303B86-67F3-4CAD-91C0-7331B51B7128}" srcOrd="2" destOrd="0" presId="urn:microsoft.com/office/officeart/2005/8/layout/bList2"/>
    <dgm:cxn modelId="{6E7ED368-4DBD-4F1B-84C2-E5E123A6BC31}" type="presParOf" srcId="{A2303B86-67F3-4CAD-91C0-7331B51B7128}" destId="{2211FB29-8347-4348-A1B6-FA6D83449AC2}" srcOrd="0" destOrd="0" presId="urn:microsoft.com/office/officeart/2005/8/layout/bList2"/>
    <dgm:cxn modelId="{0EABA0FC-7B5A-49AF-BCAC-8D46E230D47E}" type="presParOf" srcId="{A2303B86-67F3-4CAD-91C0-7331B51B7128}" destId="{8417AC50-8C0A-4D6D-8AE9-18954CDEE27A}" srcOrd="1" destOrd="0" presId="urn:microsoft.com/office/officeart/2005/8/layout/bList2"/>
    <dgm:cxn modelId="{61E343AA-FDFC-4234-A408-41E484B5E5A5}" type="presParOf" srcId="{A2303B86-67F3-4CAD-91C0-7331B51B7128}" destId="{9471C555-3A0C-430D-B01E-D3CC9B8643EC}" srcOrd="2" destOrd="0" presId="urn:microsoft.com/office/officeart/2005/8/layout/bList2"/>
    <dgm:cxn modelId="{C7D4045D-0E86-4097-911E-0D7B260AA075}" type="presParOf" srcId="{A2303B86-67F3-4CAD-91C0-7331B51B7128}" destId="{F072D39D-C1D6-4C11-8D96-9700E4B56311}" srcOrd="3" destOrd="0" presId="urn:microsoft.com/office/officeart/2005/8/layout/bList2"/>
    <dgm:cxn modelId="{E569F889-27AC-4AF5-9E4A-AC546FADBF3A}" type="presParOf" srcId="{2D9546E3-53BC-4B4F-90E6-1C04665661BF}" destId="{8F99D622-EAEC-444B-9B98-C6FF6551438D}" srcOrd="3" destOrd="0" presId="urn:microsoft.com/office/officeart/2005/8/layout/bList2"/>
    <dgm:cxn modelId="{62D68000-0EF2-42A3-95CD-B747B54599A0}" type="presParOf" srcId="{2D9546E3-53BC-4B4F-90E6-1C04665661BF}" destId="{A3CC3590-95E9-4C88-892E-9F15CD54D8A8}" srcOrd="4" destOrd="0" presId="urn:microsoft.com/office/officeart/2005/8/layout/bList2"/>
    <dgm:cxn modelId="{6924EEED-C464-4E8E-B37B-D93B3323C7BB}" type="presParOf" srcId="{A3CC3590-95E9-4C88-892E-9F15CD54D8A8}" destId="{D71DD4E1-D02C-4FFD-B233-0C7E8E6D55C0}" srcOrd="0" destOrd="0" presId="urn:microsoft.com/office/officeart/2005/8/layout/bList2"/>
    <dgm:cxn modelId="{CB686679-08F2-4069-94F4-BA85D9A96675}" type="presParOf" srcId="{A3CC3590-95E9-4C88-892E-9F15CD54D8A8}" destId="{91EFBCE6-6B8A-4483-B17F-4957A977A7DB}" srcOrd="1" destOrd="0" presId="urn:microsoft.com/office/officeart/2005/8/layout/bList2"/>
    <dgm:cxn modelId="{F23F1B78-1C17-4A7D-B1C6-D0C06424B328}" type="presParOf" srcId="{A3CC3590-95E9-4C88-892E-9F15CD54D8A8}" destId="{AB1A76AE-19C2-4E20-9EC5-95FE5F69E538}" srcOrd="2" destOrd="0" presId="urn:microsoft.com/office/officeart/2005/8/layout/bList2"/>
    <dgm:cxn modelId="{2DBD7B87-9A16-4C82-90A1-630430CE808E}" type="presParOf" srcId="{A3CC3590-95E9-4C88-892E-9F15CD54D8A8}" destId="{693C863F-51C4-4C4E-9BD4-4772D04143C2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76FF85-2745-4519-AA6E-151F31DDA867}" type="doc">
      <dgm:prSet loTypeId="urn:microsoft.com/office/officeart/2005/8/layout/h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267E966-4925-4B38-9DD5-49B5ED812A59}">
      <dgm:prSet phldrT="[Text]" phldr="0"/>
      <dgm:spPr/>
      <dgm:t>
        <a:bodyPr/>
        <a:lstStyle/>
        <a:p>
          <a:pPr rtl="0"/>
          <a:r>
            <a:rPr lang="en-US">
              <a:latin typeface="Arial"/>
            </a:rPr>
            <a:t>Public consultation</a:t>
          </a:r>
        </a:p>
      </dgm:t>
    </dgm:pt>
    <dgm:pt modelId="{FE8AE1DE-2A37-4C09-8FAA-2152150DAC07}" type="parTrans" cxnId="{F05A8F0F-EAFE-490B-91FD-D191B6E66D06}">
      <dgm:prSet/>
      <dgm:spPr/>
      <dgm:t>
        <a:bodyPr/>
        <a:lstStyle/>
        <a:p>
          <a:endParaRPr lang="en-US"/>
        </a:p>
      </dgm:t>
    </dgm:pt>
    <dgm:pt modelId="{A2679ADC-6909-4BD5-914D-5904EBB61E5A}" type="sibTrans" cxnId="{F05A8F0F-EAFE-490B-91FD-D191B6E66D06}">
      <dgm:prSet/>
      <dgm:spPr/>
      <dgm:t>
        <a:bodyPr/>
        <a:lstStyle/>
        <a:p>
          <a:endParaRPr lang="en-US"/>
        </a:p>
      </dgm:t>
    </dgm:pt>
    <dgm:pt modelId="{4AA05919-8215-4CE6-B90D-1B18A6A55FB5}">
      <dgm:prSet phldrT="[Text]" phldr="0"/>
      <dgm:spPr/>
      <dgm:t>
        <a:bodyPr/>
        <a:lstStyle/>
        <a:p>
          <a:pPr rtl="0"/>
          <a:r>
            <a:rPr lang="en-US">
              <a:latin typeface="Arial"/>
            </a:rPr>
            <a:t>Targeted consultations</a:t>
          </a:r>
        </a:p>
      </dgm:t>
    </dgm:pt>
    <dgm:pt modelId="{AD90CC46-AC97-4BEC-BAC8-9A777F6A2B3B}" type="parTrans" cxnId="{DBFABB03-2193-4DE2-90CC-68F9B2BBE3EF}">
      <dgm:prSet/>
      <dgm:spPr/>
      <dgm:t>
        <a:bodyPr/>
        <a:lstStyle/>
        <a:p>
          <a:endParaRPr lang="en-US"/>
        </a:p>
      </dgm:t>
    </dgm:pt>
    <dgm:pt modelId="{82C5C12E-47F5-4345-A551-8FEF28E1D837}" type="sibTrans" cxnId="{DBFABB03-2193-4DE2-90CC-68F9B2BBE3EF}">
      <dgm:prSet/>
      <dgm:spPr/>
      <dgm:t>
        <a:bodyPr/>
        <a:lstStyle/>
        <a:p>
          <a:endParaRPr lang="en-US"/>
        </a:p>
      </dgm:t>
    </dgm:pt>
    <dgm:pt modelId="{147FCB7A-5164-4776-A7A3-593B8114ECAA}">
      <dgm:prSet phldr="0"/>
      <dgm:spPr/>
      <dgm:t>
        <a:bodyPr/>
        <a:lstStyle/>
        <a:p>
          <a:pPr rtl="0"/>
          <a:r>
            <a:rPr lang="en-US">
              <a:latin typeface="Arial"/>
            </a:rPr>
            <a:t>3 dedicated studies</a:t>
          </a:r>
        </a:p>
      </dgm:t>
    </dgm:pt>
    <dgm:pt modelId="{2B73248E-55D9-4A50-89F6-A55F5744F6AA}" type="parTrans" cxnId="{4C44C9C3-C465-4B24-8C66-CBC1A3E65542}">
      <dgm:prSet/>
      <dgm:spPr/>
      <dgm:t>
        <a:bodyPr/>
        <a:lstStyle/>
        <a:p>
          <a:endParaRPr lang="en-US"/>
        </a:p>
      </dgm:t>
    </dgm:pt>
    <dgm:pt modelId="{48327FE9-BFA1-4BAD-99FB-3792736CE542}" type="sibTrans" cxnId="{4C44C9C3-C465-4B24-8C66-CBC1A3E65542}">
      <dgm:prSet/>
      <dgm:spPr/>
      <dgm:t>
        <a:bodyPr/>
        <a:lstStyle/>
        <a:p>
          <a:endParaRPr lang="en-US"/>
        </a:p>
      </dgm:t>
    </dgm:pt>
    <dgm:pt modelId="{F48E5D32-E218-4C28-836D-BAC29EFD6C53}">
      <dgm:prSet phldr="0"/>
      <dgm:spPr/>
      <dgm:t>
        <a:bodyPr/>
        <a:lstStyle/>
        <a:p>
          <a:pPr rtl="0"/>
          <a:r>
            <a:rPr lang="en-US">
              <a:latin typeface="Arial"/>
            </a:rPr>
            <a:t>3 impact assessments</a:t>
          </a:r>
        </a:p>
      </dgm:t>
    </dgm:pt>
    <dgm:pt modelId="{25567F9E-0758-4B39-9044-18FE59C54817}" type="parTrans" cxnId="{B428DF4B-01B8-494C-9ED3-FB09FD50BB46}">
      <dgm:prSet/>
      <dgm:spPr/>
      <dgm:t>
        <a:bodyPr/>
        <a:lstStyle/>
        <a:p>
          <a:endParaRPr lang="en-US"/>
        </a:p>
      </dgm:t>
    </dgm:pt>
    <dgm:pt modelId="{D85A9E06-AAB1-4EEF-ADA2-044CB6D9371E}" type="sibTrans" cxnId="{B428DF4B-01B8-494C-9ED3-FB09FD50BB46}">
      <dgm:prSet/>
      <dgm:spPr/>
      <dgm:t>
        <a:bodyPr/>
        <a:lstStyle/>
        <a:p>
          <a:endParaRPr lang="en-US"/>
        </a:p>
      </dgm:t>
    </dgm:pt>
    <dgm:pt modelId="{F3CA7C29-3F63-4803-ABD5-22ACA40C4921}">
      <dgm:prSet phldr="0"/>
      <dgm:spPr/>
      <dgm:t>
        <a:bodyPr/>
        <a:lstStyle/>
        <a:p>
          <a:pPr rtl="0"/>
          <a:r>
            <a:rPr lang="en-US" sz="1400">
              <a:latin typeface="Arial"/>
            </a:rPr>
            <a:t>A survey (open to EU citizens, third country nationals and </a:t>
          </a:r>
          <a:r>
            <a:rPr lang="en-US" sz="1400" err="1">
              <a:latin typeface="Arial"/>
            </a:rPr>
            <a:t>organisations</a:t>
          </a:r>
          <a:r>
            <a:rPr lang="en-US" sz="1400">
              <a:latin typeface="Arial"/>
            </a:rPr>
            <a:t>)</a:t>
          </a:r>
        </a:p>
      </dgm:t>
    </dgm:pt>
    <dgm:pt modelId="{2AC9F8CC-181E-4841-B8D7-4CA45E0AED58}" type="parTrans" cxnId="{32E2D4B2-4108-413B-AB17-F8C8C7A17773}">
      <dgm:prSet/>
      <dgm:spPr/>
      <dgm:t>
        <a:bodyPr/>
        <a:lstStyle/>
        <a:p>
          <a:endParaRPr lang="en-US"/>
        </a:p>
      </dgm:t>
    </dgm:pt>
    <dgm:pt modelId="{05E25610-16C8-47F8-B642-DE86191B69D6}" type="sibTrans" cxnId="{32E2D4B2-4108-413B-AB17-F8C8C7A17773}">
      <dgm:prSet/>
      <dgm:spPr/>
      <dgm:t>
        <a:bodyPr/>
        <a:lstStyle/>
        <a:p>
          <a:endParaRPr lang="en-US"/>
        </a:p>
      </dgm:t>
    </dgm:pt>
    <dgm:pt modelId="{CFC43960-2371-424A-B071-7C3AFC04125A}">
      <dgm:prSet phldr="0"/>
      <dgm:spPr/>
      <dgm:t>
        <a:bodyPr/>
        <a:lstStyle/>
        <a:p>
          <a:pPr rtl="0"/>
          <a:r>
            <a:rPr lang="en-US" sz="1400">
              <a:latin typeface="Arial"/>
            </a:rPr>
            <a:t>A Call for Evidence </a:t>
          </a:r>
          <a:endParaRPr lang="en-US"/>
        </a:p>
      </dgm:t>
    </dgm:pt>
    <dgm:pt modelId="{64A638E8-EC96-49FC-9A1A-FB9CCAF0BA1C}" type="parTrans" cxnId="{E8E15D99-B03A-45E5-8F45-AD6FDB07F41B}">
      <dgm:prSet/>
      <dgm:spPr/>
      <dgm:t>
        <a:bodyPr/>
        <a:lstStyle/>
        <a:p>
          <a:endParaRPr lang="en-US"/>
        </a:p>
      </dgm:t>
    </dgm:pt>
    <dgm:pt modelId="{2FB405CE-027F-4655-B468-933CB5D50FC5}" type="sibTrans" cxnId="{E8E15D99-B03A-45E5-8F45-AD6FDB07F41B}">
      <dgm:prSet/>
      <dgm:spPr/>
      <dgm:t>
        <a:bodyPr/>
        <a:lstStyle/>
        <a:p>
          <a:endParaRPr lang="en-US"/>
        </a:p>
      </dgm:t>
    </dgm:pt>
    <dgm:pt modelId="{E4162850-EFD0-4B5F-AA40-E6115C18E380}">
      <dgm:prSet phldr="0"/>
      <dgm:spPr/>
      <dgm:t>
        <a:bodyPr/>
        <a:lstStyle/>
        <a:p>
          <a:pPr rtl="0"/>
          <a:r>
            <a:rPr lang="en-US" sz="1400">
              <a:latin typeface="Arial"/>
            </a:rPr>
            <a:t>200+ interviews</a:t>
          </a:r>
        </a:p>
      </dgm:t>
    </dgm:pt>
    <dgm:pt modelId="{8A3040DD-9A9E-4DA8-B986-978AD98EEF7D}" type="parTrans" cxnId="{3DDD8653-013E-420A-AF8C-66CB635B3699}">
      <dgm:prSet/>
      <dgm:spPr/>
      <dgm:t>
        <a:bodyPr/>
        <a:lstStyle/>
        <a:p>
          <a:endParaRPr lang="en-US"/>
        </a:p>
      </dgm:t>
    </dgm:pt>
    <dgm:pt modelId="{C4AD5392-91F2-432B-BCE4-E1A8FDA4941B}" type="sibTrans" cxnId="{3DDD8653-013E-420A-AF8C-66CB635B3699}">
      <dgm:prSet/>
      <dgm:spPr/>
      <dgm:t>
        <a:bodyPr/>
        <a:lstStyle/>
        <a:p>
          <a:endParaRPr lang="en-US"/>
        </a:p>
      </dgm:t>
    </dgm:pt>
    <dgm:pt modelId="{9C6CDF0D-ABD3-4341-B93E-0F2A7C09D08C}">
      <dgm:prSet phldr="0"/>
      <dgm:spPr/>
      <dgm:t>
        <a:bodyPr/>
        <a:lstStyle/>
        <a:p>
          <a:pPr rtl="0"/>
          <a:r>
            <a:rPr lang="en-US" sz="1400">
              <a:latin typeface="Arial"/>
            </a:rPr>
            <a:t>15+ focus groups</a:t>
          </a:r>
        </a:p>
      </dgm:t>
    </dgm:pt>
    <dgm:pt modelId="{34D2151A-127D-4C9C-9ADB-AB9F6F9C0DFF}" type="parTrans" cxnId="{38D61813-4143-43B0-A64A-9E467801F7EA}">
      <dgm:prSet/>
      <dgm:spPr/>
      <dgm:t>
        <a:bodyPr/>
        <a:lstStyle/>
        <a:p>
          <a:endParaRPr lang="en-US"/>
        </a:p>
      </dgm:t>
    </dgm:pt>
    <dgm:pt modelId="{6C5455AC-1B0F-4CFA-9237-0CD02DD01AE2}" type="sibTrans" cxnId="{38D61813-4143-43B0-A64A-9E467801F7EA}">
      <dgm:prSet/>
      <dgm:spPr/>
      <dgm:t>
        <a:bodyPr/>
        <a:lstStyle/>
        <a:p>
          <a:endParaRPr lang="en-US"/>
        </a:p>
      </dgm:t>
    </dgm:pt>
    <dgm:pt modelId="{65EC85F2-6C51-4165-AAEE-42C607001942}">
      <dgm:prSet phldr="0"/>
      <dgm:spPr/>
      <dgm:t>
        <a:bodyPr/>
        <a:lstStyle/>
        <a:p>
          <a:pPr rtl="0"/>
          <a:r>
            <a:rPr lang="en-US" sz="1800">
              <a:latin typeface="Arial"/>
            </a:rPr>
            <a:t>25+ expert workshops</a:t>
          </a:r>
          <a:endParaRPr lang="en-US" sz="2200"/>
        </a:p>
      </dgm:t>
    </dgm:pt>
    <dgm:pt modelId="{44BC11BC-4CF3-4BB4-92A6-30A137A5D2A9}" type="parTrans" cxnId="{76358503-BD53-4EB4-BF69-4FCEA1CE5F8B}">
      <dgm:prSet/>
      <dgm:spPr/>
      <dgm:t>
        <a:bodyPr/>
        <a:lstStyle/>
        <a:p>
          <a:endParaRPr lang="en-US"/>
        </a:p>
      </dgm:t>
    </dgm:pt>
    <dgm:pt modelId="{9551ED96-EB2A-42B1-A925-0699773588A0}" type="sibTrans" cxnId="{76358503-BD53-4EB4-BF69-4FCEA1CE5F8B}">
      <dgm:prSet/>
      <dgm:spPr/>
      <dgm:t>
        <a:bodyPr/>
        <a:lstStyle/>
        <a:p>
          <a:endParaRPr lang="en-US"/>
        </a:p>
      </dgm:t>
    </dgm:pt>
    <dgm:pt modelId="{5CC921E2-CB1F-4DF4-9362-7E0F695B6FC7}">
      <dgm:prSet phldr="0"/>
      <dgm:spPr/>
      <dgm:t>
        <a:bodyPr/>
        <a:lstStyle/>
        <a:p>
          <a:r>
            <a:rPr lang="en-US" sz="1400">
              <a:latin typeface="Arial"/>
            </a:rPr>
            <a:t>one per action to gather existing and new scientific evidence </a:t>
          </a:r>
          <a:endParaRPr lang="en-US" sz="1400"/>
        </a:p>
      </dgm:t>
    </dgm:pt>
    <dgm:pt modelId="{9BE1EF07-01DD-42A1-BFE4-76BC7DBE98DC}" type="parTrans" cxnId="{8105FB45-74E6-434B-A686-C021401BA470}">
      <dgm:prSet/>
      <dgm:spPr/>
      <dgm:t>
        <a:bodyPr/>
        <a:lstStyle/>
        <a:p>
          <a:endParaRPr lang="en-US"/>
        </a:p>
      </dgm:t>
    </dgm:pt>
    <dgm:pt modelId="{F58D7FC0-92CB-43A7-9389-89E5E2222F4A}" type="sibTrans" cxnId="{8105FB45-74E6-434B-A686-C021401BA470}">
      <dgm:prSet/>
      <dgm:spPr/>
      <dgm:t>
        <a:bodyPr/>
        <a:lstStyle/>
        <a:p>
          <a:endParaRPr lang="en-US"/>
        </a:p>
      </dgm:t>
    </dgm:pt>
    <dgm:pt modelId="{C26547CD-0EBA-43C7-B31D-199F00C21C26}">
      <dgm:prSet phldr="0"/>
      <dgm:spPr/>
      <dgm:t>
        <a:bodyPr/>
        <a:lstStyle/>
        <a:p>
          <a:pPr rtl="0"/>
          <a:r>
            <a:rPr lang="en-US" sz="1400">
              <a:latin typeface="Arial"/>
            </a:rPr>
            <a:t>quantifying and showcasing the impacts of different policy options under each of the actions</a:t>
          </a:r>
          <a:endParaRPr lang="en-US" sz="1400"/>
        </a:p>
      </dgm:t>
    </dgm:pt>
    <dgm:pt modelId="{912C98EF-B02D-4C13-94AC-D846138658B0}" type="parTrans" cxnId="{B8772A7A-E68E-4BAD-8DB6-2E83EF68E869}">
      <dgm:prSet/>
      <dgm:spPr/>
      <dgm:t>
        <a:bodyPr/>
        <a:lstStyle/>
        <a:p>
          <a:endParaRPr lang="en-US"/>
        </a:p>
      </dgm:t>
    </dgm:pt>
    <dgm:pt modelId="{067ABBBD-AE8B-4C86-A3B1-35FB772ABF6C}" type="sibTrans" cxnId="{B8772A7A-E68E-4BAD-8DB6-2E83EF68E869}">
      <dgm:prSet/>
      <dgm:spPr/>
      <dgm:t>
        <a:bodyPr/>
        <a:lstStyle/>
        <a:p>
          <a:endParaRPr lang="en-US"/>
        </a:p>
      </dgm:t>
    </dgm:pt>
    <dgm:pt modelId="{D823E636-BDF3-42A8-84D5-C6819047ED43}">
      <dgm:prSet phldr="0"/>
      <dgm:spPr/>
      <dgm:t>
        <a:bodyPr/>
        <a:lstStyle/>
        <a:p>
          <a:pPr rtl="0"/>
          <a:r>
            <a:rPr lang="en-US">
              <a:latin typeface="Arial"/>
            </a:rPr>
            <a:t>SME Panel consultation via DG GROWS European Enterprise Network </a:t>
          </a:r>
          <a:endParaRPr lang="en-US" sz="2200"/>
        </a:p>
      </dgm:t>
    </dgm:pt>
    <dgm:pt modelId="{AC0CC1CD-1BB4-4B6A-A05A-EC18E0A6EF8A}" type="parTrans" cxnId="{CDF68798-4F86-46F2-8565-17C3FCD4354B}">
      <dgm:prSet/>
      <dgm:spPr/>
      <dgm:t>
        <a:bodyPr/>
        <a:lstStyle/>
        <a:p>
          <a:endParaRPr lang="en-US"/>
        </a:p>
      </dgm:t>
    </dgm:pt>
    <dgm:pt modelId="{852F928F-7C9B-42FC-B1DE-14DB6C15BBC8}" type="sibTrans" cxnId="{CDF68798-4F86-46F2-8565-17C3FCD4354B}">
      <dgm:prSet/>
      <dgm:spPr/>
      <dgm:t>
        <a:bodyPr/>
        <a:lstStyle/>
        <a:p>
          <a:endParaRPr lang="en-US"/>
        </a:p>
      </dgm:t>
    </dgm:pt>
    <dgm:pt modelId="{36F8D460-3F06-40D0-8410-584E2A2B9998}" type="pres">
      <dgm:prSet presAssocID="{9476FF85-2745-4519-AA6E-151F31DDA867}" presName="Name0" presStyleCnt="0">
        <dgm:presLayoutVars>
          <dgm:dir/>
          <dgm:animLvl val="lvl"/>
          <dgm:resizeHandles val="exact"/>
        </dgm:presLayoutVars>
      </dgm:prSet>
      <dgm:spPr/>
    </dgm:pt>
    <dgm:pt modelId="{EE14DFB2-EDB2-4747-B10F-B1F60E539899}" type="pres">
      <dgm:prSet presAssocID="{D267E966-4925-4B38-9DD5-49B5ED812A59}" presName="composite" presStyleCnt="0"/>
      <dgm:spPr/>
    </dgm:pt>
    <dgm:pt modelId="{A1514595-27F1-4BC5-A5F4-4233E039EDD2}" type="pres">
      <dgm:prSet presAssocID="{D267E966-4925-4B38-9DD5-49B5ED812A59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D1042408-7326-4A24-9A41-C0959AC6C148}" type="pres">
      <dgm:prSet presAssocID="{D267E966-4925-4B38-9DD5-49B5ED812A59}" presName="desTx" presStyleLbl="alignAccFollowNode1" presStyleIdx="0" presStyleCnt="4">
        <dgm:presLayoutVars>
          <dgm:bulletEnabled val="1"/>
        </dgm:presLayoutVars>
      </dgm:prSet>
      <dgm:spPr/>
    </dgm:pt>
    <dgm:pt modelId="{79702957-0824-42EB-9A7B-96FA7855311E}" type="pres">
      <dgm:prSet presAssocID="{A2679ADC-6909-4BD5-914D-5904EBB61E5A}" presName="space" presStyleCnt="0"/>
      <dgm:spPr/>
    </dgm:pt>
    <dgm:pt modelId="{33908FAB-1CB4-4139-A515-A7C9735A4A51}" type="pres">
      <dgm:prSet presAssocID="{4AA05919-8215-4CE6-B90D-1B18A6A55FB5}" presName="composite" presStyleCnt="0"/>
      <dgm:spPr/>
    </dgm:pt>
    <dgm:pt modelId="{6DD31B90-C21B-4395-B335-DA4249927F5A}" type="pres">
      <dgm:prSet presAssocID="{4AA05919-8215-4CE6-B90D-1B18A6A55FB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A6E36600-1A44-4021-BBDC-DB7CDB5F3A03}" type="pres">
      <dgm:prSet presAssocID="{4AA05919-8215-4CE6-B90D-1B18A6A55FB5}" presName="desTx" presStyleLbl="alignAccFollowNode1" presStyleIdx="1" presStyleCnt="4">
        <dgm:presLayoutVars>
          <dgm:bulletEnabled val="1"/>
        </dgm:presLayoutVars>
      </dgm:prSet>
      <dgm:spPr/>
    </dgm:pt>
    <dgm:pt modelId="{3AE04890-6C2B-488F-8041-083F178B9CCA}" type="pres">
      <dgm:prSet presAssocID="{82C5C12E-47F5-4345-A551-8FEF28E1D837}" presName="space" presStyleCnt="0"/>
      <dgm:spPr/>
    </dgm:pt>
    <dgm:pt modelId="{2B5F1EB3-AFCC-41AE-9BA4-5E8FCC51D782}" type="pres">
      <dgm:prSet presAssocID="{147FCB7A-5164-4776-A7A3-593B8114ECAA}" presName="composite" presStyleCnt="0"/>
      <dgm:spPr/>
    </dgm:pt>
    <dgm:pt modelId="{6FBC8F86-BBC1-4413-BC86-EB8CDF527253}" type="pres">
      <dgm:prSet presAssocID="{147FCB7A-5164-4776-A7A3-593B8114ECAA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1BF6923A-CED9-4D57-9755-A0D2FE894714}" type="pres">
      <dgm:prSet presAssocID="{147FCB7A-5164-4776-A7A3-593B8114ECAA}" presName="desTx" presStyleLbl="alignAccFollowNode1" presStyleIdx="2" presStyleCnt="4">
        <dgm:presLayoutVars>
          <dgm:bulletEnabled val="1"/>
        </dgm:presLayoutVars>
      </dgm:prSet>
      <dgm:spPr/>
    </dgm:pt>
    <dgm:pt modelId="{78EC7346-F520-48A0-826F-70304FF9D704}" type="pres">
      <dgm:prSet presAssocID="{48327FE9-BFA1-4BAD-99FB-3792736CE542}" presName="space" presStyleCnt="0"/>
      <dgm:spPr/>
    </dgm:pt>
    <dgm:pt modelId="{9253EBD1-7784-463B-8F9E-6F7F35875551}" type="pres">
      <dgm:prSet presAssocID="{F48E5D32-E218-4C28-836D-BAC29EFD6C53}" presName="composite" presStyleCnt="0"/>
      <dgm:spPr/>
    </dgm:pt>
    <dgm:pt modelId="{3E103BBD-6F8E-4FCB-B831-E788AC71DD38}" type="pres">
      <dgm:prSet presAssocID="{F48E5D32-E218-4C28-836D-BAC29EFD6C53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03F5B3EC-4D3B-4A3C-B546-E4427E24EB76}" type="pres">
      <dgm:prSet presAssocID="{F48E5D32-E218-4C28-836D-BAC29EFD6C53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76358503-BD53-4EB4-BF69-4FCEA1CE5F8B}" srcId="{4AA05919-8215-4CE6-B90D-1B18A6A55FB5}" destId="{65EC85F2-6C51-4165-AAEE-42C607001942}" srcOrd="2" destOrd="0" parTransId="{44BC11BC-4CF3-4BB4-92A6-30A137A5D2A9}" sibTransId="{9551ED96-EB2A-42B1-A925-0699773588A0}"/>
    <dgm:cxn modelId="{DBFABB03-2193-4DE2-90CC-68F9B2BBE3EF}" srcId="{9476FF85-2745-4519-AA6E-151F31DDA867}" destId="{4AA05919-8215-4CE6-B90D-1B18A6A55FB5}" srcOrd="1" destOrd="0" parTransId="{AD90CC46-AC97-4BEC-BAC8-9A777F6A2B3B}" sibTransId="{82C5C12E-47F5-4345-A551-8FEF28E1D837}"/>
    <dgm:cxn modelId="{27D5D905-A1C3-417F-897C-36E6DC11C0F9}" type="presOf" srcId="{D823E636-BDF3-42A8-84D5-C6819047ED43}" destId="{A6E36600-1A44-4021-BBDC-DB7CDB5F3A03}" srcOrd="0" destOrd="3" presId="urn:microsoft.com/office/officeart/2005/8/layout/hList1"/>
    <dgm:cxn modelId="{5AF09006-9F0A-4F03-8EE3-75AFD15BAFE4}" type="presOf" srcId="{5CC921E2-CB1F-4DF4-9362-7E0F695B6FC7}" destId="{1BF6923A-CED9-4D57-9755-A0D2FE894714}" srcOrd="0" destOrd="0" presId="urn:microsoft.com/office/officeart/2005/8/layout/hList1"/>
    <dgm:cxn modelId="{F05A8F0F-EAFE-490B-91FD-D191B6E66D06}" srcId="{9476FF85-2745-4519-AA6E-151F31DDA867}" destId="{D267E966-4925-4B38-9DD5-49B5ED812A59}" srcOrd="0" destOrd="0" parTransId="{FE8AE1DE-2A37-4C09-8FAA-2152150DAC07}" sibTransId="{A2679ADC-6909-4BD5-914D-5904EBB61E5A}"/>
    <dgm:cxn modelId="{38D61813-4143-43B0-A64A-9E467801F7EA}" srcId="{4AA05919-8215-4CE6-B90D-1B18A6A55FB5}" destId="{9C6CDF0D-ABD3-4341-B93E-0F2A7C09D08C}" srcOrd="1" destOrd="0" parTransId="{34D2151A-127D-4C9C-9ADB-AB9F6F9C0DFF}" sibTransId="{6C5455AC-1B0F-4CFA-9237-0CD02DD01AE2}"/>
    <dgm:cxn modelId="{8AA1EB35-D31B-4F58-850E-C16EC006C692}" type="presOf" srcId="{F48E5D32-E218-4C28-836D-BAC29EFD6C53}" destId="{3E103BBD-6F8E-4FCB-B831-E788AC71DD38}" srcOrd="0" destOrd="0" presId="urn:microsoft.com/office/officeart/2005/8/layout/hList1"/>
    <dgm:cxn modelId="{2D6D6642-D2AD-4A3F-8E8D-C9F2CB79A250}" type="presOf" srcId="{C26547CD-0EBA-43C7-B31D-199F00C21C26}" destId="{03F5B3EC-4D3B-4A3C-B546-E4427E24EB76}" srcOrd="0" destOrd="0" presId="urn:microsoft.com/office/officeart/2005/8/layout/hList1"/>
    <dgm:cxn modelId="{8105FB45-74E6-434B-A686-C021401BA470}" srcId="{147FCB7A-5164-4776-A7A3-593B8114ECAA}" destId="{5CC921E2-CB1F-4DF4-9362-7E0F695B6FC7}" srcOrd="0" destOrd="0" parTransId="{9BE1EF07-01DD-42A1-BFE4-76BC7DBE98DC}" sibTransId="{F58D7FC0-92CB-43A7-9389-89E5E2222F4A}"/>
    <dgm:cxn modelId="{B428DF4B-01B8-494C-9ED3-FB09FD50BB46}" srcId="{9476FF85-2745-4519-AA6E-151F31DDA867}" destId="{F48E5D32-E218-4C28-836D-BAC29EFD6C53}" srcOrd="3" destOrd="0" parTransId="{25567F9E-0758-4B39-9044-18FE59C54817}" sibTransId="{D85A9E06-AAB1-4EEF-ADA2-044CB6D9371E}"/>
    <dgm:cxn modelId="{A9BD436E-90CF-4F7B-BBE1-BE023B8E1FED}" type="presOf" srcId="{9C6CDF0D-ABD3-4341-B93E-0F2A7C09D08C}" destId="{A6E36600-1A44-4021-BBDC-DB7CDB5F3A03}" srcOrd="0" destOrd="1" presId="urn:microsoft.com/office/officeart/2005/8/layout/hList1"/>
    <dgm:cxn modelId="{3DDD8653-013E-420A-AF8C-66CB635B3699}" srcId="{4AA05919-8215-4CE6-B90D-1B18A6A55FB5}" destId="{E4162850-EFD0-4B5F-AA40-E6115C18E380}" srcOrd="0" destOrd="0" parTransId="{8A3040DD-9A9E-4DA8-B986-978AD98EEF7D}" sibTransId="{C4AD5392-91F2-432B-BCE4-E1A8FDA4941B}"/>
    <dgm:cxn modelId="{463BB675-2558-48F5-9CCA-2CF1EDCA64F8}" type="presOf" srcId="{9476FF85-2745-4519-AA6E-151F31DDA867}" destId="{36F8D460-3F06-40D0-8410-584E2A2B9998}" srcOrd="0" destOrd="0" presId="urn:microsoft.com/office/officeart/2005/8/layout/hList1"/>
    <dgm:cxn modelId="{8FA08179-3295-4127-A8C5-142E2C31C146}" type="presOf" srcId="{65EC85F2-6C51-4165-AAEE-42C607001942}" destId="{A6E36600-1A44-4021-BBDC-DB7CDB5F3A03}" srcOrd="0" destOrd="2" presId="urn:microsoft.com/office/officeart/2005/8/layout/hList1"/>
    <dgm:cxn modelId="{B8772A7A-E68E-4BAD-8DB6-2E83EF68E869}" srcId="{F48E5D32-E218-4C28-836D-BAC29EFD6C53}" destId="{C26547CD-0EBA-43C7-B31D-199F00C21C26}" srcOrd="0" destOrd="0" parTransId="{912C98EF-B02D-4C13-94AC-D846138658B0}" sibTransId="{067ABBBD-AE8B-4C86-A3B1-35FB772ABF6C}"/>
    <dgm:cxn modelId="{92AB2C88-E6A3-4091-8C6D-8801FF5A49E4}" type="presOf" srcId="{4AA05919-8215-4CE6-B90D-1B18A6A55FB5}" destId="{6DD31B90-C21B-4395-B335-DA4249927F5A}" srcOrd="0" destOrd="0" presId="urn:microsoft.com/office/officeart/2005/8/layout/hList1"/>
    <dgm:cxn modelId="{986B6788-53C5-4292-8E60-F9E8533E36F6}" type="presOf" srcId="{147FCB7A-5164-4776-A7A3-593B8114ECAA}" destId="{6FBC8F86-BBC1-4413-BC86-EB8CDF527253}" srcOrd="0" destOrd="0" presId="urn:microsoft.com/office/officeart/2005/8/layout/hList1"/>
    <dgm:cxn modelId="{CDF68798-4F86-46F2-8565-17C3FCD4354B}" srcId="{4AA05919-8215-4CE6-B90D-1B18A6A55FB5}" destId="{D823E636-BDF3-42A8-84D5-C6819047ED43}" srcOrd="3" destOrd="0" parTransId="{AC0CC1CD-1BB4-4B6A-A05A-EC18E0A6EF8A}" sibTransId="{852F928F-7C9B-42FC-B1DE-14DB6C15BBC8}"/>
    <dgm:cxn modelId="{E8E15D99-B03A-45E5-8F45-AD6FDB07F41B}" srcId="{D267E966-4925-4B38-9DD5-49B5ED812A59}" destId="{CFC43960-2371-424A-B071-7C3AFC04125A}" srcOrd="1" destOrd="0" parTransId="{64A638E8-EC96-49FC-9A1A-FB9CCAF0BA1C}" sibTransId="{2FB405CE-027F-4655-B468-933CB5D50FC5}"/>
    <dgm:cxn modelId="{32E2D4B2-4108-413B-AB17-F8C8C7A17773}" srcId="{D267E966-4925-4B38-9DD5-49B5ED812A59}" destId="{F3CA7C29-3F63-4803-ABD5-22ACA40C4921}" srcOrd="0" destOrd="0" parTransId="{2AC9F8CC-181E-4841-B8D7-4CA45E0AED58}" sibTransId="{05E25610-16C8-47F8-B642-DE86191B69D6}"/>
    <dgm:cxn modelId="{A63E27C2-0A0A-486A-96DC-63BEC4C12A99}" type="presOf" srcId="{E4162850-EFD0-4B5F-AA40-E6115C18E380}" destId="{A6E36600-1A44-4021-BBDC-DB7CDB5F3A03}" srcOrd="0" destOrd="0" presId="urn:microsoft.com/office/officeart/2005/8/layout/hList1"/>
    <dgm:cxn modelId="{4C44C9C3-C465-4B24-8C66-CBC1A3E65542}" srcId="{9476FF85-2745-4519-AA6E-151F31DDA867}" destId="{147FCB7A-5164-4776-A7A3-593B8114ECAA}" srcOrd="2" destOrd="0" parTransId="{2B73248E-55D9-4A50-89F6-A55F5744F6AA}" sibTransId="{48327FE9-BFA1-4BAD-99FB-3792736CE542}"/>
    <dgm:cxn modelId="{653B35CE-DD10-4B49-916E-9BEF58AB61B7}" type="presOf" srcId="{F3CA7C29-3F63-4803-ABD5-22ACA40C4921}" destId="{D1042408-7326-4A24-9A41-C0959AC6C148}" srcOrd="0" destOrd="0" presId="urn:microsoft.com/office/officeart/2005/8/layout/hList1"/>
    <dgm:cxn modelId="{5A0F0AE3-EB2F-4380-93B4-8E0BA2701B4A}" type="presOf" srcId="{CFC43960-2371-424A-B071-7C3AFC04125A}" destId="{D1042408-7326-4A24-9A41-C0959AC6C148}" srcOrd="0" destOrd="1" presId="urn:microsoft.com/office/officeart/2005/8/layout/hList1"/>
    <dgm:cxn modelId="{36BEEDFD-09DE-4A35-A2C5-D8B56C4CD176}" type="presOf" srcId="{D267E966-4925-4B38-9DD5-49B5ED812A59}" destId="{A1514595-27F1-4BC5-A5F4-4233E039EDD2}" srcOrd="0" destOrd="0" presId="urn:microsoft.com/office/officeart/2005/8/layout/hList1"/>
    <dgm:cxn modelId="{3B563732-C68B-4C83-A641-3BB4C567FC07}" type="presParOf" srcId="{36F8D460-3F06-40D0-8410-584E2A2B9998}" destId="{EE14DFB2-EDB2-4747-B10F-B1F60E539899}" srcOrd="0" destOrd="0" presId="urn:microsoft.com/office/officeart/2005/8/layout/hList1"/>
    <dgm:cxn modelId="{1372C4C3-3D1D-49C8-9327-37929349652B}" type="presParOf" srcId="{EE14DFB2-EDB2-4747-B10F-B1F60E539899}" destId="{A1514595-27F1-4BC5-A5F4-4233E039EDD2}" srcOrd="0" destOrd="0" presId="urn:microsoft.com/office/officeart/2005/8/layout/hList1"/>
    <dgm:cxn modelId="{B5311B3E-419E-411C-9E70-BDF3B6FDE7A1}" type="presParOf" srcId="{EE14DFB2-EDB2-4747-B10F-B1F60E539899}" destId="{D1042408-7326-4A24-9A41-C0959AC6C148}" srcOrd="1" destOrd="0" presId="urn:microsoft.com/office/officeart/2005/8/layout/hList1"/>
    <dgm:cxn modelId="{84367E9F-C5F1-4C1F-8F50-882212F7263D}" type="presParOf" srcId="{36F8D460-3F06-40D0-8410-584E2A2B9998}" destId="{79702957-0824-42EB-9A7B-96FA7855311E}" srcOrd="1" destOrd="0" presId="urn:microsoft.com/office/officeart/2005/8/layout/hList1"/>
    <dgm:cxn modelId="{9CFBAB02-5751-41E5-87F9-BF99F1E1E927}" type="presParOf" srcId="{36F8D460-3F06-40D0-8410-584E2A2B9998}" destId="{33908FAB-1CB4-4139-A515-A7C9735A4A51}" srcOrd="2" destOrd="0" presId="urn:microsoft.com/office/officeart/2005/8/layout/hList1"/>
    <dgm:cxn modelId="{EE1A7018-68CE-4B7A-BE9A-B3385E587749}" type="presParOf" srcId="{33908FAB-1CB4-4139-A515-A7C9735A4A51}" destId="{6DD31B90-C21B-4395-B335-DA4249927F5A}" srcOrd="0" destOrd="0" presId="urn:microsoft.com/office/officeart/2005/8/layout/hList1"/>
    <dgm:cxn modelId="{00ED939F-49D3-498E-90F2-EE5758AE8F85}" type="presParOf" srcId="{33908FAB-1CB4-4139-A515-A7C9735A4A51}" destId="{A6E36600-1A44-4021-BBDC-DB7CDB5F3A03}" srcOrd="1" destOrd="0" presId="urn:microsoft.com/office/officeart/2005/8/layout/hList1"/>
    <dgm:cxn modelId="{7EA94C31-E5E5-464C-A044-0D2E3F0A28F1}" type="presParOf" srcId="{36F8D460-3F06-40D0-8410-584E2A2B9998}" destId="{3AE04890-6C2B-488F-8041-083F178B9CCA}" srcOrd="3" destOrd="0" presId="urn:microsoft.com/office/officeart/2005/8/layout/hList1"/>
    <dgm:cxn modelId="{460197DD-3B8E-4048-8F45-1D3E4726CA29}" type="presParOf" srcId="{36F8D460-3F06-40D0-8410-584E2A2B9998}" destId="{2B5F1EB3-AFCC-41AE-9BA4-5E8FCC51D782}" srcOrd="4" destOrd="0" presId="urn:microsoft.com/office/officeart/2005/8/layout/hList1"/>
    <dgm:cxn modelId="{B6C9F4E9-2C99-43C6-A185-3465629EDA5F}" type="presParOf" srcId="{2B5F1EB3-AFCC-41AE-9BA4-5E8FCC51D782}" destId="{6FBC8F86-BBC1-4413-BC86-EB8CDF527253}" srcOrd="0" destOrd="0" presId="urn:microsoft.com/office/officeart/2005/8/layout/hList1"/>
    <dgm:cxn modelId="{9097D64E-BCF0-4DA6-9F18-8091B90EFB26}" type="presParOf" srcId="{2B5F1EB3-AFCC-41AE-9BA4-5E8FCC51D782}" destId="{1BF6923A-CED9-4D57-9755-A0D2FE894714}" srcOrd="1" destOrd="0" presId="urn:microsoft.com/office/officeart/2005/8/layout/hList1"/>
    <dgm:cxn modelId="{E813A69F-D385-4856-90BA-48D9B144B664}" type="presParOf" srcId="{36F8D460-3F06-40D0-8410-584E2A2B9998}" destId="{78EC7346-F520-48A0-826F-70304FF9D704}" srcOrd="5" destOrd="0" presId="urn:microsoft.com/office/officeart/2005/8/layout/hList1"/>
    <dgm:cxn modelId="{C20DCF22-3063-40C3-91D1-D16732E61A7C}" type="presParOf" srcId="{36F8D460-3F06-40D0-8410-584E2A2B9998}" destId="{9253EBD1-7784-463B-8F9E-6F7F35875551}" srcOrd="6" destOrd="0" presId="urn:microsoft.com/office/officeart/2005/8/layout/hList1"/>
    <dgm:cxn modelId="{946C4173-E692-4EDF-B746-45508CCFF028}" type="presParOf" srcId="{9253EBD1-7784-463B-8F9E-6F7F35875551}" destId="{3E103BBD-6F8E-4FCB-B831-E788AC71DD38}" srcOrd="0" destOrd="0" presId="urn:microsoft.com/office/officeart/2005/8/layout/hList1"/>
    <dgm:cxn modelId="{45DA44F5-C8E3-40BC-8FB2-A05BFE78DF47}" type="presParOf" srcId="{9253EBD1-7784-463B-8F9E-6F7F35875551}" destId="{03F5B3EC-4D3B-4A3C-B546-E4427E24EB7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DF446AF-80F9-459B-AA60-3A1FAE4B152F}" type="doc">
      <dgm:prSet loTypeId="urn:microsoft.com/office/officeart/2005/8/layout/venn3" loCatId="relationship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n-US"/>
        </a:p>
      </dgm:t>
    </dgm:pt>
    <dgm:pt modelId="{9BA74D62-2777-43DC-80E3-D4E5B593EA78}">
      <dgm:prSet phldrT="[Text]" phldr="0" custT="1"/>
      <dgm:spPr/>
      <dgm:t>
        <a:bodyPr/>
        <a:lstStyle/>
        <a:p>
          <a:pPr rtl="0"/>
          <a:r>
            <a:rPr lang="en-US" sz="1600">
              <a:latin typeface="Arial"/>
            </a:rPr>
            <a:t>Employers (SMEs, big, public...)</a:t>
          </a:r>
          <a:endParaRPr lang="en-US" sz="1600"/>
        </a:p>
      </dgm:t>
    </dgm:pt>
    <dgm:pt modelId="{E6C73A0B-982F-444F-8567-E4887498D10F}" type="parTrans" cxnId="{E32A12EC-CCAA-4EEB-8D81-11872D99D415}">
      <dgm:prSet/>
      <dgm:spPr/>
      <dgm:t>
        <a:bodyPr/>
        <a:lstStyle/>
        <a:p>
          <a:endParaRPr lang="en-US"/>
        </a:p>
      </dgm:t>
    </dgm:pt>
    <dgm:pt modelId="{68E294C2-F8CB-4E9A-9E6C-ADF430AE5C78}" type="sibTrans" cxnId="{E32A12EC-CCAA-4EEB-8D81-11872D99D415}">
      <dgm:prSet/>
      <dgm:spPr/>
      <dgm:t>
        <a:bodyPr/>
        <a:lstStyle/>
        <a:p>
          <a:endParaRPr lang="en-US"/>
        </a:p>
      </dgm:t>
    </dgm:pt>
    <dgm:pt modelId="{2D2602E9-E26F-41A2-89CD-88C7174BE2ED}">
      <dgm:prSet phldrT="[Text]" phldr="0" custT="1"/>
      <dgm:spPr/>
      <dgm:t>
        <a:bodyPr/>
        <a:lstStyle/>
        <a:p>
          <a:pPr rtl="0"/>
          <a:r>
            <a:rPr lang="en-US" sz="1600">
              <a:latin typeface="Arial"/>
            </a:rPr>
            <a:t>Workers, self-employed, job seekers </a:t>
          </a:r>
          <a:endParaRPr lang="en-US" sz="1600"/>
        </a:p>
      </dgm:t>
    </dgm:pt>
    <dgm:pt modelId="{8A7D6989-6655-4AE0-8821-3DD39D3B448B}" type="parTrans" cxnId="{8204A4B8-1CD6-4C18-BA13-554B78DEC568}">
      <dgm:prSet/>
      <dgm:spPr/>
      <dgm:t>
        <a:bodyPr/>
        <a:lstStyle/>
        <a:p>
          <a:endParaRPr lang="en-US"/>
        </a:p>
      </dgm:t>
    </dgm:pt>
    <dgm:pt modelId="{DEA43227-85F7-438E-AF60-9EAFD36919C7}" type="sibTrans" cxnId="{8204A4B8-1CD6-4C18-BA13-554B78DEC568}">
      <dgm:prSet/>
      <dgm:spPr/>
      <dgm:t>
        <a:bodyPr/>
        <a:lstStyle/>
        <a:p>
          <a:endParaRPr lang="en-US"/>
        </a:p>
      </dgm:t>
    </dgm:pt>
    <dgm:pt modelId="{BED2A72C-2ED6-451D-AD97-98BD31D470D1}">
      <dgm:prSet phldrT="[Text]" phldr="0" custT="1"/>
      <dgm:spPr/>
      <dgm:t>
        <a:bodyPr/>
        <a:lstStyle/>
        <a:p>
          <a:pPr rtl="0"/>
          <a:r>
            <a:rPr lang="en-US" sz="1600">
              <a:latin typeface="Arial"/>
            </a:rPr>
            <a:t>Public employ-</a:t>
          </a:r>
          <a:r>
            <a:rPr lang="en-US" sz="1600" err="1">
              <a:latin typeface="Arial"/>
            </a:rPr>
            <a:t>ment</a:t>
          </a:r>
          <a:r>
            <a:rPr lang="en-US" sz="1600">
              <a:latin typeface="Arial"/>
            </a:rPr>
            <a:t> services</a:t>
          </a:r>
          <a:endParaRPr lang="en-US" sz="1600"/>
        </a:p>
      </dgm:t>
    </dgm:pt>
    <dgm:pt modelId="{3327DDE9-9537-4184-B327-8681A15A3AE0}" type="parTrans" cxnId="{1BC4F4B9-7613-4664-BAB0-0933C71C0E0F}">
      <dgm:prSet/>
      <dgm:spPr/>
      <dgm:t>
        <a:bodyPr/>
        <a:lstStyle/>
        <a:p>
          <a:endParaRPr lang="en-US"/>
        </a:p>
      </dgm:t>
    </dgm:pt>
    <dgm:pt modelId="{9D0EEA04-803C-4672-96E0-EE3CF16BB9EB}" type="sibTrans" cxnId="{1BC4F4B9-7613-4664-BAB0-0933C71C0E0F}">
      <dgm:prSet/>
      <dgm:spPr/>
      <dgm:t>
        <a:bodyPr/>
        <a:lstStyle/>
        <a:p>
          <a:endParaRPr lang="en-US"/>
        </a:p>
      </dgm:t>
    </dgm:pt>
    <dgm:pt modelId="{40328272-575A-43C2-AF89-4D785DC2AEA0}">
      <dgm:prSet phldrT="[Text]" phldr="0" custT="1"/>
      <dgm:spPr/>
      <dgm:t>
        <a:bodyPr/>
        <a:lstStyle/>
        <a:p>
          <a:pPr rtl="0"/>
          <a:r>
            <a:rPr lang="en-US" sz="1600">
              <a:latin typeface="Arial"/>
            </a:rPr>
            <a:t>Issuers of qualifications and credentials </a:t>
          </a:r>
          <a:endParaRPr lang="en-US" sz="1600"/>
        </a:p>
      </dgm:t>
    </dgm:pt>
    <dgm:pt modelId="{6FB5D38B-3051-48B0-BF3D-446B1799CBC5}" type="parTrans" cxnId="{9A966390-6C36-43E5-AF9E-9822AC3148C7}">
      <dgm:prSet/>
      <dgm:spPr/>
      <dgm:t>
        <a:bodyPr/>
        <a:lstStyle/>
        <a:p>
          <a:endParaRPr lang="en-US"/>
        </a:p>
      </dgm:t>
    </dgm:pt>
    <dgm:pt modelId="{6DB87CBD-E2D4-4BB9-8CEA-2D9079E73969}" type="sibTrans" cxnId="{9A966390-6C36-43E5-AF9E-9822AC3148C7}">
      <dgm:prSet/>
      <dgm:spPr/>
      <dgm:t>
        <a:bodyPr/>
        <a:lstStyle/>
        <a:p>
          <a:endParaRPr lang="en-US"/>
        </a:p>
      </dgm:t>
    </dgm:pt>
    <dgm:pt modelId="{299A7748-20F3-45FA-85BF-8A59E9E0D21D}">
      <dgm:prSet phldr="0" custT="1"/>
      <dgm:spPr/>
      <dgm:t>
        <a:bodyPr/>
        <a:lstStyle/>
        <a:p>
          <a:pPr rtl="0"/>
          <a:r>
            <a:rPr lang="en-US" sz="1600" err="1">
              <a:latin typeface="Arial"/>
            </a:rPr>
            <a:t>Recog-nition</a:t>
          </a:r>
          <a:r>
            <a:rPr lang="en-US" sz="1600">
              <a:latin typeface="Arial"/>
            </a:rPr>
            <a:t> and validation authorities</a:t>
          </a:r>
        </a:p>
      </dgm:t>
    </dgm:pt>
    <dgm:pt modelId="{BF3CDA1F-BCF6-4378-965E-82F8607B642F}" type="parTrans" cxnId="{6FEE7D81-A83C-45CB-B8D4-8BC27EC0C4E7}">
      <dgm:prSet/>
      <dgm:spPr/>
      <dgm:t>
        <a:bodyPr/>
        <a:lstStyle/>
        <a:p>
          <a:endParaRPr lang="en-US"/>
        </a:p>
      </dgm:t>
    </dgm:pt>
    <dgm:pt modelId="{8CD538CD-983B-4E4E-8C77-541D3527CDAA}" type="sibTrans" cxnId="{6FEE7D81-A83C-45CB-B8D4-8BC27EC0C4E7}">
      <dgm:prSet/>
      <dgm:spPr/>
      <dgm:t>
        <a:bodyPr/>
        <a:lstStyle/>
        <a:p>
          <a:endParaRPr lang="en-US"/>
        </a:p>
      </dgm:t>
    </dgm:pt>
    <dgm:pt modelId="{7B41215B-3AB9-4ABD-A0BC-D5FFC40355C0}">
      <dgm:prSet phldr="0" custT="1"/>
      <dgm:spPr/>
      <dgm:t>
        <a:bodyPr/>
        <a:lstStyle/>
        <a:p>
          <a:pPr rtl="0"/>
          <a:r>
            <a:rPr lang="en-US" sz="1600">
              <a:latin typeface="Arial"/>
            </a:rPr>
            <a:t>Civil Society Organizations </a:t>
          </a:r>
        </a:p>
      </dgm:t>
    </dgm:pt>
    <dgm:pt modelId="{556520BA-661A-4561-AA9A-0848609E3C60}" type="parTrans" cxnId="{3FD85A9C-7C78-4C99-856A-7F782FFC7DBB}">
      <dgm:prSet/>
      <dgm:spPr/>
      <dgm:t>
        <a:bodyPr/>
        <a:lstStyle/>
        <a:p>
          <a:endParaRPr lang="en-US"/>
        </a:p>
      </dgm:t>
    </dgm:pt>
    <dgm:pt modelId="{488E362A-8A54-4D41-AAEC-BED8AB56CFFA}" type="sibTrans" cxnId="{3FD85A9C-7C78-4C99-856A-7F782FFC7DBB}">
      <dgm:prSet/>
      <dgm:spPr/>
      <dgm:t>
        <a:bodyPr/>
        <a:lstStyle/>
        <a:p>
          <a:endParaRPr lang="en-US"/>
        </a:p>
      </dgm:t>
    </dgm:pt>
    <dgm:pt modelId="{951097DB-2DA9-4BC9-8062-0FB7667F9E9D}">
      <dgm:prSet phldr="0" custT="1"/>
      <dgm:spPr/>
      <dgm:t>
        <a:bodyPr/>
        <a:lstStyle/>
        <a:p>
          <a:pPr rtl="0"/>
          <a:r>
            <a:rPr lang="en-US" sz="1600">
              <a:latin typeface="Arial"/>
            </a:rPr>
            <a:t>Social Partners</a:t>
          </a:r>
          <a:endParaRPr lang="en-US" sz="1600"/>
        </a:p>
      </dgm:t>
    </dgm:pt>
    <dgm:pt modelId="{E94CF9AD-06D3-43EA-9F2C-CB1693AA0745}" type="parTrans" cxnId="{DC82BD23-46EF-4D8C-BEE2-977AA2164618}">
      <dgm:prSet/>
      <dgm:spPr/>
      <dgm:t>
        <a:bodyPr/>
        <a:lstStyle/>
        <a:p>
          <a:endParaRPr lang="en-US"/>
        </a:p>
      </dgm:t>
    </dgm:pt>
    <dgm:pt modelId="{D6DA5FE4-7BE8-481B-8ED8-57951CAA2F4F}" type="sibTrans" cxnId="{DC82BD23-46EF-4D8C-BEE2-977AA2164618}">
      <dgm:prSet/>
      <dgm:spPr/>
      <dgm:t>
        <a:bodyPr/>
        <a:lstStyle/>
        <a:p>
          <a:endParaRPr lang="en-US"/>
        </a:p>
      </dgm:t>
    </dgm:pt>
    <dgm:pt modelId="{059D7D99-2614-416E-BAC6-A3C208C8C1AF}">
      <dgm:prSet phldr="0" custT="1"/>
      <dgm:spPr/>
      <dgm:t>
        <a:bodyPr/>
        <a:lstStyle/>
        <a:p>
          <a:pPr rtl="0"/>
          <a:r>
            <a:rPr lang="en-US" sz="1600">
              <a:latin typeface="Arial"/>
            </a:rPr>
            <a:t>Education and training providers </a:t>
          </a:r>
        </a:p>
      </dgm:t>
    </dgm:pt>
    <dgm:pt modelId="{ACFA6E56-9BE5-4C91-AADD-19C1CE8829A5}" type="parTrans" cxnId="{9C6548AF-BDDF-48DD-9892-DD6FD287559B}">
      <dgm:prSet/>
      <dgm:spPr/>
      <dgm:t>
        <a:bodyPr/>
        <a:lstStyle/>
        <a:p>
          <a:endParaRPr lang="en-US"/>
        </a:p>
      </dgm:t>
    </dgm:pt>
    <dgm:pt modelId="{2C1DA27F-50E1-486D-9381-773EDD19FB5A}" type="sibTrans" cxnId="{9C6548AF-BDDF-48DD-9892-DD6FD287559B}">
      <dgm:prSet/>
      <dgm:spPr/>
      <dgm:t>
        <a:bodyPr/>
        <a:lstStyle/>
        <a:p>
          <a:endParaRPr lang="en-US"/>
        </a:p>
      </dgm:t>
    </dgm:pt>
    <dgm:pt modelId="{4C5BA60E-143B-45B0-85FE-5928F49112BB}" type="pres">
      <dgm:prSet presAssocID="{1DF446AF-80F9-459B-AA60-3A1FAE4B152F}" presName="Name0" presStyleCnt="0">
        <dgm:presLayoutVars>
          <dgm:dir/>
          <dgm:resizeHandles val="exact"/>
        </dgm:presLayoutVars>
      </dgm:prSet>
      <dgm:spPr/>
    </dgm:pt>
    <dgm:pt modelId="{1E700428-5922-419A-A563-CD85473849B5}" type="pres">
      <dgm:prSet presAssocID="{9BA74D62-2777-43DC-80E3-D4E5B593EA78}" presName="Name5" presStyleLbl="vennNode1" presStyleIdx="0" presStyleCnt="8">
        <dgm:presLayoutVars>
          <dgm:bulletEnabled val="1"/>
        </dgm:presLayoutVars>
      </dgm:prSet>
      <dgm:spPr/>
    </dgm:pt>
    <dgm:pt modelId="{035DE22A-3CE6-4EC2-ABF2-FFF071E641AF}" type="pres">
      <dgm:prSet presAssocID="{68E294C2-F8CB-4E9A-9E6C-ADF430AE5C78}" presName="space" presStyleCnt="0"/>
      <dgm:spPr/>
    </dgm:pt>
    <dgm:pt modelId="{107AA3E2-F8B7-422A-B948-3117BC9A0D77}" type="pres">
      <dgm:prSet presAssocID="{2D2602E9-E26F-41A2-89CD-88C7174BE2ED}" presName="Name5" presStyleLbl="vennNode1" presStyleIdx="1" presStyleCnt="8">
        <dgm:presLayoutVars>
          <dgm:bulletEnabled val="1"/>
        </dgm:presLayoutVars>
      </dgm:prSet>
      <dgm:spPr/>
    </dgm:pt>
    <dgm:pt modelId="{5A94BD08-36D8-435A-8806-99B9D83C7F3D}" type="pres">
      <dgm:prSet presAssocID="{DEA43227-85F7-438E-AF60-9EAFD36919C7}" presName="space" presStyleCnt="0"/>
      <dgm:spPr/>
    </dgm:pt>
    <dgm:pt modelId="{3564413C-5985-4605-8DBB-AFF666849FD1}" type="pres">
      <dgm:prSet presAssocID="{BED2A72C-2ED6-451D-AD97-98BD31D470D1}" presName="Name5" presStyleLbl="vennNode1" presStyleIdx="2" presStyleCnt="8">
        <dgm:presLayoutVars>
          <dgm:bulletEnabled val="1"/>
        </dgm:presLayoutVars>
      </dgm:prSet>
      <dgm:spPr/>
    </dgm:pt>
    <dgm:pt modelId="{2A45563D-9F68-48D4-9599-AE5BF6250916}" type="pres">
      <dgm:prSet presAssocID="{9D0EEA04-803C-4672-96E0-EE3CF16BB9EB}" presName="space" presStyleCnt="0"/>
      <dgm:spPr/>
    </dgm:pt>
    <dgm:pt modelId="{C2C7E654-4EAC-48E3-B992-149336FEADB8}" type="pres">
      <dgm:prSet presAssocID="{40328272-575A-43C2-AF89-4D785DC2AEA0}" presName="Name5" presStyleLbl="vennNode1" presStyleIdx="3" presStyleCnt="8">
        <dgm:presLayoutVars>
          <dgm:bulletEnabled val="1"/>
        </dgm:presLayoutVars>
      </dgm:prSet>
      <dgm:spPr/>
    </dgm:pt>
    <dgm:pt modelId="{8BFAED2D-B49F-4078-881C-46A081C1075C}" type="pres">
      <dgm:prSet presAssocID="{6DB87CBD-E2D4-4BB9-8CEA-2D9079E73969}" presName="space" presStyleCnt="0"/>
      <dgm:spPr/>
    </dgm:pt>
    <dgm:pt modelId="{FC4A0BA0-3A30-4D94-9352-24FDF8E12F0C}" type="pres">
      <dgm:prSet presAssocID="{299A7748-20F3-45FA-85BF-8A59E9E0D21D}" presName="Name5" presStyleLbl="vennNode1" presStyleIdx="4" presStyleCnt="8">
        <dgm:presLayoutVars>
          <dgm:bulletEnabled val="1"/>
        </dgm:presLayoutVars>
      </dgm:prSet>
      <dgm:spPr/>
    </dgm:pt>
    <dgm:pt modelId="{507B0EA1-D825-48FC-B2CB-AA9F1D8C2051}" type="pres">
      <dgm:prSet presAssocID="{8CD538CD-983B-4E4E-8C77-541D3527CDAA}" presName="space" presStyleCnt="0"/>
      <dgm:spPr/>
    </dgm:pt>
    <dgm:pt modelId="{76F5290B-9DED-4198-9330-D87C7D4B2F1B}" type="pres">
      <dgm:prSet presAssocID="{7B41215B-3AB9-4ABD-A0BC-D5FFC40355C0}" presName="Name5" presStyleLbl="vennNode1" presStyleIdx="5" presStyleCnt="8">
        <dgm:presLayoutVars>
          <dgm:bulletEnabled val="1"/>
        </dgm:presLayoutVars>
      </dgm:prSet>
      <dgm:spPr/>
    </dgm:pt>
    <dgm:pt modelId="{C247E042-23E3-4C9F-ABC0-E9F246B27349}" type="pres">
      <dgm:prSet presAssocID="{488E362A-8A54-4D41-AAEC-BED8AB56CFFA}" presName="space" presStyleCnt="0"/>
      <dgm:spPr/>
    </dgm:pt>
    <dgm:pt modelId="{1930C34D-A489-4996-A633-92C04FC7185E}" type="pres">
      <dgm:prSet presAssocID="{951097DB-2DA9-4BC9-8062-0FB7667F9E9D}" presName="Name5" presStyleLbl="vennNode1" presStyleIdx="6" presStyleCnt="8">
        <dgm:presLayoutVars>
          <dgm:bulletEnabled val="1"/>
        </dgm:presLayoutVars>
      </dgm:prSet>
      <dgm:spPr/>
    </dgm:pt>
    <dgm:pt modelId="{A6D78780-3E81-418C-90D6-9C85E599B132}" type="pres">
      <dgm:prSet presAssocID="{D6DA5FE4-7BE8-481B-8ED8-57951CAA2F4F}" presName="space" presStyleCnt="0"/>
      <dgm:spPr/>
    </dgm:pt>
    <dgm:pt modelId="{55A7014B-8E3B-47D6-9C86-8CD090F44AF1}" type="pres">
      <dgm:prSet presAssocID="{059D7D99-2614-416E-BAC6-A3C208C8C1AF}" presName="Name5" presStyleLbl="vennNode1" presStyleIdx="7" presStyleCnt="8">
        <dgm:presLayoutVars>
          <dgm:bulletEnabled val="1"/>
        </dgm:presLayoutVars>
      </dgm:prSet>
      <dgm:spPr/>
    </dgm:pt>
  </dgm:ptLst>
  <dgm:cxnLst>
    <dgm:cxn modelId="{BF9BBF10-056D-4554-8553-50EF4FA79AAA}" type="presOf" srcId="{BED2A72C-2ED6-451D-AD97-98BD31D470D1}" destId="{3564413C-5985-4605-8DBB-AFF666849FD1}" srcOrd="0" destOrd="0" presId="urn:microsoft.com/office/officeart/2005/8/layout/venn3"/>
    <dgm:cxn modelId="{B1BA8614-4D72-4352-84D0-D0A6AE6F3EAA}" type="presOf" srcId="{9BA74D62-2777-43DC-80E3-D4E5B593EA78}" destId="{1E700428-5922-419A-A563-CD85473849B5}" srcOrd="0" destOrd="0" presId="urn:microsoft.com/office/officeart/2005/8/layout/venn3"/>
    <dgm:cxn modelId="{DC82BD23-46EF-4D8C-BEE2-977AA2164618}" srcId="{1DF446AF-80F9-459B-AA60-3A1FAE4B152F}" destId="{951097DB-2DA9-4BC9-8062-0FB7667F9E9D}" srcOrd="6" destOrd="0" parTransId="{E94CF9AD-06D3-43EA-9F2C-CB1693AA0745}" sibTransId="{D6DA5FE4-7BE8-481B-8ED8-57951CAA2F4F}"/>
    <dgm:cxn modelId="{D4C96965-A630-42A2-8C9F-CBD6977BEC37}" type="presOf" srcId="{299A7748-20F3-45FA-85BF-8A59E9E0D21D}" destId="{FC4A0BA0-3A30-4D94-9352-24FDF8E12F0C}" srcOrd="0" destOrd="0" presId="urn:microsoft.com/office/officeart/2005/8/layout/venn3"/>
    <dgm:cxn modelId="{59316969-BF04-402F-99D0-072B586DACF5}" type="presOf" srcId="{951097DB-2DA9-4BC9-8062-0FB7667F9E9D}" destId="{1930C34D-A489-4996-A633-92C04FC7185E}" srcOrd="0" destOrd="0" presId="urn:microsoft.com/office/officeart/2005/8/layout/venn3"/>
    <dgm:cxn modelId="{740A477E-7DDD-4965-992E-8DD499D4BB37}" type="presOf" srcId="{2D2602E9-E26F-41A2-89CD-88C7174BE2ED}" destId="{107AA3E2-F8B7-422A-B948-3117BC9A0D77}" srcOrd="0" destOrd="0" presId="urn:microsoft.com/office/officeart/2005/8/layout/venn3"/>
    <dgm:cxn modelId="{A84BC37F-4291-4175-BB32-DE051231216D}" type="presOf" srcId="{059D7D99-2614-416E-BAC6-A3C208C8C1AF}" destId="{55A7014B-8E3B-47D6-9C86-8CD090F44AF1}" srcOrd="0" destOrd="0" presId="urn:microsoft.com/office/officeart/2005/8/layout/venn3"/>
    <dgm:cxn modelId="{6FEE7D81-A83C-45CB-B8D4-8BC27EC0C4E7}" srcId="{1DF446AF-80F9-459B-AA60-3A1FAE4B152F}" destId="{299A7748-20F3-45FA-85BF-8A59E9E0D21D}" srcOrd="4" destOrd="0" parTransId="{BF3CDA1F-BCF6-4378-965E-82F8607B642F}" sibTransId="{8CD538CD-983B-4E4E-8C77-541D3527CDAA}"/>
    <dgm:cxn modelId="{9A966390-6C36-43E5-AF9E-9822AC3148C7}" srcId="{1DF446AF-80F9-459B-AA60-3A1FAE4B152F}" destId="{40328272-575A-43C2-AF89-4D785DC2AEA0}" srcOrd="3" destOrd="0" parTransId="{6FB5D38B-3051-48B0-BF3D-446B1799CBC5}" sibTransId="{6DB87CBD-E2D4-4BB9-8CEA-2D9079E73969}"/>
    <dgm:cxn modelId="{E31EBA92-29D9-4F10-AA49-E2C4ACB15720}" type="presOf" srcId="{40328272-575A-43C2-AF89-4D785DC2AEA0}" destId="{C2C7E654-4EAC-48E3-B992-149336FEADB8}" srcOrd="0" destOrd="0" presId="urn:microsoft.com/office/officeart/2005/8/layout/venn3"/>
    <dgm:cxn modelId="{67B1D09A-9AE3-45E6-BEB3-D8965D1DEEB5}" type="presOf" srcId="{7B41215B-3AB9-4ABD-A0BC-D5FFC40355C0}" destId="{76F5290B-9DED-4198-9330-D87C7D4B2F1B}" srcOrd="0" destOrd="0" presId="urn:microsoft.com/office/officeart/2005/8/layout/venn3"/>
    <dgm:cxn modelId="{3FD85A9C-7C78-4C99-856A-7F782FFC7DBB}" srcId="{1DF446AF-80F9-459B-AA60-3A1FAE4B152F}" destId="{7B41215B-3AB9-4ABD-A0BC-D5FFC40355C0}" srcOrd="5" destOrd="0" parTransId="{556520BA-661A-4561-AA9A-0848609E3C60}" sibTransId="{488E362A-8A54-4D41-AAEC-BED8AB56CFFA}"/>
    <dgm:cxn modelId="{9C6548AF-BDDF-48DD-9892-DD6FD287559B}" srcId="{1DF446AF-80F9-459B-AA60-3A1FAE4B152F}" destId="{059D7D99-2614-416E-BAC6-A3C208C8C1AF}" srcOrd="7" destOrd="0" parTransId="{ACFA6E56-9BE5-4C91-AADD-19C1CE8829A5}" sibTransId="{2C1DA27F-50E1-486D-9381-773EDD19FB5A}"/>
    <dgm:cxn modelId="{8204A4B8-1CD6-4C18-BA13-554B78DEC568}" srcId="{1DF446AF-80F9-459B-AA60-3A1FAE4B152F}" destId="{2D2602E9-E26F-41A2-89CD-88C7174BE2ED}" srcOrd="1" destOrd="0" parTransId="{8A7D6989-6655-4AE0-8821-3DD39D3B448B}" sibTransId="{DEA43227-85F7-438E-AF60-9EAFD36919C7}"/>
    <dgm:cxn modelId="{1BC4F4B9-7613-4664-BAB0-0933C71C0E0F}" srcId="{1DF446AF-80F9-459B-AA60-3A1FAE4B152F}" destId="{BED2A72C-2ED6-451D-AD97-98BD31D470D1}" srcOrd="2" destOrd="0" parTransId="{3327DDE9-9537-4184-B327-8681A15A3AE0}" sibTransId="{9D0EEA04-803C-4672-96E0-EE3CF16BB9EB}"/>
    <dgm:cxn modelId="{842874DA-BF97-4AE5-9B0C-3885145CF500}" type="presOf" srcId="{1DF446AF-80F9-459B-AA60-3A1FAE4B152F}" destId="{4C5BA60E-143B-45B0-85FE-5928F49112BB}" srcOrd="0" destOrd="0" presId="urn:microsoft.com/office/officeart/2005/8/layout/venn3"/>
    <dgm:cxn modelId="{E32A12EC-CCAA-4EEB-8D81-11872D99D415}" srcId="{1DF446AF-80F9-459B-AA60-3A1FAE4B152F}" destId="{9BA74D62-2777-43DC-80E3-D4E5B593EA78}" srcOrd="0" destOrd="0" parTransId="{E6C73A0B-982F-444F-8567-E4887498D10F}" sibTransId="{68E294C2-F8CB-4E9A-9E6C-ADF430AE5C78}"/>
    <dgm:cxn modelId="{D08B5E20-86F9-4CD8-AFE6-45A2997ADC3F}" type="presParOf" srcId="{4C5BA60E-143B-45B0-85FE-5928F49112BB}" destId="{1E700428-5922-419A-A563-CD85473849B5}" srcOrd="0" destOrd="0" presId="urn:microsoft.com/office/officeart/2005/8/layout/venn3"/>
    <dgm:cxn modelId="{70920BB9-1730-4CD8-874B-7CA2AF4E7B91}" type="presParOf" srcId="{4C5BA60E-143B-45B0-85FE-5928F49112BB}" destId="{035DE22A-3CE6-4EC2-ABF2-FFF071E641AF}" srcOrd="1" destOrd="0" presId="urn:microsoft.com/office/officeart/2005/8/layout/venn3"/>
    <dgm:cxn modelId="{E8C83FAA-42FD-4EAF-80FD-1E1702BCC078}" type="presParOf" srcId="{4C5BA60E-143B-45B0-85FE-5928F49112BB}" destId="{107AA3E2-F8B7-422A-B948-3117BC9A0D77}" srcOrd="2" destOrd="0" presId="urn:microsoft.com/office/officeart/2005/8/layout/venn3"/>
    <dgm:cxn modelId="{8391E704-DF62-4F3B-A27F-99FDDD7D108A}" type="presParOf" srcId="{4C5BA60E-143B-45B0-85FE-5928F49112BB}" destId="{5A94BD08-36D8-435A-8806-99B9D83C7F3D}" srcOrd="3" destOrd="0" presId="urn:microsoft.com/office/officeart/2005/8/layout/venn3"/>
    <dgm:cxn modelId="{2034AB94-DBE7-496E-8EA6-7567635C22A2}" type="presParOf" srcId="{4C5BA60E-143B-45B0-85FE-5928F49112BB}" destId="{3564413C-5985-4605-8DBB-AFF666849FD1}" srcOrd="4" destOrd="0" presId="urn:microsoft.com/office/officeart/2005/8/layout/venn3"/>
    <dgm:cxn modelId="{BCE0DDA5-A427-402D-832E-275630A061B9}" type="presParOf" srcId="{4C5BA60E-143B-45B0-85FE-5928F49112BB}" destId="{2A45563D-9F68-48D4-9599-AE5BF6250916}" srcOrd="5" destOrd="0" presId="urn:microsoft.com/office/officeart/2005/8/layout/venn3"/>
    <dgm:cxn modelId="{A86311C7-756A-4CC4-8F4E-C6902C11009E}" type="presParOf" srcId="{4C5BA60E-143B-45B0-85FE-5928F49112BB}" destId="{C2C7E654-4EAC-48E3-B992-149336FEADB8}" srcOrd="6" destOrd="0" presId="urn:microsoft.com/office/officeart/2005/8/layout/venn3"/>
    <dgm:cxn modelId="{5398A2A4-9D2E-4443-A7A2-1F20F3A96039}" type="presParOf" srcId="{4C5BA60E-143B-45B0-85FE-5928F49112BB}" destId="{8BFAED2D-B49F-4078-881C-46A081C1075C}" srcOrd="7" destOrd="0" presId="urn:microsoft.com/office/officeart/2005/8/layout/venn3"/>
    <dgm:cxn modelId="{B1DF8E16-83EF-4AF4-8803-FB24470B60A0}" type="presParOf" srcId="{4C5BA60E-143B-45B0-85FE-5928F49112BB}" destId="{FC4A0BA0-3A30-4D94-9352-24FDF8E12F0C}" srcOrd="8" destOrd="0" presId="urn:microsoft.com/office/officeart/2005/8/layout/venn3"/>
    <dgm:cxn modelId="{4362C05C-37A2-48C6-892C-D606A51F2042}" type="presParOf" srcId="{4C5BA60E-143B-45B0-85FE-5928F49112BB}" destId="{507B0EA1-D825-48FC-B2CB-AA9F1D8C2051}" srcOrd="9" destOrd="0" presId="urn:microsoft.com/office/officeart/2005/8/layout/venn3"/>
    <dgm:cxn modelId="{CC712CDD-2550-493D-8FB8-71D6D7068DCF}" type="presParOf" srcId="{4C5BA60E-143B-45B0-85FE-5928F49112BB}" destId="{76F5290B-9DED-4198-9330-D87C7D4B2F1B}" srcOrd="10" destOrd="0" presId="urn:microsoft.com/office/officeart/2005/8/layout/venn3"/>
    <dgm:cxn modelId="{F9F608DE-0BAE-4BA2-B13E-701F81F7F7F3}" type="presParOf" srcId="{4C5BA60E-143B-45B0-85FE-5928F49112BB}" destId="{C247E042-23E3-4C9F-ABC0-E9F246B27349}" srcOrd="11" destOrd="0" presId="urn:microsoft.com/office/officeart/2005/8/layout/venn3"/>
    <dgm:cxn modelId="{D4F59232-2A68-4E21-BA0F-1BF0A88D4E62}" type="presParOf" srcId="{4C5BA60E-143B-45B0-85FE-5928F49112BB}" destId="{1930C34D-A489-4996-A633-92C04FC7185E}" srcOrd="12" destOrd="0" presId="urn:microsoft.com/office/officeart/2005/8/layout/venn3"/>
    <dgm:cxn modelId="{1152891E-A5C2-4E25-9485-BAD1A3C046E3}" type="presParOf" srcId="{4C5BA60E-143B-45B0-85FE-5928F49112BB}" destId="{A6D78780-3E81-418C-90D6-9C85E599B132}" srcOrd="13" destOrd="0" presId="urn:microsoft.com/office/officeart/2005/8/layout/venn3"/>
    <dgm:cxn modelId="{6612EE4A-0CCE-420E-BCA1-4055BAA93E79}" type="presParOf" srcId="{4C5BA60E-143B-45B0-85FE-5928F49112BB}" destId="{55A7014B-8E3B-47D6-9C86-8CD090F44AF1}" srcOrd="1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D0A05-45C4-4FAA-8CF0-8869B81BC61B}">
      <dsp:nvSpPr>
        <dsp:cNvPr id="0" name=""/>
        <dsp:cNvSpPr/>
      </dsp:nvSpPr>
      <dsp:spPr>
        <a:xfrm>
          <a:off x="780454" y="353"/>
          <a:ext cx="2798340" cy="1679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u="none" kern="1200">
              <a:latin typeface="Arial"/>
              <a:ea typeface="Calibri"/>
              <a:cs typeface="Calibri"/>
              <a:hlinkClick xmlns:r="http://schemas.openxmlformats.org/officeDocument/2006/relationships" r:id="rId1"/>
            </a:rPr>
            <a:t>Commission’s 2024-2029 political guidelines</a:t>
          </a:r>
          <a:endParaRPr lang="en-US" sz="2700" u="none" kern="1200">
            <a:latin typeface="Arial"/>
            <a:ea typeface="Calibri"/>
            <a:cs typeface="Arial"/>
          </a:endParaRPr>
        </a:p>
      </dsp:txBody>
      <dsp:txXfrm>
        <a:off x="780454" y="353"/>
        <a:ext cx="2798340" cy="1679004"/>
      </dsp:txXfrm>
    </dsp:sp>
    <dsp:sp modelId="{EBB32726-8441-4517-A631-35D92301F57A}">
      <dsp:nvSpPr>
        <dsp:cNvPr id="0" name=""/>
        <dsp:cNvSpPr/>
      </dsp:nvSpPr>
      <dsp:spPr>
        <a:xfrm>
          <a:off x="3858629" y="353"/>
          <a:ext cx="2798340" cy="1679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u="none" kern="1200">
              <a:latin typeface="Arial"/>
              <a:ea typeface="Calibri"/>
              <a:cs typeface="Calibri"/>
              <a:hlinkClick xmlns:r="http://schemas.openxmlformats.org/officeDocument/2006/relationships" r:id="rId2"/>
            </a:rPr>
            <a:t>Union of Skills</a:t>
          </a:r>
          <a:endParaRPr lang="en-IE" sz="2700" u="none" kern="1200">
            <a:latin typeface="Arial"/>
            <a:ea typeface="Calibri"/>
            <a:cs typeface="Calibri"/>
          </a:endParaRPr>
        </a:p>
      </dsp:txBody>
      <dsp:txXfrm>
        <a:off x="3858629" y="353"/>
        <a:ext cx="2798340" cy="1679004"/>
      </dsp:txXfrm>
    </dsp:sp>
    <dsp:sp modelId="{35E7033D-4A19-4672-8A4E-03219874EC66}">
      <dsp:nvSpPr>
        <dsp:cNvPr id="0" name=""/>
        <dsp:cNvSpPr/>
      </dsp:nvSpPr>
      <dsp:spPr>
        <a:xfrm>
          <a:off x="6936804" y="353"/>
          <a:ext cx="2798340" cy="1679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u="none" kern="1200">
              <a:latin typeface="Calibri"/>
              <a:ea typeface="Calibri"/>
              <a:cs typeface="Calibri"/>
              <a:hlinkClick xmlns:r="http://schemas.openxmlformats.org/officeDocument/2006/relationships" r:id="rId3"/>
            </a:rPr>
            <a:t>European Competitiveness Compass</a:t>
          </a:r>
          <a:endParaRPr lang="en-IE" sz="2700" u="none" kern="1200">
            <a:latin typeface="Arial"/>
            <a:ea typeface="Calibri"/>
            <a:cs typeface="Calibri"/>
          </a:endParaRPr>
        </a:p>
      </dsp:txBody>
      <dsp:txXfrm>
        <a:off x="6936804" y="353"/>
        <a:ext cx="2798340" cy="1679004"/>
      </dsp:txXfrm>
    </dsp:sp>
    <dsp:sp modelId="{C823B007-0E17-4F45-81A6-E80011D4A755}">
      <dsp:nvSpPr>
        <dsp:cNvPr id="0" name=""/>
        <dsp:cNvSpPr/>
      </dsp:nvSpPr>
      <dsp:spPr>
        <a:xfrm>
          <a:off x="780454" y="1959192"/>
          <a:ext cx="2798340" cy="1679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u="none" kern="1200">
              <a:latin typeface="Arial"/>
              <a:ea typeface="Calibri"/>
              <a:cs typeface="Arial"/>
              <a:hlinkClick xmlns:r="http://schemas.openxmlformats.org/officeDocument/2006/relationships" r:id="rId4"/>
            </a:rPr>
            <a:t>Single Market Strategy</a:t>
          </a:r>
          <a:endParaRPr lang="en-IE" sz="2700" u="none" kern="1200">
            <a:latin typeface="Arial"/>
            <a:ea typeface="Calibri"/>
            <a:cs typeface="Arial"/>
          </a:endParaRPr>
        </a:p>
      </dsp:txBody>
      <dsp:txXfrm>
        <a:off x="780454" y="1959192"/>
        <a:ext cx="2798340" cy="1679004"/>
      </dsp:txXfrm>
    </dsp:sp>
    <dsp:sp modelId="{2ED493AA-0C4F-4572-9D78-3FAD2D2B46B0}">
      <dsp:nvSpPr>
        <dsp:cNvPr id="0" name=""/>
        <dsp:cNvSpPr/>
      </dsp:nvSpPr>
      <dsp:spPr>
        <a:xfrm>
          <a:off x="3858629" y="1959192"/>
          <a:ext cx="2798340" cy="1679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u="none" kern="1200">
              <a:latin typeface="Arial"/>
              <a:ea typeface="Calibri"/>
              <a:cs typeface="Arial"/>
              <a:hlinkClick xmlns:r="http://schemas.openxmlformats.org/officeDocument/2006/relationships" r:id="rId5"/>
            </a:rPr>
            <a:t>EU Quality Jobs Roadmap</a:t>
          </a:r>
        </a:p>
      </dsp:txBody>
      <dsp:txXfrm>
        <a:off x="3858629" y="1959192"/>
        <a:ext cx="2798340" cy="1679004"/>
      </dsp:txXfrm>
    </dsp:sp>
    <dsp:sp modelId="{D326F87C-D7A5-41E9-8218-8DF64F49D99B}">
      <dsp:nvSpPr>
        <dsp:cNvPr id="0" name=""/>
        <dsp:cNvSpPr/>
      </dsp:nvSpPr>
      <dsp:spPr>
        <a:xfrm>
          <a:off x="6936804" y="1959192"/>
          <a:ext cx="2798340" cy="167900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700" u="none" kern="1200">
              <a:latin typeface="Arial"/>
              <a:ea typeface="Calibri"/>
              <a:cs typeface="Calibri"/>
            </a:rPr>
            <a:t> </a:t>
          </a:r>
          <a:r>
            <a:rPr lang="en-IE" sz="2700" u="none" kern="1200">
              <a:latin typeface="Arial"/>
              <a:ea typeface="Calibri"/>
              <a:cs typeface="Arial"/>
              <a:hlinkClick xmlns:r="http://schemas.openxmlformats.org/officeDocument/2006/relationships" r:id="rId6"/>
            </a:rPr>
            <a:t>2024 Labour and skills shortages action plan</a:t>
          </a:r>
          <a:endParaRPr lang="en-IE" sz="2700" kern="1200"/>
        </a:p>
      </dsp:txBody>
      <dsp:txXfrm>
        <a:off x="6936804" y="1959192"/>
        <a:ext cx="2798340" cy="16790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1B3739-137C-41B8-8C8C-DE3CF0B878B7}">
      <dsp:nvSpPr>
        <dsp:cNvPr id="0" name=""/>
        <dsp:cNvSpPr/>
      </dsp:nvSpPr>
      <dsp:spPr>
        <a:xfrm>
          <a:off x="3996418" y="0"/>
          <a:ext cx="2653393" cy="2653393"/>
        </a:xfrm>
        <a:prstGeom prst="triangle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1" kern="1200">
              <a:latin typeface="Arial"/>
            </a:rPr>
            <a:t>A more attractive EU Single Market</a:t>
          </a:r>
          <a:endParaRPr lang="en-US" sz="1600" b="1" kern="1200"/>
        </a:p>
      </dsp:txBody>
      <dsp:txXfrm>
        <a:off x="4659766" y="1326697"/>
        <a:ext cx="1326697" cy="1326696"/>
      </dsp:txXfrm>
    </dsp:sp>
    <dsp:sp modelId="{82144CF3-12CB-495C-9F07-3B52C7A00412}">
      <dsp:nvSpPr>
        <dsp:cNvPr id="0" name=""/>
        <dsp:cNvSpPr/>
      </dsp:nvSpPr>
      <dsp:spPr>
        <a:xfrm>
          <a:off x="2669721" y="2653393"/>
          <a:ext cx="2653393" cy="265339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600" b="1" kern="1200">
              <a:latin typeface="Arial"/>
            </a:rPr>
            <a:t>Simpli-fication</a:t>
          </a:r>
          <a:endParaRPr lang="en-US" sz="1600" b="1" kern="1200"/>
        </a:p>
      </dsp:txBody>
      <dsp:txXfrm>
        <a:off x="3333069" y="3980090"/>
        <a:ext cx="1326697" cy="1326696"/>
      </dsp:txXfrm>
    </dsp:sp>
    <dsp:sp modelId="{AFEC8E40-0ECB-4FB7-BBF9-E10D8941EAED}">
      <dsp:nvSpPr>
        <dsp:cNvPr id="0" name=""/>
        <dsp:cNvSpPr/>
      </dsp:nvSpPr>
      <dsp:spPr>
        <a:xfrm rot="10800000">
          <a:off x="3996418" y="2653393"/>
          <a:ext cx="2653393" cy="265339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 dirty="0"/>
            <a:t>A more agile labour market</a:t>
          </a:r>
          <a:endParaRPr lang="en-US" sz="1500" b="1" kern="1200" dirty="0"/>
        </a:p>
      </dsp:txBody>
      <dsp:txXfrm rot="10800000">
        <a:off x="4659766" y="2653393"/>
        <a:ext cx="1326697" cy="1326696"/>
      </dsp:txXfrm>
    </dsp:sp>
    <dsp:sp modelId="{E52FDB63-39DE-4FB2-BA3A-F69851584B00}">
      <dsp:nvSpPr>
        <dsp:cNvPr id="0" name=""/>
        <dsp:cNvSpPr/>
      </dsp:nvSpPr>
      <dsp:spPr>
        <a:xfrm>
          <a:off x="5323115" y="2653393"/>
          <a:ext cx="2653393" cy="2653393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Digitalisation</a:t>
          </a:r>
          <a:endParaRPr lang="en-US" sz="1500" b="1" kern="1200"/>
        </a:p>
      </dsp:txBody>
      <dsp:txXfrm>
        <a:off x="5986463" y="3980090"/>
        <a:ext cx="1326697" cy="13266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C7007-7971-40D4-95FF-90B023473E05}">
      <dsp:nvSpPr>
        <dsp:cNvPr id="0" name=""/>
        <dsp:cNvSpPr/>
      </dsp:nvSpPr>
      <dsp:spPr>
        <a:xfrm>
          <a:off x="0" y="0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E" sz="1800" b="0" i="0" u="none" kern="1200" dirty="0"/>
            <a:t>a </a:t>
          </a:r>
          <a:r>
            <a:rPr lang="en-IE" sz="1800" b="0" i="0" u="sng" kern="1200" dirty="0"/>
            <a:t>potential legislative proposal</a:t>
          </a:r>
          <a:endParaRPr lang="en-IE" sz="1800" b="0" i="0" u="sng" kern="1200" dirty="0">
            <a:latin typeface="Arial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b="0" i="0" kern="1200" dirty="0">
              <a:latin typeface="Arial"/>
              <a:ea typeface="Calibri"/>
              <a:cs typeface="Arial"/>
            </a:rPr>
            <a:t>enhance worker mobility,</a:t>
          </a: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b="0" i="0" kern="1200" dirty="0">
              <a:latin typeface="Arial"/>
            </a:rPr>
            <a:t>including through</a:t>
          </a:r>
          <a:r>
            <a:rPr lang="en-IE" sz="1800" b="1" i="0" kern="1200" dirty="0">
              <a:latin typeface="Arial"/>
            </a:rPr>
            <a:t> </a:t>
          </a:r>
          <a:r>
            <a:rPr lang="en-IE" sz="1800" b="1" i="0" kern="1200" dirty="0"/>
            <a:t>digitalisation</a:t>
          </a:r>
          <a:endParaRPr lang="en-IE" sz="1800" b="0" i="0" kern="1200" dirty="0">
            <a:latin typeface="Arial"/>
            <a:ea typeface="Calibri"/>
            <a:cs typeface="Arial"/>
          </a:endParaRPr>
        </a:p>
      </dsp:txBody>
      <dsp:txXfrm>
        <a:off x="53692" y="53692"/>
        <a:ext cx="2962333" cy="2237787"/>
      </dsp:txXfrm>
    </dsp:sp>
    <dsp:sp modelId="{9E4D8493-BD0C-4BD5-8D6F-83AFBB341FE5}">
      <dsp:nvSpPr>
        <dsp:cNvPr id="0" name=""/>
        <dsp:cNvSpPr/>
      </dsp:nvSpPr>
      <dsp:spPr>
        <a:xfrm>
          <a:off x="7107" y="2349558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50800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 err="1"/>
            <a:t>Action</a:t>
          </a:r>
          <a:r>
            <a:rPr lang="es-ES" sz="4000" kern="1200" dirty="0"/>
            <a:t> 1</a:t>
          </a:r>
          <a:endParaRPr lang="en-IE" sz="4000" kern="1200" dirty="0"/>
        </a:p>
      </dsp:txBody>
      <dsp:txXfrm>
        <a:off x="7107" y="2349558"/>
        <a:ext cx="2161772" cy="985335"/>
      </dsp:txXfrm>
    </dsp:sp>
    <dsp:sp modelId="{F973EE0A-6CD1-4ACF-8626-7FBF93604AF8}">
      <dsp:nvSpPr>
        <dsp:cNvPr id="0" name=""/>
        <dsp:cNvSpPr/>
      </dsp:nvSpPr>
      <dsp:spPr>
        <a:xfrm>
          <a:off x="2255717" y="2506069"/>
          <a:ext cx="1074401" cy="1074401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11FB29-8347-4348-A1B6-FA6D83449AC2}">
      <dsp:nvSpPr>
        <dsp:cNvPr id="0" name=""/>
        <dsp:cNvSpPr/>
      </dsp:nvSpPr>
      <dsp:spPr>
        <a:xfrm>
          <a:off x="3596294" y="58079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800" b="0" i="0" u="sng" kern="1200"/>
            <a:t>potential measures</a:t>
          </a:r>
          <a:r>
            <a:rPr lang="en-US" sz="1800" b="0" i="0" kern="1200"/>
            <a:t> </a:t>
          </a:r>
          <a:r>
            <a:rPr lang="en-US" sz="1800" b="0" i="0" kern="1200">
              <a:latin typeface="Arial"/>
            </a:rPr>
            <a:t>to</a:t>
          </a:r>
          <a:endParaRPr lang="en-IE" sz="1800" b="0" i="0" kern="1200">
            <a:latin typeface="Arial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>
              <a:latin typeface="Arial"/>
            </a:rPr>
            <a:t>facilitate</a:t>
          </a:r>
          <a:r>
            <a:rPr lang="en-US" sz="1800" b="0" i="0" kern="1200" dirty="0"/>
            <a:t>, </a:t>
          </a:r>
          <a:endParaRPr lang="en-IE" sz="1800" b="0" i="0" kern="1200" dirty="0">
            <a:latin typeface="Arial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 err="1"/>
            <a:t>modernise</a:t>
          </a:r>
          <a:r>
            <a:rPr lang="en-US" sz="1800" b="0" i="0" kern="1200" dirty="0"/>
            <a:t> and </a:t>
          </a:r>
          <a:endParaRPr lang="en-US" sz="1800" b="0" i="0" kern="1200" dirty="0">
            <a:latin typeface="Arial"/>
          </a:endParaRPr>
        </a:p>
        <a:p>
          <a:pPr marL="342900" lvl="2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i="0" kern="1200" dirty="0"/>
            <a:t>expand recognition processes for </a:t>
          </a:r>
          <a:r>
            <a:rPr lang="en-US" sz="1800" b="1" i="0" kern="1200" dirty="0"/>
            <a:t>regulated </a:t>
          </a:r>
          <a:r>
            <a:rPr lang="en-US" sz="1800" b="1" i="0" kern="1200" dirty="0">
              <a:latin typeface="Arial"/>
            </a:rPr>
            <a:t>professions</a:t>
          </a:r>
          <a:endParaRPr lang="en-IE" sz="1800" b="0" i="0" kern="1200" dirty="0">
            <a:latin typeface="Arial"/>
          </a:endParaRPr>
        </a:p>
      </dsp:txBody>
      <dsp:txXfrm>
        <a:off x="3649986" y="111771"/>
        <a:ext cx="2962333" cy="2237787"/>
      </dsp:txXfrm>
    </dsp:sp>
    <dsp:sp modelId="{9471C555-3A0C-430D-B01E-D3CC9B8643EC}">
      <dsp:nvSpPr>
        <dsp:cNvPr id="0" name=""/>
        <dsp:cNvSpPr/>
      </dsp:nvSpPr>
      <dsp:spPr>
        <a:xfrm>
          <a:off x="3596294" y="2349558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0" rIns="53340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200" kern="1200" dirty="0" err="1"/>
            <a:t>Action</a:t>
          </a:r>
          <a:r>
            <a:rPr lang="es-ES" sz="4200" kern="1200" dirty="0"/>
            <a:t> 2</a:t>
          </a:r>
          <a:endParaRPr lang="en-IE" sz="4200" kern="1200" dirty="0"/>
        </a:p>
      </dsp:txBody>
      <dsp:txXfrm>
        <a:off x="3596294" y="2349558"/>
        <a:ext cx="2161772" cy="985335"/>
      </dsp:txXfrm>
    </dsp:sp>
    <dsp:sp modelId="{F072D39D-C1D6-4C11-8D96-9700E4B56311}">
      <dsp:nvSpPr>
        <dsp:cNvPr id="0" name=""/>
        <dsp:cNvSpPr/>
      </dsp:nvSpPr>
      <dsp:spPr>
        <a:xfrm>
          <a:off x="5844904" y="2506069"/>
          <a:ext cx="1074401" cy="1074401"/>
        </a:xfrm>
        <a:prstGeom prst="ellipse">
          <a:avLst/>
        </a:prstGeom>
        <a:blipFill>
          <a:blip xmlns:r="http://schemas.openxmlformats.org/officeDocument/2006/relationships" r:embed="rId2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1DD4E1-D02C-4FFD-B233-0C7E8E6D55C0}">
      <dsp:nvSpPr>
        <dsp:cNvPr id="0" name=""/>
        <dsp:cNvSpPr/>
      </dsp:nvSpPr>
      <dsp:spPr>
        <a:xfrm>
          <a:off x="7185481" y="58079"/>
          <a:ext cx="3069717" cy="229147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E" sz="1800" b="0" i="0" kern="1200"/>
            <a:t>a </a:t>
          </a:r>
          <a:r>
            <a:rPr lang="en-IE" sz="1800" b="0" i="0" u="sng" kern="1200"/>
            <a:t>potential legislative proposal </a:t>
          </a:r>
          <a:r>
            <a:rPr lang="en-IE" sz="1800" b="0" i="0" kern="1200"/>
            <a:t>for common rules to simplify procedures </a:t>
          </a:r>
          <a:r>
            <a:rPr lang="en-IE" sz="1800" b="0" i="0" kern="1200">
              <a:latin typeface="Arial"/>
            </a:rPr>
            <a:t>for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b="0" i="0" kern="1200">
              <a:latin typeface="Arial"/>
            </a:rPr>
            <a:t>the </a:t>
          </a:r>
          <a:r>
            <a:rPr lang="en-IE" sz="1800" b="0" i="0" kern="1200"/>
            <a:t>recognition of qualifications and</a:t>
          </a:r>
          <a:endParaRPr lang="en-IE" sz="1800" b="0" i="0" kern="1200">
            <a:latin typeface="Arial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E" sz="1800" b="0" i="0" kern="1200">
              <a:latin typeface="Arial"/>
            </a:rPr>
            <a:t>validation of skills</a:t>
          </a:r>
          <a:r>
            <a:rPr lang="en-IE" sz="1800" b="0" i="0" kern="1200"/>
            <a:t> of </a:t>
          </a:r>
          <a:r>
            <a:rPr lang="en-IE" sz="1800" b="1" i="0" kern="1200"/>
            <a:t>third-country nationals</a:t>
          </a:r>
          <a:endParaRPr lang="en-US" sz="1800" kern="1200"/>
        </a:p>
      </dsp:txBody>
      <dsp:txXfrm>
        <a:off x="7239173" y="111771"/>
        <a:ext cx="2962333" cy="2237787"/>
      </dsp:txXfrm>
    </dsp:sp>
    <dsp:sp modelId="{AB1A76AE-19C2-4E20-9EC5-95FE5F69E538}">
      <dsp:nvSpPr>
        <dsp:cNvPr id="0" name=""/>
        <dsp:cNvSpPr/>
      </dsp:nvSpPr>
      <dsp:spPr>
        <a:xfrm>
          <a:off x="7185481" y="2349558"/>
          <a:ext cx="3069717" cy="98533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0" rIns="53340" bIns="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200" kern="1200" err="1"/>
            <a:t>Action</a:t>
          </a:r>
          <a:r>
            <a:rPr lang="es-ES" sz="4200" kern="1200"/>
            <a:t> 3</a:t>
          </a:r>
          <a:endParaRPr lang="en-IE" sz="4200" kern="1200"/>
        </a:p>
      </dsp:txBody>
      <dsp:txXfrm>
        <a:off x="7185481" y="2349558"/>
        <a:ext cx="2161772" cy="985335"/>
      </dsp:txXfrm>
    </dsp:sp>
    <dsp:sp modelId="{693C863F-51C4-4C4E-9BD4-4772D04143C2}">
      <dsp:nvSpPr>
        <dsp:cNvPr id="0" name=""/>
        <dsp:cNvSpPr/>
      </dsp:nvSpPr>
      <dsp:spPr>
        <a:xfrm>
          <a:off x="9434091" y="2506069"/>
          <a:ext cx="1074401" cy="1074401"/>
        </a:xfrm>
        <a:prstGeom prst="ellipse">
          <a:avLst/>
        </a:prstGeom>
        <a:blipFill>
          <a:blip xmlns:r="http://schemas.openxmlformats.org/officeDocument/2006/relationships" r:embed="rId3">
            <a:duotone>
              <a:schemeClr val="accen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14595-27F1-4BC5-A5F4-4233E039EDD2}">
      <dsp:nvSpPr>
        <dsp:cNvPr id="0" name=""/>
        <dsp:cNvSpPr/>
      </dsp:nvSpPr>
      <dsp:spPr>
        <a:xfrm>
          <a:off x="3953" y="60425"/>
          <a:ext cx="2377306" cy="432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</a:rPr>
            <a:t>Public consultation</a:t>
          </a:r>
        </a:p>
      </dsp:txBody>
      <dsp:txXfrm>
        <a:off x="3953" y="60425"/>
        <a:ext cx="2377306" cy="432000"/>
      </dsp:txXfrm>
    </dsp:sp>
    <dsp:sp modelId="{D1042408-7326-4A24-9A41-C0959AC6C148}">
      <dsp:nvSpPr>
        <dsp:cNvPr id="0" name=""/>
        <dsp:cNvSpPr/>
      </dsp:nvSpPr>
      <dsp:spPr>
        <a:xfrm>
          <a:off x="3953" y="492425"/>
          <a:ext cx="2377306" cy="169846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/>
            </a:rPr>
            <a:t>A survey (open to EU citizens, third country nationals and </a:t>
          </a:r>
          <a:r>
            <a:rPr lang="en-US" sz="1500" kern="1200" err="1">
              <a:latin typeface="Arial"/>
            </a:rPr>
            <a:t>organisations</a:t>
          </a:r>
          <a:r>
            <a:rPr lang="en-US" sz="1500" kern="1200">
              <a:latin typeface="Arial"/>
            </a:rPr>
            <a:t>)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/>
            </a:rPr>
            <a:t>A Call for Evidence </a:t>
          </a:r>
          <a:endParaRPr lang="en-US" sz="1500" kern="1200"/>
        </a:p>
      </dsp:txBody>
      <dsp:txXfrm>
        <a:off x="3953" y="492425"/>
        <a:ext cx="2377306" cy="1698468"/>
      </dsp:txXfrm>
    </dsp:sp>
    <dsp:sp modelId="{6DD31B90-C21B-4395-B335-DA4249927F5A}">
      <dsp:nvSpPr>
        <dsp:cNvPr id="0" name=""/>
        <dsp:cNvSpPr/>
      </dsp:nvSpPr>
      <dsp:spPr>
        <a:xfrm>
          <a:off x="2714082" y="60425"/>
          <a:ext cx="2377306" cy="432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</a:rPr>
            <a:t>Targeted consultations</a:t>
          </a:r>
        </a:p>
      </dsp:txBody>
      <dsp:txXfrm>
        <a:off x="2714082" y="60425"/>
        <a:ext cx="2377306" cy="432000"/>
      </dsp:txXfrm>
    </dsp:sp>
    <dsp:sp modelId="{A6E36600-1A44-4021-BBDC-DB7CDB5F3A03}">
      <dsp:nvSpPr>
        <dsp:cNvPr id="0" name=""/>
        <dsp:cNvSpPr/>
      </dsp:nvSpPr>
      <dsp:spPr>
        <a:xfrm>
          <a:off x="2714082" y="492425"/>
          <a:ext cx="2377306" cy="169846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/>
            </a:rPr>
            <a:t>200+ interviews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/>
            </a:rPr>
            <a:t>15+ focus groups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/>
            </a:rPr>
            <a:t>25+ expert workshops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/>
            </a:rPr>
            <a:t>SME Panel consultation via DG GROWS European Enterprise Network </a:t>
          </a:r>
          <a:endParaRPr lang="en-US" sz="1500" kern="1200"/>
        </a:p>
      </dsp:txBody>
      <dsp:txXfrm>
        <a:off x="2714082" y="492425"/>
        <a:ext cx="2377306" cy="1698468"/>
      </dsp:txXfrm>
    </dsp:sp>
    <dsp:sp modelId="{6FBC8F86-BBC1-4413-BC86-EB8CDF527253}">
      <dsp:nvSpPr>
        <dsp:cNvPr id="0" name=""/>
        <dsp:cNvSpPr/>
      </dsp:nvSpPr>
      <dsp:spPr>
        <a:xfrm>
          <a:off x="5424211" y="60425"/>
          <a:ext cx="2377306" cy="432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</a:rPr>
            <a:t>3 dedicated studies</a:t>
          </a:r>
        </a:p>
      </dsp:txBody>
      <dsp:txXfrm>
        <a:off x="5424211" y="60425"/>
        <a:ext cx="2377306" cy="432000"/>
      </dsp:txXfrm>
    </dsp:sp>
    <dsp:sp modelId="{1BF6923A-CED9-4D57-9755-A0D2FE894714}">
      <dsp:nvSpPr>
        <dsp:cNvPr id="0" name=""/>
        <dsp:cNvSpPr/>
      </dsp:nvSpPr>
      <dsp:spPr>
        <a:xfrm>
          <a:off x="5424211" y="492425"/>
          <a:ext cx="2377306" cy="169846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/>
            </a:rPr>
            <a:t>one per action to gather existing and new scientific evidence </a:t>
          </a:r>
          <a:endParaRPr lang="en-US" sz="1500" kern="1200"/>
        </a:p>
      </dsp:txBody>
      <dsp:txXfrm>
        <a:off x="5424211" y="492425"/>
        <a:ext cx="2377306" cy="1698468"/>
      </dsp:txXfrm>
    </dsp:sp>
    <dsp:sp modelId="{3E103BBD-6F8E-4FCB-B831-E788AC71DD38}">
      <dsp:nvSpPr>
        <dsp:cNvPr id="0" name=""/>
        <dsp:cNvSpPr/>
      </dsp:nvSpPr>
      <dsp:spPr>
        <a:xfrm>
          <a:off x="8134340" y="60425"/>
          <a:ext cx="2377306" cy="432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Arial"/>
            </a:rPr>
            <a:t>3 impact assessments</a:t>
          </a:r>
        </a:p>
      </dsp:txBody>
      <dsp:txXfrm>
        <a:off x="8134340" y="60425"/>
        <a:ext cx="2377306" cy="432000"/>
      </dsp:txXfrm>
    </dsp:sp>
    <dsp:sp modelId="{03F5B3EC-4D3B-4A3C-B546-E4427E24EB76}">
      <dsp:nvSpPr>
        <dsp:cNvPr id="0" name=""/>
        <dsp:cNvSpPr/>
      </dsp:nvSpPr>
      <dsp:spPr>
        <a:xfrm>
          <a:off x="8134340" y="492425"/>
          <a:ext cx="2377306" cy="1698468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Arial"/>
            </a:rPr>
            <a:t>quantifying and showcasing the impacts of different policy options under each of the actions</a:t>
          </a:r>
          <a:endParaRPr lang="en-US" sz="1500" kern="1200"/>
        </a:p>
      </dsp:txBody>
      <dsp:txXfrm>
        <a:off x="8134340" y="492425"/>
        <a:ext cx="2377306" cy="16984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700428-5922-419A-A563-CD85473849B5}">
      <dsp:nvSpPr>
        <dsp:cNvPr id="0" name=""/>
        <dsp:cNvSpPr/>
      </dsp:nvSpPr>
      <dsp:spPr>
        <a:xfrm>
          <a:off x="5500" y="1317427"/>
          <a:ext cx="1705056" cy="170505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835" tIns="20320" rIns="93835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</a:rPr>
            <a:t>Employers (SMEs, big, public...)</a:t>
          </a:r>
          <a:endParaRPr lang="en-US" sz="1600" kern="1200"/>
        </a:p>
      </dsp:txBody>
      <dsp:txXfrm>
        <a:off x="255200" y="1567127"/>
        <a:ext cx="1205656" cy="1205656"/>
      </dsp:txXfrm>
    </dsp:sp>
    <dsp:sp modelId="{107AA3E2-F8B7-422A-B948-3117BC9A0D77}">
      <dsp:nvSpPr>
        <dsp:cNvPr id="0" name=""/>
        <dsp:cNvSpPr/>
      </dsp:nvSpPr>
      <dsp:spPr>
        <a:xfrm>
          <a:off x="1369545" y="1317427"/>
          <a:ext cx="1705056" cy="170505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835" tIns="20320" rIns="93835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</a:rPr>
            <a:t>Workers, self-employed, job seekers </a:t>
          </a:r>
          <a:endParaRPr lang="en-US" sz="1600" kern="1200"/>
        </a:p>
      </dsp:txBody>
      <dsp:txXfrm>
        <a:off x="1619245" y="1567127"/>
        <a:ext cx="1205656" cy="1205656"/>
      </dsp:txXfrm>
    </dsp:sp>
    <dsp:sp modelId="{3564413C-5985-4605-8DBB-AFF666849FD1}">
      <dsp:nvSpPr>
        <dsp:cNvPr id="0" name=""/>
        <dsp:cNvSpPr/>
      </dsp:nvSpPr>
      <dsp:spPr>
        <a:xfrm>
          <a:off x="2733591" y="1317427"/>
          <a:ext cx="1705056" cy="170505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835" tIns="20320" rIns="93835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</a:rPr>
            <a:t>Public employ-</a:t>
          </a:r>
          <a:r>
            <a:rPr lang="en-US" sz="1600" kern="1200" err="1">
              <a:latin typeface="Arial"/>
            </a:rPr>
            <a:t>ment</a:t>
          </a:r>
          <a:r>
            <a:rPr lang="en-US" sz="1600" kern="1200">
              <a:latin typeface="Arial"/>
            </a:rPr>
            <a:t> services</a:t>
          </a:r>
          <a:endParaRPr lang="en-US" sz="1600" kern="1200"/>
        </a:p>
      </dsp:txBody>
      <dsp:txXfrm>
        <a:off x="2983291" y="1567127"/>
        <a:ext cx="1205656" cy="1205656"/>
      </dsp:txXfrm>
    </dsp:sp>
    <dsp:sp modelId="{C2C7E654-4EAC-48E3-B992-149336FEADB8}">
      <dsp:nvSpPr>
        <dsp:cNvPr id="0" name=""/>
        <dsp:cNvSpPr/>
      </dsp:nvSpPr>
      <dsp:spPr>
        <a:xfrm>
          <a:off x="4097636" y="1317427"/>
          <a:ext cx="1705056" cy="170505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835" tIns="20320" rIns="93835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</a:rPr>
            <a:t>Issuers of qualifications and credentials </a:t>
          </a:r>
          <a:endParaRPr lang="en-US" sz="1600" kern="1200"/>
        </a:p>
      </dsp:txBody>
      <dsp:txXfrm>
        <a:off x="4347336" y="1567127"/>
        <a:ext cx="1205656" cy="1205656"/>
      </dsp:txXfrm>
    </dsp:sp>
    <dsp:sp modelId="{FC4A0BA0-3A30-4D94-9352-24FDF8E12F0C}">
      <dsp:nvSpPr>
        <dsp:cNvPr id="0" name=""/>
        <dsp:cNvSpPr/>
      </dsp:nvSpPr>
      <dsp:spPr>
        <a:xfrm>
          <a:off x="5461682" y="1317427"/>
          <a:ext cx="1705056" cy="170505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835" tIns="20320" rIns="93835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>
              <a:latin typeface="Arial"/>
            </a:rPr>
            <a:t>Recog-nition</a:t>
          </a:r>
          <a:r>
            <a:rPr lang="en-US" sz="1600" kern="1200">
              <a:latin typeface="Arial"/>
            </a:rPr>
            <a:t> and validation authorities</a:t>
          </a:r>
        </a:p>
      </dsp:txBody>
      <dsp:txXfrm>
        <a:off x="5711382" y="1567127"/>
        <a:ext cx="1205656" cy="1205656"/>
      </dsp:txXfrm>
    </dsp:sp>
    <dsp:sp modelId="{76F5290B-9DED-4198-9330-D87C7D4B2F1B}">
      <dsp:nvSpPr>
        <dsp:cNvPr id="0" name=""/>
        <dsp:cNvSpPr/>
      </dsp:nvSpPr>
      <dsp:spPr>
        <a:xfrm>
          <a:off x="6825727" y="1317427"/>
          <a:ext cx="1705056" cy="170505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835" tIns="20320" rIns="93835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</a:rPr>
            <a:t>Civil Society Organizations </a:t>
          </a:r>
        </a:p>
      </dsp:txBody>
      <dsp:txXfrm>
        <a:off x="7075427" y="1567127"/>
        <a:ext cx="1205656" cy="1205656"/>
      </dsp:txXfrm>
    </dsp:sp>
    <dsp:sp modelId="{1930C34D-A489-4996-A633-92C04FC7185E}">
      <dsp:nvSpPr>
        <dsp:cNvPr id="0" name=""/>
        <dsp:cNvSpPr/>
      </dsp:nvSpPr>
      <dsp:spPr>
        <a:xfrm>
          <a:off x="8189773" y="1317427"/>
          <a:ext cx="1705056" cy="170505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835" tIns="20320" rIns="93835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</a:rPr>
            <a:t>Social Partners</a:t>
          </a:r>
          <a:endParaRPr lang="en-US" sz="1600" kern="1200"/>
        </a:p>
      </dsp:txBody>
      <dsp:txXfrm>
        <a:off x="8439473" y="1567127"/>
        <a:ext cx="1205656" cy="1205656"/>
      </dsp:txXfrm>
    </dsp:sp>
    <dsp:sp modelId="{55A7014B-8E3B-47D6-9C86-8CD090F44AF1}">
      <dsp:nvSpPr>
        <dsp:cNvPr id="0" name=""/>
        <dsp:cNvSpPr/>
      </dsp:nvSpPr>
      <dsp:spPr>
        <a:xfrm>
          <a:off x="9553818" y="1317427"/>
          <a:ext cx="1705056" cy="170505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93835" tIns="20320" rIns="93835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Arial"/>
            </a:rPr>
            <a:t>Education and training providers </a:t>
          </a:r>
        </a:p>
      </dsp:txBody>
      <dsp:txXfrm>
        <a:off x="9803518" y="1567127"/>
        <a:ext cx="1205656" cy="1205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4D34D8-E3B4-F069-6ADD-F8D442E609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2191E5-897D-1F21-6B64-C79FF3AD2E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E606C-77CD-45C1-9571-DE74CA837D88}" type="datetimeFigureOut">
              <a:rPr lang="en-IE" smtClean="0"/>
              <a:t>23/02/2026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03FA3-5DC7-AAE3-B405-7184FD6B12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454CF8-DBD9-2EAE-C757-6C20B65855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08B9C-ED77-41BB-BC53-D69EC8827C71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15320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ur-lex.europa.eu/legal-content/EN/TXT/?uri=CELEX:32022H0627(02)" TargetMode="External"/><Relationship Id="rId3" Type="http://schemas.openxmlformats.org/officeDocument/2006/relationships/hyperlink" Target="https://commission.europa.eu/document/download/e6cd4328-673c-4e7a-8683-f63ffb2cf648_en?filename=Political%20Guidelines%202024-2029_EN.pdf" TargetMode="External"/><Relationship Id="rId7" Type="http://schemas.openxmlformats.org/officeDocument/2006/relationships/hyperlink" Target="https://employment-social-affairs.ec.europa.eu/policies-and-activities/european-pillar-social-rights-building-fairer-and-more-inclusive-european-union_e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ur-lex.europa.eu/legal-content/EN/TXT/?uri=CELEX:52024DC0131" TargetMode="External"/><Relationship Id="rId11" Type="http://schemas.openxmlformats.org/officeDocument/2006/relationships/hyperlink" Target="https://commission.europa.eu/law/law-making-process/better-regulation/simplification-and-implementation/simplification_en" TargetMode="External"/><Relationship Id="rId5" Type="http://schemas.openxmlformats.org/officeDocument/2006/relationships/hyperlink" Target="https://commission.europa.eu/about/organisation/college-commissioners/roxana-minzatu_en" TargetMode="External"/><Relationship Id="rId10" Type="http://schemas.openxmlformats.org/officeDocument/2006/relationships/hyperlink" Target="https://dorie.ec.europa.eu/en/details/-/card/8007327" TargetMode="External"/><Relationship Id="rId4" Type="http://schemas.openxmlformats.org/officeDocument/2006/relationships/hyperlink" Target="https://commission.europa.eu/topics/eu-competitiveness/union-skills_en" TargetMode="External"/><Relationship Id="rId9" Type="http://schemas.openxmlformats.org/officeDocument/2006/relationships/hyperlink" Target="https://dorie.ec.europa.eu/en/details/-/card/8000605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law/law-making-process/better-regulation/simplification-and-implementation/simplification_e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ission.europa.eu/law/law-making-process/better-regulation/simplification-and-implementation/simplification_e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:notes"/>
          <p:cNvSpPr txBox="1">
            <a:spLocks noGrp="1"/>
          </p:cNvSpPr>
          <p:nvPr>
            <p:ph type="body" idx="1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har char="•"/>
            </a:pPr>
            <a:r>
              <a:rPr lang="en-IE">
                <a:solidFill>
                  <a:srgbClr val="333333"/>
                </a:solidFill>
              </a:rPr>
              <a:t>This initiative delivers on the </a:t>
            </a:r>
            <a:r>
              <a:rPr lang="en-IE" u="sng">
                <a:hlinkClick r:id="rId3"/>
              </a:rPr>
              <a:t>Commission’s 2024-2029 political guidelines</a:t>
            </a:r>
            <a:r>
              <a:rPr lang="en-IE">
                <a:solidFill>
                  <a:srgbClr val="333333"/>
                </a:solidFill>
              </a:rPr>
              <a:t>, which call for the strengthening of the EU’s prosperity and competitiveness by making the best use of ‘</a:t>
            </a:r>
            <a:r>
              <a:rPr lang="en-IE" b="1">
                <a:solidFill>
                  <a:srgbClr val="333333"/>
                </a:solidFill>
              </a:rPr>
              <a:t>all skills irrespective of where and how they were acquired</a:t>
            </a:r>
            <a:r>
              <a:rPr lang="en-IE">
                <a:solidFill>
                  <a:srgbClr val="333333"/>
                </a:solidFill>
              </a:rPr>
              <a:t>’. </a:t>
            </a:r>
            <a:endParaRPr lang="en-US">
              <a:solidFill>
                <a:srgbClr val="333333"/>
              </a:solidFill>
            </a:endParaRPr>
          </a:p>
          <a:p>
            <a:pPr>
              <a:buChar char="•"/>
            </a:pPr>
            <a:r>
              <a:rPr lang="en-IE">
                <a:solidFill>
                  <a:srgbClr val="333333"/>
                </a:solidFill>
              </a:rPr>
              <a:t>It is a key element of the </a:t>
            </a:r>
            <a:r>
              <a:rPr lang="en-IE" u="sng">
                <a:hlinkClick r:id="rId4"/>
              </a:rPr>
              <a:t>Union of Skills</a:t>
            </a:r>
            <a:r>
              <a:rPr lang="en-IE">
                <a:solidFill>
                  <a:srgbClr val="333333"/>
                </a:solidFill>
              </a:rPr>
              <a:t> and of the efforts to </a:t>
            </a:r>
            <a:r>
              <a:rPr lang="en-IE" b="1">
                <a:solidFill>
                  <a:srgbClr val="333333"/>
                </a:solidFill>
              </a:rPr>
              <a:t>further facilitate labour mobility</a:t>
            </a:r>
            <a:r>
              <a:rPr lang="en-IE">
                <a:solidFill>
                  <a:srgbClr val="333333"/>
                </a:solidFill>
              </a:rPr>
              <a:t> under the mandate of the Commission’s Executive Vice-President </a:t>
            </a:r>
            <a:r>
              <a:rPr lang="en-IE" u="sng" err="1">
                <a:hlinkClick r:id="rId5"/>
              </a:rPr>
              <a:t>Mînzatu</a:t>
            </a:r>
            <a:r>
              <a:rPr lang="en-IE"/>
              <a:t>. </a:t>
            </a:r>
            <a:endParaRPr lang="en-US">
              <a:solidFill>
                <a:srgbClr val="333333"/>
              </a:solidFill>
            </a:endParaRPr>
          </a:p>
          <a:p>
            <a:pPr>
              <a:buChar char="•"/>
            </a:pPr>
            <a:r>
              <a:rPr lang="en-IE"/>
              <a:t>It</a:t>
            </a:r>
            <a:r>
              <a:rPr lang="en-IE">
                <a:solidFill>
                  <a:srgbClr val="333333"/>
                </a:solidFill>
              </a:rPr>
              <a:t> also aligns with one of the key policy areas of the </a:t>
            </a:r>
            <a:r>
              <a:rPr lang="en-IE" u="sng">
                <a:hlinkClick r:id="rId6"/>
              </a:rPr>
              <a:t>2024 Labour and skills shortages action plan</a:t>
            </a:r>
            <a:r>
              <a:rPr lang="en-IE">
                <a:solidFill>
                  <a:srgbClr val="333333"/>
                </a:solidFill>
              </a:rPr>
              <a:t>, which focuses on ‘</a:t>
            </a:r>
            <a:r>
              <a:rPr lang="en-IE" b="1">
                <a:solidFill>
                  <a:srgbClr val="333333"/>
                </a:solidFill>
              </a:rPr>
              <a:t>improving fair intra-EU mobility for workers </a:t>
            </a:r>
            <a:r>
              <a:rPr lang="en-IE">
                <a:solidFill>
                  <a:srgbClr val="333333"/>
                </a:solidFill>
              </a:rPr>
              <a:t>and learners’. </a:t>
            </a:r>
            <a:endParaRPr lang="en-US">
              <a:solidFill>
                <a:srgbClr val="333333"/>
              </a:solidFill>
            </a:endParaRPr>
          </a:p>
          <a:p>
            <a:pPr>
              <a:buChar char="•"/>
            </a:pPr>
            <a:r>
              <a:rPr lang="en-IE">
                <a:solidFill>
                  <a:srgbClr val="333333"/>
                </a:solidFill>
              </a:rPr>
              <a:t>The Initiative builds on the principles of the </a:t>
            </a:r>
            <a:r>
              <a:rPr lang="en-IE" u="sng">
                <a:hlinkClick r:id="rId7"/>
              </a:rPr>
              <a:t>European Pillar of Social Rights</a:t>
            </a:r>
            <a:r>
              <a:rPr lang="en-IE">
                <a:solidFill>
                  <a:srgbClr val="333333"/>
                </a:solidFill>
              </a:rPr>
              <a:t> and is consistent with the rationale of the </a:t>
            </a:r>
            <a:r>
              <a:rPr lang="en-IE" u="sng">
                <a:hlinkClick r:id="rId8"/>
              </a:rPr>
              <a:t>Council Recommendation on a European approach to micro-credentials for lifelong learning and employability</a:t>
            </a:r>
            <a:r>
              <a:rPr lang="en-IE">
                <a:solidFill>
                  <a:srgbClr val="333333"/>
                </a:solidFill>
              </a:rPr>
              <a:t>. </a:t>
            </a:r>
            <a:endParaRPr lang="en-US">
              <a:solidFill>
                <a:srgbClr val="333333"/>
              </a:solidFill>
            </a:endParaRPr>
          </a:p>
          <a:p>
            <a:pPr>
              <a:buChar char="•"/>
            </a:pPr>
            <a:r>
              <a:rPr lang="en-IE">
                <a:solidFill>
                  <a:srgbClr val="333333"/>
                </a:solidFill>
              </a:rPr>
              <a:t>Enrico Letta’s 2024 report ‘</a:t>
            </a:r>
            <a:r>
              <a:rPr lang="en-IE" u="sng">
                <a:hlinkClick r:id="rId9"/>
              </a:rPr>
              <a:t>Much More Than a Market</a:t>
            </a:r>
            <a:r>
              <a:rPr lang="en-IE">
                <a:solidFill>
                  <a:srgbClr val="333333"/>
                </a:solidFill>
              </a:rPr>
              <a:t>’ highlighted the importance of this initiative on skills portability. This report noted that the free movement of people remains the least developed of the EU’s four freedoms; and called for the creation of a fifth freedom for research and innovation. </a:t>
            </a:r>
            <a:endParaRPr lang="en-US">
              <a:solidFill>
                <a:srgbClr val="333333"/>
              </a:solidFill>
            </a:endParaRPr>
          </a:p>
          <a:p>
            <a:pPr>
              <a:buChar char="•"/>
            </a:pPr>
            <a:r>
              <a:rPr lang="en-IE">
                <a:solidFill>
                  <a:srgbClr val="333333"/>
                </a:solidFill>
              </a:rPr>
              <a:t>Similarly, Mario Draghi’s 2024 report ‘</a:t>
            </a:r>
            <a:r>
              <a:rPr lang="en-IE" u="sng">
                <a:hlinkClick r:id="rId10"/>
              </a:rPr>
              <a:t>The Future of European Competitiveness</a:t>
            </a:r>
            <a:r>
              <a:rPr lang="en-IE">
                <a:solidFill>
                  <a:srgbClr val="333333"/>
                </a:solidFill>
              </a:rPr>
              <a:t>’ stressed the need to make skills easily understandable across the EU in order to maximise the return on skills investment and improve workers’ employability. </a:t>
            </a:r>
            <a:endParaRPr lang="en-US">
              <a:solidFill>
                <a:srgbClr val="333333"/>
              </a:solidFill>
            </a:endParaRPr>
          </a:p>
          <a:p>
            <a:pPr marL="228600" indent="0"/>
            <a:endParaRPr lang="en-IE">
              <a:solidFill>
                <a:srgbClr val="333333"/>
              </a:solidFill>
            </a:endParaRPr>
          </a:p>
          <a:p>
            <a:pPr>
              <a:buChar char="•"/>
            </a:pPr>
            <a:r>
              <a:rPr lang="en-IE">
                <a:solidFill>
                  <a:srgbClr val="333333"/>
                </a:solidFill>
              </a:rPr>
              <a:t>This initiative also contributes to the European Commission's </a:t>
            </a:r>
            <a:r>
              <a:rPr lang="en-IE" u="sng">
                <a:hlinkClick r:id="rId11"/>
              </a:rPr>
              <a:t>simplification</a:t>
            </a:r>
            <a:r>
              <a:rPr lang="en-IE">
                <a:solidFill>
                  <a:srgbClr val="333333"/>
                </a:solidFill>
              </a:rPr>
              <a:t> efforts by reducing administrative burden and costs for both workers and their employers.</a:t>
            </a:r>
            <a:endParaRPr lang="en-US">
              <a:solidFill>
                <a:srgbClr val="3333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332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EF89F-506F-DE82-B6F6-2C30CB380C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5C6A94-ECEB-911A-5200-86D92E030A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13E777-E1F2-8215-6261-D2F6BA56B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en-IE">
                <a:solidFill>
                  <a:srgbClr val="333333"/>
                </a:solidFill>
              </a:rPr>
              <a:t>This initiative also contributes to the European Commission's </a:t>
            </a:r>
            <a:r>
              <a:rPr lang="en-IE">
                <a:solidFill>
                  <a:srgbClr val="444444"/>
                </a:solidFill>
                <a:hlinkClick r:id="rId3"/>
              </a:rPr>
              <a:t>simplification</a:t>
            </a:r>
            <a:r>
              <a:rPr lang="en-IE">
                <a:solidFill>
                  <a:srgbClr val="333333"/>
                </a:solidFill>
              </a:rPr>
              <a:t> efforts by reducing administrative burden and costs for both workers and their employers.</a:t>
            </a:r>
            <a:endParaRPr lang="en-US">
              <a:solidFill>
                <a:srgbClr val="444444"/>
              </a:solidFill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6907B-C1D4-B9CA-BC5E-DDC88A3F1E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922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en-IE">
                <a:solidFill>
                  <a:srgbClr val="333333"/>
                </a:solidFill>
              </a:rPr>
              <a:t>This initiative also contributes to the European Commission's </a:t>
            </a:r>
            <a:r>
              <a:rPr lang="en-IE">
                <a:solidFill>
                  <a:srgbClr val="444444"/>
                </a:solidFill>
                <a:hlinkClick r:id="rId3"/>
              </a:rPr>
              <a:t>simplification</a:t>
            </a:r>
            <a:r>
              <a:rPr lang="en-IE">
                <a:solidFill>
                  <a:srgbClr val="333333"/>
                </a:solidFill>
              </a:rPr>
              <a:t> efforts by reducing administrative burden and costs for both workers and their employers.</a:t>
            </a:r>
            <a:endParaRPr lang="en-US">
              <a:solidFill>
                <a:srgbClr val="444444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469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Skills Portability Initiative is a comprehensive package of </a:t>
            </a:r>
            <a:r>
              <a:rPr lang="en-US" sz="1200" b="1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three interrelated actions</a:t>
            </a: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exact type of initiatives is still </a:t>
            </a:r>
            <a:r>
              <a:rPr lang="en-US" sz="1200" b="1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 be determined</a:t>
            </a: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, but the package explores the following three components:  </a:t>
            </a:r>
          </a:p>
          <a:p>
            <a:pPr lvl="1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action 1: a potential legislative proposal </a:t>
            </a: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 facilitate worker mobility through improved transparency of skills and qualifications, and </a:t>
            </a:r>
            <a:r>
              <a:rPr lang="en-US" sz="1200" b="0" i="0" u="none" strike="noStrike" cap="none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digitalisation</a:t>
            </a: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; </a:t>
            </a:r>
          </a:p>
          <a:p>
            <a:pPr lvl="1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action 2: potential measures </a:t>
            </a: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to facilitate, </a:t>
            </a:r>
            <a:r>
              <a:rPr lang="en-US" sz="1200" b="0" i="0" u="none" strike="noStrike" cap="none" err="1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modernise</a:t>
            </a: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and expand recognition processes for regulated professions; </a:t>
            </a:r>
          </a:p>
          <a:p>
            <a:pPr lvl="1" rtl="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action 3: a potential legislative proposal</a:t>
            </a:r>
            <a:r>
              <a:rPr lang="en-US" sz="1200" b="0" i="0" u="none" strike="noStrike" cap="none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 for common rules to simplify procedures for the recognition of qualifications and skills of third-country nationals. </a:t>
            </a:r>
          </a:p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63520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/>
              <a:t>The Skills Portability Initiative is under an ongoing process of definition, from the identification and quantification of the problem to the potential impact of the different policy solutions. 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To make evidence-based</a:t>
            </a:r>
          </a:p>
          <a:p>
            <a:pPr marL="285750" indent="-285750">
              <a:buFont typeface="Calibri"/>
              <a:buChar char="-"/>
            </a:pPr>
            <a:r>
              <a:rPr lang="en-US"/>
              <a:t>For this a very broad consultation strategy has been defined, which aims to tackle all possible stakeholders of the initiative, including: </a:t>
            </a:r>
          </a:p>
          <a:p>
            <a:pPr>
              <a:buFont typeface="Arial"/>
              <a:buChar char="•"/>
            </a:pPr>
            <a:r>
              <a:rPr lang="en-US">
                <a:solidFill>
                  <a:srgbClr val="444444"/>
                </a:solidFill>
              </a:rPr>
              <a:t>Employers (SMEs, big companies, public employers)</a:t>
            </a:r>
          </a:p>
          <a:p>
            <a:pPr>
              <a:buFont typeface="Arial"/>
              <a:buChar char="•"/>
            </a:pPr>
            <a:r>
              <a:rPr lang="en-US">
                <a:solidFill>
                  <a:srgbClr val="444444"/>
                </a:solidFill>
              </a:rPr>
              <a:t>Workers, self-employed, job seekers</a:t>
            </a:r>
          </a:p>
          <a:p>
            <a:pPr>
              <a:buFont typeface="Arial"/>
              <a:buChar char="•"/>
            </a:pPr>
            <a:r>
              <a:rPr lang="en-US">
                <a:solidFill>
                  <a:srgbClr val="444444"/>
                </a:solidFill>
              </a:rPr>
              <a:t>Public employment services </a:t>
            </a:r>
          </a:p>
          <a:p>
            <a:pPr>
              <a:buFont typeface="Arial"/>
              <a:buChar char="•"/>
            </a:pPr>
            <a:r>
              <a:rPr lang="en-US">
                <a:solidFill>
                  <a:srgbClr val="444444"/>
                </a:solidFill>
              </a:rPr>
              <a:t>Issuers of qualifications and other credentials for skills</a:t>
            </a:r>
          </a:p>
          <a:p>
            <a:pPr>
              <a:buChar char="•"/>
            </a:pPr>
            <a:r>
              <a:rPr lang="en-US">
                <a:solidFill>
                  <a:srgbClr val="444444"/>
                </a:solidFill>
              </a:rPr>
              <a:t>Recognition and validation authorities</a:t>
            </a:r>
          </a:p>
          <a:p>
            <a:pPr>
              <a:buChar char="•"/>
            </a:pPr>
            <a:r>
              <a:rPr lang="en-US">
                <a:solidFill>
                  <a:srgbClr val="444444"/>
                </a:solidFill>
              </a:rPr>
              <a:t>Civil Society Organizations </a:t>
            </a:r>
          </a:p>
          <a:p>
            <a:pPr>
              <a:buChar char="•"/>
            </a:pPr>
            <a:r>
              <a:rPr lang="en-US">
                <a:solidFill>
                  <a:srgbClr val="444444"/>
                </a:solidFill>
              </a:rPr>
              <a:t>Social Partners</a:t>
            </a:r>
          </a:p>
          <a:p>
            <a:pPr>
              <a:buChar char="•"/>
            </a:pPr>
            <a:r>
              <a:rPr lang="en-US">
                <a:solidFill>
                  <a:srgbClr val="444444"/>
                </a:solidFill>
              </a:rPr>
              <a:t>Education and training providers (formal and non-formal, academic and vocational, at all levels). </a:t>
            </a:r>
          </a:p>
          <a:p>
            <a:pPr>
              <a:buChar char="•"/>
            </a:pPr>
            <a:endParaRPr lang="en-US">
              <a:solidFill>
                <a:srgbClr val="444444"/>
              </a:solidFill>
            </a:endParaRPr>
          </a:p>
          <a:p>
            <a:pPr marL="742950" lvl="1" indent="-285750">
              <a:buFont typeface="Courier New"/>
              <a:buChar char="o"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4234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2885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5015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569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98905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945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29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3666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6760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173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40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201717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25619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85923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/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9597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err="1"/>
              <a:t>cond</a:t>
            </a:r>
            <a:r>
              <a:rPr lang="en-US"/>
              <a:t>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4727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591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772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2073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5953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84891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2183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0522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51349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022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45229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005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75834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7060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9833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0112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200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8614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9800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35C05-B6C4-EFD6-820E-25F6561D0D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56739"/>
            <a:ext cx="10515600" cy="1020337"/>
          </a:xfrm>
        </p:spPr>
        <p:txBody>
          <a:bodyPr>
            <a:noAutofit/>
          </a:bodyPr>
          <a:lstStyle>
            <a:lvl1pPr>
              <a:defRPr sz="8800">
                <a:solidFill>
                  <a:schemeClr val="tx2"/>
                </a:solidFill>
              </a:defRPr>
            </a:lvl1pPr>
          </a:lstStyle>
          <a:p>
            <a:r>
              <a:rPr lang="en-US"/>
              <a:t>Thank you</a:t>
            </a:r>
            <a:endParaRPr lang="en-IE"/>
          </a:p>
        </p:txBody>
      </p:sp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213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 option 1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75400-3E4A-4805-76D4-89E3DBA22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7486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DD/MM/YYYY</a:t>
            </a:r>
            <a:endParaRPr lang="en-I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290A50-B43D-A2B6-515F-75425256A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0714"/>
            <a:ext cx="10515600" cy="1020337"/>
          </a:xfrm>
          <a:noFill/>
        </p:spPr>
        <p:txBody>
          <a:bodyPr>
            <a:noAutofit/>
          </a:bodyPr>
          <a:lstStyle>
            <a:lvl1pPr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9D02D42-BA7D-84CC-873F-80F08362B35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219575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600E4EF-7051-9AAC-2C78-0958FBC514B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199" y="5243158"/>
            <a:ext cx="3176847" cy="304616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0" indent="0">
              <a:buNone/>
              <a:defRPr sz="1600" b="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European Commission">
            <a:extLst>
              <a:ext uri="{FF2B5EF4-FFF2-40B4-BE49-F238E27FC236}">
                <a16:creationId xmlns:a16="http://schemas.microsoft.com/office/drawing/2014/main" id="{85D80D5D-B11B-B8B1-1D33-81E7377D59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2006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350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1">
            <a:extLst>
              <a:ext uri="{FF2B5EF4-FFF2-40B4-BE49-F238E27FC236}">
                <a16:creationId xmlns:a16="http://schemas.microsoft.com/office/drawing/2014/main" id="{D3CADB7B-43FA-62FF-A4B3-5E073752114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981200"/>
            <a:ext cx="12192000" cy="48767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10E61F-C8F9-4190-1EE4-9217CF0F1D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94518"/>
            <a:ext cx="10515600" cy="1068400"/>
          </a:xfrm>
          <a:solidFill>
            <a:schemeClr val="bg1"/>
          </a:solidFill>
        </p:spPr>
        <p:txBody>
          <a:bodyPr lIns="144000" tIns="144000" rIns="144000" bIns="144000" anchor="b">
            <a:noAutofit/>
          </a:bodyPr>
          <a:lstStyle>
            <a:lvl1pPr>
              <a:defRPr sz="8800"/>
            </a:lvl1pPr>
          </a:lstStyle>
          <a:p>
            <a:r>
              <a:rPr lang="en-US"/>
              <a:t>Click to add a title</a:t>
            </a:r>
            <a:endParaRPr lang="en-IE"/>
          </a:p>
        </p:txBody>
      </p:sp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F041A8C2-E23F-3F85-E8AE-2AEEB496419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942564"/>
            <a:ext cx="4929188" cy="611188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95398073-E69B-2867-360F-504F7007FD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ed dotted line with a couple of people&#10;&#10;Description automatically generated with medium confidence" hidden="1">
            <a:extLst>
              <a:ext uri="{FF2B5EF4-FFF2-40B4-BE49-F238E27FC236}">
                <a16:creationId xmlns:a16="http://schemas.microsoft.com/office/drawing/2014/main" id="{6437CF6F-3079-899D-F025-61C0BCD596A4}"/>
              </a:ext>
            </a:extLst>
          </p:cNvPr>
          <p:cNvPicPr/>
          <p:nvPr userDrawn="1"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uropean Commission">
            <a:extLst>
              <a:ext uri="{FF2B5EF4-FFF2-40B4-BE49-F238E27FC236}">
                <a16:creationId xmlns:a16="http://schemas.microsoft.com/office/drawing/2014/main" id="{97034CB8-2B4A-3519-77AF-1512D68F2797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64" y="174518"/>
            <a:ext cx="2544024" cy="915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6200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78779EA-6394-AAE5-959A-6BB82A7D90AE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Google Shape;75;p31">
            <a:extLst>
              <a:ext uri="{FF2B5EF4-FFF2-40B4-BE49-F238E27FC236}">
                <a16:creationId xmlns:a16="http://schemas.microsoft.com/office/drawing/2014/main" id="{66DB0E40-389A-4ADF-E594-6BBAB29E7192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D6BCEAD-64F8-A9C2-D826-FF1F037B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A59C8E60-AD13-6DDB-15AD-A3F8E3F22A7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239B419-47F7-2FF3-C377-FBB7B2DBA6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D8C14CF6-6F1D-C458-1F86-A760F31FE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27156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5B256C-F848-9C9F-2A9C-E218DE9A199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A1F22256-0B85-5AAD-C0B2-E8F5E3C50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109163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A0835BD4-2C09-6FBA-FC30-3BD6A28667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827410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5037411D-B917-4DD6-582A-69CDCB27DA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75498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6D8387C3-85B8-44CF-42FB-C414F5876B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31783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3A7104ED-A036-D2F4-B40F-5A65C505A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46683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2BE520F0-58F1-06F4-10C5-832EFDCE6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62169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5570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F39DED1-43B7-A54B-D3D7-54792E535D2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855706"/>
            <a:ext cx="5019675" cy="3271102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416748-3994-A02A-B7BD-AC8272883D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6A56761B-AC86-49AF-4B3B-2CCCDB7A4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5300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5570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0E4D59-AF6A-8993-094A-5A4FED57EA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334125" y="1855706"/>
            <a:ext cx="5019675" cy="3271102"/>
          </a:xfrm>
          <a:solidFill>
            <a:schemeClr val="tx2"/>
          </a:solidFill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3588F2-1E00-50BC-0820-CB663EE97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7575C568-2951-1529-11F7-C12F1B067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0378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D58619-8012-9B7D-9C59-16671B374575}"/>
              </a:ext>
            </a:extLst>
          </p:cNvPr>
          <p:cNvSpPr/>
          <p:nvPr userDrawn="1"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>
            <a:off x="0" y="0"/>
            <a:ext cx="12192000" cy="3810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34898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4441825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7485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AA9BB-29EC-79EA-02CA-8452ADF64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BA1A05-4F7E-D9F9-D094-9C9394F84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20553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with subtitl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8270BF-EE76-A46D-95E0-FB617042099B}"/>
              </a:ext>
            </a:extLst>
          </p:cNvPr>
          <p:cNvSpPr>
            <a:spLocks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920A60-FD35-93DC-D952-15BAEF0C0B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B8E071-31DF-2C06-04A9-3BC538CDA6CD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334126" y="2029022"/>
            <a:ext cx="5019674" cy="460375"/>
          </a:xfrm>
          <a:solidFill>
            <a:schemeClr val="accent5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8A63BF-772E-9151-C37F-6751BC1781D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334125" y="2724150"/>
            <a:ext cx="5019675" cy="2536008"/>
          </a:xfrm>
          <a:noFill/>
        </p:spPr>
        <p:txBody>
          <a:bodyPr lIns="144000" tIns="144000" rIns="144000" bIns="14400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7262511B-BA2E-7984-66D6-B5152DA09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11" name="Picture 10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B557BE9-B8DC-E601-A0F8-16CD84F918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FAC7B2-2467-A72A-9F8B-CBD0FB0D8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D838E642-5C12-54DE-94A0-3EDA044A5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011211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wo columns colu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CCFB38-4E5F-126B-A212-3CBD911F983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7978"/>
            <a:ext cx="12192000" cy="537002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587083"/>
            <a:ext cx="4670502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6259F-C7F8-D963-3DFD-92239B4D3F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7083"/>
            <a:ext cx="5181600" cy="2899317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02BBC44B-821F-21ED-8464-03E521698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22B46DA4-CDDE-5119-2E5E-AD549E681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321162-C08B-5D98-4E1F-FE50C321D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75400899-1203-EA20-07C6-EFFB182F4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18050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A8786C-FCBD-3783-706E-0CBF5B0343E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629467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4DC31AC-D39C-A8A3-ED76-D3399E224DE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7400" y="1989056"/>
            <a:ext cx="3056400" cy="3299381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D635DEE-A882-2487-2337-D6BB66A7A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440D1373-D055-D2EC-8197-171DDBDADD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51965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 text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89056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F39438-760E-ED2B-8243-319A5EF0477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68465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A7DAD-79FF-9241-7523-B9F28613FB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284C9D-0459-8584-A6B3-FFE83837141D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298730" y="1989055"/>
            <a:ext cx="3055070" cy="3299381"/>
          </a:xfrm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9454014D-FC40-DABB-5F97-62E05A376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8486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three columns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E2655-E9DF-246B-F4FD-D62B2B37A4B3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200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1C7A71E-B4AA-350C-C619-6CD926C5F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90199"/>
            <a:ext cx="3045644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B64B145-4048-55E1-B2E9-6B27CC0E587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586925" y="2010169"/>
            <a:ext cx="3132055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6044468-6F92-BCD9-357B-E3328166560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586926" y="2690199"/>
            <a:ext cx="3132055" cy="259823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839C1-28EB-C84A-8FE0-1EB86DE1BDEE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422064" y="2029022"/>
            <a:ext cx="3045644" cy="460375"/>
          </a:xfrm>
          <a:solidFill>
            <a:schemeClr val="tx2"/>
          </a:solidFill>
          <a:ln w="12700" cap="rnd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1E8E11D-2B2A-C5C5-EFFC-16D79851057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8422064" y="2690199"/>
            <a:ext cx="3045644" cy="2598238"/>
          </a:xfrm>
        </p:spPr>
        <p:txBody>
          <a:bodyPr>
            <a:no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761D88-1D18-A805-8D96-5BEBFEFE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C4BB2291-2147-D1C0-AB46-6D3DE9C2D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299712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9DE773-46A1-EE6A-D3DF-FC96DCA4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3834467-B58A-08E2-AA0A-DB1D50F36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5" name="Picture 4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570F0233-3DB4-DD9F-5F0F-396910702D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DF5A1-9706-DCB7-1601-51D0F26AEF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B7DFF0-1C84-8F6C-0408-2B15151261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54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text and imag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9BD169-F6A4-2E23-F2D4-B7DED1FC99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47851"/>
            <a:ext cx="4670502" cy="3638549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CC71E5-FBEB-2751-9FF1-D81B32C5D6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0002" y="1825625"/>
            <a:ext cx="5003800" cy="3638550"/>
          </a:xfrm>
          <a:solidFill>
            <a:schemeClr val="tx2"/>
          </a:solidFill>
          <a:ln w="76200">
            <a:noFill/>
          </a:ln>
          <a:effectLst/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C2FD4-3B80-FE70-83EA-C9956AF11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B7624A9B-CC72-EEB9-2AE2-FDB9629A09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2904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text and 4 images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91;p33">
            <a:extLst>
              <a:ext uri="{FF2B5EF4-FFF2-40B4-BE49-F238E27FC236}">
                <a16:creationId xmlns:a16="http://schemas.microsoft.com/office/drawing/2014/main" id="{A9F38C94-2545-ED67-4909-C5A475FCF803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538332" y="2197664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95;p33">
            <a:extLst>
              <a:ext uri="{FF2B5EF4-FFF2-40B4-BE49-F238E27FC236}">
                <a16:creationId xmlns:a16="http://schemas.microsoft.com/office/drawing/2014/main" id="{45EC68E1-18F5-04CB-00B3-F8948F3B4F18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161035" y="2197663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0A4763F-1C9A-B628-1609-DA5C75C90F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802758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Google Shape;91;p33">
            <a:extLst>
              <a:ext uri="{FF2B5EF4-FFF2-40B4-BE49-F238E27FC236}">
                <a16:creationId xmlns:a16="http://schemas.microsoft.com/office/drawing/2014/main" id="{0AB5F208-A96D-CEBC-874F-7B719FD86FE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538332" y="4031391"/>
            <a:ext cx="2461591" cy="163815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95;p33">
            <a:extLst>
              <a:ext uri="{FF2B5EF4-FFF2-40B4-BE49-F238E27FC236}">
                <a16:creationId xmlns:a16="http://schemas.microsoft.com/office/drawing/2014/main" id="{0AC28D44-5B34-89F9-D8AB-62E99E380E3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61035" y="4031390"/>
            <a:ext cx="2461593" cy="163815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14095A4F-385F-CF4A-5E10-E3628D85F6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2758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92A6C90-A6CE-C107-4350-7906F5FDD7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839" y="2197100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FA45C4F8-1803-A72B-10DF-5927ABF6E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839" y="4030827"/>
            <a:ext cx="2519363" cy="16383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9C7B51-3F16-5ABF-3BE2-AA17BD10D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F256C38A-CD2B-89BF-A117-9ED92151C6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37873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457" y="589047"/>
            <a:ext cx="7587343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766457" y="1895333"/>
            <a:ext cx="7587342" cy="3845577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E7AFEC3F-1C21-3132-B967-9F0F25A56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02728" y="62689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72846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5A3C0-5810-CECB-04D1-E370BADB2EE8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 tIns="144000" rIns="144000" bIns="144000" anchor="ctr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BD178DF-B2B3-E383-43AA-D54BBF227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9C194F48-423C-93CB-1A61-CE12CAB5B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350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F83483-47D9-4712-A8D7-6CBF6177582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7"/>
            <a:ext cx="5138057" cy="717240"/>
          </a:xfrm>
          <a:solidFill>
            <a:schemeClr val="bg1"/>
          </a:solidFill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bg1"/>
                </a:solidFill>
                <a:highlight>
                  <a:srgbClr val="003399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Clr>
                <a:schemeClr val="tx2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8931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big photo coloured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2F035CA-6728-7746-C9FC-81382094BF06}"/>
              </a:ext>
            </a:extLst>
          </p:cNvPr>
          <p:cNvSpPr/>
          <p:nvPr/>
        </p:nvSpPr>
        <p:spPr>
          <a:xfrm>
            <a:off x="5388429" y="0"/>
            <a:ext cx="6803571" cy="685799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1"/>
            <a:ext cx="5388429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E701F0-97E6-7792-DA18-AD6E08BC874A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125185" y="6162533"/>
            <a:ext cx="6090558" cy="390667"/>
          </a:xfrm>
          <a:solidFill>
            <a:schemeClr val="bg1"/>
          </a:solidFill>
        </p:spPr>
        <p:txBody>
          <a:bodyPr anchor="ctr">
            <a:noAutofit/>
          </a:bodyPr>
          <a:lstStyle>
            <a:lvl1pPr marL="0" indent="0">
              <a:buNone/>
              <a:defRPr sz="1800" i="1"/>
            </a:lvl1pPr>
          </a:lstStyle>
          <a:p>
            <a:pPr lvl="0"/>
            <a:r>
              <a:rPr lang="en-US"/>
              <a:t>Click to edit Master text styles (caption)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743" y="589046"/>
            <a:ext cx="5138057" cy="1000267"/>
          </a:xfrm>
          <a:noFill/>
        </p:spPr>
        <p:txBody>
          <a:bodyPr lIns="72000" tIns="72000" rIns="72000" bIns="72000">
            <a:noAutofit/>
          </a:bodyPr>
          <a:lstStyle>
            <a:lvl1pPr>
              <a:defRPr sz="4400">
                <a:solidFill>
                  <a:schemeClr val="tx2"/>
                </a:solidFill>
                <a:highlight>
                  <a:srgbClr val="FFD34E"/>
                </a:highlight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3EC882-6BB1-D514-72D9-A7D3FAE8C69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15743" y="1895333"/>
            <a:ext cx="5138056" cy="3845577"/>
          </a:xfrm>
          <a:noFill/>
        </p:spPr>
        <p:txBody>
          <a:bodyPr>
            <a:noAutofit/>
          </a:bodyPr>
          <a:lstStyle>
            <a:lvl1pPr marL="0" indent="0">
              <a:buClr>
                <a:schemeClr val="bg1"/>
              </a:buClr>
              <a:buSzPct val="150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07C9B7E-A9F7-E74E-8B7F-3BB737CA39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B7786630-3DC2-B1C3-65DD-397E446197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72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in 2 columns and big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773642" y="0"/>
            <a:ext cx="4418358" cy="685799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78936A4-CDCB-C345-F71F-92F2A35F2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067"/>
            <a:ext cx="7915275" cy="71724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E590DB-1C31-60F0-D6F8-A1706796115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4C5D68-6EAE-4A7A-7185-241C6CF3B9BB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4305921" y="1833753"/>
            <a:ext cx="2974761" cy="3638550"/>
          </a:xfrm>
          <a:noFill/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A blue flag with yellow stars&#10;&#10;Description automatically generated">
            <a:extLst>
              <a:ext uri="{FF2B5EF4-FFF2-40B4-BE49-F238E27FC236}">
                <a16:creationId xmlns:a16="http://schemas.microsoft.com/office/drawing/2014/main" id="{901A7271-B7CF-4C49-1423-D7CA7ECEF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C0DCEE1B-27AC-37B6-7683-71F823E43E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97D846-EECB-7092-C88A-21E2250BDE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296A4E82-A1A1-EFC7-7768-E6DDC71C43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601425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314E959-31F1-870D-FAE7-99D8E6333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F6ADE38F-D638-BFB1-E702-D0F6D0CB0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341849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hotos and three coloured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41187F8-6993-4E2B-6622-C25429339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2" cy="816904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IE" sz="4400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72591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FA7EE-FB05-1C4E-138A-F50BCF45EEC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3125" y="4591050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Google Shape;72;p30">
            <a:extLst>
              <a:ext uri="{FF2B5EF4-FFF2-40B4-BE49-F238E27FC236}">
                <a16:creationId xmlns:a16="http://schemas.microsoft.com/office/drawing/2014/main" id="{463AB235-233D-D0DB-E16C-CB9366541FFD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4608944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21AD6DD-14BD-E044-8AD7-2881DB89182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609133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72;p30">
            <a:extLst>
              <a:ext uri="{FF2B5EF4-FFF2-40B4-BE49-F238E27FC236}">
                <a16:creationId xmlns:a16="http://schemas.microsoft.com/office/drawing/2014/main" id="{18BFCAC6-D624-8622-7879-6E32A21B7DBA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8345298" y="1571394"/>
            <a:ext cx="3008502" cy="2763002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2415A3E-5C31-4007-8208-34FF613FDA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345487" y="4611671"/>
            <a:ext cx="3008313" cy="1103313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2517C-B46F-A98F-0643-A97107DEC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2D6F6E54-ED8F-C9DE-9355-5B2E347C2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14114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a coloured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30C1291-4A16-4E7F-D6F2-0662C6CC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690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72;p30">
            <a:extLst>
              <a:ext uri="{FF2B5EF4-FFF2-40B4-BE49-F238E27FC236}">
                <a16:creationId xmlns:a16="http://schemas.microsoft.com/office/drawing/2014/main" id="{252B282C-4F3C-02C6-86A1-F51B8A650847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706136"/>
            <a:ext cx="4840275" cy="3463179"/>
          </a:xfrm>
          <a:prstGeom prst="rect">
            <a:avLst/>
          </a:prstGeom>
          <a:solidFill>
            <a:schemeClr val="lt2"/>
          </a:solidFill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1CCFCC-12CB-E276-21C2-DAA2C8D36EC9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393779" y="1706137"/>
            <a:ext cx="4960021" cy="3463178"/>
          </a:xfr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240A71C-FBDC-ABE7-AF08-221E5E629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C1FACF7A-9967-0A10-F75B-7E70FCAB2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794882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posi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559404-34AB-2AB1-76B4-CB85000D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6904"/>
            <a:ext cx="10515600" cy="81690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012AF7B-3A7E-8763-817E-DD321C64A6B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8A2B82B-3461-6DA2-3E41-F3AC8139182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tx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Google Shape;66;p29" descr="Quote">
            <a:extLst>
              <a:ext uri="{FF2B5EF4-FFF2-40B4-BE49-F238E27FC236}">
                <a16:creationId xmlns:a16="http://schemas.microsoft.com/office/drawing/2014/main" id="{2BA61D73-E039-6C69-A4A9-27D86CB30D1D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flag with yellow stars&#10;&#10;Description automatically generated">
            <a:extLst>
              <a:ext uri="{FF2B5EF4-FFF2-40B4-BE49-F238E27FC236}">
                <a16:creationId xmlns:a16="http://schemas.microsoft.com/office/drawing/2014/main" id="{BE2FFB7F-6A6F-E203-E2CE-AAC503E40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Google Shape;66;p29" descr="Quote">
            <a:extLst>
              <a:ext uri="{FF2B5EF4-FFF2-40B4-BE49-F238E27FC236}">
                <a16:creationId xmlns:a16="http://schemas.microsoft.com/office/drawing/2014/main" id="{D61A7912-F509-F977-C8A3-05B55096DDA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blue flag with yellow stars&#10;&#10;Description automatically generated">
            <a:extLst>
              <a:ext uri="{FF2B5EF4-FFF2-40B4-BE49-F238E27FC236}">
                <a16:creationId xmlns:a16="http://schemas.microsoft.com/office/drawing/2014/main" id="{519F3A2E-810F-F3DF-534B-DFE8563EDC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0BD146-26A9-B2E3-790A-137432E69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Footer Placeholder 8">
            <a:extLst>
              <a:ext uri="{FF2B5EF4-FFF2-40B4-BE49-F238E27FC236}">
                <a16:creationId xmlns:a16="http://schemas.microsoft.com/office/drawing/2014/main" id="{3E557AF9-465E-61C3-8C33-29231AE45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54659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egativ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16039EEF-B8E6-4383-4827-068F0611752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238038" cy="685800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1BE876A1-64BE-0A6D-B28E-A01C8883D1F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0" y="994438"/>
            <a:ext cx="6096000" cy="4521200"/>
          </a:xfrm>
          <a:solidFill>
            <a:schemeClr val="bg2"/>
          </a:solidFill>
        </p:spPr>
        <p:txBody>
          <a:bodyPr lIns="50400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 lang="en-US" sz="2400" b="1" i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oogle Shape;66;p29" descr="Quote">
            <a:extLst>
              <a:ext uri="{FF2B5EF4-FFF2-40B4-BE49-F238E27FC236}">
                <a16:creationId xmlns:a16="http://schemas.microsoft.com/office/drawing/2014/main" id="{E1B4A183-929D-5431-B365-FECE6A72A484}"/>
              </a:ext>
            </a:extLst>
          </p:cNvPr>
          <p:cNvPicPr preferRelativeResize="0"/>
          <p:nvPr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6CD1AA0-BE2D-038C-5423-E271CF163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148383-BBA9-7909-CFDF-60BEA0FE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03511"/>
            <a:ext cx="10515600" cy="816904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pic>
        <p:nvPicPr>
          <p:cNvPr id="6" name="Google Shape;66;p29" descr="Quote">
            <a:extLst>
              <a:ext uri="{FF2B5EF4-FFF2-40B4-BE49-F238E27FC236}">
                <a16:creationId xmlns:a16="http://schemas.microsoft.com/office/drawing/2014/main" id="{DE2EBF53-76CE-6C8F-0861-C3A5D384E18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  <a:biLevel thresh="50000"/>
          </a:blip>
          <a:srcRect/>
          <a:stretch/>
        </p:blipFill>
        <p:spPr>
          <a:xfrm rot="10800000">
            <a:off x="5349220" y="5138020"/>
            <a:ext cx="989729" cy="98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AB87E6E1-A561-866F-CE99-26D9647684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765A446-C679-3C21-6DB2-E6E244E9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11C79F0A-B650-EE29-9ABF-AC09E7753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8345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picture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52718" y="1683033"/>
            <a:ext cx="3886563" cy="3886563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43A5598A-C2EA-5505-BEB5-E80CA68AED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3D5D7A7A-28D1-BC55-7F75-53B9E5FBC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B7D111-DE2E-9994-A799-F62F38E83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33A6EEA9-52B7-550C-7CFD-E465C8DB4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5088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coloured background"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6" name="Picture 5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4D01C79-8E51-7320-51B2-6B4D1CD15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D6200794-8F7F-E0F0-3735-90CCC24A8A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271D99-21D4-ED76-0E54-1ECA6FD71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36249086-331D-49C8-6F5E-1FD73ADA23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302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page o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9526B31-D383-5ABA-08B1-8097743DECE0}"/>
              </a:ext>
            </a:extLst>
          </p:cNvPr>
          <p:cNvSpPr/>
          <p:nvPr userDrawn="1"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1DFA4B-D09C-D3C7-CF14-10151C0BAF5D}"/>
              </a:ext>
            </a:extLst>
          </p:cNvPr>
          <p:cNvSpPr/>
          <p:nvPr/>
        </p:nvSpPr>
        <p:spPr>
          <a:xfrm flipV="1">
            <a:off x="0" y="1861457"/>
            <a:ext cx="12192000" cy="499654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2597A6-449C-FD56-6361-6B67C14204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2CA66-7408-CA5B-7EAD-6C36A01B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0155"/>
            <a:ext cx="10515600" cy="816904"/>
          </a:xfrm>
          <a:solidFill>
            <a:schemeClr val="bg1"/>
          </a:solidFill>
        </p:spPr>
        <p:txBody>
          <a:bodyPr lIns="180000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90F452-4E6C-2A2B-2B9D-88A3D16A05C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2482397"/>
            <a:ext cx="10515600" cy="5873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blue flag with yellow stars&#10;&#10;Description automatically generated">
            <a:extLst>
              <a:ext uri="{FF2B5EF4-FFF2-40B4-BE49-F238E27FC236}">
                <a16:creationId xmlns:a16="http://schemas.microsoft.com/office/drawing/2014/main" id="{D7151F52-9DDF-CEC4-58EC-587B7A1D7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blue flag with yellow stars&#10;&#10;Description automatically generated">
            <a:extLst>
              <a:ext uri="{FF2B5EF4-FFF2-40B4-BE49-F238E27FC236}">
                <a16:creationId xmlns:a16="http://schemas.microsoft.com/office/drawing/2014/main" id="{8B94F84F-1590-9DE6-C3AC-9FBA58E40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161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ircles pictures white 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5" name="Google Shape;128;p36">
            <a:extLst>
              <a:ext uri="{FF2B5EF4-FFF2-40B4-BE49-F238E27FC236}">
                <a16:creationId xmlns:a16="http://schemas.microsoft.com/office/drawing/2014/main" id="{A266CAEF-D60F-6624-41DB-56608F2B46A5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38200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7DC5575C-474B-C81C-6517-E882E9E5246B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590896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28;p36">
            <a:extLst>
              <a:ext uri="{FF2B5EF4-FFF2-40B4-BE49-F238E27FC236}">
                <a16:creationId xmlns:a16="http://schemas.microsoft.com/office/drawing/2014/main" id="{948E1B30-A652-44AE-9B5E-AC9365965BF4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8343593" y="1923896"/>
            <a:ext cx="3010207" cy="3010207"/>
          </a:xfrm>
          <a:prstGeom prst="ellipse">
            <a:avLst/>
          </a:prstGeom>
          <a:solidFill>
            <a:schemeClr val="lt2"/>
          </a:solidFill>
          <a:ln w="7620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EF38B-E8AF-66F2-44F8-7A5DA7FF3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3" name="Footer Placeholder 8">
            <a:extLst>
              <a:ext uri="{FF2B5EF4-FFF2-40B4-BE49-F238E27FC236}">
                <a16:creationId xmlns:a16="http://schemas.microsoft.com/office/drawing/2014/main" id="{0850E44D-CF7B-5CF4-6BF7-5B2F65007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8751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ircles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4" name="Google Shape;128;p36">
            <a:extLst>
              <a:ext uri="{FF2B5EF4-FFF2-40B4-BE49-F238E27FC236}">
                <a16:creationId xmlns:a16="http://schemas.microsoft.com/office/drawing/2014/main" id="{C6066961-5253-C2E8-C59C-7D3AEA190748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4407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E74-65E4-088E-A627-F5CBCB9E0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87354" y="179242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128;p36">
            <a:extLst>
              <a:ext uri="{FF2B5EF4-FFF2-40B4-BE49-F238E27FC236}">
                <a16:creationId xmlns:a16="http://schemas.microsoft.com/office/drawing/2014/main" id="{530B519E-B8E9-0851-34A7-4EBCABDB1F24}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838198" y="379352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7CC6BA2-60D9-1664-3253-8468AB06B3BA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2887352" y="394186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Google Shape;128;p36">
            <a:extLst>
              <a:ext uri="{FF2B5EF4-FFF2-40B4-BE49-F238E27FC236}">
                <a16:creationId xmlns:a16="http://schemas.microsoft.com/office/drawing/2014/main" id="{B0466037-50F3-96B3-1B0E-06D3D18B8BCE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422796" y="1679603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C1C8BB-B6BF-EFC9-4FB7-FE68ADABF649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71950" y="1827951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128;p36">
            <a:extLst>
              <a:ext uri="{FF2B5EF4-FFF2-40B4-BE49-F238E27FC236}">
                <a16:creationId xmlns:a16="http://schemas.microsoft.com/office/drawing/2014/main" id="{2B2D1DEC-353D-0530-46BD-FAC7D81DC42A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6422794" y="3829050"/>
            <a:ext cx="1784927" cy="1784927"/>
          </a:xfrm>
          <a:prstGeom prst="ellipse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C01048-C2DE-CFE9-C353-8ED3741099B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8471948" y="3977398"/>
            <a:ext cx="2881850" cy="1488229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67E4CCE-C35C-C711-24D0-0F4BCA80C2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10" name="Footer Placeholder 8">
            <a:extLst>
              <a:ext uri="{FF2B5EF4-FFF2-40B4-BE49-F238E27FC236}">
                <a16:creationId xmlns:a16="http://schemas.microsoft.com/office/drawing/2014/main" id="{3B38F9D4-3EE2-3396-18AD-F87E42190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787526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rectangles pictures white background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1C58A-AE9F-CB20-353A-B865ECE3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15" name="Google Shape;97;p33">
            <a:extLst>
              <a:ext uri="{FF2B5EF4-FFF2-40B4-BE49-F238E27FC236}">
                <a16:creationId xmlns:a16="http://schemas.microsoft.com/office/drawing/2014/main" id="{51CBB8A7-3E08-DCAC-14AF-878AC33CDC30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838200" y="1931348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3438DF5-CCC4-87AD-037A-C14F79B626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08868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Google Shape;97;p33">
            <a:extLst>
              <a:ext uri="{FF2B5EF4-FFF2-40B4-BE49-F238E27FC236}">
                <a16:creationId xmlns:a16="http://schemas.microsoft.com/office/drawing/2014/main" id="{BFE9E99F-07A9-26A1-106E-78351E5222CA}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838202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A6A52A8-BCDE-0058-03FA-48265F58CC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08868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Google Shape;95;p33">
            <a:extLst>
              <a:ext uri="{FF2B5EF4-FFF2-40B4-BE49-F238E27FC236}">
                <a16:creationId xmlns:a16="http://schemas.microsoft.com/office/drawing/2014/main" id="{A15E4B72-6400-86B0-FD40-4FCA9F38655E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180157" y="1931348"/>
            <a:ext cx="2461593" cy="163815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6022ECE-0EE9-F2CA-72F3-353CAD2AB4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1587" y="1931348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Google Shape;97;p33">
            <a:extLst>
              <a:ext uri="{FF2B5EF4-FFF2-40B4-BE49-F238E27FC236}">
                <a16:creationId xmlns:a16="http://schemas.microsoft.com/office/drawing/2014/main" id="{0D3E0C88-3573-7B0F-D8F7-5AAD283A42F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180157" y="3740272"/>
            <a:ext cx="2461591" cy="1638158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F2FF4C0-B8CC-5E9A-7FF2-0BA1FD8666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1587" y="3740131"/>
            <a:ext cx="2462213" cy="1638300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3F815C1-0113-F490-4A53-0227959CF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40C61561-6F08-5417-8327-52799F612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368008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 squared pictures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38200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993028" y="161373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5" name="Google Shape;116;p35">
            <a:extLst>
              <a:ext uri="{FF2B5EF4-FFF2-40B4-BE49-F238E27FC236}">
                <a16:creationId xmlns:a16="http://schemas.microsoft.com/office/drawing/2014/main" id="{80AA888C-2660-9749-11E6-8A96DD56EAC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5147856" y="161372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8" name="Google Shape;117;p35">
            <a:extLst>
              <a:ext uri="{FF2B5EF4-FFF2-40B4-BE49-F238E27FC236}">
                <a16:creationId xmlns:a16="http://schemas.microsoft.com/office/drawing/2014/main" id="{95752BFF-4A6F-68EA-E048-C405D776F6A9}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302684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18;p35">
            <a:extLst>
              <a:ext uri="{FF2B5EF4-FFF2-40B4-BE49-F238E27FC236}">
                <a16:creationId xmlns:a16="http://schemas.microsoft.com/office/drawing/2014/main" id="{69A61CD2-9393-897F-4851-B55A256B6577}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9457512" y="161372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5" name="Google Shape;114;p35">
            <a:extLst>
              <a:ext uri="{FF2B5EF4-FFF2-40B4-BE49-F238E27FC236}">
                <a16:creationId xmlns:a16="http://schemas.microsoft.com/office/drawing/2014/main" id="{5BBBB0BA-17D9-1A2A-5573-A96E32CB11C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38200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6" name="Google Shape;115;p35">
            <a:extLst>
              <a:ext uri="{FF2B5EF4-FFF2-40B4-BE49-F238E27FC236}">
                <a16:creationId xmlns:a16="http://schemas.microsoft.com/office/drawing/2014/main" id="{E234676C-5503-D335-7C9F-8EBF756F24A7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993028" y="3799760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7" name="Google Shape;116;p35">
            <a:extLst>
              <a:ext uri="{FF2B5EF4-FFF2-40B4-BE49-F238E27FC236}">
                <a16:creationId xmlns:a16="http://schemas.microsoft.com/office/drawing/2014/main" id="{8C059826-5CA9-F193-6C89-8B0DECF9ACE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47856" y="3799759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8" name="Google Shape;117;p35">
            <a:extLst>
              <a:ext uri="{FF2B5EF4-FFF2-40B4-BE49-F238E27FC236}">
                <a16:creationId xmlns:a16="http://schemas.microsoft.com/office/drawing/2014/main" id="{E57729DD-0495-06CF-3D2B-B8EC5F7D6EF2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7302684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9" name="Google Shape;118;p35">
            <a:extLst>
              <a:ext uri="{FF2B5EF4-FFF2-40B4-BE49-F238E27FC236}">
                <a16:creationId xmlns:a16="http://schemas.microsoft.com/office/drawing/2014/main" id="{DDFD3960-357B-A667-2997-F567232AE448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9457512" y="3799758"/>
            <a:ext cx="1896289" cy="189628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EF7B-6FA5-122A-260D-E885CDDA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2F8295BB-BABD-70B5-D58D-1DF08E62A28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7303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Google Shape;114;p35">
            <a:extLst>
              <a:ext uri="{FF2B5EF4-FFF2-40B4-BE49-F238E27FC236}">
                <a16:creationId xmlns:a16="http://schemas.microsoft.com/office/drawing/2014/main" id="{28399EF8-5B4D-A564-C46D-6AC3EE3700F1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4" name="Google Shape;115;p35">
            <a:extLst>
              <a:ext uri="{FF2B5EF4-FFF2-40B4-BE49-F238E27FC236}">
                <a16:creationId xmlns:a16="http://schemas.microsoft.com/office/drawing/2014/main" id="{1DB67F50-B209-813A-55E2-A45CCD6BCAE1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2" name="Google Shape;121;p35">
            <a:extLst>
              <a:ext uri="{FF2B5EF4-FFF2-40B4-BE49-F238E27FC236}">
                <a16:creationId xmlns:a16="http://schemas.microsoft.com/office/drawing/2014/main" id="{2EA4C09F-A3D0-2FDF-C8EF-EDEF2FCF78CE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0CC5C1-4287-4FC9-8450-3D86D951F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F95AF122-27C1-57B4-2A7C-54A134842A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633022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quared pictures coloured backgrou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8" name="Google Shape;114;p35">
            <a:extLst>
              <a:ext uri="{FF2B5EF4-FFF2-40B4-BE49-F238E27FC236}">
                <a16:creationId xmlns:a16="http://schemas.microsoft.com/office/drawing/2014/main" id="{F38470BA-1066-4059-A16D-B9EE9722C73D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882651" y="2079625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10" name="Google Shape;115;p35">
            <a:extLst>
              <a:ext uri="{FF2B5EF4-FFF2-40B4-BE49-F238E27FC236}">
                <a16:creationId xmlns:a16="http://schemas.microsoft.com/office/drawing/2014/main" id="{4C5EDD4B-6148-8C81-CEE4-C4C5BFE4E787}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6625" y="2079624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sp>
        <p:nvSpPr>
          <p:cNvPr id="9" name="Google Shape;121;p35">
            <a:extLst>
              <a:ext uri="{FF2B5EF4-FFF2-40B4-BE49-F238E27FC236}">
                <a16:creationId xmlns:a16="http://schemas.microsoft.com/office/drawing/2014/main" id="{85A61031-57E6-E855-38A1-FA502D6C575D}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8655051" y="2079623"/>
            <a:ext cx="2698749" cy="2698749"/>
          </a:xfrm>
          <a:prstGeom prst="rect">
            <a:avLst/>
          </a:prstGeom>
          <a:solidFill>
            <a:schemeClr val="lt2"/>
          </a:solidFill>
          <a:ln w="57150"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E"/>
          </a:p>
        </p:txBody>
      </p:sp>
      <p:pic>
        <p:nvPicPr>
          <p:cNvPr id="3" name="Picture 2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EC730096-D3D5-78FF-DEE5-BE9525C4DB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pic>
        <p:nvPicPr>
          <p:cNvPr id="4" name="Picture 3" descr="A blue flag with yellow stars and stripes&#10;&#10;Description automatically generated">
            <a:extLst>
              <a:ext uri="{FF2B5EF4-FFF2-40B4-BE49-F238E27FC236}">
                <a16:creationId xmlns:a16="http://schemas.microsoft.com/office/drawing/2014/main" id="{F9F566B8-5CFB-8DB0-6A67-925C39BEFB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7867" cy="763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7800A1-1EE4-975A-7B55-1404DB41F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5" name="Footer Placeholder 8">
            <a:extLst>
              <a:ext uri="{FF2B5EF4-FFF2-40B4-BE49-F238E27FC236}">
                <a16:creationId xmlns:a16="http://schemas.microsoft.com/office/drawing/2014/main" id="{D39D4F72-AD6A-6B47-A2FF-9CFB1C55FF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59373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 page with credi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44;p20">
            <a:extLst>
              <a:ext uri="{FF2B5EF4-FFF2-40B4-BE49-F238E27FC236}">
                <a16:creationId xmlns:a16="http://schemas.microsoft.com/office/drawing/2014/main" id="{DA7E9652-CF81-1788-7674-E1FA25BFE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144BEB-A192-AF1A-3CE0-A12C2705D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3996499"/>
            <a:ext cx="10515600" cy="166687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oogle Shape;444;p20">
            <a:extLst>
              <a:ext uri="{FF2B5EF4-FFF2-40B4-BE49-F238E27FC236}">
                <a16:creationId xmlns:a16="http://schemas.microsoft.com/office/drawing/2014/main" id="{8A55753B-1E31-7005-E76C-7A1B520A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838200" y="3471269"/>
            <a:ext cx="1023496" cy="35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E782E-88D7-720D-47B0-E5C4BDBFE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698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697524" y="613128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905699" cy="388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0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7" name="Google Shape;27;p23"/>
          <p:cNvCxnSpPr/>
          <p:nvPr/>
        </p:nvCxnSpPr>
        <p:spPr>
          <a:xfrm flipH="1">
            <a:off x="838199" y="0"/>
            <a:ext cx="1" cy="1276357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8870335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62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BBD8A8F-01F7-069C-2D69-AFCA2F78D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87499CD-21D1-84C4-7FD1-F33A39639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922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ody text and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F1C0-2CE9-2640-8D54-464A0BF69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09BE7C2-2602-0313-8D83-EAB1C755A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8473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>
            <a:lvl1pPr marL="342900" indent="-342900">
              <a:buClr>
                <a:schemeClr val="tx2"/>
              </a:buClr>
              <a:buSzPct val="150000"/>
              <a:buFont typeface="Arial" panose="020B0604020202020204" pitchFamily="34" charset="0"/>
              <a:buChar char="•"/>
              <a:defRPr sz="2000"/>
            </a:lvl1pPr>
            <a:lvl2pPr>
              <a:buClr>
                <a:schemeClr val="tx2"/>
              </a:buClr>
              <a:buSzPct val="100000"/>
              <a:defRPr sz="1800"/>
            </a:lvl2pPr>
            <a:lvl3pPr>
              <a:buClr>
                <a:schemeClr val="tx2"/>
              </a:buClr>
              <a:defRPr sz="1600"/>
            </a:lvl3pPr>
            <a:lvl4pPr>
              <a:buClr>
                <a:schemeClr val="tx2"/>
              </a:buCl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3"/>
            <a:endParaRPr lang="en-US"/>
          </a:p>
          <a:p>
            <a:pPr lvl="3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D43C2E6-DFE0-78B7-AEF2-E94F28383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49006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42" Type="http://schemas.openxmlformats.org/officeDocument/2006/relationships/image" Target="../media/image9.png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slideLayout" Target="../slideLayouts/slideLayout78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43" Type="http://schemas.openxmlformats.org/officeDocument/2006/relationships/image" Target="../media/image10.jpeg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1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  <p:sldLayoutId id="2147483952" r:id="rId32"/>
    <p:sldLayoutId id="2147483953" r:id="rId33"/>
    <p:sldLayoutId id="2147483954" r:id="rId34"/>
    <p:sldLayoutId id="2147483955" r:id="rId35"/>
    <p:sldLayoutId id="2147483956" r:id="rId36"/>
    <p:sldLayoutId id="2147483957" r:id="rId37"/>
    <p:sldLayoutId id="2147483958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E374-A678-A684-FA4B-26330CF65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6188" y="628206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fld id="{768364BB-9B21-4D29-A19C-C6410F652861}" type="slidenum">
              <a:rPr lang="en-IE" smtClean="0"/>
              <a:pPr algn="l"/>
              <a:t>‹#›</a:t>
            </a:fld>
            <a:endParaRPr lang="en-IE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4A1E0C-386D-FF7A-6872-1942CD433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838200" y="365126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E66B9-5E84-94E6-4EDD-A9E25FB07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42619"/>
          </a:xfrm>
          <a:prstGeom prst="rect">
            <a:avLst/>
          </a:prstGeom>
        </p:spPr>
        <p:txBody>
          <a:bodyPr vert="horz" lIns="144000" tIns="144000" rIns="144000" bIns="144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0"/>
            <a:endParaRPr lang="en-US"/>
          </a:p>
          <a:p>
            <a:pPr lvl="1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653097-A9FD-84E7-4EFA-47C8DA48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5" name="Picture 4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CE57FDCE-6642-0FA5-3739-FA81457769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40C55-B1A0-5DE0-B0E4-F05DE5506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pic>
        <p:nvPicPr>
          <p:cNvPr id="8" name="Picture 7" descr="A close-up of a line&#10;&#10;Description automatically generated" hidden="1">
            <a:extLst>
              <a:ext uri="{FF2B5EF4-FFF2-40B4-BE49-F238E27FC236}">
                <a16:creationId xmlns:a16="http://schemas.microsoft.com/office/drawing/2014/main" id="{A12B438D-C839-BF7B-253A-401802D9F2AC}"/>
              </a:ext>
            </a:extLst>
          </p:cNvPr>
          <p:cNvPicPr/>
          <p:nvPr userDrawn="1"/>
        </p:nvPicPr>
        <p:blipFill>
          <a:blip r:embed="rId4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756ABFE-DCB4-5FCC-525D-A462F5BB0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206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  <a:latin typeface="+mn-lt"/>
              </a:defRPr>
            </a:lvl1pPr>
          </a:lstStyle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1011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7" r:id="rId18"/>
    <p:sldLayoutId id="2147483978" r:id="rId19"/>
    <p:sldLayoutId id="2147483979" r:id="rId20"/>
    <p:sldLayoutId id="2147483980" r:id="rId21"/>
    <p:sldLayoutId id="2147483981" r:id="rId22"/>
    <p:sldLayoutId id="2147483982" r:id="rId23"/>
    <p:sldLayoutId id="2147483983" r:id="rId24"/>
    <p:sldLayoutId id="2147483984" r:id="rId25"/>
    <p:sldLayoutId id="2147483985" r:id="rId26"/>
    <p:sldLayoutId id="2147483986" r:id="rId27"/>
    <p:sldLayoutId id="2147483987" r:id="rId28"/>
    <p:sldLayoutId id="2147483988" r:id="rId29"/>
    <p:sldLayoutId id="2147483989" r:id="rId30"/>
    <p:sldLayoutId id="2147483990" r:id="rId31"/>
    <p:sldLayoutId id="2147483991" r:id="rId32"/>
    <p:sldLayoutId id="2147483992" r:id="rId33"/>
    <p:sldLayoutId id="2147483993" r:id="rId34"/>
    <p:sldLayoutId id="2147483994" r:id="rId35"/>
    <p:sldLayoutId id="2147483995" r:id="rId36"/>
    <p:sldLayoutId id="2147483996" r:id="rId37"/>
    <p:sldLayoutId id="2147483997" r:id="rId38"/>
    <p:sldLayoutId id="2147483998" r:id="rId39"/>
    <p:sldLayoutId id="2147483999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D512D0-79B6-670C-07FD-9168EC3E2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208629"/>
            <a:ext cx="2743200" cy="17252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algn="l"/>
            <a:r>
              <a:rPr lang="fr-BE"/>
              <a:t>24/02/2026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04D590-9922-C06A-407C-2B71839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8205"/>
            <a:ext cx="10515600" cy="102033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sz="6000">
                <a:cs typeface="Arial"/>
              </a:rPr>
              <a:t>Skills Portability Initiative</a:t>
            </a:r>
            <a:r>
              <a:rPr lang="en-IE" sz="8000">
                <a:cs typeface="Arial"/>
              </a:rPr>
              <a:t> </a:t>
            </a:r>
            <a:br>
              <a:rPr lang="en-IE" sz="8000">
                <a:cs typeface="Arial"/>
              </a:rPr>
            </a:br>
            <a:r>
              <a:rPr lang="en-IE" sz="2800">
                <a:latin typeface="Calibri"/>
                <a:ea typeface="Calibri"/>
                <a:cs typeface="Calibri"/>
              </a:rPr>
              <a:t>Removing barriers to the free movement of workers and </a:t>
            </a:r>
            <a:endParaRPr lang="en-US" sz="28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sz="2800">
                <a:latin typeface="Calibri"/>
                <a:ea typeface="Calibri"/>
                <a:cs typeface="Calibri"/>
              </a:rPr>
              <a:t>making the EU more attractive to global talent</a:t>
            </a:r>
            <a:endParaRPr lang="en-US" sz="20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br>
              <a:rPr lang="en-IE" sz="8000">
                <a:cs typeface="Arial"/>
              </a:rPr>
            </a:br>
            <a:endParaRPr lang="en-IE" sz="3200"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456CEF-57DB-B4CE-60F1-7B93F72DA5B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38200" y="3882512"/>
            <a:ext cx="9895959" cy="611188"/>
          </a:xfrm>
        </p:spPr>
        <p:txBody>
          <a:bodyPr vert="horz" lIns="144000" tIns="144000" rIns="144000" bIns="14400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E" sz="2400">
                <a:latin typeface="Calibri"/>
                <a:ea typeface="Calibri"/>
                <a:cs typeface="Calibri"/>
              </a:rPr>
              <a:t>Meeting with the European Economic and Social Committee (EESC)</a:t>
            </a:r>
            <a:br>
              <a:rPr lang="en-IE" sz="2400">
                <a:latin typeface="Calibri"/>
                <a:ea typeface="Calibri"/>
                <a:cs typeface="Calibri"/>
              </a:rPr>
            </a:br>
            <a:endParaRPr lang="en-IE" sz="2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68706F-E58B-D844-F68A-2379B7D107A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8753" y="4770236"/>
            <a:ext cx="8728237" cy="807752"/>
          </a:xfrm>
        </p:spPr>
        <p:txBody>
          <a:bodyPr/>
          <a:lstStyle/>
          <a:p>
            <a:r>
              <a:rPr lang="en-GB">
                <a:cs typeface="Arial"/>
              </a:rPr>
              <a:t>Manuela </a:t>
            </a:r>
            <a:r>
              <a:rPr lang="en-GB" err="1">
                <a:cs typeface="Arial"/>
              </a:rPr>
              <a:t>Geleng</a:t>
            </a:r>
            <a:r>
              <a:rPr lang="en-GB">
                <a:cs typeface="Arial"/>
              </a:rPr>
              <a:t>, Director for Jobs and Skills, DG Employment, Social Affairs and Inclusion</a:t>
            </a:r>
            <a:endParaRPr lang="fr-BE">
              <a:cs typeface="Arial"/>
            </a:endParaRPr>
          </a:p>
        </p:txBody>
      </p:sp>
      <p:pic>
        <p:nvPicPr>
          <p:cNvPr id="9" name="Picture 8" descr="European Commission">
            <a:extLst>
              <a:ext uri="{FF2B5EF4-FFF2-40B4-BE49-F238E27FC236}">
                <a16:creationId xmlns:a16="http://schemas.microsoft.com/office/drawing/2014/main" id="{179F3FC9-B6FB-BFA2-12E7-546955BFD0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425EA-B42C-416B-8DC2-CBCB8C105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Political context </a:t>
            </a: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CF2BB5F-882B-799A-7CC1-9CAF919C91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3949055"/>
              </p:ext>
            </p:extLst>
          </p:nvPr>
        </p:nvGraphicFramePr>
        <p:xfrm>
          <a:off x="838200" y="2402010"/>
          <a:ext cx="10515600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86" name="TextBox 877">
            <a:extLst>
              <a:ext uri="{FF2B5EF4-FFF2-40B4-BE49-F238E27FC236}">
                <a16:creationId xmlns:a16="http://schemas.microsoft.com/office/drawing/2014/main" id="{D7E04F7E-C010-BDF4-3347-38309B6918E5}"/>
              </a:ext>
            </a:extLst>
          </p:cNvPr>
          <p:cNvSpPr txBox="1"/>
          <p:nvPr/>
        </p:nvSpPr>
        <p:spPr>
          <a:xfrm>
            <a:off x="1152769" y="1299309"/>
            <a:ext cx="989623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E" sz="2400" i="1">
                <a:solidFill>
                  <a:srgbClr val="333333"/>
                </a:solidFill>
                <a:latin typeface="Calibri"/>
              </a:rPr>
              <a:t>Call for strengthening the </a:t>
            </a:r>
            <a:r>
              <a:rPr lang="en-IE" sz="2400" b="1" i="1">
                <a:solidFill>
                  <a:srgbClr val="333333"/>
                </a:solidFill>
                <a:latin typeface="Calibri"/>
              </a:rPr>
              <a:t>EU’s prosperity and competitiveness</a:t>
            </a:r>
            <a:r>
              <a:rPr lang="en-IE" sz="2400" i="1">
                <a:solidFill>
                  <a:srgbClr val="333333"/>
                </a:solidFill>
                <a:latin typeface="Calibri"/>
              </a:rPr>
              <a:t> by making the </a:t>
            </a:r>
            <a:r>
              <a:rPr lang="en-IE" sz="2400" b="1" i="1">
                <a:solidFill>
                  <a:srgbClr val="333333"/>
                </a:solidFill>
                <a:latin typeface="Calibri"/>
              </a:rPr>
              <a:t>best use of all skills</a:t>
            </a:r>
            <a:r>
              <a:rPr lang="en-IE" sz="2400" i="1">
                <a:solidFill>
                  <a:srgbClr val="333333"/>
                </a:solidFill>
                <a:latin typeface="Calibri"/>
              </a:rPr>
              <a:t> irrespective of where and how they were acquired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1496413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D2C70F-51A2-C594-3DDF-B9496C5A1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4F2C8-BAF6-C7F7-49E4-E6D4F34E9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47" y="679153"/>
            <a:ext cx="10532348" cy="816904"/>
          </a:xfrm>
        </p:spPr>
        <p:txBody>
          <a:bodyPr/>
          <a:lstStyle/>
          <a:p>
            <a:r>
              <a:rPr lang="en-IE" sz="3600" b="1"/>
              <a:t>Fair Labour Mobility Package</a:t>
            </a:r>
            <a:r>
              <a:rPr lang="en-IE" sz="3600"/>
              <a:t> </a:t>
            </a:r>
            <a:br>
              <a:rPr lang="en-IE" sz="3600"/>
            </a:br>
            <a:r>
              <a:rPr lang="en-IE" sz="2800"/>
              <a:t>planned for adoption in Q3 of 2026 </a:t>
            </a:r>
            <a:endParaRPr lang="en-IE" sz="2800">
              <a:cs typeface="Arial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DAF81AF-7BE1-5F7A-0AB9-05463111B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144000" tIns="144000" rIns="144000" bIns="144000" rtlCol="0" anchor="t">
            <a:noAutofit/>
          </a:bodyPr>
          <a:lstStyle/>
          <a:p>
            <a:endParaRPr lang="en-US"/>
          </a:p>
          <a:p>
            <a:endParaRPr lang="en-US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D33F29-2223-789C-FA51-5037F66E1373}"/>
              </a:ext>
            </a:extLst>
          </p:cNvPr>
          <p:cNvSpPr txBox="1"/>
          <p:nvPr/>
        </p:nvSpPr>
        <p:spPr>
          <a:xfrm>
            <a:off x="694425" y="1659284"/>
            <a:ext cx="10497420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Char char="•"/>
            </a:pPr>
            <a:r>
              <a:rPr lang="en-US" sz="2800">
                <a:solidFill>
                  <a:schemeClr val="tx2"/>
                </a:solidFill>
              </a:rPr>
              <a:t>Proposal for a </a:t>
            </a:r>
            <a:r>
              <a:rPr lang="en-US" sz="2800" b="1">
                <a:solidFill>
                  <a:schemeClr val="tx2"/>
                </a:solidFill>
              </a:rPr>
              <a:t>European Social Security Pass</a:t>
            </a:r>
            <a:r>
              <a:rPr lang="en-US" sz="2800">
                <a:solidFill>
                  <a:schemeClr val="tx2"/>
                </a:solidFill>
              </a:rPr>
              <a:t> (ESSPASS)</a:t>
            </a:r>
            <a:endParaRPr lang="en-US">
              <a:solidFill>
                <a:schemeClr val="tx2"/>
              </a:solidFill>
            </a:endParaRPr>
          </a:p>
          <a:p>
            <a:pPr marL="457200" indent="-457200">
              <a:buChar char="•"/>
            </a:pPr>
            <a:r>
              <a:rPr lang="en-US" sz="2800">
                <a:solidFill>
                  <a:schemeClr val="tx2"/>
                </a:solidFill>
              </a:rPr>
              <a:t>Strengthen the </a:t>
            </a:r>
            <a:r>
              <a:rPr lang="en-US" sz="2800" b="1">
                <a:solidFill>
                  <a:schemeClr val="tx2"/>
                </a:solidFill>
              </a:rPr>
              <a:t>European </a:t>
            </a:r>
            <a:r>
              <a:rPr lang="en-US" sz="2800" b="1" err="1">
                <a:solidFill>
                  <a:schemeClr val="tx2"/>
                </a:solidFill>
              </a:rPr>
              <a:t>Labour</a:t>
            </a:r>
            <a:r>
              <a:rPr lang="en-US" sz="2800" b="1">
                <a:solidFill>
                  <a:schemeClr val="tx2"/>
                </a:solidFill>
              </a:rPr>
              <a:t> Authority</a:t>
            </a:r>
            <a:r>
              <a:rPr lang="en-US" sz="2800">
                <a:solidFill>
                  <a:schemeClr val="tx2"/>
                </a:solidFill>
              </a:rPr>
              <a:t> (ELA)</a:t>
            </a:r>
            <a:endParaRPr lang="en-US">
              <a:solidFill>
                <a:schemeClr val="tx2"/>
              </a:solidFill>
            </a:endParaRPr>
          </a:p>
          <a:p>
            <a:pPr marL="457200" indent="-457200">
              <a:buFont typeface="Arial,Sans-Serif"/>
              <a:buChar char="•"/>
            </a:pPr>
            <a:r>
              <a:rPr lang="en-US" sz="2800" b="1" u="sng">
                <a:solidFill>
                  <a:schemeClr val="tx2"/>
                </a:solidFill>
              </a:rPr>
              <a:t>Skills Portability Initiative</a:t>
            </a:r>
            <a:r>
              <a:rPr lang="en-US" sz="2800" u="sng">
                <a:solidFill>
                  <a:schemeClr val="tx2"/>
                </a:solidFill>
              </a:rPr>
              <a:t> </a:t>
            </a:r>
            <a:r>
              <a:rPr lang="en-US" sz="2800">
                <a:solidFill>
                  <a:schemeClr val="tx2"/>
                </a:solidFill>
              </a:rPr>
              <a:t>(SPI):</a:t>
            </a:r>
          </a:p>
          <a:p>
            <a:pPr lvl="1"/>
            <a:endParaRPr lang="en-US" sz="2800">
              <a:solidFill>
                <a:schemeClr val="tx2"/>
              </a:solidFill>
            </a:endParaRPr>
          </a:p>
          <a:p>
            <a:pPr marL="457200" indent="-457200">
              <a:buChar char="•"/>
            </a:pPr>
            <a:endParaRPr lang="en-US" sz="2800">
              <a:solidFill>
                <a:schemeClr val="tx2"/>
              </a:solidFill>
            </a:endParaRPr>
          </a:p>
          <a:p>
            <a:pPr marL="457200" indent="-457200">
              <a:buChar char="•"/>
            </a:pPr>
            <a:endParaRPr lang="en-US" sz="2800">
              <a:solidFill>
                <a:schemeClr val="tx2"/>
              </a:solidFill>
            </a:endParaRPr>
          </a:p>
          <a:p>
            <a:pPr marL="457200" indent="-457200">
              <a:buChar char="•"/>
            </a:pPr>
            <a:endParaRPr lang="en-US" sz="2800">
              <a:solidFill>
                <a:schemeClr val="tx2"/>
              </a:solidFill>
            </a:endParaRPr>
          </a:p>
          <a:p>
            <a:pPr marL="457200" indent="-457200">
              <a:buChar char="•"/>
            </a:pPr>
            <a:endParaRPr lang="en-US" sz="2800">
              <a:solidFill>
                <a:schemeClr val="tx2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0428F64-B80B-3D7D-2092-DB84C72F0337}"/>
              </a:ext>
            </a:extLst>
          </p:cNvPr>
          <p:cNvSpPr/>
          <p:nvPr/>
        </p:nvSpPr>
        <p:spPr>
          <a:xfrm>
            <a:off x="532471" y="3551320"/>
            <a:ext cx="2636222" cy="25406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/>
              <a:t>Remove barriers to free movement of workers </a:t>
            </a:r>
          </a:p>
          <a:p>
            <a:pPr algn="ctr"/>
            <a:r>
              <a:rPr lang="en-IE" sz="2000"/>
              <a:t>related to skills and qualifications</a:t>
            </a:r>
            <a:endParaRPr lang="en-US" sz="2000"/>
          </a:p>
        </p:txBody>
      </p:sp>
      <p:sp>
        <p:nvSpPr>
          <p:cNvPr id="9" name="Plus Sign 8">
            <a:extLst>
              <a:ext uri="{FF2B5EF4-FFF2-40B4-BE49-F238E27FC236}">
                <a16:creationId xmlns:a16="http://schemas.microsoft.com/office/drawing/2014/main" id="{953CA92C-711E-29F3-D229-9AB7E6A154E3}"/>
              </a:ext>
            </a:extLst>
          </p:cNvPr>
          <p:cNvSpPr/>
          <p:nvPr/>
        </p:nvSpPr>
        <p:spPr>
          <a:xfrm>
            <a:off x="3468140" y="4605773"/>
            <a:ext cx="428523" cy="431723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C1D8851-6EFD-9801-397F-DF8EFD338159}"/>
              </a:ext>
            </a:extLst>
          </p:cNvPr>
          <p:cNvSpPr/>
          <p:nvPr/>
        </p:nvSpPr>
        <p:spPr>
          <a:xfrm>
            <a:off x="7138458" y="4470059"/>
            <a:ext cx="478785" cy="2714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040E858-2A01-6D98-42B9-F4C074E7125C}"/>
              </a:ext>
            </a:extLst>
          </p:cNvPr>
          <p:cNvSpPr/>
          <p:nvPr/>
        </p:nvSpPr>
        <p:spPr>
          <a:xfrm>
            <a:off x="7853020" y="3336066"/>
            <a:ext cx="3338825" cy="281084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/>
              <a:t>A more attractive EU Single Market</a:t>
            </a:r>
            <a:endParaRPr lang="en-US" sz="2000" b="1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DE7665F-90C7-429D-221A-CE38A5CE13AD}"/>
              </a:ext>
            </a:extLst>
          </p:cNvPr>
          <p:cNvSpPr/>
          <p:nvPr/>
        </p:nvSpPr>
        <p:spPr>
          <a:xfrm>
            <a:off x="4196110" y="3551320"/>
            <a:ext cx="2636222" cy="254063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/>
              <a:t>Make the EU more attractive to talent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9736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ABE36-CFA6-7090-D125-71E78F2F4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7" y="1555034"/>
            <a:ext cx="6683829" cy="816904"/>
          </a:xfrm>
        </p:spPr>
        <p:txBody>
          <a:bodyPr/>
          <a:lstStyle/>
          <a:p>
            <a:r>
              <a:rPr lang="en-IE" sz="3200"/>
              <a:t>The </a:t>
            </a:r>
            <a:r>
              <a:rPr lang="en-IE" sz="3200" b="1"/>
              <a:t>Skills Portability Initiative</a:t>
            </a:r>
            <a:r>
              <a:rPr lang="en-IE" sz="3200"/>
              <a:t> aims to unlock the full potential of the EU Single Market </a:t>
            </a:r>
            <a:endParaRPr lang="en-IE" sz="3200">
              <a:cs typeface="Arial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939F62D-391A-8170-1826-78D0D181A7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32313" y="464264"/>
          <a:ext cx="10646230" cy="5306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414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EC64E-509C-7E02-54A9-9808A16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880" y="365126"/>
            <a:ext cx="10515600" cy="816904"/>
          </a:xfrm>
        </p:spPr>
        <p:txBody>
          <a:bodyPr/>
          <a:lstStyle/>
          <a:p>
            <a:r>
              <a:rPr lang="en-US" dirty="0">
                <a:cs typeface="Arial"/>
              </a:rPr>
              <a:t>Problems in skills portability today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D65E5-55C7-4858-133F-5A99EE30219F}"/>
              </a:ext>
            </a:extLst>
          </p:cNvPr>
          <p:cNvSpPr txBox="1"/>
          <p:nvPr/>
        </p:nvSpPr>
        <p:spPr>
          <a:xfrm>
            <a:off x="1013584" y="1726911"/>
            <a:ext cx="2836040" cy="2369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’Overqualification gap' in the EU</a:t>
            </a:r>
            <a:r>
              <a:rPr lang="en-US" sz="1800" dirty="0">
                <a:solidFill>
                  <a:srgbClr val="0D0D0D"/>
                </a:solidFill>
              </a:rPr>
              <a:t> </a:t>
            </a:r>
            <a:endParaRPr lang="en-US" sz="1800" dirty="0"/>
          </a:p>
          <a:p>
            <a:pPr marL="342900" indent="-342900">
              <a:buChar char="•"/>
            </a:pPr>
            <a:r>
              <a:rPr lang="en-US" sz="1600" dirty="0">
                <a:solidFill>
                  <a:srgbClr val="0D0D0D"/>
                </a:solidFill>
              </a:rPr>
              <a:t>20.8% of domestic workers are overqualified for their roles</a:t>
            </a:r>
            <a:endParaRPr lang="en-US" sz="1600" dirty="0"/>
          </a:p>
          <a:p>
            <a:pPr marL="342900" indent="-342900">
              <a:buChar char="•"/>
            </a:pPr>
            <a:r>
              <a:rPr lang="en-US" sz="1600" dirty="0">
                <a:solidFill>
                  <a:srgbClr val="0D0D0D"/>
                </a:solidFill>
              </a:rPr>
              <a:t>31.3% of mobile EU workers</a:t>
            </a:r>
            <a:endParaRPr lang="en-US" sz="1600" dirty="0"/>
          </a:p>
          <a:p>
            <a:pPr marL="342900" indent="-342900">
              <a:buChar char="•"/>
            </a:pPr>
            <a:r>
              <a:rPr lang="en-US" sz="1600" dirty="0">
                <a:solidFill>
                  <a:srgbClr val="0D0D0D"/>
                </a:solidFill>
              </a:rPr>
              <a:t>39.6% for third-country nationals</a:t>
            </a:r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D04DCC-8D28-E401-82B6-63AC4524DD34}"/>
              </a:ext>
            </a:extLst>
          </p:cNvPr>
          <p:cNvSpPr txBox="1"/>
          <p:nvPr/>
        </p:nvSpPr>
        <p:spPr>
          <a:xfrm>
            <a:off x="4162191" y="1726911"/>
            <a:ext cx="2689736" cy="2369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Barriers to </a:t>
            </a:r>
            <a:br>
              <a:rPr lang="en-US" sz="1800" b="1" dirty="0">
                <a:solidFill>
                  <a:schemeClr val="tx2"/>
                </a:solidFill>
              </a:rPr>
            </a:br>
            <a:r>
              <a:rPr lang="en-US" sz="1800" b="1" dirty="0">
                <a:solidFill>
                  <a:schemeClr val="tx2"/>
                </a:solidFill>
              </a:rPr>
              <a:t>freedom of movement</a:t>
            </a:r>
            <a:endParaRPr lang="en-US" sz="1800" dirty="0"/>
          </a:p>
          <a:p>
            <a:pPr marL="342900" indent="-342900">
              <a:buChar char="•"/>
            </a:pPr>
            <a:r>
              <a:rPr lang="en-US" sz="1600" dirty="0">
                <a:solidFill>
                  <a:srgbClr val="0D0D0D"/>
                </a:solidFill>
              </a:rPr>
              <a:t>long, burdensome and complex  recognition in regulated professions</a:t>
            </a:r>
            <a:endParaRPr lang="en-US" sz="1100" dirty="0"/>
          </a:p>
          <a:p>
            <a:pPr marL="342900" indent="-342900">
              <a:buChar char="•"/>
            </a:pPr>
            <a:r>
              <a:rPr lang="en-US" sz="1600" dirty="0">
                <a:solidFill>
                  <a:srgbClr val="0D0D0D"/>
                </a:solidFill>
              </a:rPr>
              <a:t>bureaucratic hurdles even in unregulated professions </a:t>
            </a:r>
          </a:p>
          <a:p>
            <a:pPr marL="342900" indent="-342900">
              <a:buChar char="•"/>
            </a:pPr>
            <a:endParaRPr lang="en-US" sz="1600" dirty="0">
              <a:solidFill>
                <a:srgbClr val="0D0D0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39758-D1EF-196D-69AB-AB40BA6E0EF1}"/>
              </a:ext>
            </a:extLst>
          </p:cNvPr>
          <p:cNvSpPr txBox="1"/>
          <p:nvPr/>
        </p:nvSpPr>
        <p:spPr>
          <a:xfrm>
            <a:off x="7164494" y="1726911"/>
            <a:ext cx="3177370" cy="23698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Limited EU's attractiveness for global talent</a:t>
            </a:r>
          </a:p>
          <a:p>
            <a:pPr marL="342900" indent="-342900">
              <a:buChar char="•"/>
            </a:pPr>
            <a:r>
              <a:rPr lang="en-IE" sz="1600" dirty="0">
                <a:solidFill>
                  <a:srgbClr val="0D0D0D"/>
                </a:solidFill>
              </a:rPr>
              <a:t>cumbersome, lengthy and inconsistent recognition procedures for third-country nationals</a:t>
            </a:r>
          </a:p>
          <a:p>
            <a:pPr marL="342900" indent="-342900">
              <a:buChar char="•"/>
            </a:pPr>
            <a:r>
              <a:rPr lang="en-IE" sz="1600" dirty="0">
                <a:solidFill>
                  <a:srgbClr val="0D0D0D"/>
                </a:solidFill>
              </a:rPr>
              <a:t>poor labour market integration, pressing skills and labour shortages</a:t>
            </a:r>
            <a:endParaRPr lang="en-US" sz="1600" dirty="0">
              <a:solidFill>
                <a:srgbClr val="0D0D0D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37051D-B5DA-1731-C98E-86DEA9C256E9}"/>
              </a:ext>
            </a:extLst>
          </p:cNvPr>
          <p:cNvSpPr txBox="1"/>
          <p:nvPr/>
        </p:nvSpPr>
        <p:spPr>
          <a:xfrm>
            <a:off x="1684020" y="4388146"/>
            <a:ext cx="8110728" cy="11079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Low </a:t>
            </a:r>
            <a:r>
              <a:rPr lang="en-US" sz="1800" b="1" dirty="0" err="1">
                <a:solidFill>
                  <a:schemeClr val="tx2"/>
                </a:solidFill>
              </a:rPr>
              <a:t>digitalisation</a:t>
            </a:r>
            <a:r>
              <a:rPr lang="en-US" sz="1800" b="1" dirty="0">
                <a:solidFill>
                  <a:schemeClr val="tx2"/>
                </a:solidFill>
              </a:rPr>
              <a:t> and EU interoperability, high costs and admin. burden</a:t>
            </a:r>
          </a:p>
          <a:p>
            <a:pPr marL="342900" indent="-342900">
              <a:buChar char="•"/>
            </a:pPr>
            <a:r>
              <a:rPr lang="en-US" sz="1600" dirty="0">
                <a:solidFill>
                  <a:srgbClr val="0D0D0D"/>
                </a:solidFill>
              </a:rPr>
              <a:t>time-consuming manual processes </a:t>
            </a:r>
            <a:endParaRPr lang="en-US" sz="1600" dirty="0"/>
          </a:p>
          <a:p>
            <a:pPr marL="342900" indent="-342900">
              <a:buFont typeface="Arial,Sans-Serif"/>
              <a:buChar char="•"/>
            </a:pPr>
            <a:r>
              <a:rPr lang="en-IE" sz="1600" dirty="0">
                <a:solidFill>
                  <a:srgbClr val="0D0D0D"/>
                </a:solidFill>
              </a:rPr>
              <a:t>paper-based qualification systems vulnerable to fraud </a:t>
            </a:r>
            <a:endParaRPr lang="en-US" sz="1600" dirty="0"/>
          </a:p>
          <a:p>
            <a:pPr marL="342900" indent="-342900">
              <a:buChar char="•"/>
            </a:pPr>
            <a:r>
              <a:rPr lang="en-US" sz="1600" dirty="0">
                <a:solidFill>
                  <a:srgbClr val="0D0D0D"/>
                </a:solidFill>
              </a:rPr>
              <a:t>insufficient EU interoperability of developing digital credential systems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8925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89C6C-D34C-3F4C-5C1B-2E9070470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A </a:t>
            </a:r>
            <a:r>
              <a:rPr lang="es-ES" err="1"/>
              <a:t>package</a:t>
            </a:r>
            <a:r>
              <a:rPr lang="es-ES"/>
              <a:t> </a:t>
            </a:r>
            <a:r>
              <a:rPr lang="es-ES" err="1"/>
              <a:t>of</a:t>
            </a:r>
            <a:r>
              <a:rPr lang="es-ES"/>
              <a:t> </a:t>
            </a:r>
            <a:r>
              <a:rPr lang="es-ES" err="1"/>
              <a:t>three</a:t>
            </a:r>
            <a:r>
              <a:rPr lang="es-ES"/>
              <a:t> </a:t>
            </a:r>
            <a:r>
              <a:rPr lang="es-ES" err="1"/>
              <a:t>interrelated</a:t>
            </a:r>
            <a:r>
              <a:rPr lang="es-ES"/>
              <a:t> </a:t>
            </a:r>
            <a:r>
              <a:rPr lang="es-ES" err="1"/>
              <a:t>actions</a:t>
            </a:r>
            <a:endParaRPr lang="es-ES" err="1">
              <a:cs typeface="Arial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00A2500-7C6C-F21E-FD38-E947F6D77C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583434"/>
              </p:ext>
            </p:extLst>
          </p:nvPr>
        </p:nvGraphicFramePr>
        <p:xfrm>
          <a:off x="838200" y="2043339"/>
          <a:ext cx="10515600" cy="3638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5" name="Title 1">
            <a:extLst>
              <a:ext uri="{FF2B5EF4-FFF2-40B4-BE49-F238E27FC236}">
                <a16:creationId xmlns:a16="http://schemas.microsoft.com/office/drawing/2014/main" id="{ADC74C49-2BDF-C9C6-0D3E-1B5B48737D3F}"/>
              </a:ext>
            </a:extLst>
          </p:cNvPr>
          <p:cNvSpPr txBox="1">
            <a:spLocks/>
          </p:cNvSpPr>
          <p:nvPr/>
        </p:nvSpPr>
        <p:spPr>
          <a:xfrm>
            <a:off x="838200" y="876754"/>
            <a:ext cx="10515600" cy="8169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err="1">
                <a:ea typeface="+mj-lt"/>
                <a:cs typeface="+mj-lt"/>
              </a:rPr>
              <a:t>based</a:t>
            </a:r>
            <a:r>
              <a:rPr lang="es-ES" sz="2000">
                <a:ea typeface="+mj-lt"/>
                <a:cs typeface="+mj-lt"/>
              </a:rPr>
              <a:t> </a:t>
            </a:r>
            <a:r>
              <a:rPr lang="es-ES" sz="2000" err="1">
                <a:ea typeface="+mj-lt"/>
                <a:cs typeface="+mj-lt"/>
              </a:rPr>
              <a:t>on</a:t>
            </a:r>
            <a:r>
              <a:rPr lang="es-ES" sz="2000">
                <a:ea typeface="+mj-lt"/>
                <a:cs typeface="+mj-lt"/>
              </a:rPr>
              <a:t> </a:t>
            </a:r>
            <a:r>
              <a:rPr lang="es-ES" sz="2000" err="1">
                <a:ea typeface="+mj-lt"/>
                <a:cs typeface="+mj-lt"/>
              </a:rPr>
              <a:t>several</a:t>
            </a:r>
            <a:r>
              <a:rPr lang="es-ES" sz="2000">
                <a:ea typeface="+mj-lt"/>
                <a:cs typeface="+mj-lt"/>
              </a:rPr>
              <a:t> legal bases </a:t>
            </a:r>
            <a:r>
              <a:rPr lang="es-ES" sz="2000" err="1">
                <a:ea typeface="+mj-lt"/>
                <a:cs typeface="+mj-lt"/>
              </a:rPr>
              <a:t>including</a:t>
            </a:r>
            <a:r>
              <a:rPr lang="es-ES" sz="2000">
                <a:ea typeface="+mj-lt"/>
                <a:cs typeface="+mj-lt"/>
              </a:rPr>
              <a:t> </a:t>
            </a:r>
            <a:r>
              <a:rPr lang="es-ES" sz="2000" err="1">
                <a:ea typeface="+mj-lt"/>
                <a:cs typeface="+mj-lt"/>
              </a:rPr>
              <a:t>Articles</a:t>
            </a:r>
            <a:r>
              <a:rPr lang="es-ES" sz="2000">
                <a:ea typeface="+mj-lt"/>
                <a:cs typeface="+mj-lt"/>
              </a:rPr>
              <a:t> 46, 53, 62 and 79(2) TFEU</a:t>
            </a:r>
            <a:endParaRPr lang="en-US" sz="20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03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5258E-CED1-DCC3-8DF4-3FD4919A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 broad consultation strategy and evidence gathering 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F384970-2704-79B1-5707-A6237F341E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4225467"/>
              </p:ext>
            </p:extLst>
          </p:nvPr>
        </p:nvGraphicFramePr>
        <p:xfrm>
          <a:off x="838200" y="1801447"/>
          <a:ext cx="10515600" cy="2251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216" name="Diagram 4215">
            <a:extLst>
              <a:ext uri="{FF2B5EF4-FFF2-40B4-BE49-F238E27FC236}">
                <a16:creationId xmlns:a16="http://schemas.microsoft.com/office/drawing/2014/main" id="{6D469627-21EF-AD0E-72F4-74D65AA66F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4119793"/>
              </p:ext>
            </p:extLst>
          </p:nvPr>
        </p:nvGraphicFramePr>
        <p:xfrm>
          <a:off x="463812" y="2759251"/>
          <a:ext cx="11264376" cy="4339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9544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21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34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22EF94-4890-51B3-F645-5586CF14E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21A236-4A38-69C0-3785-D634F6064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cs typeface="Arial"/>
              </a:rPr>
              <a:t>Thank you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D8549-1CB9-7649-1B9C-DA5DB1488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44000" tIns="144000" rIns="144000" bIns="144000" rtlCol="0" anchor="t">
            <a:noAutofit/>
          </a:bodyPr>
          <a:lstStyle/>
          <a:p>
            <a:r>
              <a:rPr lang="en-GB">
                <a:cs typeface="Arial"/>
              </a:rPr>
              <a:t>Skills Portability Initiative</a:t>
            </a:r>
            <a:endParaRPr lang="en-GB"/>
          </a:p>
        </p:txBody>
      </p:sp>
      <p:sp>
        <p:nvSpPr>
          <p:cNvPr id="6" name="Google Shape;445;p20">
            <a:extLst>
              <a:ext uri="{FF2B5EF4-FFF2-40B4-BE49-F238E27FC236}">
                <a16:creationId xmlns:a16="http://schemas.microsoft.com/office/drawing/2014/main" id="{6D480330-3B89-57DF-B4CC-DE31FB7D24BF}"/>
              </a:ext>
            </a:extLst>
          </p:cNvPr>
          <p:cNvSpPr txBox="1"/>
          <p:nvPr/>
        </p:nvSpPr>
        <p:spPr>
          <a:xfrm>
            <a:off x="838200" y="4652301"/>
            <a:ext cx="8941016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tx2"/>
                </a:solidFill>
                <a:latin typeface="+mj-lt"/>
                <a:ea typeface="Arial"/>
                <a:cs typeface="Arial"/>
                <a:sym typeface="Arial"/>
              </a:rPr>
              <a:t>© European Union </a:t>
            </a:r>
            <a:r>
              <a:rPr lang="en-GB" sz="1200" b="1">
                <a:solidFill>
                  <a:schemeClr val="tx2"/>
                </a:solidFill>
                <a:latin typeface="+mj-lt"/>
              </a:rPr>
              <a:t>2026</a:t>
            </a:r>
            <a:endParaRPr sz="1200">
              <a:solidFill>
                <a:schemeClr val="tx2"/>
              </a:solidFill>
              <a:latin typeface="+mj-lt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tx2"/>
                </a:solidFill>
                <a:latin typeface="+mj-lt"/>
                <a:ea typeface="Arial"/>
                <a:cs typeface="Arial"/>
                <a:sym typeface="Arial"/>
              </a:rPr>
              <a:t>Unless otherwise noted the reuse of this presentation is authorised under the </a:t>
            </a:r>
            <a:r>
              <a:rPr lang="en-GB" sz="1200" u="sng">
                <a:solidFill>
                  <a:schemeClr val="tx2"/>
                </a:solidFill>
                <a:latin typeface="+mj-lt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4.0</a:t>
            </a:r>
            <a:r>
              <a:rPr lang="en-GB" sz="1200">
                <a:solidFill>
                  <a:schemeClr val="tx2"/>
                </a:solidFill>
                <a:latin typeface="+mj-lt"/>
                <a:ea typeface="Arial"/>
                <a:cs typeface="Arial"/>
                <a:sym typeface="Arial"/>
              </a:rPr>
              <a:t> license. For any use or reproduction of elements that are not owned by the EU, permission may need to be sought directly from the respective right holders.</a:t>
            </a:r>
            <a:endParaRPr sz="1200">
              <a:solidFill>
                <a:schemeClr val="tx2"/>
              </a:solidFill>
              <a:latin typeface="+mj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8941910"/>
      </p:ext>
    </p:extLst>
  </p:cSld>
  <p:clrMapOvr>
    <a:masterClrMapping/>
  </p:clrMapOvr>
</p:sld>
</file>

<file path=ppt/theme/theme1.xml><?xml version="1.0" encoding="utf-8"?>
<a:theme xmlns:a="http://schemas.openxmlformats.org/drawingml/2006/main" name="colour palette new PPT">
  <a:themeElements>
    <a:clrScheme name="EC Colour Palette 2024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ur palette new PPT" id="{E6BB5664-7BDD-4A65-BCFB-018F3705D2C3}" vid="{6B9E8826-94D2-4F42-A051-4126D816BAA4}"/>
    </a:ext>
  </a:extLst>
</a:theme>
</file>

<file path=ppt/theme/theme2.xml><?xml version="1.0" encoding="utf-8"?>
<a:theme xmlns:a="http://schemas.openxmlformats.org/drawingml/2006/main" name="1_colour palette new PPT">
  <a:themeElements>
    <a:clrScheme name="EC Colour Palette 2024">
      <a:dk1>
        <a:sysClr val="windowText" lastClr="000000"/>
      </a:dk1>
      <a:lt1>
        <a:sysClr val="window" lastClr="FFFFFF"/>
      </a:lt1>
      <a:dk2>
        <a:srgbClr val="003399"/>
      </a:dk2>
      <a:lt2>
        <a:srgbClr val="C6E5DF"/>
      </a:lt2>
      <a:accent1>
        <a:srgbClr val="44BA7E"/>
      </a:accent1>
      <a:accent2>
        <a:srgbClr val="000083"/>
      </a:accent2>
      <a:accent3>
        <a:srgbClr val="48038C"/>
      </a:accent3>
      <a:accent4>
        <a:srgbClr val="FF712C"/>
      </a:accent4>
      <a:accent5>
        <a:srgbClr val="FFD34E"/>
      </a:accent5>
      <a:accent6>
        <a:srgbClr val="DD0C86"/>
      </a:accent6>
      <a:hlink>
        <a:srgbClr val="003399"/>
      </a:hlink>
      <a:folHlink>
        <a:srgbClr val="003399"/>
      </a:folHlink>
    </a:clrScheme>
    <a:fontScheme name="EC revam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amp_VI_EC_Corporate_PPT_Template_2024 2.pptx" id="{82638BCC-62B9-435A-B3D4-91B8F41A0F82}" vid="{331CF50E-8039-4F5B-9C47-F59CDFBC17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9FA0E2BB2B9E489C7BFE276F753995" ma:contentTypeVersion="11" ma:contentTypeDescription="Create a new document." ma:contentTypeScope="" ma:versionID="b6d8e2c8be1a289b347692a0d85f3a55">
  <xsd:schema xmlns:xsd="http://www.w3.org/2001/XMLSchema" xmlns:xs="http://www.w3.org/2001/XMLSchema" xmlns:p="http://schemas.microsoft.com/office/2006/metadata/properties" xmlns:ns2="2de36a7b-df33-4247-8be8-9f6fd9881b69" targetNamespace="http://schemas.microsoft.com/office/2006/metadata/properties" ma:root="true" ma:fieldsID="826c94b7a09302acebeb83c198f9ccf1" ns2:_="">
    <xsd:import namespace="2de36a7b-df33-4247-8be8-9f6fd9881b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36a7b-df33-4247-8be8-9f6fd9881b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Comments" ma:index="18" nillable="true" ma:displayName="Comments" ma:format="Dropdown" ma:internalName="Comment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e36a7b-df33-4247-8be8-9f6fd9881b69">
      <Terms xmlns="http://schemas.microsoft.com/office/infopath/2007/PartnerControls"/>
    </lcf76f155ced4ddcb4097134ff3c332f>
    <Comments xmlns="2de36a7b-df33-4247-8be8-9f6fd9881b6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3A4901-6747-4C43-A486-70A1F4C2F4E8}">
  <ds:schemaRefs>
    <ds:schemaRef ds:uri="2de36a7b-df33-4247-8be8-9f6fd9881b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8A2DCB3-BFED-4F85-829E-3A1A9F4EE1EF}">
  <ds:schemaRefs>
    <ds:schemaRef ds:uri="http://schemas.openxmlformats.org/package/2006/metadata/core-properties"/>
    <ds:schemaRef ds:uri="http://schemas.microsoft.com/office/2006/documentManagement/types"/>
    <ds:schemaRef ds:uri="http://purl.org/dc/terms/"/>
    <ds:schemaRef ds:uri="2de36a7b-df33-4247-8be8-9f6fd9881b69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F3B215-DCD8-4B08-9205-EA8636E862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1048</Words>
  <Application>Microsoft Office PowerPoint</Application>
  <PresentationFormat>Widescreen</PresentationFormat>
  <Paragraphs>117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Arial,Sans-Serif</vt:lpstr>
      <vt:lpstr>Calibri</vt:lpstr>
      <vt:lpstr>Courier New</vt:lpstr>
      <vt:lpstr>colour palette new PPT</vt:lpstr>
      <vt:lpstr>1_colour palette new PPT</vt:lpstr>
      <vt:lpstr>Skills Portability Initiative  Removing barriers to the free movement of workers and  making the EU more attractive to global talent  </vt:lpstr>
      <vt:lpstr>Political context </vt:lpstr>
      <vt:lpstr>Fair Labour Mobility Package  planned for adoption in Q3 of 2026 </vt:lpstr>
      <vt:lpstr>The Skills Portability Initiative aims to unlock the full potential of the EU Single Market </vt:lpstr>
      <vt:lpstr>Problems in skills portability today</vt:lpstr>
      <vt:lpstr>A package of three interrelated actions</vt:lpstr>
      <vt:lpstr>A broad consultation strategy and evidence gathering 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Yvonne (COMM)</dc:creator>
  <cp:lastModifiedBy>JOSSON Sophie (EMPL)</cp:lastModifiedBy>
  <cp:revision>5</cp:revision>
  <cp:lastPrinted>2025-10-21T16:35:59Z</cp:lastPrinted>
  <dcterms:created xsi:type="dcterms:W3CDTF">2019-08-09T12:06:42Z</dcterms:created>
  <dcterms:modified xsi:type="dcterms:W3CDTF">2026-02-23T14:46:47Z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0x010100789FA0E2BB2B9E489C7BFE276F753995</vt:lpwstr>
  </property>
  <property fmtid="{D5CDD505-2E9C-101B-9397-08002B2CF9AE}" pid="3" name="MSIP_Label_6bd9ddd1-4d20-43f6-abfa-fc3c07406f94_Enabled">
    <vt:lpwstr>true</vt:lpwstr>
  </property>
  <property fmtid="{D5CDD505-2E9C-101B-9397-08002B2CF9AE}" pid="4" name="MSIP_Label_6bd9ddd1-4d20-43f6-abfa-fc3c07406f94_SetDate">
    <vt:lpwstr>2023-09-26T10:27:54Z</vt:lpwstr>
  </property>
  <property fmtid="{D5CDD505-2E9C-101B-9397-08002B2CF9AE}" pid="5" name="MSIP_Label_6bd9ddd1-4d20-43f6-abfa-fc3c07406f94_Method">
    <vt:lpwstr>Standard</vt:lpwstr>
  </property>
  <property fmtid="{D5CDD505-2E9C-101B-9397-08002B2CF9AE}" pid="6" name="MSIP_Label_6bd9ddd1-4d20-43f6-abfa-fc3c07406f94_Name">
    <vt:lpwstr>Commission Use</vt:lpwstr>
  </property>
  <property fmtid="{D5CDD505-2E9C-101B-9397-08002B2CF9AE}" pid="7" name="MSIP_Label_6bd9ddd1-4d20-43f6-abfa-fc3c07406f94_SiteId">
    <vt:lpwstr>b24c8b06-522c-46fe-9080-70926f8dddb1</vt:lpwstr>
  </property>
  <property fmtid="{D5CDD505-2E9C-101B-9397-08002B2CF9AE}" pid="8" name="MSIP_Label_6bd9ddd1-4d20-43f6-abfa-fc3c07406f94_ActionId">
    <vt:lpwstr>5f9041e0-26c3-439f-9557-91c751557f9e</vt:lpwstr>
  </property>
  <property fmtid="{D5CDD505-2E9C-101B-9397-08002B2CF9AE}" pid="9" name="MSIP_Label_6bd9ddd1-4d20-43f6-abfa-fc3c07406f94_ContentBits">
    <vt:lpwstr>0</vt:lpwstr>
  </property>
  <property fmtid="{D5CDD505-2E9C-101B-9397-08002B2CF9AE}" pid="10" name="MSIP_Label_6bd9ddd1-4d20-43f6-abfa-fc3c07406f94_Tag">
    <vt:lpwstr>10, 3, 0, 2</vt:lpwstr>
  </property>
  <property fmtid="{D5CDD505-2E9C-101B-9397-08002B2CF9AE}" pid="11" name="MediaServiceImageTags">
    <vt:lpwstr/>
  </property>
</Properties>
</file>