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382" r:id="rId5"/>
    <p:sldId id="365" r:id="rId6"/>
    <p:sldId id="384" r:id="rId7"/>
    <p:sldId id="395" r:id="rId8"/>
    <p:sldId id="399" r:id="rId9"/>
    <p:sldId id="403" r:id="rId10"/>
    <p:sldId id="400" r:id="rId11"/>
    <p:sldId id="401" r:id="rId12"/>
    <p:sldId id="404" r:id="rId13"/>
    <p:sldId id="406" r:id="rId14"/>
    <p:sldId id="407" r:id="rId15"/>
    <p:sldId id="408" r:id="rId16"/>
    <p:sldId id="405" r:id="rId17"/>
    <p:sldId id="409" r:id="rId18"/>
    <p:sldId id="390"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8F832C1-3299-41B0-9386-CA92DFCADE95}">
          <p14:sldIdLst>
            <p14:sldId id="382"/>
            <p14:sldId id="365"/>
            <p14:sldId id="384"/>
            <p14:sldId id="395"/>
            <p14:sldId id="399"/>
            <p14:sldId id="403"/>
            <p14:sldId id="400"/>
            <p14:sldId id="401"/>
            <p14:sldId id="404"/>
            <p14:sldId id="406"/>
            <p14:sldId id="407"/>
            <p14:sldId id="408"/>
            <p14:sldId id="405"/>
            <p14:sldId id="409"/>
            <p14:sldId id="3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atriz Porres" initials="bpor" lastIdx="1" clrIdx="0">
    <p:extLst>
      <p:ext uri="{19B8F6BF-5375-455C-9EA6-DF929625EA0E}">
        <p15:presenceInfo xmlns:p15="http://schemas.microsoft.com/office/powerpoint/2012/main" userId="Beatriz Porres" providerId="None"/>
      </p:ext>
    </p:extLst>
  </p:cmAuthor>
  <p:cmAuthor id="2" name="Kokkini Chrysanthi" initials="KC" lastIdx="51" clrIdx="1">
    <p:extLst>
      <p:ext uri="{19B8F6BF-5375-455C-9EA6-DF929625EA0E}">
        <p15:presenceInfo xmlns:p15="http://schemas.microsoft.com/office/powerpoint/2012/main" userId="S::Chrysanthi.Kokkini@eesc.europa.eu::1dbed518-65dc-46b7-ab53-cc0b2795357f" providerId="AD"/>
      </p:ext>
    </p:extLst>
  </p:cmAuthor>
  <p:cmAuthor id="3" name="Andrejczuk Emilia" initials="AE" lastIdx="26" clrIdx="2">
    <p:extLst>
      <p:ext uri="{19B8F6BF-5375-455C-9EA6-DF929625EA0E}">
        <p15:presenceInfo xmlns:p15="http://schemas.microsoft.com/office/powerpoint/2012/main" userId="S::Emilia.Andrejczuk@eesc.europa.eu::737fdaaa-6a72-4ebd-94a8-b97b303112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4195"/>
    <a:srgbClr val="F6B102"/>
    <a:srgbClr val="FEE5A8"/>
    <a:srgbClr val="C1D2F5"/>
    <a:srgbClr val="FFE165"/>
    <a:srgbClr val="4F9B2B"/>
    <a:srgbClr val="0CAFAD"/>
    <a:srgbClr val="0060A0"/>
    <a:srgbClr val="1F5FA0"/>
    <a:srgbClr val="07A1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1E910A-5B4B-52D7-B26D-13A67E2C51D2}" v="893" dt="2025-12-15T10:55:48.50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56" autoAdjust="0"/>
    <p:restoredTop sz="67627" autoAdjust="0"/>
  </p:normalViewPr>
  <p:slideViewPr>
    <p:cSldViewPr snapToGrid="0">
      <p:cViewPr varScale="1">
        <p:scale>
          <a:sx n="67" d="100"/>
          <a:sy n="67" d="100"/>
        </p:scale>
        <p:origin x="66" y="1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803BF0-E97C-469C-AF60-F17B5FF059B5}" type="datetimeFigureOut">
              <a:rPr lang="fr-BE" smtClean="0"/>
              <a:t>15-12-25</a:t>
            </a:fld>
            <a:endParaRPr lang="fr-B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ACB815-C936-4E99-8363-076A4EF2A191}" type="slidenum">
              <a:rPr lang="fr-BE" smtClean="0"/>
              <a:t>‹#›</a:t>
            </a:fld>
            <a:endParaRPr lang="fr-BE" dirty="0"/>
          </a:p>
        </p:txBody>
      </p:sp>
    </p:spTree>
    <p:extLst>
      <p:ext uri="{BB962C8B-B14F-4D97-AF65-F5344CB8AC3E}">
        <p14:creationId xmlns:p14="http://schemas.microsoft.com/office/powerpoint/2010/main" val="4403552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GLX</a:t>
            </a:r>
          </a:p>
        </p:txBody>
      </p:sp>
      <p:sp>
        <p:nvSpPr>
          <p:cNvPr id="4" name="Slide Number Placeholder 3"/>
          <p:cNvSpPr>
            <a:spLocks noGrp="1"/>
          </p:cNvSpPr>
          <p:nvPr>
            <p:ph type="sldNum" sz="quarter" idx="5"/>
          </p:nvPr>
        </p:nvSpPr>
        <p:spPr/>
        <p:txBody>
          <a:bodyPr/>
          <a:lstStyle/>
          <a:p>
            <a:fld id="{1CACB815-C936-4E99-8363-076A4EF2A191}" type="slidenum">
              <a:rPr lang="fr-BE" smtClean="0"/>
              <a:t>1</a:t>
            </a:fld>
            <a:endParaRPr lang="fr-BE" dirty="0"/>
          </a:p>
        </p:txBody>
      </p:sp>
    </p:spTree>
    <p:extLst>
      <p:ext uri="{BB962C8B-B14F-4D97-AF65-F5344CB8AC3E}">
        <p14:creationId xmlns:p14="http://schemas.microsoft.com/office/powerpoint/2010/main" val="37162316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10</a:t>
            </a:fld>
            <a:endParaRPr lang="fr-BE" dirty="0"/>
          </a:p>
        </p:txBody>
      </p:sp>
    </p:spTree>
    <p:extLst>
      <p:ext uri="{BB962C8B-B14F-4D97-AF65-F5344CB8AC3E}">
        <p14:creationId xmlns:p14="http://schemas.microsoft.com/office/powerpoint/2010/main" val="3137535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11</a:t>
            </a:fld>
            <a:endParaRPr lang="fr-BE" dirty="0"/>
          </a:p>
        </p:txBody>
      </p:sp>
    </p:spTree>
    <p:extLst>
      <p:ext uri="{BB962C8B-B14F-4D97-AF65-F5344CB8AC3E}">
        <p14:creationId xmlns:p14="http://schemas.microsoft.com/office/powerpoint/2010/main" val="2504652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48B66-EE38-A410-958D-0E29919ED4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C4EC88-3134-B52E-22EB-B8A41AA598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E4D90C-4798-1E9C-2168-457BC63CD80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a:extLst>
              <a:ext uri="{FF2B5EF4-FFF2-40B4-BE49-F238E27FC236}">
                <a16:creationId xmlns:a16="http://schemas.microsoft.com/office/drawing/2014/main" id="{3D6C168F-DD93-0D02-43FF-9C1588CA6292}"/>
              </a:ext>
            </a:extLst>
          </p:cNvPr>
          <p:cNvSpPr>
            <a:spLocks noGrp="1"/>
          </p:cNvSpPr>
          <p:nvPr>
            <p:ph type="sldNum" sz="quarter" idx="5"/>
          </p:nvPr>
        </p:nvSpPr>
        <p:spPr/>
        <p:txBody>
          <a:bodyPr/>
          <a:lstStyle/>
          <a:p>
            <a:fld id="{1CACB815-C936-4E99-8363-076A4EF2A191}" type="slidenum">
              <a:rPr lang="fr-BE" smtClean="0"/>
              <a:t>12</a:t>
            </a:fld>
            <a:endParaRPr lang="fr-BE" dirty="0"/>
          </a:p>
        </p:txBody>
      </p:sp>
    </p:spTree>
    <p:extLst>
      <p:ext uri="{BB962C8B-B14F-4D97-AF65-F5344CB8AC3E}">
        <p14:creationId xmlns:p14="http://schemas.microsoft.com/office/powerpoint/2010/main" val="30360925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13</a:t>
            </a:fld>
            <a:endParaRPr lang="fr-BE" dirty="0"/>
          </a:p>
        </p:txBody>
      </p:sp>
    </p:spTree>
    <p:extLst>
      <p:ext uri="{BB962C8B-B14F-4D97-AF65-F5344CB8AC3E}">
        <p14:creationId xmlns:p14="http://schemas.microsoft.com/office/powerpoint/2010/main" val="37126366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6CEA0-5FFD-B6AC-A7DD-EDBA5BDA06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CC8DE1-740C-FC78-02D8-1825DFB6C4E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AFC0ADE-5060-1611-26CC-59411E6D1BB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a:extLst>
              <a:ext uri="{FF2B5EF4-FFF2-40B4-BE49-F238E27FC236}">
                <a16:creationId xmlns:a16="http://schemas.microsoft.com/office/drawing/2014/main" id="{E846177E-EB32-0683-B898-144F35A68E03}"/>
              </a:ext>
            </a:extLst>
          </p:cNvPr>
          <p:cNvSpPr>
            <a:spLocks noGrp="1"/>
          </p:cNvSpPr>
          <p:nvPr>
            <p:ph type="sldNum" sz="quarter" idx="5"/>
          </p:nvPr>
        </p:nvSpPr>
        <p:spPr/>
        <p:txBody>
          <a:bodyPr/>
          <a:lstStyle/>
          <a:p>
            <a:fld id="{1CACB815-C936-4E99-8363-076A4EF2A191}" type="slidenum">
              <a:rPr lang="fr-BE" smtClean="0"/>
              <a:t>14</a:t>
            </a:fld>
            <a:endParaRPr lang="fr-BE" dirty="0"/>
          </a:p>
        </p:txBody>
      </p:sp>
    </p:spTree>
    <p:extLst>
      <p:ext uri="{BB962C8B-B14F-4D97-AF65-F5344CB8AC3E}">
        <p14:creationId xmlns:p14="http://schemas.microsoft.com/office/powerpoint/2010/main" val="30756370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highlight>
                  <a:srgbClr val="FFFF00"/>
                </a:highlight>
              </a:rPr>
              <a:t>CG</a:t>
            </a:r>
          </a:p>
          <a:p>
            <a:endParaRPr lang="fr-FR" sz="1800" dirty="0">
              <a:solidFill>
                <a:srgbClr val="07A1CD"/>
              </a:solidFill>
              <a:effectLst/>
              <a:latin typeface="Times New Roman" panose="02020603050405020304" pitchFamily="18"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15</a:t>
            </a:fld>
            <a:endParaRPr lang="fr-BE" dirty="0"/>
          </a:p>
        </p:txBody>
      </p:sp>
    </p:spTree>
    <p:extLst>
      <p:ext uri="{BB962C8B-B14F-4D97-AF65-F5344CB8AC3E}">
        <p14:creationId xmlns:p14="http://schemas.microsoft.com/office/powerpoint/2010/main" val="1800651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GLX</a:t>
            </a:r>
          </a:p>
          <a:p>
            <a:endParaRPr lang="en-GB" dirty="0"/>
          </a:p>
        </p:txBody>
      </p:sp>
      <p:sp>
        <p:nvSpPr>
          <p:cNvPr id="4" name="Slide Number Placeholder 3"/>
          <p:cNvSpPr>
            <a:spLocks noGrp="1"/>
          </p:cNvSpPr>
          <p:nvPr>
            <p:ph type="sldNum" sz="quarter" idx="5"/>
          </p:nvPr>
        </p:nvSpPr>
        <p:spPr/>
        <p:txBody>
          <a:bodyPr/>
          <a:lstStyle/>
          <a:p>
            <a:fld id="{1CACB815-C936-4E99-8363-076A4EF2A191}" type="slidenum">
              <a:rPr lang="fr-BE" smtClean="0"/>
              <a:t>2</a:t>
            </a:fld>
            <a:endParaRPr lang="fr-BE" dirty="0"/>
          </a:p>
        </p:txBody>
      </p:sp>
    </p:spTree>
    <p:extLst>
      <p:ext uri="{BB962C8B-B14F-4D97-AF65-F5344CB8AC3E}">
        <p14:creationId xmlns:p14="http://schemas.microsoft.com/office/powerpoint/2010/main" val="569215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t>GLX</a:t>
            </a:r>
          </a:p>
          <a:p>
            <a:endParaRPr lang="fr-FR" sz="1800" dirty="0">
              <a:solidFill>
                <a:srgbClr val="07A1CD"/>
              </a:solidFill>
              <a:effectLst/>
              <a:latin typeface="Times New Roman" panose="02020603050405020304" pitchFamily="18" charset="0"/>
              <a:cs typeface="Calibri" panose="020F0502020204030204" pitchFamily="34" charset="0"/>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3</a:t>
            </a:fld>
            <a:endParaRPr lang="fr-BE" dirty="0"/>
          </a:p>
        </p:txBody>
      </p:sp>
    </p:spTree>
    <p:extLst>
      <p:ext uri="{BB962C8B-B14F-4D97-AF65-F5344CB8AC3E}">
        <p14:creationId xmlns:p14="http://schemas.microsoft.com/office/powerpoint/2010/main" val="1513923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GLX</a:t>
            </a:r>
          </a:p>
        </p:txBody>
      </p:sp>
      <p:sp>
        <p:nvSpPr>
          <p:cNvPr id="4" name="Slide Number Placeholder 3"/>
          <p:cNvSpPr>
            <a:spLocks noGrp="1"/>
          </p:cNvSpPr>
          <p:nvPr>
            <p:ph type="sldNum" sz="quarter" idx="5"/>
          </p:nvPr>
        </p:nvSpPr>
        <p:spPr/>
        <p:txBody>
          <a:bodyPr/>
          <a:lstStyle/>
          <a:p>
            <a:fld id="{1CACB815-C936-4E99-8363-076A4EF2A191}" type="slidenum">
              <a:rPr lang="fr-BE" smtClean="0"/>
              <a:t>4</a:t>
            </a:fld>
            <a:endParaRPr lang="fr-BE" dirty="0"/>
          </a:p>
        </p:txBody>
      </p:sp>
    </p:spTree>
    <p:extLst>
      <p:ext uri="{BB962C8B-B14F-4D97-AF65-F5344CB8AC3E}">
        <p14:creationId xmlns:p14="http://schemas.microsoft.com/office/powerpoint/2010/main" val="3199666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ighlight>
                  <a:srgbClr val="FFFF00"/>
                </a:highlight>
              </a:rPr>
              <a:t>CG</a:t>
            </a:r>
          </a:p>
        </p:txBody>
      </p:sp>
      <p:sp>
        <p:nvSpPr>
          <p:cNvPr id="4" name="Slide Number Placeholder 3"/>
          <p:cNvSpPr>
            <a:spLocks noGrp="1"/>
          </p:cNvSpPr>
          <p:nvPr>
            <p:ph type="sldNum" sz="quarter" idx="5"/>
          </p:nvPr>
        </p:nvSpPr>
        <p:spPr/>
        <p:txBody>
          <a:bodyPr/>
          <a:lstStyle/>
          <a:p>
            <a:fld id="{1CACB815-C936-4E99-8363-076A4EF2A191}" type="slidenum">
              <a:rPr lang="fr-BE" smtClean="0"/>
              <a:t>5</a:t>
            </a:fld>
            <a:endParaRPr lang="fr-BE" dirty="0"/>
          </a:p>
        </p:txBody>
      </p:sp>
    </p:spTree>
    <p:extLst>
      <p:ext uri="{BB962C8B-B14F-4D97-AF65-F5344CB8AC3E}">
        <p14:creationId xmlns:p14="http://schemas.microsoft.com/office/powerpoint/2010/main" val="2532206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6</a:t>
            </a:fld>
            <a:endParaRPr lang="fr-BE" dirty="0"/>
          </a:p>
        </p:txBody>
      </p:sp>
    </p:spTree>
    <p:extLst>
      <p:ext uri="{BB962C8B-B14F-4D97-AF65-F5344CB8AC3E}">
        <p14:creationId xmlns:p14="http://schemas.microsoft.com/office/powerpoint/2010/main" val="3465349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ighlight>
                  <a:srgbClr val="FFFF00"/>
                </a:highlight>
              </a:rPr>
              <a:t>CG</a:t>
            </a:r>
          </a:p>
        </p:txBody>
      </p:sp>
      <p:sp>
        <p:nvSpPr>
          <p:cNvPr id="4" name="Slide Number Placeholder 3"/>
          <p:cNvSpPr>
            <a:spLocks noGrp="1"/>
          </p:cNvSpPr>
          <p:nvPr>
            <p:ph type="sldNum" sz="quarter" idx="5"/>
          </p:nvPr>
        </p:nvSpPr>
        <p:spPr/>
        <p:txBody>
          <a:bodyPr/>
          <a:lstStyle/>
          <a:p>
            <a:fld id="{1CACB815-C936-4E99-8363-076A4EF2A191}" type="slidenum">
              <a:rPr lang="fr-BE" smtClean="0"/>
              <a:t>7</a:t>
            </a:fld>
            <a:endParaRPr lang="fr-BE" dirty="0"/>
          </a:p>
        </p:txBody>
      </p:sp>
    </p:spTree>
    <p:extLst>
      <p:ext uri="{BB962C8B-B14F-4D97-AF65-F5344CB8AC3E}">
        <p14:creationId xmlns:p14="http://schemas.microsoft.com/office/powerpoint/2010/main" val="1669371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highlight>
                  <a:srgbClr val="FFFF00"/>
                </a:highlight>
              </a:rPr>
              <a:t>CG</a:t>
            </a:r>
          </a:p>
          <a:p>
            <a:endParaRPr lang="en-GB" dirty="0">
              <a:highlight>
                <a:srgbClr val="FFFF00"/>
              </a:highlight>
            </a:endParaRPr>
          </a:p>
        </p:txBody>
      </p:sp>
      <p:sp>
        <p:nvSpPr>
          <p:cNvPr id="4" name="Slide Number Placeholder 3"/>
          <p:cNvSpPr>
            <a:spLocks noGrp="1"/>
          </p:cNvSpPr>
          <p:nvPr>
            <p:ph type="sldNum" sz="quarter" idx="5"/>
          </p:nvPr>
        </p:nvSpPr>
        <p:spPr/>
        <p:txBody>
          <a:bodyPr/>
          <a:lstStyle/>
          <a:p>
            <a:fld id="{1CACB815-C936-4E99-8363-076A4EF2A191}" type="slidenum">
              <a:rPr lang="fr-BE" smtClean="0"/>
              <a:t>8</a:t>
            </a:fld>
            <a:endParaRPr lang="fr-BE" dirty="0"/>
          </a:p>
        </p:txBody>
      </p:sp>
    </p:spTree>
    <p:extLst>
      <p:ext uri="{BB962C8B-B14F-4D97-AF65-F5344CB8AC3E}">
        <p14:creationId xmlns:p14="http://schemas.microsoft.com/office/powerpoint/2010/main" val="2134977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ighlight>
                  <a:srgbClr val="FFFF00"/>
                </a:highlight>
              </a:rPr>
              <a:t>GLX</a:t>
            </a:r>
          </a:p>
        </p:txBody>
      </p:sp>
      <p:sp>
        <p:nvSpPr>
          <p:cNvPr id="4" name="Slide Number Placeholder 3"/>
          <p:cNvSpPr>
            <a:spLocks noGrp="1"/>
          </p:cNvSpPr>
          <p:nvPr>
            <p:ph type="sldNum" sz="quarter" idx="5"/>
          </p:nvPr>
        </p:nvSpPr>
        <p:spPr/>
        <p:txBody>
          <a:bodyPr/>
          <a:lstStyle/>
          <a:p>
            <a:fld id="{1CACB815-C936-4E99-8363-076A4EF2A191}" type="slidenum">
              <a:rPr lang="fr-BE" smtClean="0"/>
              <a:t>9</a:t>
            </a:fld>
            <a:endParaRPr lang="fr-BE" dirty="0"/>
          </a:p>
        </p:txBody>
      </p:sp>
    </p:spTree>
    <p:extLst>
      <p:ext uri="{BB962C8B-B14F-4D97-AF65-F5344CB8AC3E}">
        <p14:creationId xmlns:p14="http://schemas.microsoft.com/office/powerpoint/2010/main" val="4267541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48BCB-1AA3-47DD-B0AF-D1BE25486DF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BE"/>
          </a:p>
        </p:txBody>
      </p:sp>
      <p:sp>
        <p:nvSpPr>
          <p:cNvPr id="3" name="Subtitle 2">
            <a:extLst>
              <a:ext uri="{FF2B5EF4-FFF2-40B4-BE49-F238E27FC236}">
                <a16:creationId xmlns:a16="http://schemas.microsoft.com/office/drawing/2014/main" id="{9DD851D8-243B-4A0B-8E39-98F5968E57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BE"/>
          </a:p>
        </p:txBody>
      </p:sp>
      <p:sp>
        <p:nvSpPr>
          <p:cNvPr id="4" name="Date Placeholder 3">
            <a:extLst>
              <a:ext uri="{FF2B5EF4-FFF2-40B4-BE49-F238E27FC236}">
                <a16:creationId xmlns:a16="http://schemas.microsoft.com/office/drawing/2014/main" id="{DC9E29BE-A65B-48EA-8300-9735CC06B6EC}"/>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5" name="Footer Placeholder 4">
            <a:extLst>
              <a:ext uri="{FF2B5EF4-FFF2-40B4-BE49-F238E27FC236}">
                <a16:creationId xmlns:a16="http://schemas.microsoft.com/office/drawing/2014/main" id="{63BA849F-5162-4368-9740-634FA7F5CD4F}"/>
              </a:ext>
            </a:extLst>
          </p:cNvPr>
          <p:cNvSpPr>
            <a:spLocks noGrp="1"/>
          </p:cNvSpPr>
          <p:nvPr>
            <p:ph type="ftr" sz="quarter" idx="11"/>
          </p:nvPr>
        </p:nvSpPr>
        <p:spPr/>
        <p:txBody>
          <a:bodyPr/>
          <a:lstStyle/>
          <a:p>
            <a:endParaRPr lang="fr-BE" dirty="0"/>
          </a:p>
        </p:txBody>
      </p:sp>
      <p:sp>
        <p:nvSpPr>
          <p:cNvPr id="6" name="Slide Number Placeholder 5">
            <a:extLst>
              <a:ext uri="{FF2B5EF4-FFF2-40B4-BE49-F238E27FC236}">
                <a16:creationId xmlns:a16="http://schemas.microsoft.com/office/drawing/2014/main" id="{5ECA7076-24AC-4AA4-9CF5-B5513FC08E99}"/>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1602101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4A06C-040C-4402-9537-0B7B072B34EC}"/>
              </a:ext>
            </a:extLst>
          </p:cNvPr>
          <p:cNvSpPr>
            <a:spLocks noGrp="1"/>
          </p:cNvSpPr>
          <p:nvPr>
            <p:ph type="title"/>
          </p:nvPr>
        </p:nvSpPr>
        <p:spPr/>
        <p:txBody>
          <a:bodyPr/>
          <a:lstStyle/>
          <a:p>
            <a:r>
              <a:rPr lang="en-US"/>
              <a:t>Click to edit Master title style</a:t>
            </a:r>
            <a:endParaRPr lang="fr-BE"/>
          </a:p>
        </p:txBody>
      </p:sp>
      <p:sp>
        <p:nvSpPr>
          <p:cNvPr id="3" name="Vertical Text Placeholder 2">
            <a:extLst>
              <a:ext uri="{FF2B5EF4-FFF2-40B4-BE49-F238E27FC236}">
                <a16:creationId xmlns:a16="http://schemas.microsoft.com/office/drawing/2014/main" id="{0EBD9FFC-57CA-4AD9-9DF0-AE3DE1E545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FF4CF21E-F473-41F6-A590-BE48ECDCE15A}"/>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5" name="Footer Placeholder 4">
            <a:extLst>
              <a:ext uri="{FF2B5EF4-FFF2-40B4-BE49-F238E27FC236}">
                <a16:creationId xmlns:a16="http://schemas.microsoft.com/office/drawing/2014/main" id="{0B2003BA-DEF5-45CF-86FA-93D7EECBE90D}"/>
              </a:ext>
            </a:extLst>
          </p:cNvPr>
          <p:cNvSpPr>
            <a:spLocks noGrp="1"/>
          </p:cNvSpPr>
          <p:nvPr>
            <p:ph type="ftr" sz="quarter" idx="11"/>
          </p:nvPr>
        </p:nvSpPr>
        <p:spPr/>
        <p:txBody>
          <a:bodyPr/>
          <a:lstStyle/>
          <a:p>
            <a:endParaRPr lang="fr-BE" dirty="0"/>
          </a:p>
        </p:txBody>
      </p:sp>
      <p:sp>
        <p:nvSpPr>
          <p:cNvPr id="6" name="Slide Number Placeholder 5">
            <a:extLst>
              <a:ext uri="{FF2B5EF4-FFF2-40B4-BE49-F238E27FC236}">
                <a16:creationId xmlns:a16="http://schemas.microsoft.com/office/drawing/2014/main" id="{E164BF19-61AE-43EB-8960-904786533609}"/>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2951663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D4914D-68CD-432E-A2B8-8A8079EAF2E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BE"/>
          </a:p>
        </p:txBody>
      </p:sp>
      <p:sp>
        <p:nvSpPr>
          <p:cNvPr id="3" name="Vertical Text Placeholder 2">
            <a:extLst>
              <a:ext uri="{FF2B5EF4-FFF2-40B4-BE49-F238E27FC236}">
                <a16:creationId xmlns:a16="http://schemas.microsoft.com/office/drawing/2014/main" id="{5D3885EE-813E-44B5-9613-0163F4FC5F1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91627BEE-BF15-4715-BC32-719A9C8FF832}"/>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5" name="Footer Placeholder 4">
            <a:extLst>
              <a:ext uri="{FF2B5EF4-FFF2-40B4-BE49-F238E27FC236}">
                <a16:creationId xmlns:a16="http://schemas.microsoft.com/office/drawing/2014/main" id="{0CDD9E59-D43E-41F4-AEAE-FC07DA1DA996}"/>
              </a:ext>
            </a:extLst>
          </p:cNvPr>
          <p:cNvSpPr>
            <a:spLocks noGrp="1"/>
          </p:cNvSpPr>
          <p:nvPr>
            <p:ph type="ftr" sz="quarter" idx="11"/>
          </p:nvPr>
        </p:nvSpPr>
        <p:spPr/>
        <p:txBody>
          <a:bodyPr/>
          <a:lstStyle/>
          <a:p>
            <a:endParaRPr lang="fr-BE" dirty="0"/>
          </a:p>
        </p:txBody>
      </p:sp>
      <p:sp>
        <p:nvSpPr>
          <p:cNvPr id="6" name="Slide Number Placeholder 5">
            <a:extLst>
              <a:ext uri="{FF2B5EF4-FFF2-40B4-BE49-F238E27FC236}">
                <a16:creationId xmlns:a16="http://schemas.microsoft.com/office/drawing/2014/main" id="{8E80100E-F2BB-4D9A-915B-A2C04EBBFCA2}"/>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2327947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1E2CB-3271-45A1-9EC5-90242F094D30}"/>
              </a:ext>
            </a:extLst>
          </p:cNvPr>
          <p:cNvSpPr>
            <a:spLocks noGrp="1"/>
          </p:cNvSpPr>
          <p:nvPr>
            <p:ph type="title"/>
          </p:nvPr>
        </p:nvSpPr>
        <p:spPr/>
        <p:txBody>
          <a:bodyPr/>
          <a:lstStyle/>
          <a:p>
            <a:r>
              <a:rPr lang="en-US"/>
              <a:t>Click to edit Master title style</a:t>
            </a:r>
            <a:endParaRPr lang="fr-BE"/>
          </a:p>
        </p:txBody>
      </p:sp>
      <p:sp>
        <p:nvSpPr>
          <p:cNvPr id="3" name="Content Placeholder 2">
            <a:extLst>
              <a:ext uri="{FF2B5EF4-FFF2-40B4-BE49-F238E27FC236}">
                <a16:creationId xmlns:a16="http://schemas.microsoft.com/office/drawing/2014/main" id="{DEA86207-EC44-4C3D-94FF-693E17667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03C666B3-0D3F-4438-A96D-83301C2A129A}"/>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5" name="Footer Placeholder 4">
            <a:extLst>
              <a:ext uri="{FF2B5EF4-FFF2-40B4-BE49-F238E27FC236}">
                <a16:creationId xmlns:a16="http://schemas.microsoft.com/office/drawing/2014/main" id="{2722C06E-535A-46C3-A3F3-24F27759C505}"/>
              </a:ext>
            </a:extLst>
          </p:cNvPr>
          <p:cNvSpPr>
            <a:spLocks noGrp="1"/>
          </p:cNvSpPr>
          <p:nvPr>
            <p:ph type="ftr" sz="quarter" idx="11"/>
          </p:nvPr>
        </p:nvSpPr>
        <p:spPr/>
        <p:txBody>
          <a:bodyPr/>
          <a:lstStyle/>
          <a:p>
            <a:endParaRPr lang="fr-BE" dirty="0"/>
          </a:p>
        </p:txBody>
      </p:sp>
      <p:sp>
        <p:nvSpPr>
          <p:cNvPr id="6" name="Slide Number Placeholder 5">
            <a:extLst>
              <a:ext uri="{FF2B5EF4-FFF2-40B4-BE49-F238E27FC236}">
                <a16:creationId xmlns:a16="http://schemas.microsoft.com/office/drawing/2014/main" id="{955931B2-ECEC-499C-A336-D4F733EBD342}"/>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11305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31190F-78FA-4AAE-9FB3-B9FFE71699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BE"/>
          </a:p>
        </p:txBody>
      </p:sp>
      <p:sp>
        <p:nvSpPr>
          <p:cNvPr id="3" name="Text Placeholder 2">
            <a:extLst>
              <a:ext uri="{FF2B5EF4-FFF2-40B4-BE49-F238E27FC236}">
                <a16:creationId xmlns:a16="http://schemas.microsoft.com/office/drawing/2014/main" id="{90E706FF-9B57-4C18-8B91-5E6C65C90D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C8E82A-39FB-4EC0-A6AD-91F4BD78792E}"/>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5" name="Footer Placeholder 4">
            <a:extLst>
              <a:ext uri="{FF2B5EF4-FFF2-40B4-BE49-F238E27FC236}">
                <a16:creationId xmlns:a16="http://schemas.microsoft.com/office/drawing/2014/main" id="{FE8E1FF3-76A5-42EB-A32E-B4CF5CD4101D}"/>
              </a:ext>
            </a:extLst>
          </p:cNvPr>
          <p:cNvSpPr>
            <a:spLocks noGrp="1"/>
          </p:cNvSpPr>
          <p:nvPr>
            <p:ph type="ftr" sz="quarter" idx="11"/>
          </p:nvPr>
        </p:nvSpPr>
        <p:spPr/>
        <p:txBody>
          <a:bodyPr/>
          <a:lstStyle/>
          <a:p>
            <a:endParaRPr lang="fr-BE" dirty="0"/>
          </a:p>
        </p:txBody>
      </p:sp>
      <p:sp>
        <p:nvSpPr>
          <p:cNvPr id="6" name="Slide Number Placeholder 5">
            <a:extLst>
              <a:ext uri="{FF2B5EF4-FFF2-40B4-BE49-F238E27FC236}">
                <a16:creationId xmlns:a16="http://schemas.microsoft.com/office/drawing/2014/main" id="{5918E69F-2385-4097-B656-95A26E76AB72}"/>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1573339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512D6-F440-4124-9E9A-DB59061D1597}"/>
              </a:ext>
            </a:extLst>
          </p:cNvPr>
          <p:cNvSpPr>
            <a:spLocks noGrp="1"/>
          </p:cNvSpPr>
          <p:nvPr>
            <p:ph type="title"/>
          </p:nvPr>
        </p:nvSpPr>
        <p:spPr/>
        <p:txBody>
          <a:bodyPr/>
          <a:lstStyle/>
          <a:p>
            <a:r>
              <a:rPr lang="en-US"/>
              <a:t>Click to edit Master title style</a:t>
            </a:r>
            <a:endParaRPr lang="fr-BE"/>
          </a:p>
        </p:txBody>
      </p:sp>
      <p:sp>
        <p:nvSpPr>
          <p:cNvPr id="3" name="Content Placeholder 2">
            <a:extLst>
              <a:ext uri="{FF2B5EF4-FFF2-40B4-BE49-F238E27FC236}">
                <a16:creationId xmlns:a16="http://schemas.microsoft.com/office/drawing/2014/main" id="{3109D97F-69C5-45C6-83F2-F7F04FEB15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Content Placeholder 3">
            <a:extLst>
              <a:ext uri="{FF2B5EF4-FFF2-40B4-BE49-F238E27FC236}">
                <a16:creationId xmlns:a16="http://schemas.microsoft.com/office/drawing/2014/main" id="{CD5975D1-8BD1-49F2-95C3-7A12230AF6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5" name="Date Placeholder 4">
            <a:extLst>
              <a:ext uri="{FF2B5EF4-FFF2-40B4-BE49-F238E27FC236}">
                <a16:creationId xmlns:a16="http://schemas.microsoft.com/office/drawing/2014/main" id="{F9D5DE11-4BDA-4175-B042-6B243D4BFE44}"/>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6" name="Footer Placeholder 5">
            <a:extLst>
              <a:ext uri="{FF2B5EF4-FFF2-40B4-BE49-F238E27FC236}">
                <a16:creationId xmlns:a16="http://schemas.microsoft.com/office/drawing/2014/main" id="{F4834AE0-D5A1-4B77-8554-F3164B38776B}"/>
              </a:ext>
            </a:extLst>
          </p:cNvPr>
          <p:cNvSpPr>
            <a:spLocks noGrp="1"/>
          </p:cNvSpPr>
          <p:nvPr>
            <p:ph type="ftr" sz="quarter" idx="11"/>
          </p:nvPr>
        </p:nvSpPr>
        <p:spPr/>
        <p:txBody>
          <a:bodyPr/>
          <a:lstStyle/>
          <a:p>
            <a:endParaRPr lang="fr-BE" dirty="0"/>
          </a:p>
        </p:txBody>
      </p:sp>
      <p:sp>
        <p:nvSpPr>
          <p:cNvPr id="7" name="Slide Number Placeholder 6">
            <a:extLst>
              <a:ext uri="{FF2B5EF4-FFF2-40B4-BE49-F238E27FC236}">
                <a16:creationId xmlns:a16="http://schemas.microsoft.com/office/drawing/2014/main" id="{AC7B5477-AD78-4F97-9584-E21957B6EE06}"/>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2278756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F1013-E172-4291-99C6-2886E5ABCCBE}"/>
              </a:ext>
            </a:extLst>
          </p:cNvPr>
          <p:cNvSpPr>
            <a:spLocks noGrp="1"/>
          </p:cNvSpPr>
          <p:nvPr>
            <p:ph type="title"/>
          </p:nvPr>
        </p:nvSpPr>
        <p:spPr>
          <a:xfrm>
            <a:off x="839788" y="365125"/>
            <a:ext cx="10515600" cy="1325563"/>
          </a:xfrm>
        </p:spPr>
        <p:txBody>
          <a:bodyPr/>
          <a:lstStyle/>
          <a:p>
            <a:r>
              <a:rPr lang="en-US"/>
              <a:t>Click to edit Master title style</a:t>
            </a:r>
            <a:endParaRPr lang="fr-BE"/>
          </a:p>
        </p:txBody>
      </p:sp>
      <p:sp>
        <p:nvSpPr>
          <p:cNvPr id="3" name="Text Placeholder 2">
            <a:extLst>
              <a:ext uri="{FF2B5EF4-FFF2-40B4-BE49-F238E27FC236}">
                <a16:creationId xmlns:a16="http://schemas.microsoft.com/office/drawing/2014/main" id="{E0FD7858-620A-49AE-A6CF-FDEA41F2C7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27198F-87F3-4712-8BA2-A78EA40A65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5" name="Text Placeholder 4">
            <a:extLst>
              <a:ext uri="{FF2B5EF4-FFF2-40B4-BE49-F238E27FC236}">
                <a16:creationId xmlns:a16="http://schemas.microsoft.com/office/drawing/2014/main" id="{8B5620C0-BDEA-4A00-B69D-1E9350A0BE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8718F9-713D-4361-BE54-B0BA4CDADB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7" name="Date Placeholder 6">
            <a:extLst>
              <a:ext uri="{FF2B5EF4-FFF2-40B4-BE49-F238E27FC236}">
                <a16:creationId xmlns:a16="http://schemas.microsoft.com/office/drawing/2014/main" id="{74505A7E-026E-40B8-8063-F6E028641881}"/>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8" name="Footer Placeholder 7">
            <a:extLst>
              <a:ext uri="{FF2B5EF4-FFF2-40B4-BE49-F238E27FC236}">
                <a16:creationId xmlns:a16="http://schemas.microsoft.com/office/drawing/2014/main" id="{3EE2493D-0050-4A49-ADD5-173C02CCD315}"/>
              </a:ext>
            </a:extLst>
          </p:cNvPr>
          <p:cNvSpPr>
            <a:spLocks noGrp="1"/>
          </p:cNvSpPr>
          <p:nvPr>
            <p:ph type="ftr" sz="quarter" idx="11"/>
          </p:nvPr>
        </p:nvSpPr>
        <p:spPr/>
        <p:txBody>
          <a:bodyPr/>
          <a:lstStyle/>
          <a:p>
            <a:endParaRPr lang="fr-BE" dirty="0"/>
          </a:p>
        </p:txBody>
      </p:sp>
      <p:sp>
        <p:nvSpPr>
          <p:cNvPr id="9" name="Slide Number Placeholder 8">
            <a:extLst>
              <a:ext uri="{FF2B5EF4-FFF2-40B4-BE49-F238E27FC236}">
                <a16:creationId xmlns:a16="http://schemas.microsoft.com/office/drawing/2014/main" id="{1F837541-2C90-431B-A1BF-C6770B288667}"/>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869497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95325-D07A-4E81-A588-93D3F35C1263}"/>
              </a:ext>
            </a:extLst>
          </p:cNvPr>
          <p:cNvSpPr>
            <a:spLocks noGrp="1"/>
          </p:cNvSpPr>
          <p:nvPr>
            <p:ph type="title"/>
          </p:nvPr>
        </p:nvSpPr>
        <p:spPr/>
        <p:txBody>
          <a:bodyPr/>
          <a:lstStyle/>
          <a:p>
            <a:r>
              <a:rPr lang="en-US"/>
              <a:t>Click to edit Master title style</a:t>
            </a:r>
            <a:endParaRPr lang="fr-BE"/>
          </a:p>
        </p:txBody>
      </p:sp>
      <p:sp>
        <p:nvSpPr>
          <p:cNvPr id="3" name="Date Placeholder 2">
            <a:extLst>
              <a:ext uri="{FF2B5EF4-FFF2-40B4-BE49-F238E27FC236}">
                <a16:creationId xmlns:a16="http://schemas.microsoft.com/office/drawing/2014/main" id="{7D87C8E9-875C-40B7-8897-5EA56BF462A8}"/>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4" name="Footer Placeholder 3">
            <a:extLst>
              <a:ext uri="{FF2B5EF4-FFF2-40B4-BE49-F238E27FC236}">
                <a16:creationId xmlns:a16="http://schemas.microsoft.com/office/drawing/2014/main" id="{0CEC260E-325C-441A-A2B0-0775E18A6582}"/>
              </a:ext>
            </a:extLst>
          </p:cNvPr>
          <p:cNvSpPr>
            <a:spLocks noGrp="1"/>
          </p:cNvSpPr>
          <p:nvPr>
            <p:ph type="ftr" sz="quarter" idx="11"/>
          </p:nvPr>
        </p:nvSpPr>
        <p:spPr/>
        <p:txBody>
          <a:bodyPr/>
          <a:lstStyle/>
          <a:p>
            <a:endParaRPr lang="fr-BE" dirty="0"/>
          </a:p>
        </p:txBody>
      </p:sp>
      <p:sp>
        <p:nvSpPr>
          <p:cNvPr id="5" name="Slide Number Placeholder 4">
            <a:extLst>
              <a:ext uri="{FF2B5EF4-FFF2-40B4-BE49-F238E27FC236}">
                <a16:creationId xmlns:a16="http://schemas.microsoft.com/office/drawing/2014/main" id="{D7C19B9B-43DE-45C7-839F-553A5B2B651C}"/>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935360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5A11C6-2785-4D57-B651-A7087E129C70}"/>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3" name="Footer Placeholder 2">
            <a:extLst>
              <a:ext uri="{FF2B5EF4-FFF2-40B4-BE49-F238E27FC236}">
                <a16:creationId xmlns:a16="http://schemas.microsoft.com/office/drawing/2014/main" id="{2B0D4B91-D563-427D-9B42-583ED73AE654}"/>
              </a:ext>
            </a:extLst>
          </p:cNvPr>
          <p:cNvSpPr>
            <a:spLocks noGrp="1"/>
          </p:cNvSpPr>
          <p:nvPr>
            <p:ph type="ftr" sz="quarter" idx="11"/>
          </p:nvPr>
        </p:nvSpPr>
        <p:spPr/>
        <p:txBody>
          <a:bodyPr/>
          <a:lstStyle/>
          <a:p>
            <a:endParaRPr lang="fr-BE" dirty="0"/>
          </a:p>
        </p:txBody>
      </p:sp>
      <p:sp>
        <p:nvSpPr>
          <p:cNvPr id="4" name="Slide Number Placeholder 3">
            <a:extLst>
              <a:ext uri="{FF2B5EF4-FFF2-40B4-BE49-F238E27FC236}">
                <a16:creationId xmlns:a16="http://schemas.microsoft.com/office/drawing/2014/main" id="{1A27F2D0-5989-496C-828E-51D0CF9F0AAC}"/>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434158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2F027-8B70-4278-90EC-E0C382E483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BE"/>
          </a:p>
        </p:txBody>
      </p:sp>
      <p:sp>
        <p:nvSpPr>
          <p:cNvPr id="3" name="Content Placeholder 2">
            <a:extLst>
              <a:ext uri="{FF2B5EF4-FFF2-40B4-BE49-F238E27FC236}">
                <a16:creationId xmlns:a16="http://schemas.microsoft.com/office/drawing/2014/main" id="{1689FD22-648F-46D4-9DB5-0B07D43DA9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Text Placeholder 3">
            <a:extLst>
              <a:ext uri="{FF2B5EF4-FFF2-40B4-BE49-F238E27FC236}">
                <a16:creationId xmlns:a16="http://schemas.microsoft.com/office/drawing/2014/main" id="{E093A660-7AC0-407E-BC4B-12BC1252C0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F2883C-6A78-4623-8A67-C8C352243768}"/>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6" name="Footer Placeholder 5">
            <a:extLst>
              <a:ext uri="{FF2B5EF4-FFF2-40B4-BE49-F238E27FC236}">
                <a16:creationId xmlns:a16="http://schemas.microsoft.com/office/drawing/2014/main" id="{0525E2FF-9A4B-4B49-9BF6-DB4A614A3135}"/>
              </a:ext>
            </a:extLst>
          </p:cNvPr>
          <p:cNvSpPr>
            <a:spLocks noGrp="1"/>
          </p:cNvSpPr>
          <p:nvPr>
            <p:ph type="ftr" sz="quarter" idx="11"/>
          </p:nvPr>
        </p:nvSpPr>
        <p:spPr/>
        <p:txBody>
          <a:bodyPr/>
          <a:lstStyle/>
          <a:p>
            <a:endParaRPr lang="fr-BE" dirty="0"/>
          </a:p>
        </p:txBody>
      </p:sp>
      <p:sp>
        <p:nvSpPr>
          <p:cNvPr id="7" name="Slide Number Placeholder 6">
            <a:extLst>
              <a:ext uri="{FF2B5EF4-FFF2-40B4-BE49-F238E27FC236}">
                <a16:creationId xmlns:a16="http://schemas.microsoft.com/office/drawing/2014/main" id="{5BCAFF41-67BA-49B7-AF66-C45284C8240B}"/>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1877591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9A77D4-06AC-4739-9108-2FFD6D6ED2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BE"/>
          </a:p>
        </p:txBody>
      </p:sp>
      <p:sp>
        <p:nvSpPr>
          <p:cNvPr id="3" name="Picture Placeholder 2">
            <a:extLst>
              <a:ext uri="{FF2B5EF4-FFF2-40B4-BE49-F238E27FC236}">
                <a16:creationId xmlns:a16="http://schemas.microsoft.com/office/drawing/2014/main" id="{28C16E47-723C-495F-B9E1-B19D455EA3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dirty="0"/>
          </a:p>
        </p:txBody>
      </p:sp>
      <p:sp>
        <p:nvSpPr>
          <p:cNvPr id="4" name="Text Placeholder 3">
            <a:extLst>
              <a:ext uri="{FF2B5EF4-FFF2-40B4-BE49-F238E27FC236}">
                <a16:creationId xmlns:a16="http://schemas.microsoft.com/office/drawing/2014/main" id="{1AEA9B44-BFE9-4D11-8CEA-36B9D3A9AA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ED65FD-C32B-40B7-B987-5323347FC4D3}"/>
              </a:ext>
            </a:extLst>
          </p:cNvPr>
          <p:cNvSpPr>
            <a:spLocks noGrp="1"/>
          </p:cNvSpPr>
          <p:nvPr>
            <p:ph type="dt" sz="half" idx="10"/>
          </p:nvPr>
        </p:nvSpPr>
        <p:spPr/>
        <p:txBody>
          <a:bodyPr/>
          <a:lstStyle/>
          <a:p>
            <a:fld id="{C0D41984-B884-4666-BB36-17F718378E59}" type="datetimeFigureOut">
              <a:rPr lang="fr-BE" smtClean="0"/>
              <a:t>15-12-25</a:t>
            </a:fld>
            <a:endParaRPr lang="fr-BE" dirty="0"/>
          </a:p>
        </p:txBody>
      </p:sp>
      <p:sp>
        <p:nvSpPr>
          <p:cNvPr id="6" name="Footer Placeholder 5">
            <a:extLst>
              <a:ext uri="{FF2B5EF4-FFF2-40B4-BE49-F238E27FC236}">
                <a16:creationId xmlns:a16="http://schemas.microsoft.com/office/drawing/2014/main" id="{A56783F4-5F11-436D-92FA-3C5F9EB3A225}"/>
              </a:ext>
            </a:extLst>
          </p:cNvPr>
          <p:cNvSpPr>
            <a:spLocks noGrp="1"/>
          </p:cNvSpPr>
          <p:nvPr>
            <p:ph type="ftr" sz="quarter" idx="11"/>
          </p:nvPr>
        </p:nvSpPr>
        <p:spPr/>
        <p:txBody>
          <a:bodyPr/>
          <a:lstStyle/>
          <a:p>
            <a:endParaRPr lang="fr-BE" dirty="0"/>
          </a:p>
        </p:txBody>
      </p:sp>
      <p:sp>
        <p:nvSpPr>
          <p:cNvPr id="7" name="Slide Number Placeholder 6">
            <a:extLst>
              <a:ext uri="{FF2B5EF4-FFF2-40B4-BE49-F238E27FC236}">
                <a16:creationId xmlns:a16="http://schemas.microsoft.com/office/drawing/2014/main" id="{2E8D8AFE-C5EA-4BD3-9D9E-DF99E824106B}"/>
              </a:ext>
            </a:extLst>
          </p:cNvPr>
          <p:cNvSpPr>
            <a:spLocks noGrp="1"/>
          </p:cNvSpPr>
          <p:nvPr>
            <p:ph type="sldNum" sz="quarter" idx="12"/>
          </p:nvPr>
        </p:nvSpPr>
        <p:spPr/>
        <p:txBody>
          <a:bodyPr/>
          <a:lstStyle/>
          <a:p>
            <a:fld id="{7E9404F1-E730-4DE8-A095-6F63BB718036}" type="slidenum">
              <a:rPr lang="fr-BE" smtClean="0"/>
              <a:t>‹#›</a:t>
            </a:fld>
            <a:endParaRPr lang="fr-BE" dirty="0"/>
          </a:p>
        </p:txBody>
      </p:sp>
    </p:spTree>
    <p:extLst>
      <p:ext uri="{BB962C8B-B14F-4D97-AF65-F5344CB8AC3E}">
        <p14:creationId xmlns:p14="http://schemas.microsoft.com/office/powerpoint/2010/main" val="3306876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95F36FF-66B9-4B49-AD27-F9288542FA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BE"/>
          </a:p>
        </p:txBody>
      </p:sp>
      <p:sp>
        <p:nvSpPr>
          <p:cNvPr id="3" name="Text Placeholder 2">
            <a:extLst>
              <a:ext uri="{FF2B5EF4-FFF2-40B4-BE49-F238E27FC236}">
                <a16:creationId xmlns:a16="http://schemas.microsoft.com/office/drawing/2014/main" id="{7C2EF2DC-0EB2-4371-925B-2ACCADA40E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BE"/>
          </a:p>
        </p:txBody>
      </p:sp>
      <p:sp>
        <p:nvSpPr>
          <p:cNvPr id="4" name="Date Placeholder 3">
            <a:extLst>
              <a:ext uri="{FF2B5EF4-FFF2-40B4-BE49-F238E27FC236}">
                <a16:creationId xmlns:a16="http://schemas.microsoft.com/office/drawing/2014/main" id="{1C3B89D4-5AD6-4115-9B19-72902174A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D41984-B884-4666-BB36-17F718378E59}" type="datetimeFigureOut">
              <a:rPr lang="fr-BE" smtClean="0"/>
              <a:t>15-12-25</a:t>
            </a:fld>
            <a:endParaRPr lang="fr-BE" dirty="0"/>
          </a:p>
        </p:txBody>
      </p:sp>
      <p:sp>
        <p:nvSpPr>
          <p:cNvPr id="5" name="Footer Placeholder 4">
            <a:extLst>
              <a:ext uri="{FF2B5EF4-FFF2-40B4-BE49-F238E27FC236}">
                <a16:creationId xmlns:a16="http://schemas.microsoft.com/office/drawing/2014/main" id="{C57C7755-FA5A-4F03-A13A-3C157AB73A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dirty="0"/>
          </a:p>
        </p:txBody>
      </p:sp>
      <p:sp>
        <p:nvSpPr>
          <p:cNvPr id="6" name="Slide Number Placeholder 5">
            <a:extLst>
              <a:ext uri="{FF2B5EF4-FFF2-40B4-BE49-F238E27FC236}">
                <a16:creationId xmlns:a16="http://schemas.microsoft.com/office/drawing/2014/main" id="{18D6746E-51BA-4A03-A63D-1520E27BBF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9404F1-E730-4DE8-A095-6F63BB718036}" type="slidenum">
              <a:rPr lang="fr-BE" smtClean="0"/>
              <a:t>‹#›</a:t>
            </a:fld>
            <a:endParaRPr lang="fr-BE" dirty="0"/>
          </a:p>
        </p:txBody>
      </p:sp>
    </p:spTree>
    <p:extLst>
      <p:ext uri="{BB962C8B-B14F-4D97-AF65-F5344CB8AC3E}">
        <p14:creationId xmlns:p14="http://schemas.microsoft.com/office/powerpoint/2010/main" val="683837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cid:image002.png@01DC41E8.44094AB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Colombe.Gregoire@eesc.europa.eu"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eesc.europa.eu/en/sections-other-bodies/other/european-semester-group/document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ur-lex.europa.eu/eli/proc_rules/2022/531/oj/en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787400" y="3885913"/>
            <a:ext cx="10617200" cy="1938992"/>
          </a:xfrm>
          <a:prstGeom prst="rect">
            <a:avLst/>
          </a:prstGeom>
          <a:noFill/>
        </p:spPr>
        <p:txBody>
          <a:bodyPr wrap="square" rtlCol="0">
            <a:spAutoFit/>
          </a:bodyPr>
          <a:lstStyle/>
          <a:p>
            <a:pPr algn="ctr"/>
            <a:r>
              <a:rPr lang="fr-FR" sz="6000" b="1" dirty="0">
                <a:solidFill>
                  <a:srgbClr val="174195"/>
                </a:solidFill>
              </a:rPr>
              <a:t>Consultation </a:t>
            </a:r>
            <a:r>
              <a:rPr lang="en-GB" sz="6000" b="1" dirty="0">
                <a:solidFill>
                  <a:srgbClr val="174195"/>
                </a:solidFill>
              </a:rPr>
              <a:t>conducted</a:t>
            </a:r>
            <a:r>
              <a:rPr lang="fr-FR" sz="6000" b="1" dirty="0">
                <a:solidFill>
                  <a:srgbClr val="174195"/>
                </a:solidFill>
              </a:rPr>
              <a:t> by the </a:t>
            </a:r>
            <a:r>
              <a:rPr lang="en-GB" sz="6000" b="1" dirty="0">
                <a:solidFill>
                  <a:srgbClr val="F6B102"/>
                </a:solidFill>
              </a:rPr>
              <a:t>European Semester Group</a:t>
            </a:r>
            <a:endParaRPr lang="en-US" sz="6000" b="1" dirty="0">
              <a:solidFill>
                <a:srgbClr val="F6B102"/>
              </a:solidFill>
              <a:effectLst>
                <a:outerShdw blurRad="127000" dist="38100" dir="2700000" algn="tl" rotWithShape="0">
                  <a:prstClr val="black">
                    <a:alpha val="40000"/>
                  </a:prstClr>
                </a:outerShdw>
              </a:effectLst>
            </a:endParaRPr>
          </a:p>
        </p:txBody>
      </p:sp>
      <p:sp>
        <p:nvSpPr>
          <p:cNvPr id="5" name="TextBox 4">
            <a:extLst>
              <a:ext uri="{FF2B5EF4-FFF2-40B4-BE49-F238E27FC236}">
                <a16:creationId xmlns:a16="http://schemas.microsoft.com/office/drawing/2014/main" id="{0005242B-147C-9D46-8D12-90EA5DAA1E94}"/>
              </a:ext>
            </a:extLst>
          </p:cNvPr>
          <p:cNvSpPr txBox="1"/>
          <p:nvPr/>
        </p:nvSpPr>
        <p:spPr>
          <a:xfrm rot="16200000">
            <a:off x="-2542031" y="2403820"/>
            <a:ext cx="5998464" cy="276999"/>
          </a:xfrm>
          <a:prstGeom prst="rect">
            <a:avLst/>
          </a:prstGeom>
          <a:noFill/>
        </p:spPr>
        <p:txBody>
          <a:bodyPr wrap="square" rtlCol="0">
            <a:spAutoFit/>
          </a:bodyPr>
          <a:lstStyle/>
          <a:p>
            <a:r>
              <a:rPr lang="en-US" sz="1200" dirty="0">
                <a:solidFill>
                  <a:prstClr val="white"/>
                </a:solidFill>
              </a:rPr>
              <a:t>© Architecture: Art &amp; Build + Atelier d’architecture Paul Noël </a:t>
            </a:r>
          </a:p>
        </p:txBody>
      </p:sp>
      <p:pic>
        <p:nvPicPr>
          <p:cNvPr id="6" name="Picture 5">
            <a:extLst>
              <a:ext uri="{FF2B5EF4-FFF2-40B4-BE49-F238E27FC236}">
                <a16:creationId xmlns:a16="http://schemas.microsoft.com/office/drawing/2014/main" id="{335347E0-31BA-4E54-9567-E1313A847C72}"/>
              </a:ext>
            </a:extLst>
          </p:cNvPr>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560365" y="0"/>
            <a:ext cx="11071270" cy="3429000"/>
          </a:xfrm>
          <a:prstGeom prst="rect">
            <a:avLst/>
          </a:prstGeom>
          <a:noFill/>
          <a:ln>
            <a:noFill/>
          </a:ln>
        </p:spPr>
      </p:pic>
    </p:spTree>
    <p:extLst>
      <p:ext uri="{BB962C8B-B14F-4D97-AF65-F5344CB8AC3E}">
        <p14:creationId xmlns:p14="http://schemas.microsoft.com/office/powerpoint/2010/main" val="108299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t>Who does what ? (1/2) </a:t>
            </a:r>
            <a:b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1921830"/>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lgn="just">
              <a:lnSpc>
                <a:spcPct val="120000"/>
              </a:lnSpc>
              <a:buNone/>
            </a:pPr>
            <a:r>
              <a:rPr lang="en-GB" sz="2000" b="1" dirty="0">
                <a:solidFill>
                  <a:srgbClr val="174195"/>
                </a:solidFill>
                <a:latin typeface="Calibri" panose="020F0502020204030204" pitchFamily="34" charset="0"/>
                <a:cs typeface="Calibri" panose="020F0502020204030204" pitchFamily="34" charset="0"/>
              </a:rPr>
              <a:t>The ESG Secretariat </a:t>
            </a:r>
            <a:r>
              <a:rPr lang="en-GB" sz="2000" dirty="0">
                <a:solidFill>
                  <a:schemeClr val="tx1"/>
                </a:solidFill>
                <a:latin typeface="+mn-lt"/>
                <a:cs typeface="Calibri" panose="020F0502020204030204" pitchFamily="34" charset="0"/>
              </a:rPr>
              <a:t>(with the help of another EESC native-speaker colleague)</a:t>
            </a:r>
          </a:p>
          <a:p>
            <a:pPr algn="just">
              <a:lnSpc>
                <a:spcPct val="120000"/>
              </a:lnSpc>
              <a:buNone/>
            </a:pPr>
            <a:r>
              <a:rPr lang="en-GB" sz="2000" u="sng" dirty="0">
                <a:solidFill>
                  <a:schemeClr val="tx1"/>
                </a:solidFill>
                <a:latin typeface="+mn-lt"/>
                <a:cs typeface="Calibri" panose="020F0502020204030204" pitchFamily="34" charset="0"/>
              </a:rPr>
              <a:t>Before the round table: </a:t>
            </a:r>
          </a:p>
          <a:p>
            <a:pPr lvl="1" algn="just">
              <a:lnSpc>
                <a:spcPct val="120000"/>
              </a:lnSpc>
              <a:buFont typeface="Arial" panose="020B0604020202020204" pitchFamily="34" charset="0"/>
              <a:buChar char="•"/>
            </a:pPr>
            <a:r>
              <a:rPr lang="en-GB" sz="2000" dirty="0">
                <a:solidFill>
                  <a:schemeClr val="tx1"/>
                </a:solidFill>
                <a:latin typeface="+mn-lt"/>
                <a:cs typeface="Calibri" panose="020F0502020204030204" pitchFamily="34" charset="0"/>
              </a:rPr>
              <a:t>Support to the members of the delegation to contact and present the purpose of this visit to the host of the event (EC, NESC, etc.), to draw up the programme, the invitations and the opening speech.</a:t>
            </a:r>
            <a:endParaRPr lang="en-US" sz="2000" dirty="0">
              <a:solidFill>
                <a:schemeClr val="tx1"/>
              </a:solidFill>
              <a:latin typeface="+mn-lt"/>
              <a:cs typeface="Calibri" panose="020F0502020204030204" pitchFamily="34" charset="0"/>
            </a:endParaRPr>
          </a:p>
          <a:p>
            <a:pPr algn="just">
              <a:lnSpc>
                <a:spcPct val="120000"/>
              </a:lnSpc>
              <a:buNone/>
            </a:pPr>
            <a:r>
              <a:rPr lang="en-US" sz="2000" u="sng" dirty="0">
                <a:solidFill>
                  <a:schemeClr val="tx1"/>
                </a:solidFill>
                <a:latin typeface="+mn-lt"/>
                <a:cs typeface="Calibri" panose="020F0502020204030204" pitchFamily="34" charset="0"/>
              </a:rPr>
              <a:t>The day of the round table: </a:t>
            </a:r>
          </a:p>
          <a:p>
            <a:pPr lvl="1" algn="just">
              <a:lnSpc>
                <a:spcPct val="120000"/>
              </a:lnSpc>
              <a:buFont typeface="Arial" panose="020B0604020202020204" pitchFamily="34" charset="0"/>
              <a:buChar char="•"/>
            </a:pPr>
            <a:r>
              <a:rPr lang="en-US" sz="2000" dirty="0">
                <a:solidFill>
                  <a:schemeClr val="tx1"/>
                </a:solidFill>
                <a:latin typeface="+mn-lt"/>
                <a:cs typeface="Calibri" panose="020F0502020204030204" pitchFamily="34" charset="0"/>
              </a:rPr>
              <a:t>Check that everyone has the necessary documents and take notes of the discussions.</a:t>
            </a:r>
          </a:p>
          <a:p>
            <a:pPr algn="just">
              <a:lnSpc>
                <a:spcPct val="120000"/>
              </a:lnSpc>
              <a:buNone/>
            </a:pPr>
            <a:r>
              <a:rPr lang="en-US" sz="2000" u="sng" dirty="0">
                <a:solidFill>
                  <a:schemeClr val="tx1"/>
                </a:solidFill>
                <a:latin typeface="+mn-lt"/>
                <a:cs typeface="Calibri" panose="020F0502020204030204" pitchFamily="34" charset="0"/>
              </a:rPr>
              <a:t>After the round table: </a:t>
            </a:r>
          </a:p>
          <a:p>
            <a:pPr lvl="1" algn="just">
              <a:lnSpc>
                <a:spcPct val="120000"/>
              </a:lnSpc>
              <a:buFont typeface="Arial" panose="020B0604020202020204" pitchFamily="34" charset="0"/>
              <a:buChar char="•"/>
            </a:pPr>
            <a:r>
              <a:rPr lang="en-US" sz="2000" dirty="0">
                <a:solidFill>
                  <a:schemeClr val="tx1"/>
                </a:solidFill>
                <a:latin typeface="+mn-lt"/>
                <a:cs typeface="Calibri" panose="020F0502020204030204" pitchFamily="34" charset="0"/>
              </a:rPr>
              <a:t>Draft the report for translation;</a:t>
            </a:r>
          </a:p>
          <a:p>
            <a:pPr lvl="1" algn="just">
              <a:lnSpc>
                <a:spcPct val="120000"/>
              </a:lnSpc>
              <a:buFont typeface="Arial" panose="020B0604020202020204" pitchFamily="34" charset="0"/>
              <a:buChar char="•"/>
            </a:pPr>
            <a:r>
              <a:rPr lang="en-US" sz="2000" dirty="0">
                <a:solidFill>
                  <a:schemeClr val="tx1"/>
                </a:solidFill>
                <a:latin typeface="+mn-lt"/>
                <a:cs typeface="Calibri" panose="020F0502020204030204" pitchFamily="34" charset="0"/>
              </a:rPr>
              <a:t>Publish it on the ESG website, send it to the round table participants and use its results to draft the resolution.</a:t>
            </a:r>
          </a:p>
        </p:txBody>
      </p:sp>
    </p:spTree>
    <p:extLst>
      <p:ext uri="{BB962C8B-B14F-4D97-AF65-F5344CB8AC3E}">
        <p14:creationId xmlns:p14="http://schemas.microsoft.com/office/powerpoint/2010/main" val="2450795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t>Who does what ? (2/2) </a:t>
            </a:r>
            <a:b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1921830"/>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lgn="just">
              <a:lnSpc>
                <a:spcPct val="120000"/>
              </a:lnSpc>
              <a:buNone/>
            </a:pPr>
            <a:r>
              <a:rPr lang="en-GB" sz="2000" b="1" dirty="0">
                <a:solidFill>
                  <a:srgbClr val="174195"/>
                </a:solidFill>
                <a:latin typeface="Calibri" panose="020F0502020204030204" pitchFamily="34" charset="0"/>
                <a:cs typeface="Calibri" panose="020F0502020204030204" pitchFamily="34" charset="0"/>
              </a:rPr>
              <a:t>The National Delegation of 3 EESC members</a:t>
            </a:r>
          </a:p>
          <a:p>
            <a:pPr algn="just">
              <a:lnSpc>
                <a:spcPct val="120000"/>
              </a:lnSpc>
              <a:buNone/>
            </a:pPr>
            <a:r>
              <a:rPr lang="en-GB" sz="2000" u="sng" dirty="0">
                <a:solidFill>
                  <a:schemeClr val="tx1"/>
                </a:solidFill>
                <a:latin typeface="+mn-lt"/>
                <a:cs typeface="Calibri" panose="020F0502020204030204" pitchFamily="34" charset="0"/>
              </a:rPr>
              <a:t>Before the round table: </a:t>
            </a:r>
          </a:p>
          <a:p>
            <a:pPr lvl="1" algn="just">
              <a:lnSpc>
                <a:spcPct val="120000"/>
              </a:lnSpc>
              <a:buFont typeface="Arial" panose="020B0604020202020204" pitchFamily="34" charset="0"/>
              <a:buChar char="•"/>
            </a:pPr>
            <a:r>
              <a:rPr lang="en-GB" sz="2000" dirty="0">
                <a:solidFill>
                  <a:schemeClr val="tx1"/>
                </a:solidFill>
                <a:latin typeface="+mn-lt"/>
                <a:cs typeface="Calibri" panose="020F0502020204030204" pitchFamily="34" charset="0"/>
              </a:rPr>
              <a:t>Preparatory meeting with the ESG secretariat.</a:t>
            </a:r>
          </a:p>
          <a:p>
            <a:pPr lvl="1" algn="just">
              <a:lnSpc>
                <a:spcPct val="120000"/>
              </a:lnSpc>
              <a:buFont typeface="Arial" panose="020B0604020202020204" pitchFamily="34" charset="0"/>
              <a:buChar char="•"/>
            </a:pPr>
            <a:r>
              <a:rPr lang="da-DK" sz="2000" dirty="0">
                <a:solidFill>
                  <a:schemeClr val="tx1"/>
                </a:solidFill>
                <a:latin typeface="+mn-lt"/>
                <a:cs typeface="Calibri" panose="020F0502020204030204" pitchFamily="34" charset="0"/>
              </a:rPr>
              <a:t>Finding a date and agreeing on a place to organise the event.</a:t>
            </a:r>
            <a:endParaRPr lang="en-GB" sz="2000" dirty="0">
              <a:solidFill>
                <a:schemeClr val="tx1"/>
              </a:solidFill>
              <a:latin typeface="+mn-lt"/>
              <a:cs typeface="Calibri" panose="020F0502020204030204" pitchFamily="34" charset="0"/>
            </a:endParaRPr>
          </a:p>
          <a:p>
            <a:pPr lvl="1" algn="just">
              <a:lnSpc>
                <a:spcPct val="120000"/>
              </a:lnSpc>
              <a:buFont typeface="Arial" panose="020B0604020202020204" pitchFamily="34" charset="0"/>
              <a:buChar char="•"/>
            </a:pPr>
            <a:r>
              <a:rPr lang="da-DK" sz="2000" dirty="0">
                <a:solidFill>
                  <a:schemeClr val="tx1"/>
                </a:solidFill>
                <a:latin typeface="+mn-lt"/>
                <a:cs typeface="Calibri" panose="020F0502020204030204" pitchFamily="34" charset="0"/>
              </a:rPr>
              <a:t>Approving the programme, invitation letter and opening speech.</a:t>
            </a:r>
          </a:p>
          <a:p>
            <a:pPr lvl="1" algn="just">
              <a:lnSpc>
                <a:spcPct val="120000"/>
              </a:lnSpc>
              <a:buFont typeface="Arial" panose="020B0604020202020204" pitchFamily="34" charset="0"/>
              <a:buChar char="•"/>
            </a:pPr>
            <a:r>
              <a:rPr lang="da-DK" sz="2000" dirty="0">
                <a:solidFill>
                  <a:schemeClr val="tx1"/>
                </a:solidFill>
                <a:latin typeface="+mn-lt"/>
                <a:cs typeface="Calibri" panose="020F0502020204030204" pitchFamily="34" charset="0"/>
              </a:rPr>
              <a:t>Providing names and organisations and e-mail addresses of the persons to </a:t>
            </a:r>
            <a:r>
              <a:rPr lang="en-GB" sz="2000" dirty="0">
                <a:solidFill>
                  <a:schemeClr val="tx1"/>
                </a:solidFill>
                <a:latin typeface="+mn-lt"/>
                <a:cs typeface="Calibri" panose="020F0502020204030204" pitchFamily="34" charset="0"/>
              </a:rPr>
              <a:t>invite</a:t>
            </a:r>
            <a:r>
              <a:rPr lang="da-DK" sz="2000" dirty="0">
                <a:solidFill>
                  <a:schemeClr val="tx1"/>
                </a:solidFill>
                <a:latin typeface="+mn-lt"/>
                <a:cs typeface="Calibri" panose="020F0502020204030204" pitchFamily="34" charset="0"/>
              </a:rPr>
              <a:t>, etc.</a:t>
            </a:r>
          </a:p>
          <a:p>
            <a:pPr algn="just">
              <a:lnSpc>
                <a:spcPct val="120000"/>
              </a:lnSpc>
              <a:buNone/>
            </a:pPr>
            <a:r>
              <a:rPr lang="en-US" sz="2000" u="sng" dirty="0">
                <a:solidFill>
                  <a:schemeClr val="tx1"/>
                </a:solidFill>
                <a:latin typeface="+mn-lt"/>
                <a:cs typeface="Calibri" panose="020F0502020204030204" pitchFamily="34" charset="0"/>
              </a:rPr>
              <a:t>The day of the round table: intervention: </a:t>
            </a:r>
            <a:endParaRPr lang="en-GB" sz="2000" u="sng" dirty="0">
              <a:solidFill>
                <a:schemeClr val="tx1"/>
              </a:solidFill>
              <a:latin typeface="+mn-lt"/>
              <a:cs typeface="Calibri" panose="020F0502020204030204" pitchFamily="34" charset="0"/>
            </a:endParaRPr>
          </a:p>
          <a:p>
            <a:pPr lvl="1" algn="just">
              <a:lnSpc>
                <a:spcPct val="120000"/>
              </a:lnSpc>
              <a:buFont typeface="Arial" panose="020B0604020202020204" pitchFamily="34" charset="0"/>
              <a:buChar char="•"/>
            </a:pPr>
            <a:r>
              <a:rPr lang="en-US" sz="2000" dirty="0">
                <a:solidFill>
                  <a:schemeClr val="tx1"/>
                </a:solidFill>
                <a:latin typeface="+mn-lt"/>
                <a:cs typeface="Calibri" panose="020F0502020204030204" pitchFamily="34" charset="0"/>
              </a:rPr>
              <a:t>Opening + moderating of the discussion.</a:t>
            </a:r>
          </a:p>
          <a:p>
            <a:pPr algn="just">
              <a:lnSpc>
                <a:spcPct val="120000"/>
              </a:lnSpc>
              <a:buNone/>
            </a:pPr>
            <a:r>
              <a:rPr lang="en-US" sz="2000" u="sng" dirty="0">
                <a:solidFill>
                  <a:schemeClr val="tx1"/>
                </a:solidFill>
                <a:latin typeface="+mn-lt"/>
                <a:cs typeface="Calibri" panose="020F0502020204030204" pitchFamily="34" charset="0"/>
              </a:rPr>
              <a:t>After the round table: </a:t>
            </a:r>
            <a:endParaRPr lang="en-GB" sz="2000" u="sng" dirty="0">
              <a:solidFill>
                <a:schemeClr val="tx1"/>
              </a:solidFill>
              <a:latin typeface="+mn-lt"/>
              <a:cs typeface="Calibri" panose="020F0502020204030204" pitchFamily="34" charset="0"/>
            </a:endParaRPr>
          </a:p>
          <a:p>
            <a:pPr lvl="1" algn="just">
              <a:lnSpc>
                <a:spcPct val="120000"/>
              </a:lnSpc>
              <a:buFont typeface="Arial" panose="020B0604020202020204" pitchFamily="34" charset="0"/>
              <a:buChar char="•"/>
            </a:pPr>
            <a:r>
              <a:rPr lang="en-GB" sz="2000" dirty="0">
                <a:solidFill>
                  <a:schemeClr val="tx1"/>
                </a:solidFill>
                <a:latin typeface="+mn-lt"/>
                <a:cs typeface="Calibri" panose="020F0502020204030204" pitchFamily="34" charset="0"/>
              </a:rPr>
              <a:t>A</a:t>
            </a:r>
            <a:r>
              <a:rPr lang="en-US" sz="2000" dirty="0">
                <a:solidFill>
                  <a:schemeClr val="tx1"/>
                </a:solidFill>
                <a:latin typeface="+mn-lt"/>
                <a:cs typeface="Calibri" panose="020F0502020204030204" pitchFamily="34" charset="0"/>
              </a:rPr>
              <a:t>pproving the draft report.</a:t>
            </a:r>
          </a:p>
          <a:p>
            <a:pPr lvl="1" algn="just">
              <a:lnSpc>
                <a:spcPct val="120000"/>
              </a:lnSpc>
              <a:buFont typeface="Courier New" panose="02070309020205020404" pitchFamily="49" charset="0"/>
              <a:buChar char="o"/>
            </a:pPr>
            <a:endParaRPr lang="da-DK" sz="2000" dirty="0">
              <a:solidFill>
                <a:schemeClr val="tx1"/>
              </a:solidFill>
              <a:latin typeface="+mn-lt"/>
              <a:cs typeface="Calibri" panose="020F0502020204030204" pitchFamily="34" charset="0"/>
            </a:endParaRPr>
          </a:p>
        </p:txBody>
      </p:sp>
    </p:spTree>
    <p:extLst>
      <p:ext uri="{BB962C8B-B14F-4D97-AF65-F5344CB8AC3E}">
        <p14:creationId xmlns:p14="http://schemas.microsoft.com/office/powerpoint/2010/main" val="1167661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52C2D7-11C9-A59A-9761-0C35EFFC8C5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DCA8CA5-27EF-20B3-E90F-2D0F6A2FFEC1}"/>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6410EC6B-54D7-CFB2-E6B6-411FE162A4D9}"/>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national ESG Delegation 2025-2028 </a:t>
            </a:r>
            <a:br>
              <a:rPr lang="en-GB" b="1" dirty="0">
                <a:solidFill>
                  <a:srgbClr val="4873B1"/>
                </a:solidFill>
                <a:latin typeface="Times New Roman" panose="02020603050405020304" pitchFamily="18" charset="0"/>
                <a:cs typeface="Times New Roman" panose="02020603050405020304" pitchFamily="18" charset="0"/>
              </a:rPr>
            </a:b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graphicFrame>
        <p:nvGraphicFramePr>
          <p:cNvPr id="4" name="Table 3">
            <a:extLst>
              <a:ext uri="{FF2B5EF4-FFF2-40B4-BE49-F238E27FC236}">
                <a16:creationId xmlns:a16="http://schemas.microsoft.com/office/drawing/2014/main" id="{E7141F43-AE43-8D6E-C0C7-CFA732DD0C70}"/>
              </a:ext>
            </a:extLst>
          </p:cNvPr>
          <p:cNvGraphicFramePr>
            <a:graphicFrameLocks noGrp="1"/>
          </p:cNvGraphicFramePr>
          <p:nvPr>
            <p:extLst>
              <p:ext uri="{D42A27DB-BD31-4B8C-83A1-F6EECF244321}">
                <p14:modId xmlns:p14="http://schemas.microsoft.com/office/powerpoint/2010/main" val="1889113294"/>
              </p:ext>
            </p:extLst>
          </p:nvPr>
        </p:nvGraphicFramePr>
        <p:xfrm>
          <a:off x="1328285" y="1949116"/>
          <a:ext cx="10113747" cy="4694064"/>
        </p:xfrm>
        <a:graphic>
          <a:graphicData uri="http://schemas.openxmlformats.org/drawingml/2006/table">
            <a:tbl>
              <a:tblPr firstRow="1" bandRow="1">
                <a:tableStyleId>{5C22544A-7EE6-4342-B048-85BDC9FD1C3A}</a:tableStyleId>
              </a:tblPr>
              <a:tblGrid>
                <a:gridCol w="3371249">
                  <a:extLst>
                    <a:ext uri="{9D8B030D-6E8A-4147-A177-3AD203B41FA5}">
                      <a16:colId xmlns:a16="http://schemas.microsoft.com/office/drawing/2014/main" val="4229775331"/>
                    </a:ext>
                  </a:extLst>
                </a:gridCol>
                <a:gridCol w="3371249">
                  <a:extLst>
                    <a:ext uri="{9D8B030D-6E8A-4147-A177-3AD203B41FA5}">
                      <a16:colId xmlns:a16="http://schemas.microsoft.com/office/drawing/2014/main" val="1943069113"/>
                    </a:ext>
                  </a:extLst>
                </a:gridCol>
                <a:gridCol w="3371249">
                  <a:extLst>
                    <a:ext uri="{9D8B030D-6E8A-4147-A177-3AD203B41FA5}">
                      <a16:colId xmlns:a16="http://schemas.microsoft.com/office/drawing/2014/main" val="2095834302"/>
                    </a:ext>
                  </a:extLst>
                </a:gridCol>
              </a:tblGrid>
              <a:tr h="614229">
                <a:tc>
                  <a:txBody>
                    <a:bodyPr/>
                    <a:lstStyle/>
                    <a:p>
                      <a:pPr algn="ctr"/>
                      <a:r>
                        <a:rPr lang="en-US" sz="1800" b="1" kern="1200" dirty="0">
                          <a:solidFill>
                            <a:schemeClr val="lt1"/>
                          </a:solidFill>
                          <a:effectLst/>
                          <a:latin typeface="+mn-lt"/>
                          <a:ea typeface="+mn-ea"/>
                          <a:cs typeface="+mn-cs"/>
                        </a:rPr>
                        <a:t>GR 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 II: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 III: 12 (9 + 3 section/CCMI presidents)</a:t>
                      </a:r>
                      <a:endParaRPr lang="LID4096" dirty="0"/>
                    </a:p>
                  </a:txBody>
                  <a:tcPr/>
                </a:tc>
                <a:extLst>
                  <a:ext uri="{0D108BD9-81ED-4DB2-BD59-A6C34878D82A}">
                    <a16:rowId xmlns:a16="http://schemas.microsoft.com/office/drawing/2014/main" val="2844440698"/>
                  </a:ext>
                </a:extLst>
              </a:tr>
              <a:tr h="426738">
                <a:tc>
                  <a:txBody>
                    <a:bodyPr/>
                    <a:lstStyle/>
                    <a:p>
                      <a:pPr algn="ctr"/>
                      <a:r>
                        <a:rPr lang="en-GB" sz="1800" kern="1200" dirty="0">
                          <a:solidFill>
                            <a:schemeClr val="dk1"/>
                          </a:solidFill>
                          <a:effectLst/>
                          <a:latin typeface="+mn-lt"/>
                          <a:ea typeface="+mn-ea"/>
                          <a:cs typeface="+mn-cs"/>
                        </a:rPr>
                        <a:t>REHSE, Sebastian </a:t>
                      </a:r>
                      <a:endParaRPr lang="LID4096" dirty="0"/>
                    </a:p>
                  </a:txBody>
                  <a:tcPr/>
                </a:tc>
                <a:tc>
                  <a:txBody>
                    <a:bodyPr/>
                    <a:lstStyle/>
                    <a:p>
                      <a:pPr algn="ctr"/>
                      <a:r>
                        <a:rPr lang="en-GB" sz="1800" kern="1200" dirty="0">
                          <a:solidFill>
                            <a:schemeClr val="dk1"/>
                          </a:solidFill>
                          <a:effectLst/>
                          <a:latin typeface="+mn-lt"/>
                          <a:ea typeface="+mn-ea"/>
                          <a:cs typeface="+mn-cs"/>
                        </a:rPr>
                        <a:t>VORBACH, Judith (ESG VP)</a:t>
                      </a:r>
                      <a:endParaRPr lang="LID4096" dirty="0"/>
                    </a:p>
                  </a:txBody>
                  <a:tcPr/>
                </a:tc>
                <a:tc>
                  <a:txBody>
                    <a:bodyPr/>
                    <a:lstStyle/>
                    <a:p>
                      <a:pPr algn="ctr"/>
                      <a:r>
                        <a:rPr lang="en-GB" sz="1800" kern="1200" dirty="0">
                          <a:solidFill>
                            <a:schemeClr val="dk1"/>
                          </a:solidFill>
                          <a:effectLst/>
                          <a:latin typeface="+mn-lt"/>
                          <a:ea typeface="+mn-ea"/>
                          <a:cs typeface="+mn-cs"/>
                        </a:rPr>
                        <a:t>SCHAFFENRATH, Martin</a:t>
                      </a:r>
                      <a:endParaRPr lang="LID4096" dirty="0"/>
                    </a:p>
                  </a:txBody>
                  <a:tcPr/>
                </a:tc>
                <a:extLst>
                  <a:ext uri="{0D108BD9-81ED-4DB2-BD59-A6C34878D82A}">
                    <a16:rowId xmlns:a16="http://schemas.microsoft.com/office/drawing/2014/main" val="643435361"/>
                  </a:ext>
                </a:extLst>
              </a:tr>
              <a:tr h="426738">
                <a:tc>
                  <a:txBody>
                    <a:bodyPr/>
                    <a:lstStyle/>
                    <a:p>
                      <a:pPr algn="ctr"/>
                      <a:r>
                        <a:rPr lang="en-GB" sz="1800" kern="1200" dirty="0">
                          <a:solidFill>
                            <a:schemeClr val="dk1"/>
                          </a:solidFill>
                          <a:effectLst/>
                          <a:latin typeface="+mn-lt"/>
                          <a:ea typeface="+mn-ea"/>
                          <a:cs typeface="+mn-cs"/>
                        </a:rPr>
                        <a:t>ROBYNS, </a:t>
                      </a:r>
                      <a:r>
                        <a:rPr lang="en-GB" sz="1800" kern="1200" dirty="0" err="1">
                          <a:solidFill>
                            <a:schemeClr val="dk1"/>
                          </a:solidFill>
                          <a:effectLst/>
                          <a:latin typeface="+mn-lt"/>
                          <a:ea typeface="+mn-ea"/>
                          <a:cs typeface="+mn-cs"/>
                        </a:rPr>
                        <a:t>Wautier</a:t>
                      </a:r>
                      <a:endParaRPr lang="LID4096" dirty="0"/>
                    </a:p>
                  </a:txBody>
                  <a:tcPr/>
                </a:tc>
                <a:tc>
                  <a:txBody>
                    <a:bodyPr/>
                    <a:lstStyle/>
                    <a:p>
                      <a:pPr algn="ctr"/>
                      <a:r>
                        <a:rPr lang="en-GB" sz="1800" kern="1200" dirty="0">
                          <a:solidFill>
                            <a:schemeClr val="dk1"/>
                          </a:solidFill>
                          <a:effectLst/>
                          <a:latin typeface="+mn-lt"/>
                          <a:ea typeface="+mn-ea"/>
                          <a:cs typeface="+mn-cs"/>
                        </a:rPr>
                        <a:t>DE LEEUW, Rudy</a:t>
                      </a:r>
                      <a:endParaRPr lang="LID4096" dirty="0"/>
                    </a:p>
                  </a:txBody>
                  <a:tcPr/>
                </a:tc>
                <a:tc>
                  <a:txBody>
                    <a:bodyPr/>
                    <a:lstStyle/>
                    <a:p>
                      <a:pPr algn="ctr"/>
                      <a:r>
                        <a:rPr lang="en-GB" sz="1800" kern="1200" dirty="0">
                          <a:solidFill>
                            <a:schemeClr val="dk1"/>
                          </a:solidFill>
                          <a:effectLst/>
                          <a:latin typeface="+mn-lt"/>
                          <a:ea typeface="+mn-ea"/>
                          <a:cs typeface="+mn-cs"/>
                        </a:rPr>
                        <a:t>COHEUR, Alain (CCMI president)</a:t>
                      </a:r>
                      <a:endParaRPr lang="LID4096" dirty="0"/>
                    </a:p>
                  </a:txBody>
                  <a:tcPr/>
                </a:tc>
                <a:extLst>
                  <a:ext uri="{0D108BD9-81ED-4DB2-BD59-A6C34878D82A}">
                    <a16:rowId xmlns:a16="http://schemas.microsoft.com/office/drawing/2014/main" val="4252661778"/>
                  </a:ext>
                </a:extLst>
              </a:tr>
              <a:tr h="614229">
                <a:tc>
                  <a:txBody>
                    <a:bodyPr/>
                    <a:lstStyle/>
                    <a:p>
                      <a:pPr algn="ctr"/>
                      <a:r>
                        <a:rPr lang="en-GB" sz="1800" kern="1200" dirty="0">
                          <a:solidFill>
                            <a:schemeClr val="dk1"/>
                          </a:solidFill>
                          <a:effectLst/>
                          <a:latin typeface="+mn-lt"/>
                          <a:ea typeface="+mn-ea"/>
                          <a:cs typeface="+mn-cs"/>
                        </a:rPr>
                        <a:t>MINCHEVA, Mariya</a:t>
                      </a:r>
                      <a:endParaRPr lang="LID4096" dirty="0"/>
                    </a:p>
                  </a:txBody>
                  <a:tcPr/>
                </a:tc>
                <a:tc>
                  <a:txBody>
                    <a:bodyPr/>
                    <a:lstStyle/>
                    <a:p>
                      <a:pPr algn="ctr"/>
                      <a:r>
                        <a:rPr lang="en-GB" sz="1800" kern="1200" dirty="0">
                          <a:solidFill>
                            <a:schemeClr val="dk1"/>
                          </a:solidFill>
                          <a:effectLst/>
                          <a:latin typeface="+mn-lt"/>
                          <a:ea typeface="+mn-ea"/>
                          <a:cs typeface="+mn-cs"/>
                        </a:rPr>
                        <a:t>DIMITROV, Plamen</a:t>
                      </a:r>
                      <a:endParaRPr lang="LID4096" dirty="0"/>
                    </a:p>
                  </a:txBody>
                  <a:tcPr/>
                </a:tc>
                <a:tc>
                  <a:txBody>
                    <a:bodyPr/>
                    <a:lstStyle/>
                    <a:p>
                      <a:pPr algn="ctr"/>
                      <a:r>
                        <a:rPr lang="en-GB" sz="1800" kern="1200" dirty="0">
                          <a:solidFill>
                            <a:schemeClr val="dk1"/>
                          </a:solidFill>
                          <a:effectLst/>
                          <a:latin typeface="+mn-lt"/>
                          <a:ea typeface="+mn-ea"/>
                          <a:cs typeface="+mn-cs"/>
                        </a:rPr>
                        <a:t>TCHOUKANOV, Stoyan (NAT section president)</a:t>
                      </a:r>
                      <a:endParaRPr lang="LID4096" dirty="0"/>
                    </a:p>
                  </a:txBody>
                  <a:tcPr/>
                </a:tc>
                <a:extLst>
                  <a:ext uri="{0D108BD9-81ED-4DB2-BD59-A6C34878D82A}">
                    <a16:rowId xmlns:a16="http://schemas.microsoft.com/office/drawing/2014/main" val="2582258880"/>
                  </a:ext>
                </a:extLst>
              </a:tr>
              <a:tr h="426738">
                <a:tc>
                  <a:txBody>
                    <a:bodyPr/>
                    <a:lstStyle/>
                    <a:p>
                      <a:pPr algn="ctr"/>
                      <a:r>
                        <a:rPr lang="en-GB" sz="1800" kern="1200" dirty="0">
                          <a:solidFill>
                            <a:schemeClr val="dk1"/>
                          </a:solidFill>
                          <a:effectLst/>
                          <a:latin typeface="+mn-lt"/>
                          <a:ea typeface="+mn-ea"/>
                          <a:cs typeface="+mn-cs"/>
                        </a:rPr>
                        <a:t>ANTONIOU, Michalis </a:t>
                      </a:r>
                      <a:endParaRPr lang="LID4096" dirty="0"/>
                    </a:p>
                  </a:txBody>
                  <a:tcPr/>
                </a:tc>
                <a:tc>
                  <a:txBody>
                    <a:bodyPr/>
                    <a:lstStyle/>
                    <a:p>
                      <a:pPr algn="ctr"/>
                      <a:r>
                        <a:rPr lang="en-GB" sz="1800" kern="1200" dirty="0">
                          <a:solidFill>
                            <a:schemeClr val="dk1"/>
                          </a:solidFill>
                          <a:effectLst/>
                          <a:latin typeface="+mn-lt"/>
                          <a:ea typeface="+mn-ea"/>
                          <a:cs typeface="+mn-cs"/>
                        </a:rPr>
                        <a:t>MATSAS, Andreas</a:t>
                      </a:r>
                      <a:endParaRPr lang="LID4096" dirty="0"/>
                    </a:p>
                  </a:txBody>
                  <a:tcPr/>
                </a:tc>
                <a:tc>
                  <a:txBody>
                    <a:bodyPr/>
                    <a:lstStyle/>
                    <a:p>
                      <a:pPr algn="ctr"/>
                      <a:r>
                        <a:rPr lang="en-GB" sz="1800" kern="1200" dirty="0">
                          <a:solidFill>
                            <a:schemeClr val="dk1"/>
                          </a:solidFill>
                          <a:effectLst/>
                          <a:latin typeface="+mn-lt"/>
                          <a:ea typeface="+mn-ea"/>
                          <a:cs typeface="+mn-cs"/>
                        </a:rPr>
                        <a:t>YIAPANIS, Anastasis</a:t>
                      </a:r>
                      <a:endParaRPr lang="LID4096" dirty="0"/>
                    </a:p>
                  </a:txBody>
                  <a:tcPr/>
                </a:tc>
                <a:extLst>
                  <a:ext uri="{0D108BD9-81ED-4DB2-BD59-A6C34878D82A}">
                    <a16:rowId xmlns:a16="http://schemas.microsoft.com/office/drawing/2014/main" val="596400395"/>
                  </a:ext>
                </a:extLst>
              </a:tr>
              <a:tr h="426738">
                <a:tc>
                  <a:txBody>
                    <a:bodyPr/>
                    <a:lstStyle/>
                    <a:p>
                      <a:pPr algn="ctr"/>
                      <a:r>
                        <a:rPr lang="en-GB" sz="1800" kern="1200" dirty="0">
                          <a:solidFill>
                            <a:schemeClr val="dk1"/>
                          </a:solidFill>
                          <a:effectLst/>
                          <a:latin typeface="+mn-lt"/>
                          <a:ea typeface="+mn-ea"/>
                          <a:cs typeface="+mn-cs"/>
                        </a:rPr>
                        <a:t>SVENTEK, David</a:t>
                      </a:r>
                      <a:endParaRPr lang="LID4096" dirty="0">
                        <a:highlight>
                          <a:srgbClr val="FFFF00"/>
                        </a:highlight>
                      </a:endParaRPr>
                    </a:p>
                  </a:txBody>
                  <a:tcPr/>
                </a:tc>
                <a:tc>
                  <a:txBody>
                    <a:bodyPr/>
                    <a:lstStyle/>
                    <a:p>
                      <a:pPr algn="ctr"/>
                      <a:r>
                        <a:rPr lang="en-GB" sz="1800" kern="1200" dirty="0">
                          <a:solidFill>
                            <a:schemeClr val="dk1"/>
                          </a:solidFill>
                          <a:effectLst/>
                          <a:latin typeface="+mn-lt"/>
                          <a:ea typeface="+mn-ea"/>
                          <a:cs typeface="+mn-cs"/>
                        </a:rPr>
                        <a:t>STUDNIČNÁ, Lucie </a:t>
                      </a:r>
                      <a:endParaRPr lang="LID4096" dirty="0">
                        <a:highlight>
                          <a:srgbClr val="FFFF00"/>
                        </a:highlight>
                      </a:endParaRPr>
                    </a:p>
                  </a:txBody>
                  <a:tcPr/>
                </a:tc>
                <a:tc>
                  <a:txBody>
                    <a:bodyPr/>
                    <a:lstStyle/>
                    <a:p>
                      <a:pPr algn="ctr"/>
                      <a:r>
                        <a:rPr lang="en-GB" sz="1800" kern="1200" dirty="0">
                          <a:solidFill>
                            <a:schemeClr val="dk1"/>
                          </a:solidFill>
                          <a:effectLst/>
                          <a:latin typeface="+mn-lt"/>
                          <a:ea typeface="+mn-ea"/>
                          <a:cs typeface="+mn-cs"/>
                        </a:rPr>
                        <a:t>HAKEN, Roman </a:t>
                      </a:r>
                      <a:endParaRPr lang="LID4096" dirty="0"/>
                    </a:p>
                  </a:txBody>
                  <a:tcPr/>
                </a:tc>
                <a:extLst>
                  <a:ext uri="{0D108BD9-81ED-4DB2-BD59-A6C34878D82A}">
                    <a16:rowId xmlns:a16="http://schemas.microsoft.com/office/drawing/2014/main" val="1006569431"/>
                  </a:ext>
                </a:extLst>
              </a:tr>
              <a:tr h="426738">
                <a:tc>
                  <a:txBody>
                    <a:bodyPr/>
                    <a:lstStyle/>
                    <a:p>
                      <a:pPr algn="ctr"/>
                      <a:r>
                        <a:rPr lang="en-GB" dirty="0">
                          <a:highlight>
                            <a:srgbClr val="FFFF00"/>
                          </a:highlight>
                        </a:rPr>
                        <a:t>TBC</a:t>
                      </a:r>
                      <a:endParaRPr lang="LID4096" dirty="0">
                        <a:highlight>
                          <a:srgbClr val="FFFF00"/>
                        </a:highlight>
                      </a:endParaRPr>
                    </a:p>
                  </a:txBody>
                  <a:tcPr/>
                </a:tc>
                <a:tc>
                  <a:txBody>
                    <a:bodyPr/>
                    <a:lstStyle/>
                    <a:p>
                      <a:pPr algn="ctr"/>
                      <a:r>
                        <a:rPr lang="en-GB" sz="1800" kern="1200" dirty="0">
                          <a:solidFill>
                            <a:schemeClr val="dk1"/>
                          </a:solidFill>
                          <a:effectLst/>
                          <a:latin typeface="+mn-lt"/>
                          <a:ea typeface="+mn-ea"/>
                          <a:cs typeface="+mn-cs"/>
                        </a:rPr>
                        <a:t>BIEGON, Dominika </a:t>
                      </a:r>
                      <a:endParaRPr lang="LID4096" dirty="0"/>
                    </a:p>
                  </a:txBody>
                  <a:tcPr/>
                </a:tc>
                <a:tc>
                  <a:txBody>
                    <a:bodyPr/>
                    <a:lstStyle/>
                    <a:p>
                      <a:pPr algn="ctr"/>
                      <a:r>
                        <a:rPr lang="en-GB" dirty="0">
                          <a:highlight>
                            <a:srgbClr val="FFFF00"/>
                          </a:highlight>
                        </a:rPr>
                        <a:t>TBC</a:t>
                      </a:r>
                      <a:endParaRPr lang="LID4096" dirty="0">
                        <a:highlight>
                          <a:srgbClr val="FFFF00"/>
                        </a:highlight>
                      </a:endParaRPr>
                    </a:p>
                  </a:txBody>
                  <a:tcPr/>
                </a:tc>
                <a:extLst>
                  <a:ext uri="{0D108BD9-81ED-4DB2-BD59-A6C34878D82A}">
                    <a16:rowId xmlns:a16="http://schemas.microsoft.com/office/drawing/2014/main" val="3407682723"/>
                  </a:ext>
                </a:extLst>
              </a:tr>
              <a:tr h="426738">
                <a:tc>
                  <a:txBody>
                    <a:bodyPr/>
                    <a:lstStyle/>
                    <a:p>
                      <a:pPr algn="ctr"/>
                      <a:r>
                        <a:rPr lang="en-GB" sz="1800" kern="1200" dirty="0">
                          <a:solidFill>
                            <a:schemeClr val="dk1"/>
                          </a:solidFill>
                          <a:effectLst/>
                          <a:latin typeface="+mn-lt"/>
                          <a:ea typeface="+mn-ea"/>
                          <a:cs typeface="+mn-cs"/>
                        </a:rPr>
                        <a:t>MISSLBECK-WINBERG, Christiane </a:t>
                      </a:r>
                      <a:endParaRPr lang="LID4096" dirty="0"/>
                    </a:p>
                  </a:txBody>
                  <a:tcPr/>
                </a:tc>
                <a:tc>
                  <a:txBody>
                    <a:bodyPr/>
                    <a:lstStyle/>
                    <a:p>
                      <a:pPr algn="ctr"/>
                      <a:r>
                        <a:rPr lang="en-GB" sz="1800" kern="1200" dirty="0">
                          <a:solidFill>
                            <a:schemeClr val="dk1"/>
                          </a:solidFill>
                          <a:effectLst/>
                          <a:latin typeface="+mn-lt"/>
                          <a:ea typeface="+mn-ea"/>
                          <a:cs typeface="+mn-cs"/>
                        </a:rPr>
                        <a:t>AALTONEN, Kristina</a:t>
                      </a:r>
                      <a:endParaRPr lang="LID4096" dirty="0"/>
                    </a:p>
                  </a:txBody>
                  <a:tcPr/>
                </a:tc>
                <a:tc>
                  <a:txBody>
                    <a:bodyPr/>
                    <a:lstStyle/>
                    <a:p>
                      <a:pPr algn="ctr"/>
                      <a:r>
                        <a:rPr lang="en-GB" sz="1800" kern="1200" dirty="0">
                          <a:solidFill>
                            <a:schemeClr val="dk1"/>
                          </a:solidFill>
                          <a:effectLst/>
                          <a:latin typeface="+mn-lt"/>
                          <a:ea typeface="+mn-ea"/>
                          <a:cs typeface="+mn-cs"/>
                        </a:rPr>
                        <a:t>HOLST, Sif</a:t>
                      </a:r>
                      <a:endParaRPr lang="LID4096" dirty="0"/>
                    </a:p>
                  </a:txBody>
                  <a:tcPr/>
                </a:tc>
                <a:extLst>
                  <a:ext uri="{0D108BD9-81ED-4DB2-BD59-A6C34878D82A}">
                    <a16:rowId xmlns:a16="http://schemas.microsoft.com/office/drawing/2014/main" val="2658762068"/>
                  </a:ext>
                </a:extLst>
              </a:tr>
              <a:tr h="426738">
                <a:tc>
                  <a:txBody>
                    <a:bodyPr/>
                    <a:lstStyle/>
                    <a:p>
                      <a:pPr algn="ctr"/>
                      <a:r>
                        <a:rPr lang="en-GB" sz="1800" kern="1200" dirty="0">
                          <a:solidFill>
                            <a:schemeClr val="dk1"/>
                          </a:solidFill>
                          <a:effectLst/>
                          <a:latin typeface="+mn-lt"/>
                          <a:ea typeface="+mn-ea"/>
                          <a:cs typeface="+mn-cs"/>
                        </a:rPr>
                        <a:t>SÕBER, Kristi</a:t>
                      </a:r>
                      <a:endParaRPr lang="LID4096" dirty="0"/>
                    </a:p>
                  </a:txBody>
                  <a:tcPr/>
                </a:tc>
                <a:tc>
                  <a:txBody>
                    <a:bodyPr/>
                    <a:lstStyle/>
                    <a:p>
                      <a:pPr algn="ctr"/>
                      <a:r>
                        <a:rPr lang="en-GB" sz="1800" kern="1200" dirty="0">
                          <a:solidFill>
                            <a:schemeClr val="dk1"/>
                          </a:solidFill>
                          <a:effectLst/>
                          <a:latin typeface="+mn-lt"/>
                          <a:ea typeface="+mn-ea"/>
                          <a:cs typeface="+mn-cs"/>
                        </a:rPr>
                        <a:t>VASK, Kaia </a:t>
                      </a:r>
                      <a:endParaRPr lang="LID4096" dirty="0"/>
                    </a:p>
                  </a:txBody>
                  <a:tcPr/>
                </a:tc>
                <a:tc>
                  <a:txBody>
                    <a:bodyPr/>
                    <a:lstStyle/>
                    <a:p>
                      <a:pPr algn="ctr"/>
                      <a:r>
                        <a:rPr lang="en-GB" sz="1800" kern="1200" dirty="0">
                          <a:solidFill>
                            <a:schemeClr val="dk1"/>
                          </a:solidFill>
                          <a:effectLst/>
                          <a:latin typeface="+mn-lt"/>
                          <a:ea typeface="+mn-ea"/>
                          <a:cs typeface="+mn-cs"/>
                        </a:rPr>
                        <a:t>JOOST, Meelis</a:t>
                      </a:r>
                      <a:endParaRPr lang="LID4096" dirty="0"/>
                    </a:p>
                  </a:txBody>
                  <a:tcPr/>
                </a:tc>
                <a:extLst>
                  <a:ext uri="{0D108BD9-81ED-4DB2-BD59-A6C34878D82A}">
                    <a16:rowId xmlns:a16="http://schemas.microsoft.com/office/drawing/2014/main" val="3385313563"/>
                  </a:ext>
                </a:extLst>
              </a:tr>
              <a:tr h="426738">
                <a:tc>
                  <a:txBody>
                    <a:bodyPr/>
                    <a:lstStyle/>
                    <a:p>
                      <a:pPr algn="ctr"/>
                      <a:r>
                        <a:rPr lang="en-GB" sz="1800" kern="1200" dirty="0">
                          <a:solidFill>
                            <a:schemeClr val="dk1"/>
                          </a:solidFill>
                          <a:effectLst/>
                          <a:latin typeface="+mn-lt"/>
                          <a:ea typeface="+mn-ea"/>
                          <a:cs typeface="+mn-cs"/>
                        </a:rPr>
                        <a:t>VERNICOS, George</a:t>
                      </a:r>
                      <a:endParaRPr lang="LID4096" dirty="0"/>
                    </a:p>
                  </a:txBody>
                  <a:tcPr/>
                </a:tc>
                <a:tc>
                  <a:txBody>
                    <a:bodyPr/>
                    <a:lstStyle/>
                    <a:p>
                      <a:pPr algn="ctr"/>
                      <a:r>
                        <a:rPr lang="en-GB" sz="1800" kern="1200" dirty="0">
                          <a:solidFill>
                            <a:schemeClr val="dk1"/>
                          </a:solidFill>
                          <a:effectLst/>
                          <a:latin typeface="+mn-lt"/>
                          <a:ea typeface="+mn-ea"/>
                          <a:cs typeface="+mn-cs"/>
                        </a:rPr>
                        <a:t>TZOTZE, Zoi</a:t>
                      </a:r>
                      <a:endParaRPr lang="LID4096" dirty="0"/>
                    </a:p>
                  </a:txBody>
                  <a:tcPr/>
                </a:tc>
                <a:tc>
                  <a:txBody>
                    <a:bodyPr/>
                    <a:lstStyle/>
                    <a:p>
                      <a:pPr algn="ctr"/>
                      <a:r>
                        <a:rPr lang="en-GB" sz="1800" kern="1200" dirty="0">
                          <a:solidFill>
                            <a:schemeClr val="dk1"/>
                          </a:solidFill>
                          <a:effectLst/>
                          <a:latin typeface="+mn-lt"/>
                          <a:ea typeface="+mn-ea"/>
                          <a:cs typeface="+mn-cs"/>
                        </a:rPr>
                        <a:t>IOANNIDIS, Athanasios </a:t>
                      </a:r>
                      <a:endParaRPr lang="LID4096" dirty="0"/>
                    </a:p>
                  </a:txBody>
                  <a:tcPr/>
                </a:tc>
                <a:extLst>
                  <a:ext uri="{0D108BD9-81ED-4DB2-BD59-A6C34878D82A}">
                    <a16:rowId xmlns:a16="http://schemas.microsoft.com/office/drawing/2014/main" val="3022847631"/>
                  </a:ext>
                </a:extLst>
              </a:tr>
            </a:tbl>
          </a:graphicData>
        </a:graphic>
      </p:graphicFrame>
      <p:graphicFrame>
        <p:nvGraphicFramePr>
          <p:cNvPr id="5" name="Table 4">
            <a:extLst>
              <a:ext uri="{FF2B5EF4-FFF2-40B4-BE49-F238E27FC236}">
                <a16:creationId xmlns:a16="http://schemas.microsoft.com/office/drawing/2014/main" id="{B296671D-5B35-B83D-1E2B-8B2B369D75E8}"/>
              </a:ext>
            </a:extLst>
          </p:cNvPr>
          <p:cNvGraphicFramePr>
            <a:graphicFrameLocks noGrp="1"/>
          </p:cNvGraphicFramePr>
          <p:nvPr>
            <p:extLst>
              <p:ext uri="{D42A27DB-BD31-4B8C-83A1-F6EECF244321}">
                <p14:modId xmlns:p14="http://schemas.microsoft.com/office/powerpoint/2010/main" val="4006630918"/>
              </p:ext>
            </p:extLst>
          </p:nvPr>
        </p:nvGraphicFramePr>
        <p:xfrm>
          <a:off x="578316" y="1949118"/>
          <a:ext cx="730451" cy="4701568"/>
        </p:xfrm>
        <a:graphic>
          <a:graphicData uri="http://schemas.openxmlformats.org/drawingml/2006/table">
            <a:tbl>
              <a:tblPr firstRow="1" bandRow="1">
                <a:tableStyleId>{5C22544A-7EE6-4342-B048-85BDC9FD1C3A}</a:tableStyleId>
              </a:tblPr>
              <a:tblGrid>
                <a:gridCol w="730451">
                  <a:extLst>
                    <a:ext uri="{9D8B030D-6E8A-4147-A177-3AD203B41FA5}">
                      <a16:colId xmlns:a16="http://schemas.microsoft.com/office/drawing/2014/main" val="463989568"/>
                    </a:ext>
                  </a:extLst>
                </a:gridCol>
              </a:tblGrid>
              <a:tr h="636325">
                <a:tc>
                  <a:txBody>
                    <a:bodyPr/>
                    <a:lstStyle/>
                    <a:p>
                      <a:endParaRPr lang="en-GB" dirty="0"/>
                    </a:p>
                    <a:p>
                      <a:endParaRPr lang="LID4096" dirty="0"/>
                    </a:p>
                  </a:txBody>
                  <a:tcPr/>
                </a:tc>
                <a:extLst>
                  <a:ext uri="{0D108BD9-81ED-4DB2-BD59-A6C34878D82A}">
                    <a16:rowId xmlns:a16="http://schemas.microsoft.com/office/drawing/2014/main" val="1533754300"/>
                  </a:ext>
                </a:extLst>
              </a:tr>
              <a:tr h="427676">
                <a:tc>
                  <a:txBody>
                    <a:bodyPr/>
                    <a:lstStyle/>
                    <a:p>
                      <a:pPr algn="ctr"/>
                      <a:r>
                        <a:rPr lang="en-GB" dirty="0"/>
                        <a:t>AT</a:t>
                      </a:r>
                      <a:endParaRPr lang="LID4096" dirty="0"/>
                    </a:p>
                  </a:txBody>
                  <a:tcPr/>
                </a:tc>
                <a:extLst>
                  <a:ext uri="{0D108BD9-81ED-4DB2-BD59-A6C34878D82A}">
                    <a16:rowId xmlns:a16="http://schemas.microsoft.com/office/drawing/2014/main" val="1806368700"/>
                  </a:ext>
                </a:extLst>
              </a:tr>
              <a:tr h="427676">
                <a:tc>
                  <a:txBody>
                    <a:bodyPr/>
                    <a:lstStyle/>
                    <a:p>
                      <a:pPr algn="ctr"/>
                      <a:r>
                        <a:rPr lang="en-GB" dirty="0"/>
                        <a:t>BE</a:t>
                      </a:r>
                      <a:endParaRPr lang="LID4096" dirty="0"/>
                    </a:p>
                  </a:txBody>
                  <a:tcPr/>
                </a:tc>
                <a:extLst>
                  <a:ext uri="{0D108BD9-81ED-4DB2-BD59-A6C34878D82A}">
                    <a16:rowId xmlns:a16="http://schemas.microsoft.com/office/drawing/2014/main" val="94185193"/>
                  </a:ext>
                </a:extLst>
              </a:tr>
              <a:tr h="636325">
                <a:tc>
                  <a:txBody>
                    <a:bodyPr/>
                    <a:lstStyle/>
                    <a:p>
                      <a:pPr algn="ctr"/>
                      <a:r>
                        <a:rPr lang="en-GB" dirty="0"/>
                        <a:t>BG</a:t>
                      </a:r>
                    </a:p>
                    <a:p>
                      <a:pPr algn="ctr"/>
                      <a:endParaRPr lang="LID4096" dirty="0"/>
                    </a:p>
                  </a:txBody>
                  <a:tcPr/>
                </a:tc>
                <a:extLst>
                  <a:ext uri="{0D108BD9-81ED-4DB2-BD59-A6C34878D82A}">
                    <a16:rowId xmlns:a16="http://schemas.microsoft.com/office/drawing/2014/main" val="3401056465"/>
                  </a:ext>
                </a:extLst>
              </a:tr>
              <a:tr h="427676">
                <a:tc>
                  <a:txBody>
                    <a:bodyPr/>
                    <a:lstStyle/>
                    <a:p>
                      <a:pPr algn="ctr"/>
                      <a:r>
                        <a:rPr lang="en-GB" dirty="0"/>
                        <a:t>CY</a:t>
                      </a:r>
                      <a:endParaRPr lang="LID4096" dirty="0"/>
                    </a:p>
                  </a:txBody>
                  <a:tcPr/>
                </a:tc>
                <a:extLst>
                  <a:ext uri="{0D108BD9-81ED-4DB2-BD59-A6C34878D82A}">
                    <a16:rowId xmlns:a16="http://schemas.microsoft.com/office/drawing/2014/main" val="497926561"/>
                  </a:ext>
                </a:extLst>
              </a:tr>
              <a:tr h="427676">
                <a:tc>
                  <a:txBody>
                    <a:bodyPr/>
                    <a:lstStyle/>
                    <a:p>
                      <a:pPr algn="ctr"/>
                      <a:r>
                        <a:rPr lang="en-GB" dirty="0"/>
                        <a:t>CZ</a:t>
                      </a:r>
                      <a:endParaRPr lang="LID4096" dirty="0"/>
                    </a:p>
                  </a:txBody>
                  <a:tcPr/>
                </a:tc>
                <a:extLst>
                  <a:ext uri="{0D108BD9-81ED-4DB2-BD59-A6C34878D82A}">
                    <a16:rowId xmlns:a16="http://schemas.microsoft.com/office/drawing/2014/main" val="1537927120"/>
                  </a:ext>
                </a:extLst>
              </a:tr>
              <a:tr h="427676">
                <a:tc>
                  <a:txBody>
                    <a:bodyPr/>
                    <a:lstStyle/>
                    <a:p>
                      <a:pPr algn="ctr"/>
                      <a:r>
                        <a:rPr lang="en-GB" dirty="0"/>
                        <a:t>DE</a:t>
                      </a:r>
                      <a:endParaRPr lang="LID4096" dirty="0"/>
                    </a:p>
                  </a:txBody>
                  <a:tcPr/>
                </a:tc>
                <a:extLst>
                  <a:ext uri="{0D108BD9-81ED-4DB2-BD59-A6C34878D82A}">
                    <a16:rowId xmlns:a16="http://schemas.microsoft.com/office/drawing/2014/main" val="1894063620"/>
                  </a:ext>
                </a:extLst>
              </a:tr>
              <a:tr h="427676">
                <a:tc>
                  <a:txBody>
                    <a:bodyPr/>
                    <a:lstStyle/>
                    <a:p>
                      <a:pPr algn="ctr"/>
                      <a:r>
                        <a:rPr lang="en-GB" dirty="0"/>
                        <a:t>DK</a:t>
                      </a:r>
                      <a:endParaRPr lang="LID4096" dirty="0"/>
                    </a:p>
                  </a:txBody>
                  <a:tcPr/>
                </a:tc>
                <a:extLst>
                  <a:ext uri="{0D108BD9-81ED-4DB2-BD59-A6C34878D82A}">
                    <a16:rowId xmlns:a16="http://schemas.microsoft.com/office/drawing/2014/main" val="2900388122"/>
                  </a:ext>
                </a:extLst>
              </a:tr>
              <a:tr h="427676">
                <a:tc>
                  <a:txBody>
                    <a:bodyPr/>
                    <a:lstStyle/>
                    <a:p>
                      <a:pPr algn="ctr"/>
                      <a:r>
                        <a:rPr lang="en-GB" dirty="0"/>
                        <a:t>EE</a:t>
                      </a:r>
                      <a:endParaRPr lang="LID4096" dirty="0"/>
                    </a:p>
                  </a:txBody>
                  <a:tcPr/>
                </a:tc>
                <a:extLst>
                  <a:ext uri="{0D108BD9-81ED-4DB2-BD59-A6C34878D82A}">
                    <a16:rowId xmlns:a16="http://schemas.microsoft.com/office/drawing/2014/main" val="3126631469"/>
                  </a:ext>
                </a:extLst>
              </a:tr>
              <a:tr h="427676">
                <a:tc>
                  <a:txBody>
                    <a:bodyPr/>
                    <a:lstStyle/>
                    <a:p>
                      <a:pPr algn="ctr"/>
                      <a:r>
                        <a:rPr lang="en-GB" dirty="0"/>
                        <a:t>EL</a:t>
                      </a:r>
                      <a:endParaRPr lang="LID4096" dirty="0"/>
                    </a:p>
                  </a:txBody>
                  <a:tcPr/>
                </a:tc>
                <a:extLst>
                  <a:ext uri="{0D108BD9-81ED-4DB2-BD59-A6C34878D82A}">
                    <a16:rowId xmlns:a16="http://schemas.microsoft.com/office/drawing/2014/main" val="1196280470"/>
                  </a:ext>
                </a:extLst>
              </a:tr>
            </a:tbl>
          </a:graphicData>
        </a:graphic>
      </p:graphicFrame>
    </p:spTree>
    <p:extLst>
      <p:ext uri="{BB962C8B-B14F-4D97-AF65-F5344CB8AC3E}">
        <p14:creationId xmlns:p14="http://schemas.microsoft.com/office/powerpoint/2010/main" val="518903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national ESG Delegation 2025-2028 </a:t>
            </a:r>
            <a:br>
              <a:rPr lang="en-GB" b="1" dirty="0">
                <a:solidFill>
                  <a:srgbClr val="4873B1"/>
                </a:solidFill>
                <a:latin typeface="Times New Roman" panose="02020603050405020304" pitchFamily="18" charset="0"/>
                <a:cs typeface="Times New Roman" panose="02020603050405020304" pitchFamily="18" charset="0"/>
              </a:rPr>
            </a:b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graphicFrame>
        <p:nvGraphicFramePr>
          <p:cNvPr id="4" name="Table 3">
            <a:extLst>
              <a:ext uri="{FF2B5EF4-FFF2-40B4-BE49-F238E27FC236}">
                <a16:creationId xmlns:a16="http://schemas.microsoft.com/office/drawing/2014/main" id="{996C0768-9A18-FB5F-BE57-14A5F8807AD8}"/>
              </a:ext>
            </a:extLst>
          </p:cNvPr>
          <p:cNvGraphicFramePr>
            <a:graphicFrameLocks noGrp="1"/>
          </p:cNvGraphicFramePr>
          <p:nvPr>
            <p:extLst>
              <p:ext uri="{D42A27DB-BD31-4B8C-83A1-F6EECF244321}">
                <p14:modId xmlns:p14="http://schemas.microsoft.com/office/powerpoint/2010/main" val="91591308"/>
              </p:ext>
            </p:extLst>
          </p:nvPr>
        </p:nvGraphicFramePr>
        <p:xfrm>
          <a:off x="1328285" y="1949116"/>
          <a:ext cx="10113747" cy="4701466"/>
        </p:xfrm>
        <a:graphic>
          <a:graphicData uri="http://schemas.openxmlformats.org/drawingml/2006/table">
            <a:tbl>
              <a:tblPr firstRow="1" bandRow="1">
                <a:tableStyleId>{5C22544A-7EE6-4342-B048-85BDC9FD1C3A}</a:tableStyleId>
              </a:tblPr>
              <a:tblGrid>
                <a:gridCol w="3371249">
                  <a:extLst>
                    <a:ext uri="{9D8B030D-6E8A-4147-A177-3AD203B41FA5}">
                      <a16:colId xmlns:a16="http://schemas.microsoft.com/office/drawing/2014/main" val="4229775331"/>
                    </a:ext>
                  </a:extLst>
                </a:gridCol>
                <a:gridCol w="3371249">
                  <a:extLst>
                    <a:ext uri="{9D8B030D-6E8A-4147-A177-3AD203B41FA5}">
                      <a16:colId xmlns:a16="http://schemas.microsoft.com/office/drawing/2014/main" val="1943069113"/>
                    </a:ext>
                  </a:extLst>
                </a:gridCol>
                <a:gridCol w="3371249">
                  <a:extLst>
                    <a:ext uri="{9D8B030D-6E8A-4147-A177-3AD203B41FA5}">
                      <a16:colId xmlns:a16="http://schemas.microsoft.com/office/drawing/2014/main" val="2095834302"/>
                    </a:ext>
                  </a:extLst>
                </a:gridCol>
              </a:tblGrid>
              <a:tr h="593257">
                <a:tc>
                  <a:txBody>
                    <a:bodyPr/>
                    <a:lstStyle/>
                    <a:p>
                      <a:pPr algn="ctr"/>
                      <a:r>
                        <a:rPr lang="en-US" sz="1800" b="1" kern="1200" dirty="0">
                          <a:solidFill>
                            <a:schemeClr val="lt1"/>
                          </a:solidFill>
                          <a:effectLst/>
                          <a:latin typeface="+mn-lt"/>
                          <a:ea typeface="+mn-ea"/>
                          <a:cs typeface="+mn-cs"/>
                        </a:rPr>
                        <a:t>GR 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 II: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GRIII: 12 (9 + 3 section/CCMI presidents)</a:t>
                      </a:r>
                      <a:endParaRPr lang="LID4096" dirty="0"/>
                    </a:p>
                  </a:txBody>
                  <a:tcPr/>
                </a:tc>
                <a:extLst>
                  <a:ext uri="{0D108BD9-81ED-4DB2-BD59-A6C34878D82A}">
                    <a16:rowId xmlns:a16="http://schemas.microsoft.com/office/drawing/2014/main" val="2844440698"/>
                  </a:ext>
                </a:extLst>
              </a:tr>
              <a:tr h="593257">
                <a:tc>
                  <a:txBody>
                    <a:bodyPr/>
                    <a:lstStyle/>
                    <a:p>
                      <a:pPr algn="ctr"/>
                      <a:r>
                        <a:rPr lang="en-GB" sz="1800" kern="1200" dirty="0">
                          <a:solidFill>
                            <a:schemeClr val="dk1"/>
                          </a:solidFill>
                          <a:effectLst/>
                          <a:latin typeface="+mn-lt"/>
                          <a:ea typeface="+mn-ea"/>
                          <a:cs typeface="+mn-cs"/>
                        </a:rPr>
                        <a:t>MEDINA; Felipe </a:t>
                      </a:r>
                      <a:endParaRPr lang="LID4096" dirty="0"/>
                    </a:p>
                  </a:txBody>
                  <a:tcPr/>
                </a:tc>
                <a:tc>
                  <a:txBody>
                    <a:bodyPr/>
                    <a:lstStyle/>
                    <a:p>
                      <a:pPr algn="ctr"/>
                      <a:r>
                        <a:rPr lang="en-GB" sz="1800" kern="1200" dirty="0">
                          <a:solidFill>
                            <a:schemeClr val="dk1"/>
                          </a:solidFill>
                          <a:effectLst/>
                          <a:latin typeface="+mn-lt"/>
                          <a:ea typeface="+mn-ea"/>
                          <a:cs typeface="+mn-cs"/>
                        </a:rPr>
                        <a:t>BARRERA CHAMORRO, Maria del Carmen </a:t>
                      </a:r>
                      <a:endParaRPr lang="LID4096" dirty="0"/>
                    </a:p>
                  </a:txBody>
                  <a:tcPr/>
                </a:tc>
                <a:tc>
                  <a:txBody>
                    <a:bodyPr/>
                    <a:lstStyle/>
                    <a:p>
                      <a:pPr algn="ctr"/>
                      <a:r>
                        <a:rPr lang="es-ES" sz="1800" kern="1200" dirty="0">
                          <a:solidFill>
                            <a:schemeClr val="dk1"/>
                          </a:solidFill>
                          <a:effectLst/>
                          <a:latin typeface="+mn-lt"/>
                          <a:ea typeface="+mn-ea"/>
                          <a:cs typeface="+mn-cs"/>
                        </a:rPr>
                        <a:t>MÁRQUEZ DE LA CALLEJA, María Lourdes </a:t>
                      </a:r>
                      <a:endParaRPr lang="LID4096" dirty="0"/>
                    </a:p>
                  </a:txBody>
                  <a:tcPr/>
                </a:tc>
                <a:extLst>
                  <a:ext uri="{0D108BD9-81ED-4DB2-BD59-A6C34878D82A}">
                    <a16:rowId xmlns:a16="http://schemas.microsoft.com/office/drawing/2014/main" val="643435361"/>
                  </a:ext>
                </a:extLst>
              </a:tr>
              <a:tr h="397318">
                <a:tc>
                  <a:txBody>
                    <a:bodyPr/>
                    <a:lstStyle/>
                    <a:p>
                      <a:pPr algn="ctr"/>
                      <a:r>
                        <a:rPr lang="en-GB" sz="1800" kern="1200" dirty="0">
                          <a:solidFill>
                            <a:schemeClr val="dk1"/>
                          </a:solidFill>
                          <a:effectLst/>
                          <a:latin typeface="+mn-lt"/>
                          <a:ea typeface="+mn-ea"/>
                          <a:cs typeface="+mn-cs"/>
                        </a:rPr>
                        <a:t>SÄKKINEN, Teppo</a:t>
                      </a:r>
                      <a:endParaRPr lang="LID4096" dirty="0"/>
                    </a:p>
                  </a:txBody>
                  <a:tcPr/>
                </a:tc>
                <a:tc>
                  <a:txBody>
                    <a:bodyPr/>
                    <a:lstStyle/>
                    <a:p>
                      <a:pPr algn="ctr"/>
                      <a:r>
                        <a:rPr lang="en-GB" sz="1800" kern="1200" dirty="0">
                          <a:solidFill>
                            <a:schemeClr val="dk1"/>
                          </a:solidFill>
                          <a:effectLst/>
                          <a:latin typeface="+mn-lt"/>
                          <a:ea typeface="+mn-ea"/>
                          <a:cs typeface="+mn-cs"/>
                        </a:rPr>
                        <a:t>PENTTINEN, Markus</a:t>
                      </a:r>
                      <a:endParaRPr lang="LID4096" dirty="0"/>
                    </a:p>
                  </a:txBody>
                  <a:tcPr/>
                </a:tc>
                <a:tc>
                  <a:txBody>
                    <a:bodyPr/>
                    <a:lstStyle/>
                    <a:p>
                      <a:pPr algn="ctr"/>
                      <a:r>
                        <a:rPr lang="en-GB" sz="1800" kern="1200" dirty="0">
                          <a:solidFill>
                            <a:schemeClr val="dk1"/>
                          </a:solidFill>
                          <a:effectLst/>
                          <a:latin typeface="+mn-lt"/>
                          <a:ea typeface="+mn-ea"/>
                          <a:cs typeface="+mn-cs"/>
                        </a:rPr>
                        <a:t>MARKKULA-KIVISILTA, Hanna </a:t>
                      </a:r>
                      <a:endParaRPr lang="LID4096" dirty="0"/>
                    </a:p>
                  </a:txBody>
                  <a:tcPr/>
                </a:tc>
                <a:extLst>
                  <a:ext uri="{0D108BD9-81ED-4DB2-BD59-A6C34878D82A}">
                    <a16:rowId xmlns:a16="http://schemas.microsoft.com/office/drawing/2014/main" val="4252661778"/>
                  </a:ext>
                </a:extLst>
              </a:tr>
              <a:tr h="397318">
                <a:tc>
                  <a:txBody>
                    <a:bodyPr/>
                    <a:lstStyle/>
                    <a:p>
                      <a:pPr algn="ctr"/>
                      <a:r>
                        <a:rPr lang="en-GB" sz="1800" kern="1200" dirty="0">
                          <a:solidFill>
                            <a:schemeClr val="dk1"/>
                          </a:solidFill>
                          <a:effectLst/>
                          <a:latin typeface="+mn-lt"/>
                          <a:ea typeface="+mn-ea"/>
                          <a:cs typeface="+mn-cs"/>
                        </a:rPr>
                        <a:t>PROUZET, Emilie (INT section president)</a:t>
                      </a:r>
                      <a:endParaRPr lang="LID4096" dirty="0"/>
                    </a:p>
                  </a:txBody>
                  <a:tcPr/>
                </a:tc>
                <a:tc>
                  <a:txBody>
                    <a:bodyPr/>
                    <a:lstStyle/>
                    <a:p>
                      <a:pPr algn="ctr"/>
                      <a:r>
                        <a:rPr lang="en-GB" sz="1800" kern="1200" dirty="0">
                          <a:solidFill>
                            <a:schemeClr val="dk1"/>
                          </a:solidFill>
                          <a:effectLst/>
                          <a:latin typeface="+mn-lt"/>
                          <a:ea typeface="+mn-ea"/>
                          <a:cs typeface="+mn-cs"/>
                        </a:rPr>
                        <a:t>LEFÈVRE, Christophe</a:t>
                      </a:r>
                      <a:endParaRPr lang="LID4096" dirty="0"/>
                    </a:p>
                  </a:txBody>
                  <a:tcPr/>
                </a:tc>
                <a:tc>
                  <a:txBody>
                    <a:bodyPr/>
                    <a:lstStyle/>
                    <a:p>
                      <a:pPr algn="ctr"/>
                      <a:r>
                        <a:rPr lang="en-GB" sz="1800" kern="1200" dirty="0">
                          <a:solidFill>
                            <a:schemeClr val="dk1"/>
                          </a:solidFill>
                          <a:effectLst/>
                          <a:latin typeface="+mn-lt"/>
                          <a:ea typeface="+mn-ea"/>
                          <a:cs typeface="+mn-cs"/>
                        </a:rPr>
                        <a:t>LIBAERT, Thierry </a:t>
                      </a:r>
                      <a:endParaRPr lang="LID4096" dirty="0"/>
                    </a:p>
                  </a:txBody>
                  <a:tcPr/>
                </a:tc>
                <a:extLst>
                  <a:ext uri="{0D108BD9-81ED-4DB2-BD59-A6C34878D82A}">
                    <a16:rowId xmlns:a16="http://schemas.microsoft.com/office/drawing/2014/main" val="2582258880"/>
                  </a:ext>
                </a:extLst>
              </a:tr>
              <a:tr h="397318">
                <a:tc>
                  <a:txBody>
                    <a:bodyPr/>
                    <a:lstStyle/>
                    <a:p>
                      <a:pPr algn="ctr"/>
                      <a:r>
                        <a:rPr lang="en-GB" sz="1800" kern="1200" dirty="0">
                          <a:solidFill>
                            <a:schemeClr val="dk1"/>
                          </a:solidFill>
                          <a:effectLst/>
                          <a:latin typeface="+mn-lt"/>
                          <a:ea typeface="+mn-ea"/>
                          <a:cs typeface="+mn-cs"/>
                        </a:rPr>
                        <a:t>JELIĆ, Violeta </a:t>
                      </a:r>
                      <a:endParaRPr lang="LID4096" dirty="0"/>
                    </a:p>
                  </a:txBody>
                  <a:tcPr/>
                </a:tc>
                <a:tc>
                  <a:txBody>
                    <a:bodyPr/>
                    <a:lstStyle/>
                    <a:p>
                      <a:pPr algn="ctr" hangingPunct="0">
                        <a:lnSpc>
                          <a:spcPct val="120000"/>
                        </a:lnSpc>
                        <a:buNone/>
                      </a:pPr>
                      <a:r>
                        <a:rPr lang="en-GB" sz="1800" kern="1200" dirty="0">
                          <a:solidFill>
                            <a:schemeClr val="dk1"/>
                          </a:solidFill>
                          <a:effectLst/>
                          <a:latin typeface="+mn-lt"/>
                          <a:ea typeface="+mn-ea"/>
                          <a:cs typeface="+mn-cs"/>
                        </a:rPr>
                        <a:t>BOJIĆ, Mirela</a:t>
                      </a:r>
                      <a:endParaRPr lang="en-GB" sz="1100" dirty="0">
                        <a:effectLst/>
                        <a:latin typeface="Times New Roman" panose="02020603050405020304" pitchFamily="18" charset="0"/>
                        <a:ea typeface="Times New Roman" panose="02020603050405020304" pitchFamily="18" charset="0"/>
                      </a:endParaRPr>
                    </a:p>
                  </a:txBody>
                  <a:tcPr marL="0" marR="0" marT="0" marB="0"/>
                </a:tc>
                <a:tc>
                  <a:txBody>
                    <a:bodyPr/>
                    <a:lstStyle/>
                    <a:p>
                      <a:pPr algn="ctr"/>
                      <a:r>
                        <a:rPr lang="en-GB" sz="1800" kern="1200" dirty="0">
                          <a:solidFill>
                            <a:schemeClr val="dk1"/>
                          </a:solidFill>
                          <a:effectLst/>
                          <a:latin typeface="+mn-lt"/>
                          <a:ea typeface="+mn-ea"/>
                          <a:cs typeface="+mn-cs"/>
                        </a:rPr>
                        <a:t>BOGDAN, Luka </a:t>
                      </a:r>
                      <a:endParaRPr lang="LID4096" dirty="0"/>
                    </a:p>
                  </a:txBody>
                  <a:tcPr/>
                </a:tc>
                <a:extLst>
                  <a:ext uri="{0D108BD9-81ED-4DB2-BD59-A6C34878D82A}">
                    <a16:rowId xmlns:a16="http://schemas.microsoft.com/office/drawing/2014/main" val="596400395"/>
                  </a:ext>
                </a:extLst>
              </a:tr>
              <a:tr h="397318">
                <a:tc>
                  <a:txBody>
                    <a:bodyPr/>
                    <a:lstStyle/>
                    <a:p>
                      <a:pPr algn="ctr"/>
                      <a:r>
                        <a:rPr lang="en-GB" sz="1800" kern="1200" dirty="0">
                          <a:solidFill>
                            <a:schemeClr val="dk1"/>
                          </a:solidFill>
                          <a:effectLst/>
                          <a:latin typeface="+mn-lt"/>
                          <a:ea typeface="+mn-ea"/>
                          <a:cs typeface="+mn-cs"/>
                        </a:rPr>
                        <a:t>URBÁNYI, Péter</a:t>
                      </a:r>
                      <a:endParaRPr lang="LID4096" dirty="0"/>
                    </a:p>
                  </a:txBody>
                  <a:tcPr/>
                </a:tc>
                <a:tc>
                  <a:txBody>
                    <a:bodyPr/>
                    <a:lstStyle/>
                    <a:p>
                      <a:pPr algn="ctr"/>
                      <a:r>
                        <a:rPr lang="en-GB" sz="1800" kern="1200" dirty="0">
                          <a:solidFill>
                            <a:schemeClr val="dk1"/>
                          </a:solidFill>
                          <a:effectLst/>
                          <a:latin typeface="+mn-lt"/>
                          <a:ea typeface="+mn-ea"/>
                          <a:cs typeface="+mn-cs"/>
                        </a:rPr>
                        <a:t>PODRUZSIK, Szilárd</a:t>
                      </a:r>
                      <a:endParaRPr lang="LID4096" dirty="0"/>
                    </a:p>
                  </a:txBody>
                  <a:tcPr/>
                </a:tc>
                <a:tc>
                  <a:txBody>
                    <a:bodyPr/>
                    <a:lstStyle/>
                    <a:p>
                      <a:pPr algn="ctr"/>
                      <a:r>
                        <a:rPr lang="en-GB" sz="1800" kern="1200" dirty="0">
                          <a:solidFill>
                            <a:schemeClr val="dk1"/>
                          </a:solidFill>
                          <a:effectLst/>
                          <a:latin typeface="+mn-lt"/>
                          <a:ea typeface="+mn-ea"/>
                          <a:cs typeface="+mn-cs"/>
                        </a:rPr>
                        <a:t>HIDVÉGHINÉ PULAY, Brigitta </a:t>
                      </a:r>
                      <a:endParaRPr lang="LID4096" dirty="0"/>
                    </a:p>
                  </a:txBody>
                  <a:tcPr/>
                </a:tc>
                <a:extLst>
                  <a:ext uri="{0D108BD9-81ED-4DB2-BD59-A6C34878D82A}">
                    <a16:rowId xmlns:a16="http://schemas.microsoft.com/office/drawing/2014/main" val="1006569431"/>
                  </a:ext>
                </a:extLst>
              </a:tr>
              <a:tr h="397318">
                <a:tc>
                  <a:txBody>
                    <a:bodyPr/>
                    <a:lstStyle/>
                    <a:p>
                      <a:pPr lvl="0" algn="ctr">
                        <a:buNone/>
                      </a:pPr>
                      <a:r>
                        <a:rPr lang="en-GB" sz="1800" b="0" i="0" u="none" strike="noStrike" kern="1200" noProof="0" dirty="0">
                          <a:solidFill>
                            <a:srgbClr val="000000"/>
                          </a:solidFill>
                          <a:effectLst/>
                        </a:rPr>
                        <a:t>WALKER, Neil </a:t>
                      </a:r>
                      <a:endParaRPr lang="en-US" dirty="0"/>
                    </a:p>
                  </a:txBody>
                  <a:tcPr/>
                </a:tc>
                <a:tc>
                  <a:txBody>
                    <a:bodyPr/>
                    <a:lstStyle/>
                    <a:p>
                      <a:pPr lvl="0" algn="ctr">
                        <a:buNone/>
                      </a:pPr>
                      <a:r>
                        <a:rPr lang="en-GB" sz="1800" b="0" i="0" u="none" strike="noStrike" noProof="0" dirty="0">
                          <a:solidFill>
                            <a:srgbClr val="000000"/>
                          </a:solidFill>
                          <a:latin typeface="Calibri"/>
                        </a:rPr>
                        <a:t>O'CONNOR, Jack</a:t>
                      </a:r>
                      <a:endParaRPr lang="en-US" dirty="0"/>
                    </a:p>
                  </a:txBody>
                  <a:tcPr/>
                </a:tc>
                <a:tc>
                  <a:txBody>
                    <a:bodyPr/>
                    <a:lstStyle/>
                    <a:p>
                      <a:pPr lvl="0" algn="ctr">
                        <a:buNone/>
                      </a:pPr>
                      <a:r>
                        <a:rPr lang="en-GB" sz="1800" b="0" i="0" u="none" strike="noStrike" kern="1200" noProof="0" dirty="0">
                          <a:solidFill>
                            <a:srgbClr val="000000"/>
                          </a:solidFill>
                          <a:effectLst/>
                        </a:rPr>
                        <a:t>HEALY, Joe</a:t>
                      </a:r>
                      <a:endParaRPr lang="en-US" dirty="0"/>
                    </a:p>
                  </a:txBody>
                  <a:tcPr/>
                </a:tc>
                <a:extLst>
                  <a:ext uri="{0D108BD9-81ED-4DB2-BD59-A6C34878D82A}">
                    <a16:rowId xmlns:a16="http://schemas.microsoft.com/office/drawing/2014/main" val="3407682723"/>
                  </a:ext>
                </a:extLst>
              </a:tr>
              <a:tr h="397318">
                <a:tc>
                  <a:txBody>
                    <a:bodyPr/>
                    <a:lstStyle/>
                    <a:p>
                      <a:pPr lvl="0" algn="ctr">
                        <a:buNone/>
                      </a:pPr>
                      <a:r>
                        <a:rPr lang="en-GB" sz="1800" b="0" i="0" u="none" strike="noStrike" kern="1200" noProof="0" dirty="0">
                          <a:solidFill>
                            <a:schemeClr val="dk1"/>
                          </a:solidFill>
                          <a:effectLst/>
                          <a:latin typeface="Calibri"/>
                        </a:rPr>
                        <a:t>CAPPELLINI, Claudio </a:t>
                      </a:r>
                      <a:endParaRPr lang="en-US" dirty="0"/>
                    </a:p>
                  </a:txBody>
                  <a:tcPr/>
                </a:tc>
                <a:tc>
                  <a:txBody>
                    <a:bodyPr/>
                    <a:lstStyle/>
                    <a:p>
                      <a:pPr lvl="0" algn="ctr">
                        <a:buNone/>
                      </a:pPr>
                      <a:r>
                        <a:rPr lang="en-GB" sz="1800" b="0" i="0" u="none" strike="noStrike" kern="1200" noProof="0" dirty="0">
                          <a:solidFill>
                            <a:srgbClr val="000000"/>
                          </a:solidFill>
                          <a:effectLst/>
                          <a:latin typeface="Calibri"/>
                        </a:rPr>
                        <a:t>DEL RIO, Cinzia</a:t>
                      </a:r>
                      <a:endParaRPr lang="en-US" dirty="0"/>
                    </a:p>
                  </a:txBody>
                  <a:tcPr/>
                </a:tc>
                <a:tc>
                  <a:txBody>
                    <a:bodyPr/>
                    <a:lstStyle/>
                    <a:p>
                      <a:pPr lvl="0" algn="ctr">
                        <a:buNone/>
                      </a:pPr>
                      <a:r>
                        <a:rPr lang="en-GB" sz="1800" b="0" i="0" u="none" strike="noStrike" kern="1200" noProof="0" dirty="0">
                          <a:solidFill>
                            <a:schemeClr val="dk1"/>
                          </a:solidFill>
                          <a:effectLst/>
                          <a:latin typeface="Calibri"/>
                        </a:rPr>
                        <a:t>JAHIER, Luca (ESG VP)</a:t>
                      </a:r>
                      <a:endParaRPr lang="en-US" dirty="0"/>
                    </a:p>
                  </a:txBody>
                  <a:tcPr/>
                </a:tc>
                <a:extLst>
                  <a:ext uri="{0D108BD9-81ED-4DB2-BD59-A6C34878D82A}">
                    <a16:rowId xmlns:a16="http://schemas.microsoft.com/office/drawing/2014/main" val="2658762068"/>
                  </a:ext>
                </a:extLst>
              </a:tr>
              <a:tr h="397318">
                <a:tc>
                  <a:txBody>
                    <a:bodyPr/>
                    <a:lstStyle/>
                    <a:p>
                      <a:pPr lvl="0" algn="ctr">
                        <a:buNone/>
                      </a:pPr>
                      <a:r>
                        <a:rPr lang="en-GB" sz="1800" b="0" i="0" u="none" strike="noStrike" kern="1200" noProof="0" dirty="0">
                          <a:solidFill>
                            <a:schemeClr val="dk1"/>
                          </a:solidFill>
                          <a:effectLst/>
                          <a:latin typeface="Calibri"/>
                        </a:rPr>
                        <a:t>BAJARŪNAS, </a:t>
                      </a:r>
                      <a:r>
                        <a:rPr lang="en-GB" sz="1800" b="0" i="0" u="none" strike="noStrike" kern="1200" noProof="0" dirty="0" err="1">
                          <a:solidFill>
                            <a:schemeClr val="dk1"/>
                          </a:solidFill>
                          <a:effectLst/>
                          <a:latin typeface="Calibri"/>
                        </a:rPr>
                        <a:t>Eitvydas</a:t>
                      </a:r>
                      <a:r>
                        <a:rPr lang="en-GB" sz="1800" b="0" i="0" u="none" strike="noStrike" kern="1200" noProof="0" dirty="0">
                          <a:solidFill>
                            <a:schemeClr val="dk1"/>
                          </a:solidFill>
                          <a:effectLst/>
                          <a:latin typeface="Calibri"/>
                        </a:rPr>
                        <a:t> </a:t>
                      </a:r>
                      <a:endParaRPr lang="en-US" dirty="0"/>
                    </a:p>
                  </a:txBody>
                  <a:tcPr/>
                </a:tc>
                <a:tc>
                  <a:txBody>
                    <a:bodyPr/>
                    <a:lstStyle/>
                    <a:p>
                      <a:pPr lvl="0" algn="ctr">
                        <a:lnSpc>
                          <a:spcPct val="120000"/>
                        </a:lnSpc>
                        <a:buNone/>
                      </a:pPr>
                      <a:r>
                        <a:rPr lang="en-GB" sz="1800" b="0" i="0" u="none" strike="noStrike" kern="1200" noProof="0" dirty="0">
                          <a:solidFill>
                            <a:schemeClr val="dk1"/>
                          </a:solidFill>
                          <a:effectLst/>
                          <a:latin typeface="Calibri"/>
                        </a:rPr>
                        <a:t>KRUPAVIČIENĖ, Kristina </a:t>
                      </a:r>
                      <a:endParaRPr lang="en-US" dirty="0"/>
                    </a:p>
                  </a:txBody>
                  <a:tcPr marL="0" marR="0" marT="0" marB="0"/>
                </a:tc>
                <a:tc>
                  <a:txBody>
                    <a:bodyPr/>
                    <a:lstStyle/>
                    <a:p>
                      <a:pPr lvl="0" algn="ctr">
                        <a:buNone/>
                      </a:pPr>
                      <a:r>
                        <a:rPr lang="en-GB" sz="1800" b="0" i="0" u="none" strike="noStrike" kern="1200" noProof="0" dirty="0">
                          <a:solidFill>
                            <a:schemeClr val="dk1"/>
                          </a:solidFill>
                          <a:effectLst/>
                          <a:latin typeface="Calibri"/>
                        </a:rPr>
                        <a:t>ŠAVELĖ, Gaja </a:t>
                      </a:r>
                      <a:endParaRPr lang="en-US" dirty="0"/>
                    </a:p>
                  </a:txBody>
                  <a:tcPr/>
                </a:tc>
                <a:extLst>
                  <a:ext uri="{0D108BD9-81ED-4DB2-BD59-A6C34878D82A}">
                    <a16:rowId xmlns:a16="http://schemas.microsoft.com/office/drawing/2014/main" val="3385313563"/>
                  </a:ext>
                </a:extLst>
              </a:tr>
              <a:tr h="397318">
                <a:tc>
                  <a:txBody>
                    <a:bodyPr/>
                    <a:lstStyle/>
                    <a:p>
                      <a:pPr lvl="0" algn="ctr">
                        <a:buNone/>
                      </a:pPr>
                      <a:r>
                        <a:rPr lang="en-GB" sz="1800" b="0" i="0" u="none" strike="noStrike" kern="1200" noProof="0" dirty="0">
                          <a:solidFill>
                            <a:srgbClr val="000000"/>
                          </a:solidFill>
                          <a:effectLst/>
                          <a:highlight>
                            <a:srgbClr val="E9EBF5"/>
                          </a:highlight>
                          <a:latin typeface="Calibri"/>
                        </a:rPr>
                        <a:t>SAGRAMOLA, Sabrina</a:t>
                      </a:r>
                      <a:endParaRPr lang="en-US"/>
                    </a:p>
                  </a:txBody>
                  <a:tcPr/>
                </a:tc>
                <a:tc>
                  <a:txBody>
                    <a:bodyPr/>
                    <a:lstStyle/>
                    <a:p>
                      <a:pPr lvl="0" algn="ctr">
                        <a:buNone/>
                      </a:pPr>
                      <a:r>
                        <a:rPr lang="en-GB" sz="1800" b="0" i="0" u="none" strike="noStrike" kern="1200" noProof="0" dirty="0">
                          <a:solidFill>
                            <a:schemeClr val="dk1"/>
                          </a:solidFill>
                          <a:effectLst/>
                          <a:latin typeface="Calibri"/>
                        </a:rPr>
                        <a:t>WAGENER, Marco </a:t>
                      </a:r>
                      <a:endParaRPr lang="en-US" dirty="0"/>
                    </a:p>
                  </a:txBody>
                  <a:tcPr/>
                </a:tc>
                <a:tc>
                  <a:txBody>
                    <a:bodyPr/>
                    <a:lstStyle/>
                    <a:p>
                      <a:pPr lvl="0" algn="ctr">
                        <a:buNone/>
                      </a:pPr>
                      <a:r>
                        <a:rPr lang="en-GB" sz="1800" kern="1200" dirty="0">
                          <a:solidFill>
                            <a:schemeClr val="dk1"/>
                          </a:solidFill>
                          <a:effectLst/>
                          <a:latin typeface="+mn-lt"/>
                          <a:ea typeface="+mn-ea"/>
                          <a:cs typeface="+mn-cs"/>
                        </a:rPr>
                        <a:t> </a:t>
                      </a:r>
                      <a:r>
                        <a:rPr lang="en-GB" sz="1800" b="0" i="0" u="none" strike="noStrike" kern="1200" noProof="0" dirty="0">
                          <a:solidFill>
                            <a:schemeClr val="dk1"/>
                          </a:solidFill>
                          <a:effectLst/>
                        </a:rPr>
                        <a:t>GEISEN, Norbert </a:t>
                      </a:r>
                      <a:endParaRPr lang="en-US" dirty="0"/>
                    </a:p>
                  </a:txBody>
                  <a:tcPr/>
                </a:tc>
                <a:extLst>
                  <a:ext uri="{0D108BD9-81ED-4DB2-BD59-A6C34878D82A}">
                    <a16:rowId xmlns:a16="http://schemas.microsoft.com/office/drawing/2014/main" val="3022847631"/>
                  </a:ext>
                </a:extLst>
              </a:tr>
            </a:tbl>
          </a:graphicData>
        </a:graphic>
      </p:graphicFrame>
      <p:graphicFrame>
        <p:nvGraphicFramePr>
          <p:cNvPr id="5" name="Table 4">
            <a:extLst>
              <a:ext uri="{FF2B5EF4-FFF2-40B4-BE49-F238E27FC236}">
                <a16:creationId xmlns:a16="http://schemas.microsoft.com/office/drawing/2014/main" id="{94515AF5-AB87-2758-EC73-DCC278309B15}"/>
              </a:ext>
            </a:extLst>
          </p:cNvPr>
          <p:cNvGraphicFramePr>
            <a:graphicFrameLocks noGrp="1"/>
          </p:cNvGraphicFramePr>
          <p:nvPr>
            <p:extLst>
              <p:ext uri="{D42A27DB-BD31-4B8C-83A1-F6EECF244321}">
                <p14:modId xmlns:p14="http://schemas.microsoft.com/office/powerpoint/2010/main" val="1253592355"/>
              </p:ext>
            </p:extLst>
          </p:nvPr>
        </p:nvGraphicFramePr>
        <p:xfrm>
          <a:off x="578316" y="1949118"/>
          <a:ext cx="730451" cy="4715277"/>
        </p:xfrm>
        <a:graphic>
          <a:graphicData uri="http://schemas.openxmlformats.org/drawingml/2006/table">
            <a:tbl>
              <a:tblPr firstRow="1" bandRow="1">
                <a:tableStyleId>{5C22544A-7EE6-4342-B048-85BDC9FD1C3A}</a:tableStyleId>
              </a:tblPr>
              <a:tblGrid>
                <a:gridCol w="730451">
                  <a:extLst>
                    <a:ext uri="{9D8B030D-6E8A-4147-A177-3AD203B41FA5}">
                      <a16:colId xmlns:a16="http://schemas.microsoft.com/office/drawing/2014/main" val="463989568"/>
                    </a:ext>
                  </a:extLst>
                </a:gridCol>
              </a:tblGrid>
              <a:tr h="632188">
                <a:tc>
                  <a:txBody>
                    <a:bodyPr/>
                    <a:lstStyle/>
                    <a:p>
                      <a:endParaRPr lang="en-GB" dirty="0"/>
                    </a:p>
                    <a:p>
                      <a:endParaRPr lang="LID4096" dirty="0"/>
                    </a:p>
                  </a:txBody>
                  <a:tcPr/>
                </a:tc>
                <a:extLst>
                  <a:ext uri="{0D108BD9-81ED-4DB2-BD59-A6C34878D82A}">
                    <a16:rowId xmlns:a16="http://schemas.microsoft.com/office/drawing/2014/main" val="1533754300"/>
                  </a:ext>
                </a:extLst>
              </a:tr>
              <a:tr h="632188">
                <a:tc>
                  <a:txBody>
                    <a:bodyPr/>
                    <a:lstStyle/>
                    <a:p>
                      <a:pPr algn="ctr"/>
                      <a:r>
                        <a:rPr lang="en-GB" dirty="0"/>
                        <a:t>ES</a:t>
                      </a:r>
                    </a:p>
                    <a:p>
                      <a:pPr algn="ctr"/>
                      <a:endParaRPr lang="LID4096" dirty="0"/>
                    </a:p>
                  </a:txBody>
                  <a:tcPr/>
                </a:tc>
                <a:extLst>
                  <a:ext uri="{0D108BD9-81ED-4DB2-BD59-A6C34878D82A}">
                    <a16:rowId xmlns:a16="http://schemas.microsoft.com/office/drawing/2014/main" val="1806368700"/>
                  </a:ext>
                </a:extLst>
              </a:tr>
              <a:tr h="399291">
                <a:tc>
                  <a:txBody>
                    <a:bodyPr/>
                    <a:lstStyle/>
                    <a:p>
                      <a:pPr algn="ctr"/>
                      <a:r>
                        <a:rPr lang="en-GB" dirty="0"/>
                        <a:t>FI</a:t>
                      </a:r>
                      <a:endParaRPr lang="LID4096" dirty="0"/>
                    </a:p>
                  </a:txBody>
                  <a:tcPr/>
                </a:tc>
                <a:extLst>
                  <a:ext uri="{0D108BD9-81ED-4DB2-BD59-A6C34878D82A}">
                    <a16:rowId xmlns:a16="http://schemas.microsoft.com/office/drawing/2014/main" val="94185193"/>
                  </a:ext>
                </a:extLst>
              </a:tr>
              <a:tr h="399291">
                <a:tc>
                  <a:txBody>
                    <a:bodyPr/>
                    <a:lstStyle/>
                    <a:p>
                      <a:pPr algn="ctr"/>
                      <a:r>
                        <a:rPr lang="en-GB" dirty="0"/>
                        <a:t>FR</a:t>
                      </a:r>
                    </a:p>
                    <a:p>
                      <a:pPr algn="ctr"/>
                      <a:endParaRPr lang="en-GB" dirty="0"/>
                    </a:p>
                  </a:txBody>
                  <a:tcPr/>
                </a:tc>
                <a:extLst>
                  <a:ext uri="{0D108BD9-81ED-4DB2-BD59-A6C34878D82A}">
                    <a16:rowId xmlns:a16="http://schemas.microsoft.com/office/drawing/2014/main" val="3401056465"/>
                  </a:ext>
                </a:extLst>
              </a:tr>
              <a:tr h="399291">
                <a:tc>
                  <a:txBody>
                    <a:bodyPr/>
                    <a:lstStyle/>
                    <a:p>
                      <a:pPr algn="ctr"/>
                      <a:r>
                        <a:rPr lang="en-GB" dirty="0"/>
                        <a:t>HR</a:t>
                      </a:r>
                      <a:endParaRPr lang="LID4096" dirty="0"/>
                    </a:p>
                  </a:txBody>
                  <a:tcPr/>
                </a:tc>
                <a:extLst>
                  <a:ext uri="{0D108BD9-81ED-4DB2-BD59-A6C34878D82A}">
                    <a16:rowId xmlns:a16="http://schemas.microsoft.com/office/drawing/2014/main" val="497926561"/>
                  </a:ext>
                </a:extLst>
              </a:tr>
              <a:tr h="399291">
                <a:tc>
                  <a:txBody>
                    <a:bodyPr/>
                    <a:lstStyle/>
                    <a:p>
                      <a:pPr algn="ctr"/>
                      <a:r>
                        <a:rPr lang="en-GB" dirty="0"/>
                        <a:t>HU</a:t>
                      </a:r>
                      <a:endParaRPr lang="LID4096" dirty="0"/>
                    </a:p>
                  </a:txBody>
                  <a:tcPr/>
                </a:tc>
                <a:extLst>
                  <a:ext uri="{0D108BD9-81ED-4DB2-BD59-A6C34878D82A}">
                    <a16:rowId xmlns:a16="http://schemas.microsoft.com/office/drawing/2014/main" val="1537927120"/>
                  </a:ext>
                </a:extLst>
              </a:tr>
              <a:tr h="399291">
                <a:tc>
                  <a:txBody>
                    <a:bodyPr/>
                    <a:lstStyle/>
                    <a:p>
                      <a:pPr algn="ctr"/>
                      <a:r>
                        <a:rPr lang="en-GB" dirty="0"/>
                        <a:t>IE</a:t>
                      </a:r>
                      <a:endParaRPr lang="LID4096" dirty="0"/>
                    </a:p>
                  </a:txBody>
                  <a:tcPr/>
                </a:tc>
                <a:extLst>
                  <a:ext uri="{0D108BD9-81ED-4DB2-BD59-A6C34878D82A}">
                    <a16:rowId xmlns:a16="http://schemas.microsoft.com/office/drawing/2014/main" val="1894063620"/>
                  </a:ext>
                </a:extLst>
              </a:tr>
              <a:tr h="399291">
                <a:tc>
                  <a:txBody>
                    <a:bodyPr/>
                    <a:lstStyle/>
                    <a:p>
                      <a:pPr algn="ctr"/>
                      <a:r>
                        <a:rPr lang="en-GB" dirty="0"/>
                        <a:t>IT</a:t>
                      </a:r>
                    </a:p>
                  </a:txBody>
                  <a:tcPr/>
                </a:tc>
                <a:extLst>
                  <a:ext uri="{0D108BD9-81ED-4DB2-BD59-A6C34878D82A}">
                    <a16:rowId xmlns:a16="http://schemas.microsoft.com/office/drawing/2014/main" val="2900388122"/>
                  </a:ext>
                </a:extLst>
              </a:tr>
              <a:tr h="399291">
                <a:tc>
                  <a:txBody>
                    <a:bodyPr/>
                    <a:lstStyle/>
                    <a:p>
                      <a:pPr algn="ctr"/>
                      <a:r>
                        <a:rPr lang="en-GB" dirty="0"/>
                        <a:t>LT</a:t>
                      </a:r>
                    </a:p>
                  </a:txBody>
                  <a:tcPr/>
                </a:tc>
                <a:extLst>
                  <a:ext uri="{0D108BD9-81ED-4DB2-BD59-A6C34878D82A}">
                    <a16:rowId xmlns:a16="http://schemas.microsoft.com/office/drawing/2014/main" val="3126631469"/>
                  </a:ext>
                </a:extLst>
              </a:tr>
              <a:tr h="399291">
                <a:tc>
                  <a:txBody>
                    <a:bodyPr/>
                    <a:lstStyle/>
                    <a:p>
                      <a:pPr algn="ctr"/>
                      <a:r>
                        <a:rPr lang="en-GB" dirty="0"/>
                        <a:t>LU</a:t>
                      </a:r>
                    </a:p>
                  </a:txBody>
                  <a:tcPr/>
                </a:tc>
                <a:extLst>
                  <a:ext uri="{0D108BD9-81ED-4DB2-BD59-A6C34878D82A}">
                    <a16:rowId xmlns:a16="http://schemas.microsoft.com/office/drawing/2014/main" val="1196280470"/>
                  </a:ext>
                </a:extLst>
              </a:tr>
            </a:tbl>
          </a:graphicData>
        </a:graphic>
      </p:graphicFrame>
    </p:spTree>
    <p:extLst>
      <p:ext uri="{BB962C8B-B14F-4D97-AF65-F5344CB8AC3E}">
        <p14:creationId xmlns:p14="http://schemas.microsoft.com/office/powerpoint/2010/main" val="3522139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0871B-1377-3640-C6F1-8969707D134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1C03BC2-4E18-CD62-2585-472F747D29D4}"/>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BD0B2639-0CBF-0DA1-FC5C-E836ACEE7FF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national ESG Delegation 2025-2028 </a:t>
            </a:r>
            <a:br>
              <a:rPr lang="en-GB" b="1" dirty="0">
                <a:solidFill>
                  <a:srgbClr val="4873B1"/>
                </a:solidFill>
                <a:latin typeface="Times New Roman" panose="02020603050405020304" pitchFamily="18" charset="0"/>
                <a:cs typeface="Times New Roman" panose="02020603050405020304" pitchFamily="18" charset="0"/>
              </a:rPr>
            </a:b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graphicFrame>
        <p:nvGraphicFramePr>
          <p:cNvPr id="4" name="Table 3">
            <a:extLst>
              <a:ext uri="{FF2B5EF4-FFF2-40B4-BE49-F238E27FC236}">
                <a16:creationId xmlns:a16="http://schemas.microsoft.com/office/drawing/2014/main" id="{FC1714AF-88C5-7AB2-D0D6-A5E79969742C}"/>
              </a:ext>
            </a:extLst>
          </p:cNvPr>
          <p:cNvGraphicFramePr>
            <a:graphicFrameLocks noGrp="1"/>
          </p:cNvGraphicFramePr>
          <p:nvPr>
            <p:extLst>
              <p:ext uri="{D42A27DB-BD31-4B8C-83A1-F6EECF244321}">
                <p14:modId xmlns:p14="http://schemas.microsoft.com/office/powerpoint/2010/main" val="1469528677"/>
              </p:ext>
            </p:extLst>
          </p:nvPr>
        </p:nvGraphicFramePr>
        <p:xfrm>
          <a:off x="1328285" y="1949116"/>
          <a:ext cx="10113747" cy="4389120"/>
        </p:xfrm>
        <a:graphic>
          <a:graphicData uri="http://schemas.openxmlformats.org/drawingml/2006/table">
            <a:tbl>
              <a:tblPr firstRow="1" bandRow="1">
                <a:tableStyleId>{5C22544A-7EE6-4342-B048-85BDC9FD1C3A}</a:tableStyleId>
              </a:tblPr>
              <a:tblGrid>
                <a:gridCol w="3371249">
                  <a:extLst>
                    <a:ext uri="{9D8B030D-6E8A-4147-A177-3AD203B41FA5}">
                      <a16:colId xmlns:a16="http://schemas.microsoft.com/office/drawing/2014/main" val="4229775331"/>
                    </a:ext>
                  </a:extLst>
                </a:gridCol>
                <a:gridCol w="3371249">
                  <a:extLst>
                    <a:ext uri="{9D8B030D-6E8A-4147-A177-3AD203B41FA5}">
                      <a16:colId xmlns:a16="http://schemas.microsoft.com/office/drawing/2014/main" val="1943069113"/>
                    </a:ext>
                  </a:extLst>
                </a:gridCol>
                <a:gridCol w="3371249">
                  <a:extLst>
                    <a:ext uri="{9D8B030D-6E8A-4147-A177-3AD203B41FA5}">
                      <a16:colId xmlns:a16="http://schemas.microsoft.com/office/drawing/2014/main" val="2095834302"/>
                    </a:ext>
                  </a:extLst>
                </a:gridCol>
              </a:tblGrid>
              <a:tr h="597811">
                <a:tc>
                  <a:txBody>
                    <a:bodyPr/>
                    <a:lstStyle/>
                    <a:p>
                      <a:pPr algn="ctr"/>
                      <a:r>
                        <a:rPr lang="en-US" sz="1800" b="1" kern="1200" dirty="0">
                          <a:solidFill>
                            <a:schemeClr val="lt1"/>
                          </a:solidFill>
                          <a:effectLst/>
                          <a:latin typeface="+mn-lt"/>
                          <a:ea typeface="+mn-ea"/>
                          <a:cs typeface="+mn-cs"/>
                        </a:rPr>
                        <a:t>GR 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 II: 11 (9 + 2 section presidents)</a:t>
                      </a:r>
                      <a:endParaRPr lang="LID4096" dirty="0"/>
                    </a:p>
                  </a:txBody>
                  <a:tcPr/>
                </a:tc>
                <a:tc>
                  <a:txBody>
                    <a:bodyPr/>
                    <a:lstStyle/>
                    <a:p>
                      <a:pPr algn="ctr"/>
                      <a:r>
                        <a:rPr lang="en-US" sz="1800" b="1" kern="1200" dirty="0">
                          <a:solidFill>
                            <a:schemeClr val="lt1"/>
                          </a:solidFill>
                          <a:effectLst/>
                          <a:latin typeface="+mn-lt"/>
                          <a:ea typeface="+mn-ea"/>
                          <a:cs typeface="+mn-cs"/>
                        </a:rPr>
                        <a:t>GRIII: 12 (9 + 3 section/CCMI presidents)</a:t>
                      </a:r>
                      <a:endParaRPr lang="LID4096" dirty="0"/>
                    </a:p>
                  </a:txBody>
                  <a:tcPr/>
                </a:tc>
                <a:extLst>
                  <a:ext uri="{0D108BD9-81ED-4DB2-BD59-A6C34878D82A}">
                    <a16:rowId xmlns:a16="http://schemas.microsoft.com/office/drawing/2014/main" val="2844440698"/>
                  </a:ext>
                </a:extLst>
              </a:tr>
              <a:tr h="341606">
                <a:tc>
                  <a:txBody>
                    <a:bodyPr/>
                    <a:lstStyle/>
                    <a:p>
                      <a:pPr lvl="0" algn="ctr">
                        <a:buNone/>
                      </a:pPr>
                      <a:r>
                        <a:rPr lang="en-GB" sz="1800" b="0" i="0" u="none" strike="noStrike" kern="1200" noProof="0" dirty="0">
                          <a:solidFill>
                            <a:schemeClr val="dk1"/>
                          </a:solidFill>
                          <a:effectLst/>
                          <a:latin typeface="Calibri"/>
                        </a:rPr>
                        <a:t>ZARIŅA, Katrīna </a:t>
                      </a:r>
                      <a:endParaRPr lang="en-US" dirty="0"/>
                    </a:p>
                  </a:txBody>
                  <a:tcPr/>
                </a:tc>
                <a:tc>
                  <a:txBody>
                    <a:bodyPr/>
                    <a:lstStyle/>
                    <a:p>
                      <a:pPr lvl="0" algn="ctr">
                        <a:buNone/>
                      </a:pPr>
                      <a:r>
                        <a:rPr lang="en-GB" sz="1800" b="0" i="0" u="none" strike="noStrike" kern="1200" noProof="0" dirty="0">
                          <a:solidFill>
                            <a:schemeClr val="dk1"/>
                          </a:solidFill>
                          <a:effectLst/>
                          <a:latin typeface="Calibri"/>
                        </a:rPr>
                        <a:t>ROMELE, Linda</a:t>
                      </a:r>
                      <a:r>
                        <a:rPr lang="en-GB" sz="1800" kern="1200" dirty="0">
                          <a:solidFill>
                            <a:schemeClr val="dk1"/>
                          </a:solidFill>
                          <a:effectLst/>
                          <a:latin typeface="+mn-lt"/>
                          <a:ea typeface="+mn-ea"/>
                          <a:cs typeface="+mn-cs"/>
                        </a:rPr>
                        <a:t>  </a:t>
                      </a:r>
                      <a:endParaRPr lang="en-US" dirty="0"/>
                    </a:p>
                  </a:txBody>
                  <a:tcPr/>
                </a:tc>
                <a:tc>
                  <a:txBody>
                    <a:bodyPr/>
                    <a:lstStyle/>
                    <a:p>
                      <a:pPr lvl="0" algn="ctr">
                        <a:buNone/>
                      </a:pPr>
                      <a:r>
                        <a:rPr lang="en-GB" sz="1800" b="0" i="0" u="none" strike="noStrike" kern="1200" noProof="0" dirty="0">
                          <a:solidFill>
                            <a:schemeClr val="dk1"/>
                          </a:solidFill>
                          <a:effectLst/>
                          <a:latin typeface="Calibri"/>
                        </a:rPr>
                        <a:t>GOBIŅŠ, Andris</a:t>
                      </a:r>
                      <a:endParaRPr lang="en-US" dirty="0"/>
                    </a:p>
                  </a:txBody>
                  <a:tcPr/>
                </a:tc>
                <a:extLst>
                  <a:ext uri="{0D108BD9-81ED-4DB2-BD59-A6C34878D82A}">
                    <a16:rowId xmlns:a16="http://schemas.microsoft.com/office/drawing/2014/main" val="643435361"/>
                  </a:ext>
                </a:extLst>
              </a:tr>
              <a:tr h="307015">
                <a:tc>
                  <a:txBody>
                    <a:bodyPr/>
                    <a:lstStyle/>
                    <a:p>
                      <a:pPr lvl="0" algn="ctr">
                        <a:buNone/>
                      </a:pPr>
                      <a:r>
                        <a:rPr lang="en-GB" sz="1800" b="0" i="0" u="none" strike="noStrike" kern="1200" noProof="0" dirty="0">
                          <a:solidFill>
                            <a:schemeClr val="dk1"/>
                          </a:solidFill>
                          <a:effectLst/>
                          <a:latin typeface="Calibri"/>
                        </a:rPr>
                        <a:t>ATTARD MONTALTO, Jackie</a:t>
                      </a:r>
                      <a:r>
                        <a:rPr lang="en-GB" sz="1800" kern="1200" dirty="0">
                          <a:solidFill>
                            <a:schemeClr val="dk1"/>
                          </a:solidFill>
                          <a:effectLst/>
                          <a:latin typeface="+mn-lt"/>
                          <a:ea typeface="+mn-ea"/>
                          <a:cs typeface="+mn-cs"/>
                        </a:rPr>
                        <a:t> </a:t>
                      </a:r>
                      <a:endParaRPr lang="en-US" dirty="0"/>
                    </a:p>
                  </a:txBody>
                  <a:tcPr/>
                </a:tc>
                <a:tc>
                  <a:txBody>
                    <a:bodyPr/>
                    <a:lstStyle/>
                    <a:p>
                      <a:pPr lvl="0" algn="ctr">
                        <a:buNone/>
                      </a:pPr>
                      <a:r>
                        <a:rPr lang="en-GB" sz="1800" b="0" i="0" u="none" strike="noStrike" kern="1200" noProof="0" dirty="0">
                          <a:solidFill>
                            <a:schemeClr val="dk1"/>
                          </a:solidFill>
                          <a:effectLst/>
                          <a:latin typeface="Calibri"/>
                        </a:rPr>
                        <a:t>VON BROCKDORFF, Philip </a:t>
                      </a:r>
                      <a:endParaRPr lang="en-US" dirty="0"/>
                    </a:p>
                  </a:txBody>
                  <a:tcPr/>
                </a:tc>
                <a:tc>
                  <a:txBody>
                    <a:bodyPr/>
                    <a:lstStyle/>
                    <a:p>
                      <a:pPr lvl="0" algn="ctr">
                        <a:buNone/>
                      </a:pPr>
                      <a:r>
                        <a:rPr lang="en-GB" sz="1800" b="0" i="0" u="none" strike="noStrike" kern="1200" noProof="0" dirty="0">
                          <a:solidFill>
                            <a:schemeClr val="dk1"/>
                          </a:solidFill>
                          <a:effectLst/>
                          <a:latin typeface="Calibri"/>
                        </a:rPr>
                        <a:t>CAMILLERI, Norma </a:t>
                      </a:r>
                      <a:endParaRPr lang="en-US" dirty="0"/>
                    </a:p>
                  </a:txBody>
                  <a:tcPr/>
                </a:tc>
                <a:extLst>
                  <a:ext uri="{0D108BD9-81ED-4DB2-BD59-A6C34878D82A}">
                    <a16:rowId xmlns:a16="http://schemas.microsoft.com/office/drawing/2014/main" val="4252661778"/>
                  </a:ext>
                </a:extLst>
              </a:tr>
              <a:tr h="0">
                <a:tc>
                  <a:txBody>
                    <a:bodyPr/>
                    <a:lstStyle/>
                    <a:p>
                      <a:pPr lvl="0" algn="ctr">
                        <a:buNone/>
                      </a:pPr>
                      <a:r>
                        <a:rPr lang="en-GB" sz="1800" b="0" i="0" u="none" strike="noStrike" kern="1200" noProof="0" dirty="0">
                          <a:solidFill>
                            <a:schemeClr val="dk1"/>
                          </a:solidFill>
                          <a:effectLst/>
                          <a:latin typeface="Calibri"/>
                        </a:rPr>
                        <a:t>TIMMERMANS, Theo  </a:t>
                      </a:r>
                      <a:endParaRPr lang="en-US" dirty="0"/>
                    </a:p>
                  </a:txBody>
                  <a:tcPr/>
                </a:tc>
                <a:tc>
                  <a:txBody>
                    <a:bodyPr/>
                    <a:lstStyle/>
                    <a:p>
                      <a:pPr lvl="0" algn="ctr">
                        <a:buNone/>
                      </a:pPr>
                      <a:r>
                        <a:rPr lang="en-GB" sz="1800" b="0" i="0" u="none" strike="noStrike" kern="1200" noProof="0" dirty="0">
                          <a:solidFill>
                            <a:schemeClr val="dk1"/>
                          </a:solidFill>
                          <a:effectLst/>
                          <a:latin typeface="Calibri"/>
                        </a:rPr>
                        <a:t>PLAT, Jacob </a:t>
                      </a:r>
                      <a:endParaRPr lang="en-US" dirty="0"/>
                    </a:p>
                  </a:txBody>
                  <a:tcPr/>
                </a:tc>
                <a:tc>
                  <a:txBody>
                    <a:bodyPr/>
                    <a:lstStyle/>
                    <a:p>
                      <a:pPr lvl="0" algn="ctr">
                        <a:lnSpc>
                          <a:spcPct val="100000"/>
                        </a:lnSpc>
                        <a:spcBef>
                          <a:spcPts val="0"/>
                        </a:spcBef>
                        <a:spcAft>
                          <a:spcPts val="0"/>
                        </a:spcAft>
                        <a:buNone/>
                      </a:pPr>
                      <a:r>
                        <a:rPr lang="en-GB" sz="1800" b="0" i="0" u="none" strike="noStrike" kern="1200" noProof="0" dirty="0">
                          <a:solidFill>
                            <a:srgbClr val="000000"/>
                          </a:solidFill>
                          <a:effectLst/>
                          <a:latin typeface="Calibri"/>
                        </a:rPr>
                        <a:t>OSINGA, Klaas Johan</a:t>
                      </a:r>
                      <a:endParaRPr lang="en-US" dirty="0"/>
                    </a:p>
                  </a:txBody>
                  <a:tcPr/>
                </a:tc>
                <a:extLst>
                  <a:ext uri="{0D108BD9-81ED-4DB2-BD59-A6C34878D82A}">
                    <a16:rowId xmlns:a16="http://schemas.microsoft.com/office/drawing/2014/main" val="2582258880"/>
                  </a:ext>
                </a:extLst>
              </a:tr>
              <a:tr h="597811">
                <a:tc>
                  <a:txBody>
                    <a:bodyPr/>
                    <a:lstStyle/>
                    <a:p>
                      <a:pPr lvl="0" algn="ctr">
                        <a:buNone/>
                      </a:pPr>
                      <a:r>
                        <a:rPr lang="en-GB" sz="1800" b="0" i="0" u="none" strike="noStrike" kern="1200" noProof="0" dirty="0">
                          <a:solidFill>
                            <a:schemeClr val="dk1"/>
                          </a:solidFill>
                          <a:effectLst/>
                          <a:latin typeface="Calibri"/>
                        </a:rPr>
                        <a:t>NOWACKI, Marcin (TEN section president)</a:t>
                      </a:r>
                      <a:endParaRPr lang="en-US" dirty="0"/>
                    </a:p>
                  </a:txBody>
                  <a:tcPr/>
                </a:tc>
                <a:tc>
                  <a:txBody>
                    <a:bodyPr/>
                    <a:lstStyle/>
                    <a:p>
                      <a:pPr lvl="0" algn="ctr">
                        <a:buNone/>
                      </a:pPr>
                      <a:r>
                        <a:rPr lang="en-GB" sz="1800" b="0" i="0" u="none" strike="noStrike" kern="1200" noProof="0" dirty="0">
                          <a:solidFill>
                            <a:schemeClr val="dk1"/>
                          </a:solidFill>
                          <a:effectLst/>
                          <a:latin typeface="Calibri"/>
                        </a:rPr>
                        <a:t>TREFON, Grzegorz </a:t>
                      </a:r>
                      <a:endParaRPr lang="en-US" dirty="0"/>
                    </a:p>
                  </a:txBody>
                  <a:tcPr/>
                </a:tc>
                <a:tc>
                  <a:txBody>
                    <a:bodyPr/>
                    <a:lstStyle/>
                    <a:p>
                      <a:pPr lvl="0" algn="ctr">
                        <a:buNone/>
                      </a:pPr>
                      <a:r>
                        <a:rPr lang="en-GB" sz="1800" b="0" i="0" u="none" strike="noStrike" kern="1200" noProof="0" dirty="0">
                          <a:solidFill>
                            <a:schemeClr val="dk1"/>
                          </a:solidFill>
                          <a:effectLst/>
                          <a:latin typeface="Calibri"/>
                        </a:rPr>
                        <a:t>OCHĘDZAN, Justyna Kalina</a:t>
                      </a:r>
                      <a:endParaRPr lang="en-US" dirty="0"/>
                    </a:p>
                  </a:txBody>
                  <a:tcPr/>
                </a:tc>
                <a:extLst>
                  <a:ext uri="{0D108BD9-81ED-4DB2-BD59-A6C34878D82A}">
                    <a16:rowId xmlns:a16="http://schemas.microsoft.com/office/drawing/2014/main" val="596400395"/>
                  </a:ext>
                </a:extLst>
              </a:tr>
              <a:tr h="597811">
                <a:tc>
                  <a:txBody>
                    <a:bodyPr/>
                    <a:lstStyle/>
                    <a:p>
                      <a:pPr lvl="0" algn="ctr">
                        <a:buNone/>
                      </a:pPr>
                      <a:r>
                        <a:rPr lang="es-ES" sz="1800" b="0" i="0" u="none" strike="noStrike" kern="1200" noProof="0" dirty="0">
                          <a:solidFill>
                            <a:schemeClr val="dk1"/>
                          </a:solidFill>
                          <a:effectLst/>
                          <a:latin typeface="Calibri"/>
                        </a:rPr>
                        <a:t>LOBO XAVIER, </a:t>
                      </a:r>
                      <a:r>
                        <a:rPr lang="es-ES" sz="1800" b="0" i="0" u="none" strike="noStrike" kern="1200" noProof="0" dirty="0" err="1">
                          <a:solidFill>
                            <a:schemeClr val="dk1"/>
                          </a:solidFill>
                          <a:effectLst/>
                          <a:latin typeface="Calibri"/>
                        </a:rPr>
                        <a:t>Gonçalo</a:t>
                      </a:r>
                      <a:r>
                        <a:rPr lang="es-ES" sz="1800" b="0" i="0" u="none" strike="noStrike" kern="1200" noProof="0" dirty="0">
                          <a:solidFill>
                            <a:schemeClr val="dk1"/>
                          </a:solidFill>
                          <a:effectLst/>
                          <a:latin typeface="Calibri"/>
                        </a:rPr>
                        <a:t> (ESG </a:t>
                      </a:r>
                      <a:r>
                        <a:rPr lang="es-ES" sz="1800" b="0" i="0" u="none" strike="noStrike" kern="1200" noProof="0" dirty="0" err="1">
                          <a:solidFill>
                            <a:schemeClr val="dk1"/>
                          </a:solidFill>
                          <a:effectLst/>
                          <a:latin typeface="Calibri"/>
                        </a:rPr>
                        <a:t>President</a:t>
                      </a:r>
                      <a:r>
                        <a:rPr lang="es-ES" sz="1800" b="0" i="0" u="none" strike="noStrike" kern="1200" noProof="0" dirty="0">
                          <a:solidFill>
                            <a:schemeClr val="dk1"/>
                          </a:solidFill>
                          <a:effectLst/>
                          <a:latin typeface="Calibri"/>
                        </a:rPr>
                        <a:t>) </a:t>
                      </a:r>
                      <a:endParaRPr lang="en-US" dirty="0"/>
                    </a:p>
                  </a:txBody>
                  <a:tcPr/>
                </a:tc>
                <a:tc>
                  <a:txBody>
                    <a:bodyPr/>
                    <a:lstStyle/>
                    <a:p>
                      <a:pPr lvl="0" algn="ctr">
                        <a:buNone/>
                      </a:pPr>
                      <a:r>
                        <a:rPr lang="en-GB" sz="1800" b="0" i="0" u="none" strike="noStrike" kern="1200" noProof="0" dirty="0">
                          <a:solidFill>
                            <a:schemeClr val="dk1"/>
                          </a:solidFill>
                          <a:effectLst/>
                          <a:latin typeface="Calibri"/>
                        </a:rPr>
                        <a:t>TRINDADE, Carlos Manuel </a:t>
                      </a:r>
                      <a:endParaRPr lang="en-US" dirty="0"/>
                    </a:p>
                  </a:txBody>
                  <a:tcPr/>
                </a:tc>
                <a:tc>
                  <a:txBody>
                    <a:bodyPr/>
                    <a:lstStyle/>
                    <a:p>
                      <a:pPr lvl="0" algn="ctr">
                        <a:buNone/>
                      </a:pPr>
                      <a:r>
                        <a:rPr lang="pt-PT" sz="1800" b="0" i="0" u="none" strike="noStrike" kern="1200" noProof="0" dirty="0">
                          <a:solidFill>
                            <a:schemeClr val="dk1"/>
                          </a:solidFill>
                          <a:effectLst/>
                        </a:rPr>
                        <a:t>MONTEIRO DA SILVA, Orlando</a:t>
                      </a:r>
                      <a:endParaRPr lang="en-US" dirty="0"/>
                    </a:p>
                  </a:txBody>
                  <a:tcPr/>
                </a:tc>
                <a:extLst>
                  <a:ext uri="{0D108BD9-81ED-4DB2-BD59-A6C34878D82A}">
                    <a16:rowId xmlns:a16="http://schemas.microsoft.com/office/drawing/2014/main" val="1006569431"/>
                  </a:ext>
                </a:extLst>
              </a:tr>
              <a:tr h="341606">
                <a:tc>
                  <a:txBody>
                    <a:bodyPr/>
                    <a:lstStyle/>
                    <a:p>
                      <a:pPr lvl="0" algn="ctr">
                        <a:buNone/>
                      </a:pPr>
                      <a:r>
                        <a:rPr lang="en-GB" sz="1800" b="0" i="0" u="none" strike="noStrike" kern="1200" noProof="0" dirty="0">
                          <a:solidFill>
                            <a:schemeClr val="dk1"/>
                          </a:solidFill>
                          <a:effectLst/>
                          <a:latin typeface="Calibri"/>
                        </a:rPr>
                        <a:t>DABU, Adelina </a:t>
                      </a:r>
                      <a:endParaRPr lang="en-US" dirty="0"/>
                    </a:p>
                  </a:txBody>
                  <a:tcPr/>
                </a:tc>
                <a:tc>
                  <a:txBody>
                    <a:bodyPr/>
                    <a:lstStyle/>
                    <a:p>
                      <a:pPr lvl="0" algn="ctr">
                        <a:buNone/>
                      </a:pPr>
                      <a:r>
                        <a:rPr lang="en-GB" sz="1800" b="0" i="0" u="none" strike="noStrike" kern="1200" noProof="0" dirty="0">
                          <a:solidFill>
                            <a:schemeClr val="dk1"/>
                          </a:solidFill>
                          <a:effectLst/>
                          <a:latin typeface="Calibri"/>
                        </a:rPr>
                        <a:t>DANDEA, Petru Sorin</a:t>
                      </a:r>
                      <a:endParaRPr lang="en-US" dirty="0"/>
                    </a:p>
                  </a:txBody>
                  <a:tcPr/>
                </a:tc>
                <a:tc>
                  <a:txBody>
                    <a:bodyPr/>
                    <a:lstStyle/>
                    <a:p>
                      <a:pPr lvl="0" algn="ctr">
                        <a:buNone/>
                      </a:pPr>
                      <a:r>
                        <a:rPr lang="pt-PT" sz="1800" b="0" i="0" u="none" strike="noStrike" kern="1200" noProof="0" dirty="0">
                          <a:solidFill>
                            <a:schemeClr val="dk1"/>
                          </a:solidFill>
                          <a:effectLst/>
                          <a:latin typeface="Calibri"/>
                        </a:rPr>
                        <a:t>CALISTRU, Elena-Alexandra (ECO </a:t>
                      </a:r>
                      <a:r>
                        <a:rPr lang="pt-PT" sz="1800" b="0" i="0" u="none" strike="noStrike" kern="1200" noProof="0" dirty="0" err="1">
                          <a:solidFill>
                            <a:schemeClr val="dk1"/>
                          </a:solidFill>
                          <a:effectLst/>
                          <a:latin typeface="Calibri"/>
                        </a:rPr>
                        <a:t>section</a:t>
                      </a:r>
                      <a:r>
                        <a:rPr lang="pt-PT" sz="1800" b="0" i="0" u="none" strike="noStrike" kern="1200" noProof="0" dirty="0">
                          <a:solidFill>
                            <a:schemeClr val="dk1"/>
                          </a:solidFill>
                          <a:effectLst/>
                          <a:latin typeface="Calibri"/>
                        </a:rPr>
                        <a:t> </a:t>
                      </a:r>
                      <a:r>
                        <a:rPr lang="pt-PT" sz="1800" b="0" i="0" u="none" strike="noStrike" kern="1200" noProof="0" dirty="0" err="1">
                          <a:solidFill>
                            <a:schemeClr val="dk1"/>
                          </a:solidFill>
                          <a:effectLst/>
                          <a:latin typeface="Calibri"/>
                        </a:rPr>
                        <a:t>president</a:t>
                      </a:r>
                      <a:r>
                        <a:rPr lang="pt-PT" sz="1800" b="0" i="0" u="none" strike="noStrike" kern="1200" noProof="0" dirty="0">
                          <a:solidFill>
                            <a:schemeClr val="dk1"/>
                          </a:solidFill>
                          <a:effectLst/>
                          <a:latin typeface="Calibri"/>
                        </a:rPr>
                        <a:t>)</a:t>
                      </a:r>
                      <a:endParaRPr lang="en-US" dirty="0"/>
                    </a:p>
                  </a:txBody>
                  <a:tcPr/>
                </a:tc>
                <a:extLst>
                  <a:ext uri="{0D108BD9-81ED-4DB2-BD59-A6C34878D82A}">
                    <a16:rowId xmlns:a16="http://schemas.microsoft.com/office/drawing/2014/main" val="3407682723"/>
                  </a:ext>
                </a:extLst>
              </a:tr>
              <a:tr h="341606">
                <a:tc>
                  <a:txBody>
                    <a:bodyPr/>
                    <a:lstStyle/>
                    <a:p>
                      <a:pPr algn="ctr"/>
                      <a:r>
                        <a:rPr lang="en-GB" sz="1800" kern="1200" dirty="0">
                          <a:solidFill>
                            <a:schemeClr val="dk1"/>
                          </a:solidFill>
                          <a:effectLst/>
                          <a:latin typeface="+mn-lt"/>
                          <a:ea typeface="+mn-ea"/>
                          <a:cs typeface="+mn-cs"/>
                        </a:rPr>
                        <a:t>ANDERSSON, Krister </a:t>
                      </a:r>
                    </a:p>
                  </a:txBody>
                  <a:tcPr/>
                </a:tc>
                <a:tc>
                  <a:txBody>
                    <a:bodyPr/>
                    <a:lstStyle/>
                    <a:p>
                      <a:pPr lvl="0" algn="ctr">
                        <a:buNone/>
                      </a:pPr>
                      <a:r>
                        <a:rPr lang="en-GB" sz="1800" kern="1200" dirty="0">
                          <a:solidFill>
                            <a:schemeClr val="dk1"/>
                          </a:solidFill>
                          <a:effectLst/>
                          <a:latin typeface="+mn-lt"/>
                          <a:ea typeface="+mn-ea"/>
                          <a:cs typeface="+mn-cs"/>
                        </a:rPr>
                        <a:t>NYGREN, Ellen</a:t>
                      </a:r>
                    </a:p>
                  </a:txBody>
                  <a:tcPr/>
                </a:tc>
                <a:tc>
                  <a:txBody>
                    <a:bodyPr/>
                    <a:lstStyle/>
                    <a:p>
                      <a:pPr algn="ctr"/>
                      <a:r>
                        <a:rPr lang="en-GB" sz="1800" kern="1200" dirty="0">
                          <a:solidFill>
                            <a:schemeClr val="dk1"/>
                          </a:solidFill>
                          <a:effectLst/>
                          <a:latin typeface="+mn-lt"/>
                          <a:ea typeface="+mn-ea"/>
                          <a:cs typeface="+mn-cs"/>
                        </a:rPr>
                        <a:t>LARSSON, Emma</a:t>
                      </a:r>
                    </a:p>
                  </a:txBody>
                  <a:tcPr/>
                </a:tc>
                <a:extLst>
                  <a:ext uri="{0D108BD9-81ED-4DB2-BD59-A6C34878D82A}">
                    <a16:rowId xmlns:a16="http://schemas.microsoft.com/office/drawing/2014/main" val="2658762068"/>
                  </a:ext>
                </a:extLst>
              </a:tr>
              <a:tr h="341606">
                <a:tc>
                  <a:txBody>
                    <a:bodyPr/>
                    <a:lstStyle/>
                    <a:p>
                      <a:pPr lvl="0" algn="ctr">
                        <a:buNone/>
                      </a:pPr>
                      <a:r>
                        <a:rPr lang="en-GB" sz="1800" b="0" i="0" u="none" strike="noStrike" kern="1200" noProof="0" dirty="0">
                          <a:solidFill>
                            <a:schemeClr val="dk1"/>
                          </a:solidFill>
                          <a:effectLst/>
                          <a:latin typeface="Calibri"/>
                        </a:rPr>
                        <a:t>SMOLE, Jože</a:t>
                      </a:r>
                      <a:endParaRPr lang="en-US" dirty="0"/>
                    </a:p>
                  </a:txBody>
                  <a:tcPr/>
                </a:tc>
                <a:tc>
                  <a:txBody>
                    <a:bodyPr/>
                    <a:lstStyle/>
                    <a:p>
                      <a:pPr lvl="0" algn="ctr">
                        <a:buNone/>
                      </a:pPr>
                      <a:r>
                        <a:rPr lang="en-GB" sz="1800" b="0" i="0" u="none" strike="noStrike" kern="1200" noProof="0" dirty="0">
                          <a:solidFill>
                            <a:schemeClr val="dk1"/>
                          </a:solidFill>
                          <a:effectLst/>
                        </a:rPr>
                        <a:t>POČIVAVŠEK, Jakob Krištof</a:t>
                      </a:r>
                      <a:endParaRPr lang="en-US" dirty="0"/>
                    </a:p>
                  </a:txBody>
                  <a:tcPr/>
                </a:tc>
                <a:tc>
                  <a:txBody>
                    <a:bodyPr/>
                    <a:lstStyle/>
                    <a:p>
                      <a:pPr lvl="0" algn="ctr">
                        <a:buNone/>
                      </a:pPr>
                      <a:r>
                        <a:rPr lang="en-GB" sz="1800" b="0" i="0" u="none" strike="noStrike" kern="1200" noProof="0" dirty="0">
                          <a:solidFill>
                            <a:schemeClr val="dk1"/>
                          </a:solidFill>
                          <a:effectLst/>
                          <a:latin typeface="Calibri"/>
                        </a:rPr>
                        <a:t>PISTOTNIK, Ajda</a:t>
                      </a:r>
                      <a:endParaRPr lang="en-GB" sz="1800" kern="1200" dirty="0">
                        <a:solidFill>
                          <a:schemeClr val="dk1"/>
                        </a:solidFill>
                        <a:effectLst/>
                        <a:latin typeface="+mn-lt"/>
                        <a:ea typeface="+mn-ea"/>
                        <a:cs typeface="+mn-cs"/>
                      </a:endParaRPr>
                    </a:p>
                  </a:txBody>
                  <a:tcPr/>
                </a:tc>
                <a:extLst>
                  <a:ext uri="{0D108BD9-81ED-4DB2-BD59-A6C34878D82A}">
                    <a16:rowId xmlns:a16="http://schemas.microsoft.com/office/drawing/2014/main" val="3385313563"/>
                  </a:ext>
                </a:extLst>
              </a:tr>
            </a:tbl>
          </a:graphicData>
        </a:graphic>
      </p:graphicFrame>
      <p:graphicFrame>
        <p:nvGraphicFramePr>
          <p:cNvPr id="5" name="Table 4">
            <a:extLst>
              <a:ext uri="{FF2B5EF4-FFF2-40B4-BE49-F238E27FC236}">
                <a16:creationId xmlns:a16="http://schemas.microsoft.com/office/drawing/2014/main" id="{4E72B71D-DE66-5DBA-FB4E-6B6E5A2A245E}"/>
              </a:ext>
            </a:extLst>
          </p:cNvPr>
          <p:cNvGraphicFramePr>
            <a:graphicFrameLocks noGrp="1"/>
          </p:cNvGraphicFramePr>
          <p:nvPr>
            <p:extLst>
              <p:ext uri="{D42A27DB-BD31-4B8C-83A1-F6EECF244321}">
                <p14:modId xmlns:p14="http://schemas.microsoft.com/office/powerpoint/2010/main" val="482189077"/>
              </p:ext>
            </p:extLst>
          </p:nvPr>
        </p:nvGraphicFramePr>
        <p:xfrm>
          <a:off x="578316" y="1949121"/>
          <a:ext cx="730451" cy="4401107"/>
        </p:xfrm>
        <a:graphic>
          <a:graphicData uri="http://schemas.openxmlformats.org/drawingml/2006/table">
            <a:tbl>
              <a:tblPr firstRow="1" bandRow="1">
                <a:tableStyleId>{5C22544A-7EE6-4342-B048-85BDC9FD1C3A}</a:tableStyleId>
              </a:tblPr>
              <a:tblGrid>
                <a:gridCol w="730451">
                  <a:extLst>
                    <a:ext uri="{9D8B030D-6E8A-4147-A177-3AD203B41FA5}">
                      <a16:colId xmlns:a16="http://schemas.microsoft.com/office/drawing/2014/main" val="463989568"/>
                    </a:ext>
                  </a:extLst>
                </a:gridCol>
              </a:tblGrid>
              <a:tr h="639801">
                <a:tc>
                  <a:txBody>
                    <a:bodyPr/>
                    <a:lstStyle/>
                    <a:p>
                      <a:endParaRPr lang="en-GB" dirty="0"/>
                    </a:p>
                    <a:p>
                      <a:endParaRPr lang="LID4096" dirty="0"/>
                    </a:p>
                  </a:txBody>
                  <a:tcPr/>
                </a:tc>
                <a:extLst>
                  <a:ext uri="{0D108BD9-81ED-4DB2-BD59-A6C34878D82A}">
                    <a16:rowId xmlns:a16="http://schemas.microsoft.com/office/drawing/2014/main" val="1533754300"/>
                  </a:ext>
                </a:extLst>
              </a:tr>
              <a:tr h="363808">
                <a:tc>
                  <a:txBody>
                    <a:bodyPr/>
                    <a:lstStyle/>
                    <a:p>
                      <a:pPr algn="ctr"/>
                      <a:r>
                        <a:rPr lang="en-GB" dirty="0"/>
                        <a:t>LV</a:t>
                      </a:r>
                    </a:p>
                  </a:txBody>
                  <a:tcPr/>
                </a:tc>
                <a:extLst>
                  <a:ext uri="{0D108BD9-81ED-4DB2-BD59-A6C34878D82A}">
                    <a16:rowId xmlns:a16="http://schemas.microsoft.com/office/drawing/2014/main" val="1806368700"/>
                  </a:ext>
                </a:extLst>
              </a:tr>
              <a:tr h="363808">
                <a:tc>
                  <a:txBody>
                    <a:bodyPr/>
                    <a:lstStyle/>
                    <a:p>
                      <a:pPr algn="ctr"/>
                      <a:r>
                        <a:rPr lang="en-GB" dirty="0"/>
                        <a:t>MT</a:t>
                      </a:r>
                    </a:p>
                  </a:txBody>
                  <a:tcPr/>
                </a:tc>
                <a:extLst>
                  <a:ext uri="{0D108BD9-81ED-4DB2-BD59-A6C34878D82A}">
                    <a16:rowId xmlns:a16="http://schemas.microsoft.com/office/drawing/2014/main" val="94185193"/>
                  </a:ext>
                </a:extLst>
              </a:tr>
              <a:tr h="363808">
                <a:tc>
                  <a:txBody>
                    <a:bodyPr/>
                    <a:lstStyle/>
                    <a:p>
                      <a:pPr algn="ctr"/>
                      <a:r>
                        <a:rPr lang="en-GB" dirty="0"/>
                        <a:t>NL</a:t>
                      </a:r>
                    </a:p>
                  </a:txBody>
                  <a:tcPr/>
                </a:tc>
                <a:extLst>
                  <a:ext uri="{0D108BD9-81ED-4DB2-BD59-A6C34878D82A}">
                    <a16:rowId xmlns:a16="http://schemas.microsoft.com/office/drawing/2014/main" val="3401056465"/>
                  </a:ext>
                </a:extLst>
              </a:tr>
              <a:tr h="639801">
                <a:tc>
                  <a:txBody>
                    <a:bodyPr/>
                    <a:lstStyle/>
                    <a:p>
                      <a:pPr algn="ctr"/>
                      <a:r>
                        <a:rPr lang="en-GB" dirty="0"/>
                        <a:t>PL</a:t>
                      </a:r>
                    </a:p>
                  </a:txBody>
                  <a:tcPr/>
                </a:tc>
                <a:extLst>
                  <a:ext uri="{0D108BD9-81ED-4DB2-BD59-A6C34878D82A}">
                    <a16:rowId xmlns:a16="http://schemas.microsoft.com/office/drawing/2014/main" val="497926561"/>
                  </a:ext>
                </a:extLst>
              </a:tr>
              <a:tr h="639801">
                <a:tc>
                  <a:txBody>
                    <a:bodyPr/>
                    <a:lstStyle/>
                    <a:p>
                      <a:pPr algn="ctr"/>
                      <a:r>
                        <a:rPr lang="en-GB" dirty="0"/>
                        <a:t>PT</a:t>
                      </a:r>
                    </a:p>
                    <a:p>
                      <a:pPr algn="ctr"/>
                      <a:endParaRPr lang="LID4096" dirty="0"/>
                    </a:p>
                  </a:txBody>
                  <a:tcPr/>
                </a:tc>
                <a:extLst>
                  <a:ext uri="{0D108BD9-81ED-4DB2-BD59-A6C34878D82A}">
                    <a16:rowId xmlns:a16="http://schemas.microsoft.com/office/drawing/2014/main" val="1537927120"/>
                  </a:ext>
                </a:extLst>
              </a:tr>
              <a:tr h="652346">
                <a:tc>
                  <a:txBody>
                    <a:bodyPr/>
                    <a:lstStyle/>
                    <a:p>
                      <a:pPr algn="ctr"/>
                      <a:r>
                        <a:rPr lang="en-GB" dirty="0"/>
                        <a:t>RO</a:t>
                      </a:r>
                    </a:p>
                  </a:txBody>
                  <a:tcPr/>
                </a:tc>
                <a:extLst>
                  <a:ext uri="{0D108BD9-81ED-4DB2-BD59-A6C34878D82A}">
                    <a16:rowId xmlns:a16="http://schemas.microsoft.com/office/drawing/2014/main" val="1894063620"/>
                  </a:ext>
                </a:extLst>
              </a:tr>
              <a:tr h="363808">
                <a:tc>
                  <a:txBody>
                    <a:bodyPr/>
                    <a:lstStyle/>
                    <a:p>
                      <a:pPr algn="ctr"/>
                      <a:r>
                        <a:rPr lang="en-GB" dirty="0"/>
                        <a:t>SE</a:t>
                      </a:r>
                    </a:p>
                  </a:txBody>
                  <a:tcPr/>
                </a:tc>
                <a:extLst>
                  <a:ext uri="{0D108BD9-81ED-4DB2-BD59-A6C34878D82A}">
                    <a16:rowId xmlns:a16="http://schemas.microsoft.com/office/drawing/2014/main" val="2900388122"/>
                  </a:ext>
                </a:extLst>
              </a:tr>
              <a:tr h="363808">
                <a:tc>
                  <a:txBody>
                    <a:bodyPr/>
                    <a:lstStyle/>
                    <a:p>
                      <a:pPr algn="ctr"/>
                      <a:r>
                        <a:rPr lang="en-GB" dirty="0"/>
                        <a:t>SI</a:t>
                      </a:r>
                    </a:p>
                  </a:txBody>
                  <a:tcPr/>
                </a:tc>
                <a:extLst>
                  <a:ext uri="{0D108BD9-81ED-4DB2-BD59-A6C34878D82A}">
                    <a16:rowId xmlns:a16="http://schemas.microsoft.com/office/drawing/2014/main" val="3126631469"/>
                  </a:ext>
                </a:extLst>
              </a:tr>
            </a:tbl>
          </a:graphicData>
        </a:graphic>
      </p:graphicFrame>
      <p:graphicFrame>
        <p:nvGraphicFramePr>
          <p:cNvPr id="8" name="Table 7">
            <a:extLst>
              <a:ext uri="{FF2B5EF4-FFF2-40B4-BE49-F238E27FC236}">
                <a16:creationId xmlns:a16="http://schemas.microsoft.com/office/drawing/2014/main" id="{7D112EF0-A577-FA20-22EC-F0046DBA570A}"/>
              </a:ext>
            </a:extLst>
          </p:cNvPr>
          <p:cNvGraphicFramePr>
            <a:graphicFrameLocks noGrp="1"/>
          </p:cNvGraphicFramePr>
          <p:nvPr>
            <p:extLst>
              <p:ext uri="{D42A27DB-BD31-4B8C-83A1-F6EECF244321}">
                <p14:modId xmlns:p14="http://schemas.microsoft.com/office/powerpoint/2010/main" val="3242906053"/>
              </p:ext>
            </p:extLst>
          </p:nvPr>
        </p:nvGraphicFramePr>
        <p:xfrm>
          <a:off x="565834" y="6368991"/>
          <a:ext cx="10870142" cy="370840"/>
        </p:xfrm>
        <a:graphic>
          <a:graphicData uri="http://schemas.openxmlformats.org/drawingml/2006/table">
            <a:tbl>
              <a:tblPr firstRow="1" bandRow="1">
                <a:tableStyleId>{5C22544A-7EE6-4342-B048-85BDC9FD1C3A}</a:tableStyleId>
              </a:tblPr>
              <a:tblGrid>
                <a:gridCol w="742950">
                  <a:extLst>
                    <a:ext uri="{9D8B030D-6E8A-4147-A177-3AD203B41FA5}">
                      <a16:colId xmlns:a16="http://schemas.microsoft.com/office/drawing/2014/main" val="316555771"/>
                    </a:ext>
                  </a:extLst>
                </a:gridCol>
                <a:gridCol w="3386137">
                  <a:extLst>
                    <a:ext uri="{9D8B030D-6E8A-4147-A177-3AD203B41FA5}">
                      <a16:colId xmlns:a16="http://schemas.microsoft.com/office/drawing/2014/main" val="1115715739"/>
                    </a:ext>
                  </a:extLst>
                </a:gridCol>
                <a:gridCol w="3371850">
                  <a:extLst>
                    <a:ext uri="{9D8B030D-6E8A-4147-A177-3AD203B41FA5}">
                      <a16:colId xmlns:a16="http://schemas.microsoft.com/office/drawing/2014/main" val="2279470866"/>
                    </a:ext>
                  </a:extLst>
                </a:gridCol>
                <a:gridCol w="3369205">
                  <a:extLst>
                    <a:ext uri="{9D8B030D-6E8A-4147-A177-3AD203B41FA5}">
                      <a16:colId xmlns:a16="http://schemas.microsoft.com/office/drawing/2014/main" val="3881657960"/>
                    </a:ext>
                  </a:extLst>
                </a:gridCol>
              </a:tblGrid>
              <a:tr h="370840">
                <a:tc>
                  <a:txBody>
                    <a:bodyPr/>
                    <a:lstStyle/>
                    <a:p>
                      <a:pPr algn="ctr"/>
                      <a:r>
                        <a:rPr lang="en-US" b="0" dirty="0">
                          <a:solidFill>
                            <a:schemeClr val="tx1"/>
                          </a:solidFill>
                        </a:rPr>
                        <a:t>SK</a:t>
                      </a:r>
                    </a:p>
                  </a:txBody>
                  <a:tcPr>
                    <a:solidFill>
                      <a:schemeClr val="accent1">
                        <a:lumMod val="20000"/>
                        <a:lumOff val="80000"/>
                      </a:schemeClr>
                    </a:solidFill>
                  </a:tcPr>
                </a:tc>
                <a:tc>
                  <a:txBody>
                    <a:bodyPr/>
                    <a:lstStyle/>
                    <a:p>
                      <a:pPr lvl="0" algn="ctr">
                        <a:buNone/>
                      </a:pPr>
                      <a:r>
                        <a:rPr lang="en-GB" sz="1800" b="0" i="0" u="none" strike="noStrike" noProof="0" dirty="0">
                          <a:solidFill>
                            <a:schemeClr val="tx1"/>
                          </a:solidFill>
                          <a:latin typeface="Calibri"/>
                        </a:rPr>
                        <a:t>PINTÉR, Michal</a:t>
                      </a:r>
                      <a:endParaRPr lang="en-US" b="0">
                        <a:solidFill>
                          <a:schemeClr val="tx1"/>
                        </a:solidFill>
                      </a:endParaRPr>
                    </a:p>
                  </a:txBody>
                  <a:tcPr>
                    <a:solidFill>
                      <a:schemeClr val="accent1">
                        <a:lumMod val="20000"/>
                        <a:lumOff val="80000"/>
                      </a:schemeClr>
                    </a:solidFill>
                  </a:tcPr>
                </a:tc>
                <a:tc>
                  <a:txBody>
                    <a:bodyPr/>
                    <a:lstStyle/>
                    <a:p>
                      <a:pPr lvl="0" algn="ctr">
                        <a:buNone/>
                      </a:pPr>
                      <a:r>
                        <a:rPr lang="en-GB" sz="1800" b="0" i="0" u="none" strike="noStrike" noProof="0" dirty="0">
                          <a:solidFill>
                            <a:schemeClr val="tx1"/>
                          </a:solidFill>
                          <a:latin typeface="Calibri"/>
                        </a:rPr>
                        <a:t>HAJNOŠ, Miroslav</a:t>
                      </a:r>
                      <a:endParaRPr lang="en-US" b="0" dirty="0">
                        <a:solidFill>
                          <a:schemeClr val="tx1"/>
                        </a:solidFill>
                      </a:endParaRPr>
                    </a:p>
                  </a:txBody>
                  <a:tcPr>
                    <a:solidFill>
                      <a:schemeClr val="accent1">
                        <a:lumMod val="20000"/>
                        <a:lumOff val="80000"/>
                      </a:schemeClr>
                    </a:solidFill>
                  </a:tcPr>
                </a:tc>
                <a:tc>
                  <a:txBody>
                    <a:bodyPr/>
                    <a:lstStyle/>
                    <a:p>
                      <a:pPr lvl="0" algn="ctr">
                        <a:buNone/>
                      </a:pPr>
                      <a:r>
                        <a:rPr lang="en-GB" sz="1800" b="0" i="0" u="none" strike="noStrike" noProof="0" dirty="0">
                          <a:solidFill>
                            <a:schemeClr val="tx1"/>
                          </a:solidFill>
                          <a:latin typeface="Calibri"/>
                        </a:rPr>
                        <a:t>SIPKO, Juraj </a:t>
                      </a:r>
                      <a:endParaRPr lang="en-US" b="0" dirty="0">
                        <a:solidFill>
                          <a:schemeClr val="tx1"/>
                        </a:solidFill>
                      </a:endParaRPr>
                    </a:p>
                  </a:txBody>
                  <a:tcPr>
                    <a:solidFill>
                      <a:schemeClr val="accent1">
                        <a:lumMod val="20000"/>
                        <a:lumOff val="80000"/>
                      </a:schemeClr>
                    </a:solidFill>
                  </a:tcPr>
                </a:tc>
                <a:extLst>
                  <a:ext uri="{0D108BD9-81ED-4DB2-BD59-A6C34878D82A}">
                    <a16:rowId xmlns:a16="http://schemas.microsoft.com/office/drawing/2014/main" val="3921877632"/>
                  </a:ext>
                </a:extLst>
              </a:tr>
            </a:tbl>
          </a:graphicData>
        </a:graphic>
      </p:graphicFrame>
    </p:spTree>
    <p:extLst>
      <p:ext uri="{BB962C8B-B14F-4D97-AF65-F5344CB8AC3E}">
        <p14:creationId xmlns:p14="http://schemas.microsoft.com/office/powerpoint/2010/main" val="3766563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t>Any questions?</a:t>
            </a: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198783" y="2588935"/>
            <a:ext cx="11606550" cy="4262278"/>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fontAlgn="base">
              <a:buNone/>
            </a:pPr>
            <a:endParaRPr lang="fr-BE" sz="1800" dirty="0">
              <a:solidFill>
                <a:schemeClr val="tx1"/>
              </a:solidFill>
              <a:latin typeface="+mn-lt"/>
              <a:cs typeface="Calibri" panose="020F0502020204030204" pitchFamily="34" charset="0"/>
            </a:endParaRPr>
          </a:p>
          <a:p>
            <a:pPr algn="just" fontAlgn="base">
              <a:buNone/>
            </a:pPr>
            <a:endParaRPr lang="en-GB" sz="1800" dirty="0">
              <a:solidFill>
                <a:schemeClr val="tx1"/>
              </a:solidFill>
              <a:latin typeface="+mn-lt"/>
              <a:cs typeface="Calibri" panose="020F0502020204030204" pitchFamily="34" charset="0"/>
            </a:endParaRPr>
          </a:p>
          <a:p>
            <a:pPr algn="just" fontAlgn="base">
              <a:buNone/>
            </a:pPr>
            <a:endParaRPr lang="en-GB" sz="1800" dirty="0">
              <a:solidFill>
                <a:schemeClr val="tx1"/>
              </a:solidFill>
              <a:latin typeface="+mn-lt"/>
              <a:cs typeface="Calibri" panose="020F0502020204030204" pitchFamily="34" charset="0"/>
            </a:endParaRPr>
          </a:p>
          <a:p>
            <a:pPr algn="just" fontAlgn="base">
              <a:buNone/>
            </a:pPr>
            <a:endParaRPr lang="en-GB" sz="1800" dirty="0">
              <a:solidFill>
                <a:schemeClr val="tx1"/>
              </a:solidFill>
              <a:latin typeface="+mn-lt"/>
              <a:cs typeface="Calibri" panose="020F0502020204030204" pitchFamily="34" charset="0"/>
            </a:endParaRPr>
          </a:p>
          <a:p>
            <a:pPr algn="just" fontAlgn="base">
              <a:buNone/>
            </a:pPr>
            <a:r>
              <a:rPr lang="en-GB" sz="1800" dirty="0">
                <a:solidFill>
                  <a:schemeClr val="tx1"/>
                </a:solidFill>
                <a:latin typeface="+mn-lt"/>
                <a:cs typeface="Calibri" panose="020F0502020204030204" pitchFamily="34" charset="0"/>
              </a:rPr>
              <a:t>Administrator responsible for the ESG consultation:</a:t>
            </a:r>
            <a:endParaRPr lang="fr-BE" sz="1800" dirty="0">
              <a:solidFill>
                <a:schemeClr val="tx1"/>
              </a:solidFill>
              <a:latin typeface="+mn-lt"/>
              <a:cs typeface="Calibri" panose="020F0502020204030204" pitchFamily="34" charset="0"/>
            </a:endParaRPr>
          </a:p>
          <a:p>
            <a:pPr marL="285750" indent="-285750" algn="just" fontAlgn="base">
              <a:buFont typeface="Wingdings" panose="05000000000000000000" pitchFamily="2" charset="2"/>
              <a:buChar char="§"/>
            </a:pPr>
            <a:r>
              <a:rPr lang="it-IT" sz="1800" dirty="0">
                <a:solidFill>
                  <a:schemeClr val="tx1"/>
                </a:solidFill>
                <a:latin typeface="+mn-lt"/>
                <a:cs typeface="Calibri" panose="020F0502020204030204" pitchFamily="34" charset="0"/>
              </a:rPr>
              <a:t>Colombe Grégoire: </a:t>
            </a:r>
            <a:r>
              <a:rPr lang="it-IT" sz="1800" u="sng" dirty="0">
                <a:solidFill>
                  <a:srgbClr val="174195"/>
                </a:solidFill>
                <a:latin typeface="+mn-lt"/>
                <a:hlinkClick r:id="rId3">
                  <a:extLst>
                    <a:ext uri="{A12FA001-AC4F-418D-AE19-62706E023703}">
                      <ahyp:hlinkClr xmlns:ahyp="http://schemas.microsoft.com/office/drawing/2018/hyperlinkcolor" val="tx"/>
                    </a:ext>
                  </a:extLst>
                </a:hlinkClick>
              </a:rPr>
              <a:t>Colombe.Gregoire@eesc.europa.eu</a:t>
            </a: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dirty="0">
              <a:solidFill>
                <a:srgbClr val="07A1CD"/>
              </a:solidFill>
              <a:latin typeface="Calibri" panose="020F0502020204030204" pitchFamily="34" charset="0"/>
              <a:cs typeface="Calibri" panose="020F0502020204030204" pitchFamily="34" charset="0"/>
            </a:endParaRPr>
          </a:p>
          <a:p>
            <a:pPr algn="just">
              <a:buNone/>
            </a:pPr>
            <a:endParaRPr lang="en-GB" sz="2667" b="1" dirty="0">
              <a:solidFill>
                <a:srgbClr val="0060A0"/>
              </a:solidFill>
              <a:latin typeface="Calibri" panose="020F0502020204030204" pitchFamily="34" charset="0"/>
              <a:cs typeface="Calibri" panose="020F0502020204030204" pitchFamily="34" charset="0"/>
            </a:endParaRPr>
          </a:p>
          <a:p>
            <a:pPr algn="just" eaLnBrk="1" hangingPunct="1">
              <a:buFont typeface="Arial" charset="0"/>
              <a:buNone/>
            </a:pPr>
            <a:endParaRPr lang="en-GB" altLang="ja-JP" sz="2667" dirty="0">
              <a:solidFill>
                <a:srgbClr val="07A1CD"/>
              </a:solidFill>
              <a:latin typeface="Calibri" panose="020F0502020204030204" pitchFamily="34" charset="0"/>
              <a:cs typeface="Calibri" panose="020F0502020204030204" pitchFamily="34" charset="0"/>
            </a:endParaRPr>
          </a:p>
        </p:txBody>
      </p:sp>
      <p:pic>
        <p:nvPicPr>
          <p:cNvPr id="4098" name="Picture 2" descr="Images de Question – Téléchargement gratuit sur Freepik">
            <a:extLst>
              <a:ext uri="{FF2B5EF4-FFF2-40B4-BE49-F238E27FC236}">
                <a16:creationId xmlns:a16="http://schemas.microsoft.com/office/drawing/2014/main" id="{65C815E7-C448-4723-B7FE-C6552F69F03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0053" t="14556" r="9994" b="13524"/>
          <a:stretch/>
        </p:blipFill>
        <p:spPr bwMode="auto">
          <a:xfrm>
            <a:off x="4479235" y="1974669"/>
            <a:ext cx="2620065" cy="2356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8039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consultation conducted in the context </a:t>
            </a: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of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534335"/>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buNone/>
            </a:pPr>
            <a:r>
              <a:rPr lang="da-DK" sz="2800" b="1" dirty="0">
                <a:solidFill>
                  <a:srgbClr val="174195"/>
                </a:solidFill>
                <a:latin typeface="+mn-lt"/>
                <a:cs typeface="Calibri" panose="020F0502020204030204" pitchFamily="34" charset="0"/>
              </a:rPr>
              <a:t>The Information Report ECO/691</a:t>
            </a:r>
            <a:r>
              <a:rPr lang="da-DK" sz="2800" dirty="0">
                <a:solidFill>
                  <a:schemeClr val="tx1"/>
                </a:solidFill>
                <a:latin typeface="+mn-lt"/>
                <a:cs typeface="Calibri" panose="020F0502020204030204" pitchFamily="34" charset="0"/>
              </a:rPr>
              <a:t> </a:t>
            </a:r>
            <a:br>
              <a:rPr lang="da-DK" sz="2800" dirty="0">
                <a:solidFill>
                  <a:schemeClr val="tx1"/>
                </a:solidFill>
                <a:latin typeface="+mn-lt"/>
                <a:cs typeface="Calibri" panose="020F0502020204030204" pitchFamily="34" charset="0"/>
              </a:rPr>
            </a:br>
            <a:r>
              <a:rPr lang="en-US" sz="2800" dirty="0">
                <a:solidFill>
                  <a:schemeClr val="tx1"/>
                </a:solidFill>
                <a:latin typeface="+mn-lt"/>
                <a:cs typeface="Calibri" panose="020F0502020204030204" pitchFamily="34" charset="0"/>
              </a:rPr>
              <a:t>The point of view of organised civil society in the EU Member States on national reform and investment proposals and their implementation (2025-2026 European Semester cycle)</a:t>
            </a:r>
          </a:p>
          <a:p>
            <a:pPr>
              <a:buNone/>
            </a:pPr>
            <a:endParaRPr lang="en-GB" sz="3200" b="1" dirty="0">
              <a:solidFill>
                <a:srgbClr val="4873B1"/>
              </a:solidFill>
              <a:latin typeface="+mn-lt"/>
              <a:cs typeface="Times New Roman" panose="02020603050405020304" pitchFamily="18" charset="0"/>
            </a:endParaRPr>
          </a:p>
          <a:p>
            <a:pPr>
              <a:buNone/>
            </a:pPr>
            <a:r>
              <a:rPr lang="en-GB" sz="2800" b="1" dirty="0">
                <a:solidFill>
                  <a:srgbClr val="174195"/>
                </a:solidFill>
                <a:latin typeface="+mn-lt"/>
                <a:cs typeface="Calibri" panose="020F0502020204030204" pitchFamily="34" charset="0"/>
              </a:rPr>
              <a:t>The Resolution ECO/692</a:t>
            </a:r>
            <a:endParaRPr lang="en-GB" sz="2800" dirty="0">
              <a:solidFill>
                <a:schemeClr val="tx1"/>
              </a:solidFill>
              <a:latin typeface="+mn-lt"/>
              <a:cs typeface="Calibri" panose="020F0502020204030204" pitchFamily="34" charset="0"/>
            </a:endParaRPr>
          </a:p>
          <a:p>
            <a:pPr>
              <a:buNone/>
            </a:pPr>
            <a:r>
              <a:rPr lang="en-US" sz="2800" dirty="0">
                <a:solidFill>
                  <a:schemeClr val="tx1"/>
                </a:solidFill>
                <a:latin typeface="+mn-lt"/>
                <a:cs typeface="Calibri" panose="020F0502020204030204" pitchFamily="34" charset="0"/>
              </a:rPr>
              <a:t>The EESC's recommendations on the reform and investment proposals formulated as part of the 2025-2026 European Semester cycle</a:t>
            </a:r>
            <a:endParaRPr lang="en-GB" altLang="ja-JP" sz="2800" dirty="0">
              <a:solidFill>
                <a:schemeClr val="tx1"/>
              </a:solidFill>
              <a:latin typeface="+mn-lt"/>
              <a:cs typeface="Calibri" panose="020F0502020204030204" pitchFamily="34" charset="0"/>
            </a:endParaRPr>
          </a:p>
        </p:txBody>
      </p:sp>
    </p:spTree>
    <p:extLst>
      <p:ext uri="{BB962C8B-B14F-4D97-AF65-F5344CB8AC3E}">
        <p14:creationId xmlns:p14="http://schemas.microsoft.com/office/powerpoint/2010/main" val="3907500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t>Explanation of the subject of this year’s consultation:</a:t>
            </a:r>
            <a:br>
              <a:rPr lang="da-DK" b="1" dirty="0">
                <a:solidFill>
                  <a:srgbClr val="4873B1"/>
                </a:solidFill>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995548"/>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fontAlgn="base">
              <a:buNone/>
            </a:pPr>
            <a:r>
              <a:rPr lang="en-GB" dirty="0">
                <a:solidFill>
                  <a:schemeClr val="tx1"/>
                </a:solidFill>
                <a:latin typeface="Calibri" panose="020F0502020204030204" pitchFamily="34" charset="0"/>
                <a:cs typeface="Calibri" panose="020F0502020204030204" pitchFamily="34" charset="0"/>
              </a:rPr>
              <a:t>This consultation focuses on:</a:t>
            </a:r>
          </a:p>
          <a:p>
            <a:pPr fontAlgn="base">
              <a:buNone/>
            </a:pPr>
            <a:endParaRPr lang="fr-BE" dirty="0">
              <a:solidFill>
                <a:schemeClr val="tx1"/>
              </a:solidFill>
              <a:latin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r>
              <a:rPr lang="en-GB" dirty="0">
                <a:solidFill>
                  <a:schemeClr val="tx1"/>
                </a:solidFill>
                <a:latin typeface="Calibri" panose="020F0502020204030204" pitchFamily="34" charset="0"/>
                <a:cs typeface="Calibri" panose="020F0502020204030204" pitchFamily="34" charset="0"/>
              </a:rPr>
              <a:t>Reform and investment measures, based on the </a:t>
            </a:r>
            <a:r>
              <a:rPr lang="en-GB" b="1" dirty="0">
                <a:solidFill>
                  <a:srgbClr val="174195"/>
                </a:solidFill>
                <a:latin typeface="Calibri" panose="020F0502020204030204" pitchFamily="34" charset="0"/>
                <a:cs typeface="Calibri" panose="020F0502020204030204" pitchFamily="34" charset="0"/>
              </a:rPr>
              <a:t>country-specific recommendations 2025 </a:t>
            </a:r>
            <a:r>
              <a:rPr lang="en-GB" dirty="0">
                <a:solidFill>
                  <a:schemeClr val="tx1"/>
                </a:solidFill>
                <a:latin typeface="Calibri" panose="020F0502020204030204" pitchFamily="34" charset="0"/>
                <a:cs typeface="Calibri" panose="020F0502020204030204" pitchFamily="34" charset="0"/>
              </a:rPr>
              <a:t>and their implementation;</a:t>
            </a:r>
          </a:p>
          <a:p>
            <a:pPr marL="342900" indent="-342900">
              <a:buFont typeface="Arial" panose="020B0604020202020204" pitchFamily="34" charset="0"/>
              <a:buChar char="•"/>
            </a:pPr>
            <a:endParaRPr lang="fr-BE" dirty="0">
              <a:solidFill>
                <a:schemeClr val="tx1"/>
              </a:solidFill>
              <a:latin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r>
              <a:rPr lang="en-GB" dirty="0">
                <a:solidFill>
                  <a:schemeClr val="tx1"/>
                </a:solidFill>
                <a:latin typeface="Calibri" panose="020F0502020204030204" pitchFamily="34" charset="0"/>
                <a:cs typeface="Calibri" panose="020F0502020204030204" pitchFamily="34" charset="0"/>
              </a:rPr>
              <a:t>Completion of the implementation of the </a:t>
            </a:r>
            <a:r>
              <a:rPr lang="en-GB" b="1" dirty="0">
                <a:solidFill>
                  <a:srgbClr val="174195"/>
                </a:solidFill>
                <a:latin typeface="Calibri" panose="020F0502020204030204" pitchFamily="34" charset="0"/>
                <a:cs typeface="Calibri" panose="020F0502020204030204" pitchFamily="34" charset="0"/>
              </a:rPr>
              <a:t>national Recovery and Resilience Plans</a:t>
            </a:r>
            <a:r>
              <a:rPr lang="en-GB" dirty="0">
                <a:solidFill>
                  <a:schemeClr val="tx1"/>
                </a:solidFill>
                <a:latin typeface="Calibri" panose="020F0502020204030204" pitchFamily="34" charset="0"/>
                <a:cs typeface="Calibri" panose="020F0502020204030204" pitchFamily="34" charset="0"/>
              </a:rPr>
              <a:t>;</a:t>
            </a:r>
          </a:p>
          <a:p>
            <a:pPr marL="342900" indent="-342900">
              <a:buFont typeface="Arial" panose="020B0604020202020204" pitchFamily="34" charset="0"/>
              <a:buChar char="•"/>
            </a:pPr>
            <a:endParaRPr lang="fr-BE" dirty="0">
              <a:solidFill>
                <a:schemeClr val="tx1"/>
              </a:solidFill>
              <a:latin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r>
              <a:rPr lang="en-GB" dirty="0">
                <a:solidFill>
                  <a:schemeClr val="tx1"/>
                </a:solidFill>
                <a:latin typeface="Calibri" panose="020F0502020204030204" pitchFamily="34" charset="0"/>
                <a:cs typeface="Calibri" panose="020F0502020204030204" pitchFamily="34" charset="0"/>
              </a:rPr>
              <a:t>Implementation and monitoring of </a:t>
            </a:r>
            <a:r>
              <a:rPr lang="en-GB" b="1" dirty="0">
                <a:solidFill>
                  <a:srgbClr val="174195"/>
                </a:solidFill>
                <a:latin typeface="Calibri" panose="020F0502020204030204" pitchFamily="34" charset="0"/>
                <a:cs typeface="Calibri" panose="020F0502020204030204" pitchFamily="34" charset="0"/>
              </a:rPr>
              <a:t>national medium-term fiscal-structural plans</a:t>
            </a:r>
            <a:r>
              <a:rPr lang="en-GB" dirty="0">
                <a:solidFill>
                  <a:schemeClr val="tx1"/>
                </a:solidFill>
                <a:latin typeface="Calibri" panose="020F0502020204030204" pitchFamily="34" charset="0"/>
                <a:cs typeface="Calibri" panose="020F0502020204030204" pitchFamily="34" charset="0"/>
              </a:rPr>
              <a:t>;</a:t>
            </a:r>
          </a:p>
          <a:p>
            <a:pPr marL="342900" indent="-342900">
              <a:buFont typeface="Arial" panose="020B0604020202020204" pitchFamily="34" charset="0"/>
              <a:buChar char="•"/>
            </a:pPr>
            <a:endParaRPr lang="fr-BE" dirty="0">
              <a:solidFill>
                <a:schemeClr val="tx1"/>
              </a:solidFill>
              <a:latin typeface="Calibri" panose="020F0502020204030204" pitchFamily="34" charset="0"/>
              <a:cs typeface="Calibri" panose="020F0502020204030204" pitchFamily="34" charset="0"/>
            </a:endParaRPr>
          </a:p>
          <a:p>
            <a:pPr marL="342900" lvl="0" indent="-342900" fontAlgn="base">
              <a:buFont typeface="Arial" panose="020B0604020202020204" pitchFamily="34" charset="0"/>
              <a:buChar char="•"/>
            </a:pPr>
            <a:r>
              <a:rPr lang="en-GB" dirty="0">
                <a:solidFill>
                  <a:schemeClr val="tx1"/>
                </a:solidFill>
                <a:latin typeface="Calibri" panose="020F0502020204030204" pitchFamily="34" charset="0"/>
                <a:cs typeface="Calibri" panose="020F0502020204030204" pitchFamily="34" charset="0"/>
              </a:rPr>
              <a:t>The inclusion of CSRs in the </a:t>
            </a:r>
            <a:r>
              <a:rPr lang="en-GB" b="1" dirty="0">
                <a:solidFill>
                  <a:srgbClr val="174195"/>
                </a:solidFill>
                <a:latin typeface="Calibri" panose="020F0502020204030204" pitchFamily="34" charset="0"/>
                <a:cs typeface="Calibri" panose="020F0502020204030204" pitchFamily="34" charset="0"/>
              </a:rPr>
              <a:t>future National and Regional Partnership Plans</a:t>
            </a:r>
            <a:r>
              <a:rPr lang="en-GB" dirty="0">
                <a:solidFill>
                  <a:schemeClr val="tx1"/>
                </a:solidFill>
                <a:latin typeface="Calibri" panose="020F0502020204030204" pitchFamily="34" charset="0"/>
                <a:cs typeface="Calibri" panose="020F0502020204030204" pitchFamily="34" charset="0"/>
              </a:rPr>
              <a:t>.</a:t>
            </a:r>
            <a:endParaRPr lang="fr-BE" dirty="0">
              <a:solidFill>
                <a:schemeClr val="tx1"/>
              </a:solidFill>
              <a:latin typeface="Calibri" panose="020F0502020204030204" pitchFamily="34" charset="0"/>
              <a:cs typeface="Calibri" panose="020F0502020204030204" pitchFamily="34" charset="0"/>
            </a:endParaRPr>
          </a:p>
          <a:p>
            <a:pPr marL="342900" indent="-342900" algn="just">
              <a:buFont typeface="Arial" panose="020B0604020202020204" pitchFamily="34" charset="0"/>
              <a:buChar char="•"/>
            </a:pPr>
            <a:endParaRPr lang="en-GB" dirty="0">
              <a:solidFill>
                <a:srgbClr val="07A1CD"/>
              </a:solidFill>
              <a:latin typeface="Calibri" panose="020F0502020204030204" pitchFamily="34" charset="0"/>
              <a:cs typeface="Calibri" panose="020F0502020204030204" pitchFamily="34" charset="0"/>
            </a:endParaRPr>
          </a:p>
          <a:p>
            <a:pPr algn="just">
              <a:buNone/>
            </a:pPr>
            <a:endParaRPr lang="en-GB" b="1" dirty="0">
              <a:solidFill>
                <a:srgbClr val="0060A0"/>
              </a:solidFill>
              <a:latin typeface="Calibri" panose="020F0502020204030204" pitchFamily="34" charset="0"/>
              <a:cs typeface="Calibri" panose="020F0502020204030204" pitchFamily="34" charset="0"/>
            </a:endParaRPr>
          </a:p>
          <a:p>
            <a:pPr algn="just" eaLnBrk="1" hangingPunct="1">
              <a:buFont typeface="Arial" charset="0"/>
              <a:buNone/>
            </a:pPr>
            <a:endParaRPr lang="en-GB" altLang="ja-JP" sz="2667" dirty="0">
              <a:solidFill>
                <a:srgbClr val="07A1CD"/>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100332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information report ECO/691 (1/4)</a:t>
            </a:r>
            <a:br>
              <a:rPr lang="da-DK"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1835152"/>
            <a:ext cx="11418667" cy="482690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marL="285750" indent="-285750">
              <a:buFont typeface="Arial" panose="020B0604020202020204" pitchFamily="34" charset="0"/>
              <a:buChar char="•"/>
            </a:pPr>
            <a:endParaRPr lang="en-GB" b="1" dirty="0">
              <a:solidFill>
                <a:srgbClr val="174195"/>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b="1" dirty="0">
                <a:solidFill>
                  <a:srgbClr val="174195"/>
                </a:solidFill>
                <a:latin typeface="Calibri" panose="020F0502020204030204" pitchFamily="34" charset="0"/>
                <a:cs typeface="Calibri" panose="020F0502020204030204" pitchFamily="34" charset="0"/>
              </a:rPr>
              <a:t>Objective: </a:t>
            </a:r>
            <a:r>
              <a:rPr lang="en-GB" dirty="0">
                <a:solidFill>
                  <a:schemeClr val="tx1"/>
                </a:solidFill>
                <a:latin typeface="+mn-lt"/>
                <a:cs typeface="Calibri" panose="020F0502020204030204" pitchFamily="34" charset="0"/>
              </a:rPr>
              <a:t>to gather the views of social partners and civil society organisations in the Member States on the four sub-themes mentioned above.</a:t>
            </a:r>
          </a:p>
          <a:p>
            <a:pPr>
              <a:buNone/>
            </a:pPr>
            <a:endParaRPr lang="en-GB" dirty="0">
              <a:solidFill>
                <a:schemeClr val="tx1"/>
              </a:solidFill>
              <a:latin typeface="+mn-lt"/>
              <a:cs typeface="Calibri" panose="020F0502020204030204" pitchFamily="34" charset="0"/>
            </a:endParaRPr>
          </a:p>
          <a:p>
            <a:pPr marL="285750" indent="-285750">
              <a:buFont typeface="Arial" panose="020B0604020202020204" pitchFamily="34" charset="0"/>
              <a:buChar char="•"/>
            </a:pPr>
            <a:r>
              <a:rPr lang="en-GB" b="1" dirty="0">
                <a:solidFill>
                  <a:srgbClr val="174195"/>
                </a:solidFill>
                <a:latin typeface="Calibri" panose="020F0502020204030204" pitchFamily="34" charset="0"/>
                <a:cs typeface="Calibri" panose="020F0502020204030204" pitchFamily="34" charset="0"/>
              </a:rPr>
              <a:t>Who is conducting the consultation in MS: </a:t>
            </a:r>
            <a:r>
              <a:rPr lang="en-GB" dirty="0">
                <a:solidFill>
                  <a:schemeClr val="tx1"/>
                </a:solidFill>
                <a:latin typeface="+mn-lt"/>
                <a:cs typeface="Calibri" panose="020F0502020204030204" pitchFamily="34" charset="0"/>
              </a:rPr>
              <a:t>for each MS, a three-member "national ESG delegation" has been formed by the Groups. These include ESG members as well as non-ESG members.</a:t>
            </a:r>
          </a:p>
          <a:p>
            <a:pPr marL="285750" indent="-285750">
              <a:buFont typeface="Arial" panose="020B0604020202020204" pitchFamily="34" charset="0"/>
              <a:buChar char="•"/>
            </a:pPr>
            <a:endParaRPr lang="en-GB" dirty="0">
              <a:solidFill>
                <a:schemeClr val="tx1"/>
              </a:solidFill>
              <a:latin typeface="+mn-lt"/>
              <a:cs typeface="Calibri" panose="020F0502020204030204" pitchFamily="34" charset="0"/>
            </a:endParaRPr>
          </a:p>
          <a:p>
            <a:pPr marL="285750" indent="-285750">
              <a:buFont typeface="Arial" panose="020B0604020202020204" pitchFamily="34" charset="0"/>
              <a:buChar char="•"/>
            </a:pPr>
            <a:r>
              <a:rPr lang="en-GB" b="1" dirty="0">
                <a:solidFill>
                  <a:srgbClr val="174195"/>
                </a:solidFill>
                <a:latin typeface="Calibri" panose="020F0502020204030204" pitchFamily="34" charset="0"/>
                <a:cs typeface="Calibri" panose="020F0502020204030204" pitchFamily="34" charset="0"/>
              </a:rPr>
              <a:t>Contribution from delegations: </a:t>
            </a:r>
            <a:r>
              <a:rPr lang="en-GB" dirty="0">
                <a:solidFill>
                  <a:schemeClr val="tx1"/>
                </a:solidFill>
                <a:latin typeface="+mn-lt"/>
                <a:cs typeface="Calibri" panose="020F0502020204030204" pitchFamily="34" charset="0"/>
              </a:rPr>
              <a:t>these delegations will provide a contribution to this consultation. There are two ways of providing this contribution: sending a </a:t>
            </a:r>
            <a:r>
              <a:rPr lang="en-GB" b="1" dirty="0">
                <a:solidFill>
                  <a:srgbClr val="174195"/>
                </a:solidFill>
                <a:latin typeface="Calibri" panose="020F0502020204030204" pitchFamily="34" charset="0"/>
                <a:cs typeface="Calibri" panose="020F0502020204030204" pitchFamily="34" charset="0"/>
              </a:rPr>
              <a:t>joint response to the questionnaire</a:t>
            </a:r>
            <a:r>
              <a:rPr lang="en-GB" dirty="0">
                <a:solidFill>
                  <a:schemeClr val="tx1"/>
                </a:solidFill>
                <a:latin typeface="+mn-lt"/>
                <a:cs typeface="Calibri" panose="020F0502020204030204" pitchFamily="34" charset="0"/>
              </a:rPr>
              <a:t> or organising a </a:t>
            </a:r>
            <a:r>
              <a:rPr lang="en-GB" b="1" dirty="0">
                <a:solidFill>
                  <a:srgbClr val="174195"/>
                </a:solidFill>
                <a:latin typeface="Calibri" panose="020F0502020204030204" pitchFamily="34" charset="0"/>
                <a:cs typeface="Calibri" panose="020F0502020204030204" pitchFamily="34" charset="0"/>
              </a:rPr>
              <a:t>country visit</a:t>
            </a:r>
            <a:r>
              <a:rPr lang="en-GB" dirty="0">
                <a:solidFill>
                  <a:schemeClr val="tx1"/>
                </a:solidFill>
                <a:latin typeface="+mn-lt"/>
                <a:cs typeface="Calibri" panose="020F0502020204030204" pitchFamily="34" charset="0"/>
              </a:rPr>
              <a:t>.</a:t>
            </a:r>
          </a:p>
        </p:txBody>
      </p:sp>
    </p:spTree>
    <p:extLst>
      <p:ext uri="{BB962C8B-B14F-4D97-AF65-F5344CB8AC3E}">
        <p14:creationId xmlns:p14="http://schemas.microsoft.com/office/powerpoint/2010/main" val="156641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information report ECO/691 (2/4)</a:t>
            </a:r>
            <a:br>
              <a:rPr lang="da-DK"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buNone/>
            </a:pPr>
            <a:endParaRPr lang="en-GB" dirty="0">
              <a:solidFill>
                <a:schemeClr val="tx1"/>
              </a:solidFill>
              <a:latin typeface="+mn-lt"/>
              <a:cs typeface="Calibri" panose="020F0502020204030204" pitchFamily="34" charset="0"/>
            </a:endParaRPr>
          </a:p>
        </p:txBody>
      </p:sp>
      <p:graphicFrame>
        <p:nvGraphicFramePr>
          <p:cNvPr id="4" name="Table 4">
            <a:extLst>
              <a:ext uri="{FF2B5EF4-FFF2-40B4-BE49-F238E27FC236}">
                <a16:creationId xmlns:a16="http://schemas.microsoft.com/office/drawing/2014/main" id="{F58F4BF8-D607-43B6-8A62-E3CC2879142C}"/>
              </a:ext>
            </a:extLst>
          </p:cNvPr>
          <p:cNvGraphicFramePr>
            <a:graphicFrameLocks noGrp="1"/>
          </p:cNvGraphicFramePr>
          <p:nvPr>
            <p:extLst>
              <p:ext uri="{D42A27DB-BD31-4B8C-83A1-F6EECF244321}">
                <p14:modId xmlns:p14="http://schemas.microsoft.com/office/powerpoint/2010/main" val="4067670024"/>
              </p:ext>
            </p:extLst>
          </p:nvPr>
        </p:nvGraphicFramePr>
        <p:xfrm>
          <a:off x="204456" y="2296364"/>
          <a:ext cx="11783085" cy="3860482"/>
        </p:xfrm>
        <a:graphic>
          <a:graphicData uri="http://schemas.openxmlformats.org/drawingml/2006/table">
            <a:tbl>
              <a:tblPr firstRow="1" bandRow="1">
                <a:tableStyleId>{69012ECD-51FC-41F1-AA8D-1B2483CD663E}</a:tableStyleId>
              </a:tblPr>
              <a:tblGrid>
                <a:gridCol w="11783085">
                  <a:extLst>
                    <a:ext uri="{9D8B030D-6E8A-4147-A177-3AD203B41FA5}">
                      <a16:colId xmlns:a16="http://schemas.microsoft.com/office/drawing/2014/main" val="449247132"/>
                    </a:ext>
                  </a:extLst>
                </a:gridCol>
              </a:tblGrid>
              <a:tr h="552967">
                <a:tc>
                  <a:txBody>
                    <a:bodyPr/>
                    <a:lstStyle/>
                    <a:p>
                      <a:pPr algn="ctr"/>
                      <a:r>
                        <a:rPr lang="en-GB" sz="2400" b="1" kern="1200" dirty="0">
                          <a:solidFill>
                            <a:srgbClr val="174195"/>
                          </a:solidFill>
                          <a:latin typeface="Calibri" panose="020F0502020204030204" pitchFamily="34" charset="0"/>
                          <a:ea typeface="MS PGothic" charset="-128"/>
                          <a:cs typeface="Calibri" panose="020F0502020204030204" pitchFamily="34" charset="0"/>
                        </a:rPr>
                        <a:t> JOINT RESPONSE TO THE QUESTIONNAIRE</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EE5A8"/>
                    </a:solidFill>
                  </a:tcPr>
                </a:tc>
                <a:extLst>
                  <a:ext uri="{0D108BD9-81ED-4DB2-BD59-A6C34878D82A}">
                    <a16:rowId xmlns:a16="http://schemas.microsoft.com/office/drawing/2014/main" val="2502740707"/>
                  </a:ext>
                </a:extLst>
              </a:tr>
              <a:tr h="3307515">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b="1" kern="1200" dirty="0">
                          <a:solidFill>
                            <a:srgbClr val="174195"/>
                          </a:solidFill>
                          <a:latin typeface="Calibri" panose="020F0502020204030204" pitchFamily="34" charset="0"/>
                          <a:ea typeface="MS PGothic" charset="-128"/>
                          <a:cs typeface="Calibri" panose="020F0502020204030204" pitchFamily="34" charset="0"/>
                        </a:rPr>
                        <a:t>Twenty-two delegations </a:t>
                      </a:r>
                      <a:r>
                        <a:rPr lang="en-GB" sz="2400" kern="1200" dirty="0">
                          <a:solidFill>
                            <a:schemeClr val="tx1"/>
                          </a:solidFill>
                          <a:latin typeface="+mn-lt"/>
                          <a:ea typeface="MS PGothic" charset="-128"/>
                          <a:cs typeface="Calibri" panose="020F0502020204030204" pitchFamily="34" charset="0"/>
                        </a:rPr>
                        <a:t>will prepare a joint response to the questionnaire (in one of the official languages of the EU) and send it to the secretariat.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2400" dirty="0">
                        <a:solidFill>
                          <a:schemeClr val="tx1"/>
                        </a:solidFill>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400" b="1" kern="1200" dirty="0">
                          <a:solidFill>
                            <a:srgbClr val="174195"/>
                          </a:solidFill>
                          <a:latin typeface="Calibri" panose="020F0502020204030204" pitchFamily="34" charset="0"/>
                          <a:ea typeface="MS PGothic" charset="-128"/>
                          <a:cs typeface="Calibri" panose="020F0502020204030204" pitchFamily="34" charset="0"/>
                        </a:rPr>
                        <a:t>This response is drafted by the three members of the delegation</a:t>
                      </a:r>
                      <a:r>
                        <a:rPr lang="en-GB" sz="2400" kern="1200" dirty="0">
                          <a:solidFill>
                            <a:schemeClr val="tx1"/>
                          </a:solidFill>
                          <a:latin typeface="+mn-lt"/>
                          <a:ea typeface="MS PGothic" charset="-128"/>
                          <a:cs typeface="Calibri" panose="020F0502020204030204" pitchFamily="34" charset="0"/>
                        </a:rPr>
                        <a:t>, either by basing themselves on their knowledge, or after having consulted representatives of organised civil society in their country.</a:t>
                      </a:r>
                    </a:p>
                    <a:p>
                      <a:endParaRPr lang="en-GB" dirty="0"/>
                    </a:p>
                    <a:p>
                      <a:endParaRPr lang="en-GB" dirty="0"/>
                    </a:p>
                    <a:p>
                      <a:endParaRPr lang="en-GB"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3027476"/>
                  </a:ext>
                </a:extLst>
              </a:tr>
            </a:tbl>
          </a:graphicData>
        </a:graphic>
      </p:graphicFrame>
    </p:spTree>
    <p:extLst>
      <p:ext uri="{BB962C8B-B14F-4D97-AF65-F5344CB8AC3E}">
        <p14:creationId xmlns:p14="http://schemas.microsoft.com/office/powerpoint/2010/main" val="4147698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information report ECO/691 (3/4)</a:t>
            </a:r>
            <a:br>
              <a:rPr lang="da-DK"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buNone/>
            </a:pPr>
            <a:endParaRPr lang="en-GB" dirty="0">
              <a:solidFill>
                <a:schemeClr val="tx1"/>
              </a:solidFill>
              <a:latin typeface="+mn-lt"/>
              <a:cs typeface="Calibri" panose="020F0502020204030204" pitchFamily="34" charset="0"/>
            </a:endParaRPr>
          </a:p>
        </p:txBody>
      </p:sp>
      <p:graphicFrame>
        <p:nvGraphicFramePr>
          <p:cNvPr id="4" name="Table 4">
            <a:extLst>
              <a:ext uri="{FF2B5EF4-FFF2-40B4-BE49-F238E27FC236}">
                <a16:creationId xmlns:a16="http://schemas.microsoft.com/office/drawing/2014/main" id="{F58F4BF8-D607-43B6-8A62-E3CC2879142C}"/>
              </a:ext>
            </a:extLst>
          </p:cNvPr>
          <p:cNvGraphicFramePr>
            <a:graphicFrameLocks noGrp="1"/>
          </p:cNvGraphicFramePr>
          <p:nvPr>
            <p:extLst>
              <p:ext uri="{D42A27DB-BD31-4B8C-83A1-F6EECF244321}">
                <p14:modId xmlns:p14="http://schemas.microsoft.com/office/powerpoint/2010/main" val="583490982"/>
              </p:ext>
            </p:extLst>
          </p:nvPr>
        </p:nvGraphicFramePr>
        <p:xfrm>
          <a:off x="0" y="2016612"/>
          <a:ext cx="12192000" cy="6012476"/>
        </p:xfrm>
        <a:graphic>
          <a:graphicData uri="http://schemas.openxmlformats.org/drawingml/2006/table">
            <a:tbl>
              <a:tblPr firstRow="1" bandRow="1">
                <a:tableStyleId>{69012ECD-51FC-41F1-AA8D-1B2483CD663E}</a:tableStyleId>
              </a:tblPr>
              <a:tblGrid>
                <a:gridCol w="12192000">
                  <a:extLst>
                    <a:ext uri="{9D8B030D-6E8A-4147-A177-3AD203B41FA5}">
                      <a16:colId xmlns:a16="http://schemas.microsoft.com/office/drawing/2014/main" val="449247132"/>
                    </a:ext>
                  </a:extLst>
                </a:gridCol>
              </a:tblGrid>
              <a:tr h="40928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b="1" kern="1200" dirty="0">
                          <a:solidFill>
                            <a:srgbClr val="174195"/>
                          </a:solidFill>
                          <a:latin typeface="Calibri" panose="020F0502020204030204" pitchFamily="34" charset="0"/>
                          <a:ea typeface="MS PGothic" charset="-128"/>
                          <a:cs typeface="Calibri" panose="020F0502020204030204" pitchFamily="34" charset="0"/>
                        </a:rPr>
                        <a:t> ROUND TABLE</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EE5A8"/>
                    </a:solidFill>
                  </a:tcPr>
                </a:tc>
                <a:extLst>
                  <a:ext uri="{0D108BD9-81ED-4DB2-BD59-A6C34878D82A}">
                    <a16:rowId xmlns:a16="http://schemas.microsoft.com/office/drawing/2014/main" val="2502740707"/>
                  </a:ext>
                </a:extLst>
              </a:tr>
              <a:tr h="5555276">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b="1" kern="1200" dirty="0">
                          <a:solidFill>
                            <a:srgbClr val="174195"/>
                          </a:solidFill>
                          <a:latin typeface="Calibri" panose="020F0502020204030204" pitchFamily="34" charset="0"/>
                          <a:ea typeface="MS PGothic" charset="-128"/>
                          <a:cs typeface="Calibri" panose="020F0502020204030204" pitchFamily="34" charset="0"/>
                        </a:rPr>
                        <a:t>Five delegations </a:t>
                      </a:r>
                      <a:r>
                        <a:rPr lang="en-GB" sz="2000" kern="1200" dirty="0">
                          <a:solidFill>
                            <a:schemeClr val="tx1"/>
                          </a:solidFill>
                          <a:latin typeface="+mn-lt"/>
                          <a:ea typeface="MS PGothic" charset="-128"/>
                          <a:cs typeface="Calibri" panose="020F0502020204030204" pitchFamily="34" charset="0"/>
                        </a:rPr>
                        <a:t>will organise a round table in their country, with the help of the secretariat.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kern="1200" dirty="0">
                          <a:solidFill>
                            <a:schemeClr val="tx1"/>
                          </a:solidFill>
                          <a:latin typeface="+mn-lt"/>
                          <a:ea typeface="MS PGothic" charset="-128"/>
                          <a:cs typeface="Calibri" panose="020F0502020204030204" pitchFamily="34" charset="0"/>
                        </a:rPr>
                        <a:t>The objective is to bring together </a:t>
                      </a:r>
                      <a:r>
                        <a:rPr lang="en-GB" sz="2000" b="1" kern="1200" dirty="0">
                          <a:solidFill>
                            <a:srgbClr val="174195"/>
                          </a:solidFill>
                          <a:latin typeface="Calibri" panose="020F0502020204030204" pitchFamily="34" charset="0"/>
                          <a:ea typeface="MS PGothic" charset="-128"/>
                          <a:cs typeface="Calibri" panose="020F0502020204030204" pitchFamily="34" charset="0"/>
                        </a:rPr>
                        <a:t>national representatives of organised civil society </a:t>
                      </a:r>
                      <a:r>
                        <a:rPr lang="en-GB" sz="2000" kern="1200" dirty="0">
                          <a:solidFill>
                            <a:schemeClr val="tx1"/>
                          </a:solidFill>
                          <a:latin typeface="+mn-lt"/>
                          <a:ea typeface="MS PGothic" charset="-128"/>
                          <a:cs typeface="Calibri" panose="020F0502020204030204" pitchFamily="34" charset="0"/>
                        </a:rPr>
                        <a:t>(max 30). </a:t>
                      </a:r>
                      <a:r>
                        <a:rPr lang="en-US" sz="2000" kern="1200" dirty="0">
                          <a:solidFill>
                            <a:schemeClr val="tx1"/>
                          </a:solidFill>
                          <a:latin typeface="+mn-lt"/>
                          <a:ea typeface="MS PGothic" charset="-128"/>
                          <a:cs typeface="Calibri" panose="020F0502020204030204" pitchFamily="34" charset="0"/>
                        </a:rPr>
                        <a:t>Each of the three participating EESC members must ensure appropriate representation of their group in the event.</a:t>
                      </a:r>
                      <a:endParaRPr lang="en-GB" sz="2000" kern="1200" dirty="0">
                        <a:solidFill>
                          <a:schemeClr val="tx1"/>
                        </a:solidFill>
                        <a:latin typeface="+mn-lt"/>
                        <a:ea typeface="MS PGothic" charset="-128"/>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kern="1200" dirty="0">
                          <a:solidFill>
                            <a:schemeClr val="tx1"/>
                          </a:solidFill>
                          <a:latin typeface="+mn-lt"/>
                          <a:ea typeface="MS PGothic" charset="-128"/>
                          <a:cs typeface="Calibri" panose="020F0502020204030204" pitchFamily="34" charset="0"/>
                        </a:rPr>
                        <a:t>The round table is held only in the </a:t>
                      </a:r>
                      <a:r>
                        <a:rPr lang="en-GB" sz="2000" b="1" kern="1200" dirty="0">
                          <a:solidFill>
                            <a:srgbClr val="174195"/>
                          </a:solidFill>
                          <a:latin typeface="Calibri" panose="020F0502020204030204" pitchFamily="34" charset="0"/>
                          <a:ea typeface="MS PGothic" charset="-128"/>
                          <a:cs typeface="Calibri" panose="020F0502020204030204" pitchFamily="34" charset="0"/>
                        </a:rPr>
                        <a:t>official language of the country </a:t>
                      </a:r>
                      <a:r>
                        <a:rPr lang="en-GB" sz="2000" kern="1200" dirty="0">
                          <a:solidFill>
                            <a:schemeClr val="tx1"/>
                          </a:solidFill>
                          <a:latin typeface="+mn-lt"/>
                          <a:ea typeface="MS PGothic" charset="-128"/>
                          <a:cs typeface="Calibri" panose="020F0502020204030204" pitchFamily="34" charset="0"/>
                        </a:rPr>
                        <a:t>(no interpretation).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kern="1200" dirty="0">
                          <a:solidFill>
                            <a:schemeClr val="tx1"/>
                          </a:solidFill>
                          <a:latin typeface="+mn-lt"/>
                          <a:ea typeface="MS PGothic" charset="-128"/>
                          <a:cs typeface="Calibri" panose="020F0502020204030204" pitchFamily="34" charset="0"/>
                        </a:rPr>
                        <a:t>The round table is usually organised </a:t>
                      </a:r>
                      <a:r>
                        <a:rPr lang="en-GB" sz="2000" b="1" kern="1200" dirty="0">
                          <a:solidFill>
                            <a:srgbClr val="174195"/>
                          </a:solidFill>
                          <a:latin typeface="Calibri" panose="020F0502020204030204" pitchFamily="34" charset="0"/>
                          <a:ea typeface="MS PGothic" charset="-128"/>
                          <a:cs typeface="Calibri" panose="020F0502020204030204" pitchFamily="34" charset="0"/>
                        </a:rPr>
                        <a:t>at the national economic and social council or at the European Commission's representation</a:t>
                      </a:r>
                      <a:r>
                        <a:rPr lang="en-GB" sz="2000" kern="1200" dirty="0">
                          <a:solidFill>
                            <a:schemeClr val="tx1"/>
                          </a:solidFill>
                          <a:latin typeface="+mn-lt"/>
                          <a:ea typeface="MS PGothic" charset="-128"/>
                          <a:cs typeface="Calibri" panose="020F0502020204030204" pitchFamily="34" charset="0"/>
                        </a:rPr>
                        <a:t>. </a:t>
                      </a:r>
                      <a:r>
                        <a:rPr lang="en-US" sz="2000" kern="1200" dirty="0">
                          <a:solidFill>
                            <a:schemeClr val="tx1"/>
                          </a:solidFill>
                          <a:latin typeface="+mn-lt"/>
                          <a:ea typeface="MS PGothic" charset="-128"/>
                          <a:cs typeface="Calibri" panose="020F0502020204030204" pitchFamily="34" charset="0"/>
                        </a:rPr>
                        <a:t>It can also be organised on the premises of one of your </a:t>
                      </a:r>
                      <a:r>
                        <a:rPr lang="en-GB" sz="2000" kern="1200" noProof="0" dirty="0">
                          <a:solidFill>
                            <a:schemeClr val="tx1"/>
                          </a:solidFill>
                          <a:latin typeface="+mn-lt"/>
                          <a:ea typeface="MS PGothic" charset="-128"/>
                          <a:cs typeface="Calibri" panose="020F0502020204030204" pitchFamily="34" charset="0"/>
                        </a:rPr>
                        <a:t>organisations</a:t>
                      </a:r>
                      <a:r>
                        <a:rPr lang="en-US" sz="2000" kern="1200" dirty="0">
                          <a:solidFill>
                            <a:schemeClr val="tx1"/>
                          </a:solidFill>
                          <a:latin typeface="+mn-lt"/>
                          <a:ea typeface="MS PGothic" charset="-128"/>
                          <a:cs typeface="Calibri" panose="020F0502020204030204" pitchFamily="34" charset="0"/>
                        </a:rPr>
                        <a:t>. There is no budget for room rental.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kern="1200" dirty="0">
                          <a:solidFill>
                            <a:schemeClr val="tx1"/>
                          </a:solidFill>
                          <a:latin typeface="+mn-lt"/>
                          <a:ea typeface="MS PGothic" charset="-128"/>
                          <a:cs typeface="Calibri" panose="020F0502020204030204" pitchFamily="34" charset="0"/>
                        </a:rPr>
                        <a:t>The discussions will be </a:t>
                      </a:r>
                      <a:r>
                        <a:rPr lang="en-GB" sz="2000" kern="1200" noProof="0" dirty="0">
                          <a:solidFill>
                            <a:schemeClr val="tx1"/>
                          </a:solidFill>
                          <a:latin typeface="+mn-lt"/>
                          <a:ea typeface="MS PGothic" charset="-128"/>
                          <a:cs typeface="Calibri" panose="020F0502020204030204" pitchFamily="34" charset="0"/>
                        </a:rPr>
                        <a:t>summarised</a:t>
                      </a:r>
                      <a:r>
                        <a:rPr lang="en-US" sz="2000" kern="1200" dirty="0">
                          <a:solidFill>
                            <a:schemeClr val="tx1"/>
                          </a:solidFill>
                          <a:latin typeface="+mn-lt"/>
                          <a:ea typeface="MS PGothic" charset="-128"/>
                          <a:cs typeface="Calibri" panose="020F0502020204030204" pitchFamily="34" charset="0"/>
                        </a:rPr>
                        <a:t> in a </a:t>
                      </a:r>
                      <a:r>
                        <a:rPr lang="en-US" sz="2000" b="1" kern="1200" dirty="0">
                          <a:solidFill>
                            <a:srgbClr val="174195"/>
                          </a:solidFill>
                          <a:latin typeface="Calibri" panose="020F0502020204030204" pitchFamily="34" charset="0"/>
                          <a:ea typeface="MS PGothic" charset="-128"/>
                          <a:cs typeface="Calibri" panose="020F0502020204030204" pitchFamily="34" charset="0"/>
                        </a:rPr>
                        <a:t>report</a:t>
                      </a:r>
                      <a:r>
                        <a:rPr lang="en-US" sz="2000" kern="1200" dirty="0">
                          <a:solidFill>
                            <a:schemeClr val="tx1"/>
                          </a:solidFill>
                          <a:latin typeface="+mn-lt"/>
                          <a:ea typeface="MS PGothic" charset="-128"/>
                          <a:cs typeface="Calibri" panose="020F0502020204030204" pitchFamily="34" charset="0"/>
                        </a:rPr>
                        <a:t>. The report will be published on the </a:t>
                      </a:r>
                      <a:r>
                        <a:rPr lang="en-US" sz="2000" kern="1200" dirty="0">
                          <a:solidFill>
                            <a:srgbClr val="174195"/>
                          </a:solidFill>
                          <a:latin typeface="+mn-lt"/>
                          <a:ea typeface="MS PGothic" charset="-128"/>
                          <a:cs typeface="Calibri" panose="020F0502020204030204" pitchFamily="34" charset="0"/>
                          <a:hlinkClick r:id="rId3">
                            <a:extLst>
                              <a:ext uri="{A12FA001-AC4F-418D-AE19-62706E023703}">
                                <ahyp:hlinkClr xmlns:ahyp="http://schemas.microsoft.com/office/drawing/2018/hyperlinkcolor" val="tx"/>
                              </a:ext>
                            </a:extLst>
                          </a:hlinkClick>
                        </a:rPr>
                        <a:t>ESG website</a:t>
                      </a:r>
                      <a:r>
                        <a:rPr lang="en-US" sz="2000" kern="1200" dirty="0">
                          <a:solidFill>
                            <a:schemeClr val="tx1"/>
                          </a:solidFill>
                          <a:latin typeface="+mn-lt"/>
                          <a:ea typeface="MS PGothic" charset="-128"/>
                          <a:cs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2000" kern="1200" dirty="0">
                        <a:solidFill>
                          <a:schemeClr val="tx1"/>
                        </a:solidFill>
                        <a:latin typeface="+mn-lt"/>
                        <a:ea typeface="MS PGothic" charset="-128"/>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2000" dirty="0"/>
                        <a:t>Countries pre-selected for the round tables*, which will be held between the second half of January and the first week of March 2026: </a:t>
                      </a:r>
                      <a:r>
                        <a:rPr lang="en-GB" sz="2000" b="1" kern="1200" dirty="0">
                          <a:solidFill>
                            <a:srgbClr val="174195"/>
                          </a:solidFill>
                          <a:latin typeface="Calibri" panose="020F0502020204030204" pitchFamily="34" charset="0"/>
                          <a:ea typeface="MS PGothic" charset="-128"/>
                          <a:cs typeface="Calibri" panose="020F0502020204030204" pitchFamily="34" charset="0"/>
                        </a:rPr>
                        <a:t>AT, CY, EE, FR </a:t>
                      </a:r>
                      <a:r>
                        <a:rPr lang="en-GB" sz="2000" kern="1200" dirty="0">
                          <a:solidFill>
                            <a:schemeClr val="tx1"/>
                          </a:solidFill>
                          <a:latin typeface="+mn-lt"/>
                          <a:ea typeface="MS PGothic" charset="-128"/>
                          <a:cs typeface="Calibri" panose="020F0502020204030204" pitchFamily="34" charset="0"/>
                        </a:rPr>
                        <a:t>and</a:t>
                      </a:r>
                      <a:r>
                        <a:rPr lang="en-GB" sz="2000" b="1" kern="1200" dirty="0">
                          <a:solidFill>
                            <a:srgbClr val="174195"/>
                          </a:solidFill>
                          <a:latin typeface="Calibri" panose="020F0502020204030204" pitchFamily="34" charset="0"/>
                          <a:ea typeface="MS PGothic" charset="-128"/>
                          <a:cs typeface="Calibri" panose="020F0502020204030204" pitchFamily="34" charset="0"/>
                        </a:rPr>
                        <a:t> RO.</a:t>
                      </a: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800" b="1" i="1" kern="1200" dirty="0">
                        <a:solidFill>
                          <a:srgbClr val="174195"/>
                        </a:solidFill>
                        <a:latin typeface="Calibri" panose="020F0502020204030204" pitchFamily="34" charset="0"/>
                        <a:ea typeface="MS PGothic" charset="-128"/>
                        <a:cs typeface="Calibri" panose="020F0502020204030204" pitchFamily="34" charset="0"/>
                      </a:endParaRPr>
                    </a:p>
                    <a:p>
                      <a:pPr marL="45720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800" b="1" i="1" kern="1200" dirty="0">
                        <a:solidFill>
                          <a:srgbClr val="174195"/>
                        </a:solidFill>
                        <a:latin typeface="Calibri" panose="020F0502020204030204" pitchFamily="34" charset="0"/>
                        <a:ea typeface="MS PGothic" charset="-128"/>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800" b="1" i="1" kern="1200" dirty="0">
                          <a:solidFill>
                            <a:srgbClr val="174195"/>
                          </a:solidFill>
                          <a:latin typeface="Calibri" panose="020F0502020204030204" pitchFamily="34" charset="0"/>
                          <a:ea typeface="MS PGothic" charset="-128"/>
                          <a:cs typeface="Calibri" panose="020F0502020204030204" pitchFamily="34" charset="0"/>
                        </a:rPr>
                        <a:t>       </a:t>
                      </a:r>
                      <a:r>
                        <a:rPr lang="en-GB" sz="1800" i="1" kern="1200" dirty="0">
                          <a:solidFill>
                            <a:schemeClr val="tx1"/>
                          </a:solidFill>
                          <a:latin typeface="+mn-lt"/>
                          <a:ea typeface="MS PGothic" charset="-128"/>
                          <a:cs typeface="Calibri" panose="020F0502020204030204" pitchFamily="34" charset="0"/>
                        </a:rPr>
                        <a:t>*countries proposed by the ESG Presidency – the members concerned have already been informed.</a:t>
                      </a:r>
                    </a:p>
                    <a:p>
                      <a:endParaRPr lang="en-GB" sz="1600" dirty="0"/>
                    </a:p>
                    <a:p>
                      <a:endParaRPr lang="en-GB"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33027476"/>
                  </a:ext>
                </a:extLst>
              </a:tr>
            </a:tbl>
          </a:graphicData>
        </a:graphic>
      </p:graphicFrame>
    </p:spTree>
    <p:extLst>
      <p:ext uri="{BB962C8B-B14F-4D97-AF65-F5344CB8AC3E}">
        <p14:creationId xmlns:p14="http://schemas.microsoft.com/office/powerpoint/2010/main" val="632773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information report ECO/691 (4/4)</a:t>
            </a:r>
            <a:br>
              <a:rPr lang="da-DK"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1835152"/>
            <a:ext cx="11418667" cy="482690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marL="285750" indent="-285750">
              <a:buFont typeface="Arial" panose="020B0604020202020204" pitchFamily="34" charset="0"/>
              <a:buChar char="•"/>
            </a:pPr>
            <a:endParaRPr lang="en-GB" b="1" dirty="0">
              <a:solidFill>
                <a:srgbClr val="174195"/>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b="1" dirty="0">
                <a:solidFill>
                  <a:srgbClr val="174195"/>
                </a:solidFill>
                <a:latin typeface="+mn-lt"/>
                <a:cs typeface="Calibri" panose="020F0502020204030204" pitchFamily="34" charset="0"/>
              </a:rPr>
              <a:t>What happens to these contributions next: </a:t>
            </a:r>
            <a:r>
              <a:rPr lang="en-GB" dirty="0">
                <a:solidFill>
                  <a:schemeClr val="tx1"/>
                </a:solidFill>
                <a:latin typeface="+mn-lt"/>
                <a:cs typeface="Calibri" panose="020F0502020204030204" pitchFamily="34" charset="0"/>
              </a:rPr>
              <a:t>they will be analysed and the main information extracted will be compiled (in tables and graphs) in an annex to the information report. The report itself will include recommendations from organised civil society, general trends and specific characteristics or differences observed in Member States.</a:t>
            </a:r>
          </a:p>
          <a:p>
            <a:pPr>
              <a:buNone/>
            </a:pPr>
            <a:endParaRPr lang="en-GB" dirty="0">
              <a:solidFill>
                <a:schemeClr val="tx1"/>
              </a:solidFill>
              <a:latin typeface="+mn-lt"/>
              <a:cs typeface="Calibri" panose="020F0502020204030204" pitchFamily="34" charset="0"/>
            </a:endParaRPr>
          </a:p>
          <a:p>
            <a:pPr marL="285750" indent="-285750">
              <a:buFont typeface="Arial" panose="020B0604020202020204" pitchFamily="34" charset="0"/>
              <a:buChar char="•"/>
            </a:pPr>
            <a:r>
              <a:rPr lang="en-GB" dirty="0">
                <a:solidFill>
                  <a:schemeClr val="tx1"/>
                </a:solidFill>
                <a:latin typeface="+mn-lt"/>
                <a:cs typeface="Calibri" panose="020F0502020204030204" pitchFamily="34" charset="0"/>
              </a:rPr>
              <a:t>The report will provide "only </a:t>
            </a:r>
            <a:r>
              <a:rPr lang="en-GB" b="1" dirty="0">
                <a:solidFill>
                  <a:srgbClr val="174195"/>
                </a:solidFill>
                <a:latin typeface="+mn-lt"/>
                <a:cs typeface="Calibri" panose="020F0502020204030204" pitchFamily="34" charset="0"/>
              </a:rPr>
              <a:t>factual information </a:t>
            </a:r>
            <a:r>
              <a:rPr lang="en-GB" dirty="0">
                <a:solidFill>
                  <a:schemeClr val="tx1"/>
                </a:solidFill>
                <a:latin typeface="+mn-lt"/>
                <a:cs typeface="Calibri" panose="020F0502020204030204" pitchFamily="34" charset="0"/>
              </a:rPr>
              <a:t>and, possibly, summaries of information </a:t>
            </a:r>
            <a:r>
              <a:rPr lang="en-GB" b="1" dirty="0">
                <a:solidFill>
                  <a:srgbClr val="174195"/>
                </a:solidFill>
                <a:latin typeface="+mn-lt"/>
                <a:cs typeface="Calibri" panose="020F0502020204030204" pitchFamily="34" charset="0"/>
              </a:rPr>
              <a:t>without recommendations</a:t>
            </a:r>
            <a:r>
              <a:rPr lang="en-GB" dirty="0">
                <a:solidFill>
                  <a:schemeClr val="tx1"/>
                </a:solidFill>
                <a:latin typeface="+mn-lt"/>
                <a:cs typeface="Calibri" panose="020F0502020204030204" pitchFamily="34" charset="0"/>
              </a:rPr>
              <a:t>" (Art. 49 of the </a:t>
            </a:r>
            <a:r>
              <a:rPr lang="en-GB" dirty="0" err="1">
                <a:solidFill>
                  <a:schemeClr val="tx1"/>
                </a:solidFill>
                <a:latin typeface="+mn-lt"/>
                <a:cs typeface="Calibri" panose="020F0502020204030204" pitchFamily="34" charset="0"/>
                <a:hlinkClick r:id="rId3"/>
              </a:rPr>
              <a:t>RoP</a:t>
            </a:r>
            <a:r>
              <a:rPr lang="en-GB" dirty="0">
                <a:solidFill>
                  <a:schemeClr val="tx1"/>
                </a:solidFill>
                <a:latin typeface="+mn-lt"/>
                <a:cs typeface="Calibri" panose="020F0502020204030204" pitchFamily="34" charset="0"/>
              </a:rPr>
              <a:t>).</a:t>
            </a:r>
          </a:p>
          <a:p>
            <a:pPr marL="285750" indent="-285750">
              <a:buFont typeface="Arial" panose="020B0604020202020204" pitchFamily="34" charset="0"/>
              <a:buChar char="•"/>
            </a:pPr>
            <a:endParaRPr lang="en-GB" dirty="0">
              <a:solidFill>
                <a:schemeClr val="tx1"/>
              </a:solidFill>
              <a:latin typeface="+mn-lt"/>
              <a:cs typeface="Calibri" panose="020F0502020204030204" pitchFamily="34" charset="0"/>
            </a:endParaRPr>
          </a:p>
        </p:txBody>
      </p:sp>
    </p:spTree>
    <p:extLst>
      <p:ext uri="{BB962C8B-B14F-4D97-AF65-F5344CB8AC3E}">
        <p14:creationId xmlns:p14="http://schemas.microsoft.com/office/powerpoint/2010/main" val="3561869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GB" sz="4267" dirty="0">
                <a:solidFill>
                  <a:schemeClr val="bg1"/>
                </a:solidFill>
                <a:effectLst>
                  <a:outerShdw blurRad="127000" dist="38100" dir="2700000" algn="tl" rotWithShape="0">
                    <a:prstClr val="black">
                      <a:alpha val="40000"/>
                    </a:prstClr>
                  </a:outerShdw>
                </a:effectLst>
                <a:latin typeface="Calibri" panose="020F0502020204030204" pitchFamily="34" charset="0"/>
              </a:rPr>
              <a:t>The Resolution ECO/692</a:t>
            </a: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marL="285750" indent="-285750" algn="just">
              <a:buFont typeface="Arial" panose="020B0604020202020204" pitchFamily="34" charset="0"/>
              <a:buChar char="•"/>
            </a:pPr>
            <a:r>
              <a:rPr lang="en-GB" dirty="0">
                <a:solidFill>
                  <a:schemeClr val="tx1"/>
                </a:solidFill>
                <a:latin typeface="+mn-lt"/>
                <a:cs typeface="Calibri" panose="020F0502020204030204" pitchFamily="34" charset="0"/>
              </a:rPr>
              <a:t>This Resolution will </a:t>
            </a:r>
            <a:r>
              <a:rPr lang="en-GB" b="1" dirty="0">
                <a:solidFill>
                  <a:srgbClr val="174195"/>
                </a:solidFill>
                <a:latin typeface="Calibri" panose="020F0502020204030204" pitchFamily="34" charset="0"/>
                <a:cs typeface="Calibri" panose="020F0502020204030204" pitchFamily="34" charset="0"/>
              </a:rPr>
              <a:t>complement the Information Report</a:t>
            </a:r>
            <a:r>
              <a:rPr lang="en-GB" dirty="0">
                <a:solidFill>
                  <a:schemeClr val="tx1"/>
                </a:solidFill>
                <a:latin typeface="+mn-lt"/>
                <a:cs typeface="Calibri" panose="020F0502020204030204" pitchFamily="34" charset="0"/>
              </a:rPr>
              <a:t> ECO/691.</a:t>
            </a:r>
          </a:p>
          <a:p>
            <a:pPr algn="just"/>
            <a:endParaRPr lang="en-GB" dirty="0">
              <a:solidFill>
                <a:schemeClr val="tx1"/>
              </a:solidFill>
              <a:latin typeface="+mn-lt"/>
              <a:cs typeface="Calibri" panose="020F0502020204030204" pitchFamily="34" charset="0"/>
            </a:endParaRPr>
          </a:p>
          <a:p>
            <a:pPr marL="285750" indent="-285750" algn="just">
              <a:buFont typeface="Arial" panose="020B0604020202020204" pitchFamily="34" charset="0"/>
              <a:buChar char="•"/>
            </a:pPr>
            <a:r>
              <a:rPr lang="en-GB" dirty="0">
                <a:solidFill>
                  <a:schemeClr val="tx1"/>
                </a:solidFill>
                <a:latin typeface="+mn-lt"/>
                <a:cs typeface="Calibri" panose="020F0502020204030204" pitchFamily="34" charset="0"/>
              </a:rPr>
              <a:t>It will include the </a:t>
            </a:r>
            <a:r>
              <a:rPr lang="en-GB" b="1" dirty="0">
                <a:solidFill>
                  <a:srgbClr val="174195"/>
                </a:solidFill>
                <a:latin typeface="Calibri" panose="020F0502020204030204" pitchFamily="34" charset="0"/>
                <a:cs typeface="Calibri" panose="020F0502020204030204" pitchFamily="34" charset="0"/>
              </a:rPr>
              <a:t>EESC's policy recommendations </a:t>
            </a:r>
            <a:r>
              <a:rPr lang="en-GB" dirty="0">
                <a:solidFill>
                  <a:schemeClr val="tx1"/>
                </a:solidFill>
                <a:latin typeface="+mn-lt"/>
                <a:cs typeface="Calibri" panose="020F0502020204030204" pitchFamily="34" charset="0"/>
              </a:rPr>
              <a:t>based on the results of the stakeholder consultation contained in the Information Report. It will allow the EESC to </a:t>
            </a:r>
            <a:r>
              <a:rPr lang="en-GB" b="1" dirty="0">
                <a:solidFill>
                  <a:srgbClr val="174195"/>
                </a:solidFill>
                <a:latin typeface="Calibri" panose="020F0502020204030204" pitchFamily="34" charset="0"/>
                <a:cs typeface="Calibri" panose="020F0502020204030204" pitchFamily="34" charset="0"/>
              </a:rPr>
              <a:t>formulate general and specific considerations</a:t>
            </a:r>
            <a:r>
              <a:rPr lang="en-GB" dirty="0">
                <a:solidFill>
                  <a:schemeClr val="tx1"/>
                </a:solidFill>
                <a:latin typeface="+mn-lt"/>
                <a:cs typeface="Calibri" panose="020F0502020204030204" pitchFamily="34" charset="0"/>
              </a:rPr>
              <a:t>, and to present the associated </a:t>
            </a:r>
            <a:r>
              <a:rPr lang="en-GB" b="1" dirty="0">
                <a:solidFill>
                  <a:srgbClr val="174195"/>
                </a:solidFill>
                <a:latin typeface="Calibri" panose="020F0502020204030204" pitchFamily="34" charset="0"/>
                <a:cs typeface="Calibri" panose="020F0502020204030204" pitchFamily="34" charset="0"/>
              </a:rPr>
              <a:t>EESC's conclusions and policy proposals</a:t>
            </a:r>
            <a:r>
              <a:rPr lang="en-GB" dirty="0">
                <a:solidFill>
                  <a:schemeClr val="tx1"/>
                </a:solidFill>
                <a:latin typeface="+mn-lt"/>
                <a:cs typeface="Calibri" panose="020F0502020204030204" pitchFamily="34" charset="0"/>
              </a:rPr>
              <a:t>.</a:t>
            </a:r>
            <a:endParaRPr lang="fr-BE" dirty="0">
              <a:solidFill>
                <a:schemeClr val="tx1"/>
              </a:solidFill>
              <a:latin typeface="+mn-lt"/>
              <a:cs typeface="Calibri" panose="020F0502020204030204" pitchFamily="34" charset="0"/>
            </a:endParaRPr>
          </a:p>
          <a:p>
            <a:pPr marL="285750" indent="-285750">
              <a:buFont typeface="Arial" panose="020B0604020202020204" pitchFamily="34" charset="0"/>
              <a:buChar char="•"/>
            </a:pPr>
            <a:endParaRPr lang="en-GB" dirty="0">
              <a:solidFill>
                <a:schemeClr val="tx1"/>
              </a:solidFill>
              <a:latin typeface="+mn-lt"/>
              <a:cs typeface="Calibri" panose="020F0502020204030204" pitchFamily="34" charset="0"/>
            </a:endParaRPr>
          </a:p>
          <a:p>
            <a:pPr marL="285750" indent="-285750">
              <a:buFont typeface="Arial" panose="020B0604020202020204" pitchFamily="34" charset="0"/>
              <a:buChar char="•"/>
            </a:pPr>
            <a:endParaRPr lang="en-GB" dirty="0">
              <a:solidFill>
                <a:schemeClr val="tx1"/>
              </a:solidFill>
              <a:latin typeface="+mn-lt"/>
              <a:cs typeface="Calibri" panose="020F0502020204030204" pitchFamily="34" charset="0"/>
            </a:endParaRPr>
          </a:p>
        </p:txBody>
      </p:sp>
    </p:spTree>
    <p:extLst>
      <p:ext uri="{BB962C8B-B14F-4D97-AF65-F5344CB8AC3E}">
        <p14:creationId xmlns:p14="http://schemas.microsoft.com/office/powerpoint/2010/main" val="1355824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88A81-5974-5A00-1370-4E4F1464C5B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57497-0FD6-28BB-C4D9-B73E2604356E}"/>
              </a:ext>
            </a:extLst>
          </p:cNvPr>
          <p:cNvSpPr/>
          <p:nvPr/>
        </p:nvSpPr>
        <p:spPr>
          <a:xfrm>
            <a:off x="0" y="6787"/>
            <a:ext cx="12192000" cy="1828364"/>
          </a:xfrm>
          <a:prstGeom prst="rect">
            <a:avLst/>
          </a:prstGeom>
          <a:solidFill>
            <a:srgbClr val="17419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LID4096" dirty="0"/>
          </a:p>
        </p:txBody>
      </p:sp>
      <p:sp>
        <p:nvSpPr>
          <p:cNvPr id="6" name="Title 1">
            <a:extLst>
              <a:ext uri="{FF2B5EF4-FFF2-40B4-BE49-F238E27FC236}">
                <a16:creationId xmlns:a16="http://schemas.microsoft.com/office/drawing/2014/main" id="{A8D5DE92-C780-8E78-EFDA-EE31EF28BAA3}"/>
              </a:ext>
            </a:extLst>
          </p:cNvPr>
          <p:cNvSpPr>
            <a:spLocks noGrp="1"/>
          </p:cNvSpPr>
          <p:nvPr>
            <p:ph type="title"/>
          </p:nvPr>
        </p:nvSpPr>
        <p:spPr>
          <a:xfrm>
            <a:off x="1" y="468000"/>
            <a:ext cx="12192000" cy="1659722"/>
          </a:xfrm>
        </p:spPr>
        <p:txBody>
          <a:bodyPr>
            <a:noAutofit/>
          </a:bodyPr>
          <a:lstStyle/>
          <a:p>
            <a:pPr algn="ct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b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br>
            <a:r>
              <a:rPr lang="en-US" sz="4267" dirty="0">
                <a:solidFill>
                  <a:schemeClr val="bg1"/>
                </a:solidFill>
                <a:effectLst>
                  <a:outerShdw blurRad="127000" dist="38100" dir="2700000" algn="tl" rotWithShape="0">
                    <a:prstClr val="black">
                      <a:alpha val="40000"/>
                    </a:prstClr>
                  </a:outerShdw>
                </a:effectLst>
                <a:latin typeface="Calibri" panose="020F0502020204030204" pitchFamily="34" charset="0"/>
              </a:rPr>
              <a:t>Timeline of the work on these documents:</a:t>
            </a:r>
            <a:br>
              <a:rPr lang="en-US" b="1" dirty="0">
                <a:solidFill>
                  <a:srgbClr val="4873B1"/>
                </a:solidFill>
                <a:latin typeface="Times New Roman" panose="02020603050405020304" pitchFamily="18" charset="0"/>
                <a:ea typeface="Times New Roman" panose="02020603050405020304" pitchFamily="18" charset="0"/>
                <a:cs typeface="Times New Roman" panose="02020603050405020304" pitchFamily="18" charset="0"/>
              </a:rPr>
            </a:br>
            <a:br>
              <a:rPr lang="en-GB" b="1" dirty="0">
                <a:solidFill>
                  <a:srgbClr val="4873B1"/>
                </a:solidFill>
                <a:latin typeface="Times New Roman" panose="02020603050405020304" pitchFamily="18" charset="0"/>
                <a:cs typeface="Times New Roman" panose="02020603050405020304" pitchFamily="18" charset="0"/>
              </a:rPr>
            </a:br>
            <a:r>
              <a:rPr lang="da-DK" sz="4267" dirty="0">
                <a:solidFill>
                  <a:schemeClr val="bg1"/>
                </a:solidFill>
                <a:effectLst>
                  <a:outerShdw blurRad="127000" dist="38100" dir="2700000" algn="tl" rotWithShape="0">
                    <a:prstClr val="black">
                      <a:alpha val="40000"/>
                    </a:prstClr>
                  </a:outerShdw>
                </a:effectLst>
                <a:latin typeface="Calibri" panose="020F0502020204030204" pitchFamily="34" charset="0"/>
              </a:rPr>
              <a:t> </a:t>
            </a:r>
            <a:br>
              <a:rPr lang="da-DK" dirty="0">
                <a:latin typeface="Times New Roman" panose="02020603050405020304" pitchFamily="18" charset="0"/>
                <a:cs typeface="Times New Roman" panose="02020603050405020304" pitchFamily="18" charset="0"/>
              </a:rPr>
            </a:br>
            <a:br>
              <a:rPr lang="en-GB" sz="4267" b="1" spc="67" dirty="0">
                <a:solidFill>
                  <a:schemeClr val="bg1"/>
                </a:solidFill>
                <a:latin typeface="Calibri" panose="020F0502020204030204" pitchFamily="34" charset="0"/>
                <a:ea typeface="MS PGothic" charset="0"/>
              </a:rPr>
            </a:br>
            <a:endParaRPr lang="en-US" sz="4267" dirty="0">
              <a:solidFill>
                <a:schemeClr val="bg1"/>
              </a:solidFill>
            </a:endParaRPr>
          </a:p>
        </p:txBody>
      </p:sp>
      <p:sp>
        <p:nvSpPr>
          <p:cNvPr id="7" name="Content Placeholder 2">
            <a:extLst>
              <a:ext uri="{FF2B5EF4-FFF2-40B4-BE49-F238E27FC236}">
                <a16:creationId xmlns:a16="http://schemas.microsoft.com/office/drawing/2014/main" id="{11E22556-F3F7-42C7-F2CE-887A92BC0B96}"/>
              </a:ext>
            </a:extLst>
          </p:cNvPr>
          <p:cNvSpPr txBox="1">
            <a:spLocks/>
          </p:cNvSpPr>
          <p:nvPr/>
        </p:nvSpPr>
        <p:spPr bwMode="auto">
          <a:xfrm>
            <a:off x="386666" y="2127722"/>
            <a:ext cx="11418667" cy="4534336"/>
          </a:xfrm>
          <a:prstGeom prst="rect">
            <a:avLst/>
          </a:prstGeom>
          <a:noFill/>
          <a:ln>
            <a:noFill/>
          </a:ln>
        </p:spPr>
        <p:txBody>
          <a:bodyPr/>
          <a:lstStyle>
            <a:lvl1pPr eaLnBrk="0" hangingPunct="0">
              <a:spcBef>
                <a:spcPct val="20000"/>
              </a:spcBef>
              <a:buFont typeface="Arial" charset="0"/>
              <a:buChar char="•"/>
              <a:defRPr sz="2400">
                <a:solidFill>
                  <a:srgbClr val="3477B2"/>
                </a:solidFill>
                <a:latin typeface="Arial Narrow" charset="0"/>
                <a:ea typeface="MS PGothic" charset="-128"/>
              </a:defRPr>
            </a:lvl1pPr>
            <a:lvl2pPr marL="742950" indent="-285750" eaLnBrk="0" hangingPunct="0">
              <a:spcBef>
                <a:spcPct val="20000"/>
              </a:spcBef>
              <a:buFont typeface="Arial" charset="0"/>
              <a:buChar char="–"/>
              <a:defRPr sz="2200">
                <a:solidFill>
                  <a:srgbClr val="3477B2"/>
                </a:solidFill>
                <a:latin typeface="Arial Narrow" charset="0"/>
                <a:ea typeface="MS PGothic" charset="-128"/>
              </a:defRPr>
            </a:lvl2pPr>
            <a:lvl3pPr marL="1143000" indent="-228600" eaLnBrk="0" hangingPunct="0">
              <a:spcBef>
                <a:spcPct val="20000"/>
              </a:spcBef>
              <a:buFont typeface="Arial" charset="0"/>
              <a:buChar char="•"/>
              <a:defRPr sz="2000">
                <a:solidFill>
                  <a:srgbClr val="3477B2"/>
                </a:solidFill>
                <a:latin typeface="Arial Narrow" charset="0"/>
                <a:ea typeface="MS PGothic" charset="-128"/>
              </a:defRPr>
            </a:lvl3pPr>
            <a:lvl4pPr marL="1600200" indent="-228600" eaLnBrk="0" hangingPunct="0">
              <a:spcBef>
                <a:spcPct val="20000"/>
              </a:spcBef>
              <a:buFont typeface="Arial" charset="0"/>
              <a:buChar char="–"/>
              <a:defRPr>
                <a:solidFill>
                  <a:srgbClr val="3477B2"/>
                </a:solidFill>
                <a:latin typeface="Arial Narrow" charset="0"/>
                <a:ea typeface="MS PGothic" charset="-128"/>
              </a:defRPr>
            </a:lvl4pPr>
            <a:lvl5pPr marL="2057400" indent="-228600" eaLnBrk="0" hangingPunct="0">
              <a:spcBef>
                <a:spcPct val="20000"/>
              </a:spcBef>
              <a:buFont typeface="Arial" charset="0"/>
              <a:buChar char="»"/>
              <a:defRPr sz="1600">
                <a:solidFill>
                  <a:srgbClr val="3477B2"/>
                </a:solidFill>
                <a:latin typeface="Arial Narrow" charset="0"/>
                <a:ea typeface="MS PGothic" charset="-128"/>
              </a:defRPr>
            </a:lvl5pPr>
            <a:lvl6pPr marL="25146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6pPr>
            <a:lvl7pPr marL="29718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7pPr>
            <a:lvl8pPr marL="34290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8pPr>
            <a:lvl9pPr marL="3886200" indent="-228600" eaLnBrk="0" fontAlgn="base" hangingPunct="0">
              <a:spcBef>
                <a:spcPct val="20000"/>
              </a:spcBef>
              <a:spcAft>
                <a:spcPct val="0"/>
              </a:spcAft>
              <a:buFont typeface="Arial" charset="0"/>
              <a:buChar char="»"/>
              <a:defRPr sz="1600">
                <a:solidFill>
                  <a:srgbClr val="3477B2"/>
                </a:solidFill>
                <a:latin typeface="Arial Narrow" charset="0"/>
                <a:ea typeface="MS PGothic" charset="-128"/>
              </a:defRPr>
            </a:lvl9pPr>
          </a:lstStyle>
          <a:p>
            <a:pPr algn="just">
              <a:lnSpc>
                <a:spcPct val="120000"/>
              </a:lnSpc>
              <a:buNone/>
            </a:pPr>
            <a:r>
              <a:rPr lang="en-GB" b="1" dirty="0">
                <a:solidFill>
                  <a:srgbClr val="174195"/>
                </a:solidFill>
                <a:latin typeface="Calibri" panose="020F0502020204030204" pitchFamily="34" charset="0"/>
                <a:cs typeface="Calibri" panose="020F0502020204030204" pitchFamily="34" charset="0"/>
              </a:rPr>
              <a:t>ECO/691– Information Report</a:t>
            </a:r>
            <a:endParaRPr lang="en-GB" dirty="0">
              <a:solidFill>
                <a:schemeClr val="tx1"/>
              </a:solidFill>
              <a:latin typeface="+mn-lt"/>
              <a:cs typeface="Calibri" panose="020F0502020204030204" pitchFamily="34" charset="0"/>
            </a:endParaRPr>
          </a:p>
          <a:p>
            <a:pPr marL="285750" indent="-285750" algn="just">
              <a:lnSpc>
                <a:spcPct val="120000"/>
              </a:lnSpc>
              <a:buFont typeface="Arial" panose="020B0604020202020204" pitchFamily="34" charset="0"/>
              <a:buChar char="•"/>
            </a:pPr>
            <a:r>
              <a:rPr lang="en-GB" dirty="0">
                <a:solidFill>
                  <a:schemeClr val="tx1"/>
                </a:solidFill>
                <a:latin typeface="+mn-lt"/>
                <a:cs typeface="Calibri" panose="020F0502020204030204" pitchFamily="34" charset="0"/>
              </a:rPr>
              <a:t>1st study group meeting: second week of January</a:t>
            </a:r>
          </a:p>
          <a:p>
            <a:pPr marL="285750" indent="-285750" algn="just">
              <a:lnSpc>
                <a:spcPct val="120000"/>
              </a:lnSpc>
              <a:buFont typeface="Arial" panose="020B0604020202020204" pitchFamily="34" charset="0"/>
              <a:buChar char="•"/>
            </a:pPr>
            <a:r>
              <a:rPr lang="en-GB" dirty="0">
                <a:solidFill>
                  <a:schemeClr val="tx1"/>
                </a:solidFill>
                <a:latin typeface="+mn-lt"/>
                <a:cs typeface="Calibri" panose="020F0502020204030204" pitchFamily="34" charset="0"/>
              </a:rPr>
              <a:t>2nd study group meeting: first two weeks of </a:t>
            </a:r>
            <a:r>
              <a:rPr lang="en-US" dirty="0">
                <a:solidFill>
                  <a:schemeClr val="tx1"/>
                </a:solidFill>
                <a:latin typeface="+mn-lt"/>
                <a:cs typeface="Calibri" panose="020F0502020204030204" pitchFamily="34" charset="0"/>
              </a:rPr>
              <a:t>April 2026</a:t>
            </a:r>
          </a:p>
          <a:p>
            <a:pPr algn="just">
              <a:lnSpc>
                <a:spcPct val="120000"/>
              </a:lnSpc>
              <a:buNone/>
            </a:pPr>
            <a:r>
              <a:rPr lang="en-US" b="1" dirty="0">
                <a:solidFill>
                  <a:srgbClr val="174195"/>
                </a:solidFill>
                <a:latin typeface="Calibri" panose="020F0502020204030204" pitchFamily="34" charset="0"/>
                <a:cs typeface="Calibri" panose="020F0502020204030204" pitchFamily="34" charset="0"/>
              </a:rPr>
              <a:t>ECO/692– Resolution</a:t>
            </a:r>
          </a:p>
          <a:p>
            <a:pPr marL="285750" indent="-285750" algn="just">
              <a:lnSpc>
                <a:spcPct val="120000"/>
              </a:lnSpc>
              <a:buFont typeface="Arial" panose="020B0604020202020204" pitchFamily="34" charset="0"/>
              <a:buChar char="•"/>
            </a:pPr>
            <a:r>
              <a:rPr lang="en-US" dirty="0">
                <a:solidFill>
                  <a:schemeClr val="tx1"/>
                </a:solidFill>
                <a:latin typeface="+mn-lt"/>
                <a:cs typeface="Calibri" panose="020F0502020204030204" pitchFamily="34" charset="0"/>
              </a:rPr>
              <a:t>April 2026</a:t>
            </a:r>
            <a:endParaRPr lang="en-GB" dirty="0">
              <a:solidFill>
                <a:schemeClr val="tx1"/>
              </a:solidFill>
              <a:latin typeface="+mn-lt"/>
              <a:cs typeface="Calibri" panose="020F0502020204030204" pitchFamily="34" charset="0"/>
            </a:endParaRPr>
          </a:p>
          <a:p>
            <a:pPr>
              <a:buNone/>
            </a:pPr>
            <a:endParaRPr lang="en-US" dirty="0">
              <a:solidFill>
                <a:schemeClr val="tx1"/>
              </a:solidFill>
              <a:latin typeface="+mn-lt"/>
              <a:cs typeface="Calibri" panose="020F0502020204030204" pitchFamily="34" charset="0"/>
            </a:endParaRPr>
          </a:p>
          <a:p>
            <a:pPr>
              <a:buNone/>
            </a:pPr>
            <a:r>
              <a:rPr lang="en-US" dirty="0">
                <a:solidFill>
                  <a:schemeClr val="tx1"/>
                </a:solidFill>
                <a:latin typeface="+mn-lt"/>
                <a:cs typeface="Calibri" panose="020F0502020204030204" pitchFamily="34" charset="0"/>
              </a:rPr>
              <a:t>The Information Report and the Resolution will be adopted together as a package at </a:t>
            </a:r>
            <a:endParaRPr lang="en-GB" dirty="0">
              <a:solidFill>
                <a:schemeClr val="tx1"/>
              </a:solidFill>
              <a:latin typeface="+mn-lt"/>
              <a:cs typeface="Calibri" panose="020F0502020204030204" pitchFamily="34" charset="0"/>
            </a:endParaRPr>
          </a:p>
          <a:p>
            <a:pPr lvl="0"/>
            <a:r>
              <a:rPr lang="en-GB" b="1" dirty="0">
                <a:solidFill>
                  <a:srgbClr val="174195"/>
                </a:solidFill>
                <a:latin typeface="Calibri" panose="020F0502020204030204" pitchFamily="34" charset="0"/>
                <a:cs typeface="Calibri" panose="020F0502020204030204" pitchFamily="34" charset="0"/>
              </a:rPr>
              <a:t> 4 June 2026 – ECO section meeting</a:t>
            </a:r>
            <a:endParaRPr lang="fr-BE" dirty="0">
              <a:solidFill>
                <a:schemeClr val="tx1"/>
              </a:solidFill>
              <a:latin typeface="+mn-lt"/>
              <a:cs typeface="Calibri" panose="020F0502020204030204" pitchFamily="34" charset="0"/>
            </a:endParaRPr>
          </a:p>
          <a:p>
            <a:r>
              <a:rPr lang="en-GB" b="1" dirty="0">
                <a:solidFill>
                  <a:srgbClr val="174195"/>
                </a:solidFill>
                <a:latin typeface="Calibri" panose="020F0502020204030204" pitchFamily="34" charset="0"/>
                <a:cs typeface="Calibri" panose="020F0502020204030204" pitchFamily="34" charset="0"/>
              </a:rPr>
              <a:t> 17 or 18 June 2026 EESC plenary session</a:t>
            </a:r>
            <a:endParaRPr lang="en-GB" dirty="0">
              <a:solidFill>
                <a:schemeClr val="tx1"/>
              </a:solidFill>
              <a:latin typeface="+mn-lt"/>
              <a:cs typeface="Calibri" panose="020F0502020204030204" pitchFamily="34" charset="0"/>
            </a:endParaRPr>
          </a:p>
        </p:txBody>
      </p:sp>
    </p:spTree>
    <p:extLst>
      <p:ext uri="{BB962C8B-B14F-4D97-AF65-F5344CB8AC3E}">
        <p14:creationId xmlns:p14="http://schemas.microsoft.com/office/powerpoint/2010/main" val="176013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EESC Intranet Document Content Type" ma:contentTypeID="0x010100B85EA8B0E0F14FF991E573FFDAD6900000CC66342BF00CDA4695473BDFE2817562" ma:contentTypeVersion="3" ma:contentTypeDescription="EESC Document Content Type" ma:contentTypeScope="" ma:versionID="f93c632e99410cf13ea9d6db538fbaf8">
  <xsd:schema xmlns:xsd="http://www.w3.org/2001/XMLSchema" xmlns:xs="http://www.w3.org/2001/XMLSchema" xmlns:p="http://schemas.microsoft.com/office/2006/metadata/properties" xmlns:ns2="84ff78c8-8306-40aa-9f0d-5f9558066e38" xmlns:ns4="http://schemas.microsoft.com/sharepoint/v4" targetNamespace="http://schemas.microsoft.com/office/2006/metadata/properties" ma:root="true" ma:fieldsID="f88fa8f08a918160f3497f0d66df42b1" ns2:_="" ns4:_="">
    <xsd:import namespace="84ff78c8-8306-40aa-9f0d-5f9558066e38"/>
    <xsd:import namespace="http://schemas.microsoft.com/sharepoint/v4"/>
    <xsd:element name="properties">
      <xsd:complexType>
        <xsd:sequence>
          <xsd:element name="documentManagement">
            <xsd:complexType>
              <xsd:all>
                <xsd:element ref="ns2:EESCDocumentTitleEN" minOccurs="0"/>
                <xsd:element ref="ns2:EESCDocumentTitleFR" minOccurs="0"/>
                <xsd:element ref="ns2:EESCDocumentLanguage" minOccurs="0"/>
                <xsd:element ref="ns2:EESCDocumentSubtitleEN" minOccurs="0"/>
                <xsd:element ref="ns2:EESCDocumentSubtitleFR" minOccurs="0"/>
                <xsd:element ref="ns2:EESCAbstractEN" minOccurs="0"/>
                <xsd:element ref="ns2:EESCAbstractFR" minOccurs="0"/>
                <xsd:element ref="ns2:kb6391ced37b48e7b8d8bf36654806b3" minOccurs="0"/>
                <xsd:element ref="ns2:EESCDocumentSortOrder" minOccurs="0"/>
                <xsd:element ref="ns2:p1e33a4286104e35b50e9a82123e5bb9"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ff78c8-8306-40aa-9f0d-5f9558066e38" elementFormDefault="qualified">
    <xsd:import namespace="http://schemas.microsoft.com/office/2006/documentManagement/types"/>
    <xsd:import namespace="http://schemas.microsoft.com/office/infopath/2007/PartnerControls"/>
    <xsd:element name="EESCDocumentTitleEN" ma:index="8" nillable="true" ma:displayName="Title EN" ma:internalName="EESCDocumentTitleEN">
      <xsd:simpleType>
        <xsd:restriction base="dms:Text"/>
      </xsd:simpleType>
    </xsd:element>
    <xsd:element name="EESCDocumentTitleFR" ma:index="9" nillable="true" ma:displayName="Titre" ma:internalName="EESCDocumentTitleFR">
      <xsd:simpleType>
        <xsd:restriction base="dms:Text"/>
      </xsd:simpleType>
    </xsd:element>
    <xsd:element name="EESCDocumentLanguage" ma:index="10" nillable="true" ma:displayName="Language" ma:default="EN" ma:format="Dropdown" ma:internalName="EESCDocumentLanguage" ma:readOnly="false">
      <xsd:simpleType>
        <xsd:restriction base="dms:Choice">
          <xsd:enumeration value="EN"/>
          <xsd:enumeration value="FR"/>
          <xsd:enumeration value="BG"/>
          <xsd:enumeration value="CS"/>
          <xsd:enumeration value="DA"/>
          <xsd:enumeration value="DE"/>
          <xsd:enumeration value="EL"/>
          <xsd:enumeration value="ES"/>
          <xsd:enumeration value="ET"/>
          <xsd:enumeration value="FI"/>
          <xsd:enumeration value="GA"/>
          <xsd:enumeration value="HR"/>
          <xsd:enumeration value="HU"/>
          <xsd:enumeration value="IS"/>
          <xsd:enumeration value="IT"/>
          <xsd:enumeration value="LT"/>
          <xsd:enumeration value="LV"/>
          <xsd:enumeration value="MT"/>
          <xsd:enumeration value="NL"/>
          <xsd:enumeration value="PL"/>
          <xsd:enumeration value="PT"/>
          <xsd:enumeration value="RO"/>
          <xsd:enumeration value="SK"/>
          <xsd:enumeration value="SL"/>
          <xsd:enumeration value="SV"/>
          <xsd:enumeration value="EN-FR"/>
          <xsd:enumeration value="FR-EN"/>
          <xsd:enumeration value="FR-NL"/>
          <xsd:enumeration value="EN-FR-DE"/>
          <xsd:enumeration value="All languages"/>
        </xsd:restriction>
      </xsd:simpleType>
    </xsd:element>
    <xsd:element name="EESCDocumentSubtitleEN" ma:index="11" nillable="true" ma:displayName="Document subtitle" ma:internalName="EESCDocumentSubtitleEN">
      <xsd:simpleType>
        <xsd:restriction base="dms:Text"/>
      </xsd:simpleType>
    </xsd:element>
    <xsd:element name="EESCDocumentSubtitleFR" ma:index="12" nillable="true" ma:displayName="Document sous-titre" ma:internalName="EESCDocumentSubtitleFR">
      <xsd:simpleType>
        <xsd:restriction base="dms:Text"/>
      </xsd:simpleType>
    </xsd:element>
    <xsd:element name="EESCAbstractEN" ma:index="13" nillable="true" ma:displayName="Document Abstract EN" ma:internalName="EESCAbstractEN">
      <xsd:simpleType>
        <xsd:restriction base="dms:Text"/>
      </xsd:simpleType>
    </xsd:element>
    <xsd:element name="EESCAbstractFR" ma:index="14" nillable="true" ma:displayName="Document Abstract FR" ma:internalName="EESCAbstractFR">
      <xsd:simpleType>
        <xsd:restriction base="dms:Text"/>
      </xsd:simpleType>
    </xsd:element>
    <xsd:element name="kb6391ced37b48e7b8d8bf36654806b3" ma:index="15" nillable="true" ma:taxonomy="true" ma:internalName="kb6391ced37b48e7b8d8bf36654806b3" ma:taxonomyFieldName="EESCDocumentClassification" ma:displayName="Document Classification" ma:fieldId="{4b6391ce-d37b-48e7-b8d8-bf36654806b3}" ma:sspId="2baa02b3-c216-49d5-b6dc-d11338e15416" ma:termSetId="f4a2c8fb-3bcd-4603-8c2b-00955e755e0a" ma:anchorId="00000000-0000-0000-0000-000000000000" ma:open="false" ma:isKeyword="false">
      <xsd:complexType>
        <xsd:sequence>
          <xsd:element ref="pc:Terms" minOccurs="0" maxOccurs="1"/>
        </xsd:sequence>
      </xsd:complexType>
    </xsd:element>
    <xsd:element name="EESCDocumentSortOrder" ma:index="17" nillable="true" ma:displayName="Sort Order" ma:decimals="0" ma:internalName="EESCDocumentSortOrder" ma:percentage="FALSE">
      <xsd:simpleType>
        <xsd:restriction base="dms:Number">
          <xsd:minInclusive value="1"/>
        </xsd:restriction>
      </xsd:simpleType>
    </xsd:element>
    <xsd:element name="p1e33a4286104e35b50e9a82123e5bb9" ma:index="19" nillable="true" ma:displayName="EESCAdditionalTopics_0" ma:hidden="true" ma:internalName="p1e33a4286104e35b50e9a82123e5bb9">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1"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EESCDocumentSubtitleEN xmlns="84ff78c8-8306-40aa-9f0d-5f9558066e38" xsi:nil="true"/>
    <kb6391ced37b48e7b8d8bf36654806b3 xmlns="84ff78c8-8306-40aa-9f0d-5f9558066e38">
      <Terms xmlns="http://schemas.microsoft.com/office/infopath/2007/PartnerControls"/>
    </kb6391ced37b48e7b8d8bf36654806b3>
    <EESCAbstractFR xmlns="84ff78c8-8306-40aa-9f0d-5f9558066e38" xsi:nil="true"/>
    <EESCAbstractEN xmlns="84ff78c8-8306-40aa-9f0d-5f9558066e38" xsi:nil="true"/>
    <EESCDocumentSortOrder xmlns="84ff78c8-8306-40aa-9f0d-5f9558066e38" xsi:nil="true"/>
    <EESCDocumentTitleFR xmlns="84ff78c8-8306-40aa-9f0d-5f9558066e38" xsi:nil="true"/>
    <EESCDocumentLanguage xmlns="84ff78c8-8306-40aa-9f0d-5f9558066e38">EN</EESCDocumentLanguage>
    <EESCDocumentSubtitleFR xmlns="84ff78c8-8306-40aa-9f0d-5f9558066e38" xsi:nil="true"/>
    <p1e33a4286104e35b50e9a82123e5bb9 xmlns="84ff78c8-8306-40aa-9f0d-5f9558066e38" xsi:nil="true"/>
    <EESCDocumentTitleEN xmlns="84ff78c8-8306-40aa-9f0d-5f9558066e38">Presentation of the EESC</EESCDocumentTitleEN>
    <IconOverlay xmlns="http://schemas.microsoft.com/sharepoint/v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737885D-B37D-4262-8467-6366DFFD91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4ff78c8-8306-40aa-9f0d-5f9558066e38"/>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A319CCD-C155-421F-9AE4-1C52F2E13363}">
  <ds:schemaRefs>
    <ds:schemaRef ds:uri="http://schemas.microsoft.com/office/infopath/2007/PartnerControls"/>
    <ds:schemaRef ds:uri="http://purl.org/dc/elements/1.1/"/>
    <ds:schemaRef ds:uri="http://schemas.microsoft.com/office/2006/metadata/properties"/>
    <ds:schemaRef ds:uri="84ff78c8-8306-40aa-9f0d-5f9558066e38"/>
    <ds:schemaRef ds:uri="http://schemas.microsoft.com/sharepoint/v4"/>
    <ds:schemaRef ds:uri="http://purl.org/dc/terms/"/>
    <ds:schemaRef ds:uri="http://schemas.openxmlformats.org/package/2006/metadata/core-properties"/>
    <ds:schemaRef ds:uri="http://purl.org/dc/dcmitype/"/>
    <ds:schemaRef ds:uri="http://schemas.microsoft.com/office/2006/documentManagement/types"/>
    <ds:schemaRef ds:uri="http://www.w3.org/XML/1998/namespace"/>
  </ds:schemaRefs>
</ds:datastoreItem>
</file>

<file path=customXml/itemProps3.xml><?xml version="1.0" encoding="utf-8"?>
<ds:datastoreItem xmlns:ds="http://schemas.openxmlformats.org/officeDocument/2006/customXml" ds:itemID="{F135D837-2201-456A-B999-EC0EB5B41A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166</TotalTime>
  <Words>1518</Words>
  <Application>Microsoft Office PowerPoint</Application>
  <PresentationFormat>Widescreen</PresentationFormat>
  <Paragraphs>241</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The consultation conducted in the context of   </vt:lpstr>
      <vt:lpstr>Explanation of the subject of this year’s consultation:  </vt:lpstr>
      <vt:lpstr> The information report ECO/691 (1/4)    </vt:lpstr>
      <vt:lpstr> The information report ECO/691 (2/4)    </vt:lpstr>
      <vt:lpstr> The information report ECO/691 (3/4)    </vt:lpstr>
      <vt:lpstr> The information report ECO/691 (4/4)    </vt:lpstr>
      <vt:lpstr> The Resolution ECO/692    </vt:lpstr>
      <vt:lpstr>  Timeline of the work on these documents:     </vt:lpstr>
      <vt:lpstr>   Who does what ? (1/2)       </vt:lpstr>
      <vt:lpstr>   Who does what ? (2/2)       </vt:lpstr>
      <vt:lpstr>  The national ESG Delegation 2025-2028       </vt:lpstr>
      <vt:lpstr>  The national ESG Delegation 2025-2028       </vt:lpstr>
      <vt:lpstr>  The national ESG Delegation 2025-2028       </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Visitors - EESC</dc:title>
  <dc:subject>Information document</dc:subject>
  <dc:creator>Andrejczuk Emilia</dc:creator>
  <cp:keywords>EESC-2025-00613-00-01-INFO-TRA-EN</cp:keywords>
  <dc:description>Rapporteur: -  Original language: - EN Date of document: - 03/03/2025 Date of meeting: -  External documents: -  Administrator responsible: -  ANDREJCZUK EMILIA</dc:description>
  <cp:lastModifiedBy>Gregoire Colombe</cp:lastModifiedBy>
  <cp:revision>482</cp:revision>
  <dcterms:created xsi:type="dcterms:W3CDTF">2024-07-17T07:57:29Z</dcterms:created>
  <dcterms:modified xsi:type="dcterms:W3CDTF">2025-12-15T13:21:10Z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0x010100B85EA8B0E0F14FF991E573FFDAD6900000CC66342BF00CDA4695473BDFE2817562</vt:lpwstr>
  </property>
  <property fmtid="{D5CDD505-2E9C-101B-9397-08002B2CF9AE}" pid="3" name="_dlc_DocIdItemGuid">
    <vt:lpwstr>ee313087-89b6-4259-9fde-3ce1cbe29eb5</vt:lpwstr>
  </property>
  <property fmtid="{D5CDD505-2E9C-101B-9397-08002B2CF9AE}" pid="4" name="AvailableTranslations">
    <vt:lpwstr>5;#EN|f2175f21-25d7-44a3-96da-d6a61b075e1b</vt:lpwstr>
  </property>
  <property fmtid="{D5CDD505-2E9C-101B-9397-08002B2CF9AE}" pid="5" name="DocumentType_0">
    <vt:lpwstr>INFO|d9136e7c-93a9-4c42-9d28-92b61e85f80c</vt:lpwstr>
  </property>
  <property fmtid="{D5CDD505-2E9C-101B-9397-08002B2CF9AE}" pid="6" name="DossierName_0">
    <vt:lpwstr/>
  </property>
  <property fmtid="{D5CDD505-2E9C-101B-9397-08002B2CF9AE}" pid="7" name="DocumentSource_0">
    <vt:lpwstr>EESC|422833ec-8d7e-4e65-8e4e-8bed07ffb729</vt:lpwstr>
  </property>
  <property fmtid="{D5CDD505-2E9C-101B-9397-08002B2CF9AE}" pid="8" name="DocumentNumber">
    <vt:i4>613</vt:i4>
  </property>
  <property fmtid="{D5CDD505-2E9C-101B-9397-08002B2CF9AE}" pid="9" name="FicheYear">
    <vt:i4>2025</vt:i4>
  </property>
  <property fmtid="{D5CDD505-2E9C-101B-9397-08002B2CF9AE}" pid="10" name="DocumentVersion">
    <vt:i4>1</vt:i4>
  </property>
  <property fmtid="{D5CDD505-2E9C-101B-9397-08002B2CF9AE}" pid="11" name="DocumentStatus">
    <vt:lpwstr>13;#TRA|150d2a88-1431-44e6-a8ca-0bb753ab8672</vt:lpwstr>
  </property>
  <property fmtid="{D5CDD505-2E9C-101B-9397-08002B2CF9AE}" pid="12" name="DocumentPart">
    <vt:i4>0</vt:i4>
  </property>
  <property fmtid="{D5CDD505-2E9C-101B-9397-08002B2CF9AE}" pid="13" name="DossierName">
    <vt:lpwstr/>
  </property>
  <property fmtid="{D5CDD505-2E9C-101B-9397-08002B2CF9AE}" pid="14" name="DocumentSource">
    <vt:lpwstr>1;#EESC|422833ec-8d7e-4e65-8e4e-8bed07ffb729</vt:lpwstr>
  </property>
  <property fmtid="{D5CDD505-2E9C-101B-9397-08002B2CF9AE}" pid="15" name="DocumentType">
    <vt:lpwstr>9;#INFO|d9136e7c-93a9-4c42-9d28-92b61e85f80c</vt:lpwstr>
  </property>
  <property fmtid="{D5CDD505-2E9C-101B-9397-08002B2CF9AE}" pid="16" name="RequestingService">
    <vt:lpwstr>Visites / Publications</vt:lpwstr>
  </property>
  <property fmtid="{D5CDD505-2E9C-101B-9397-08002B2CF9AE}" pid="17" name="Confidentiality">
    <vt:lpwstr>6;#Internal|2451815e-8241-4bbf-a22e-1ab710712bf2</vt:lpwstr>
  </property>
  <property fmtid="{D5CDD505-2E9C-101B-9397-08002B2CF9AE}" pid="18" name="MeetingName_0">
    <vt:lpwstr/>
  </property>
  <property fmtid="{D5CDD505-2E9C-101B-9397-08002B2CF9AE}" pid="19" name="Confidentiality_0">
    <vt:lpwstr>Internal|2451815e-8241-4bbf-a22e-1ab710712bf2</vt:lpwstr>
  </property>
  <property fmtid="{D5CDD505-2E9C-101B-9397-08002B2CF9AE}" pid="20" name="OriginalLanguage">
    <vt:lpwstr>5;#EN|f2175f21-25d7-44a3-96da-d6a61b075e1b</vt:lpwstr>
  </property>
  <property fmtid="{D5CDD505-2E9C-101B-9397-08002B2CF9AE}" pid="21" name="MeetingName">
    <vt:lpwstr/>
  </property>
  <property fmtid="{D5CDD505-2E9C-101B-9397-08002B2CF9AE}" pid="22" name="AvailableTranslations_0">
    <vt:lpwstr/>
  </property>
  <property fmtid="{D5CDD505-2E9C-101B-9397-08002B2CF9AE}" pid="23" name="DocumentStatus_0">
    <vt:lpwstr>TRA|150d2a88-1431-44e6-a8ca-0bb753ab8672</vt:lpwstr>
  </property>
  <property fmtid="{D5CDD505-2E9C-101B-9397-08002B2CF9AE}" pid="24" name="OriginalLanguage_0">
    <vt:lpwstr>EN|f2175f21-25d7-44a3-96da-d6a61b075e1b</vt:lpwstr>
  </property>
  <property fmtid="{D5CDD505-2E9C-101B-9397-08002B2CF9AE}" pid="25" name="TaxCatchAll">
    <vt:lpwstr>18;#Tools|475ae005-fd1e-4cd0-b272-1b5cb0b043f6;#17;#Directorate D|36b7f3d4-cd73-4d31-ae6c-0c88c5a21e92;#9;#Presentations of the EESC|7c39bac2-8d5f-497f-a17f-91f188c4b231;#1;#D2 VIP|8d689e1f-5f09-4b8f-9c26-9b42f0dffbd9</vt:lpwstr>
  </property>
  <property fmtid="{D5CDD505-2E9C-101B-9397-08002B2CF9AE}" pid="26" name="VersionStatus_0">
    <vt:lpwstr>Final|ea5e6674-7b27-4bac-b091-73adbb394efe</vt:lpwstr>
  </property>
  <property fmtid="{D5CDD505-2E9C-101B-9397-08002B2CF9AE}" pid="27" name="VersionStatus">
    <vt:lpwstr>8;#Final|ea5e6674-7b27-4bac-b091-73adbb394efe</vt:lpwstr>
  </property>
  <property fmtid="{D5CDD505-2E9C-101B-9397-08002B2CF9AE}" pid="28" name="DocumentYear">
    <vt:i4>2025</vt:i4>
  </property>
  <property fmtid="{D5CDD505-2E9C-101B-9397-08002B2CF9AE}" pid="29" name="FicheNumber">
    <vt:i4>2094</vt:i4>
  </property>
  <property fmtid="{D5CDD505-2E9C-101B-9397-08002B2CF9AE}" pid="30" name="DocumentLanguage">
    <vt:lpwstr>5;#EN|f2175f21-25d7-44a3-96da-d6a61b075e1b</vt:lpwstr>
  </property>
  <property fmtid="{D5CDD505-2E9C-101B-9397-08002B2CF9AE}" pid="31" name="_docset_NoMedatataSyncRequired">
    <vt:lpwstr>False</vt:lpwstr>
  </property>
  <property fmtid="{D5CDD505-2E9C-101B-9397-08002B2CF9AE}" pid="32" name="p4cc95f7838144738d31897a3c221961">
    <vt:lpwstr>Directorate D|36b7f3d4-cd73-4d31-ae6c-0c88c5a21e92</vt:lpwstr>
  </property>
  <property fmtid="{D5CDD505-2E9C-101B-9397-08002B2CF9AE}" pid="33" name="f63f70ecaa7045529a6c1c36eee6ae4a">
    <vt:lpwstr>Tools|475ae005-fd1e-4cd0-b272-1b5cb0b043f6</vt:lpwstr>
  </property>
  <property fmtid="{D5CDD505-2E9C-101B-9397-08002B2CF9AE}" pid="34" name="a25935c57f394befb28598c841abebd2">
    <vt:lpwstr>Presentations of the EESC|7c39bac2-8d5f-497f-a17f-91f188c4b231</vt:lpwstr>
  </property>
  <property fmtid="{D5CDD505-2E9C-101B-9397-08002B2CF9AE}" pid="35" name="EESCDecisionBasis">
    <vt:lpwstr/>
  </property>
  <property fmtid="{D5CDD505-2E9C-101B-9397-08002B2CF9AE}" pid="36" name="EESCDocumentClassification">
    <vt:lpwstr/>
  </property>
  <property fmtid="{D5CDD505-2E9C-101B-9397-08002B2CF9AE}" pid="37" name="EESCDirectorate">
    <vt:lpwstr>17;#Directorate D|36b7f3d4-cd73-4d31-ae6c-0c88c5a21e92</vt:lpwstr>
  </property>
  <property fmtid="{D5CDD505-2E9C-101B-9397-08002B2CF9AE}" pid="38" name="f771e245770a4291871e6eda99aa83f7">
    <vt:lpwstr/>
  </property>
  <property fmtid="{D5CDD505-2E9C-101B-9397-08002B2CF9AE}" pid="39" name="p1e33a4286104e35b50e9a82123e5bb90">
    <vt:lpwstr/>
  </property>
  <property fmtid="{D5CDD505-2E9C-101B-9397-08002B2CF9AE}" pid="40" name="e9bd31856ca3416783fad5b473c0cbcf">
    <vt:lpwstr>D2 VIP|8d689e1f-5f09-4b8f-9c26-9b42f0dffbd9</vt:lpwstr>
  </property>
  <property fmtid="{D5CDD505-2E9C-101B-9397-08002B2CF9AE}" pid="41" name="EESCAdditionalTopics">
    <vt:lpwstr/>
  </property>
  <property fmtid="{D5CDD505-2E9C-101B-9397-08002B2CF9AE}" pid="42" name="EESCTopic">
    <vt:lpwstr>9;#Presentations of the EESC|7c39bac2-8d5f-497f-a17f-91f188c4b231</vt:lpwstr>
  </property>
  <property fmtid="{D5CDD505-2E9C-101B-9397-08002B2CF9AE}" pid="43" name="EESCUnit">
    <vt:lpwstr>1;#D2 VIP|8d689e1f-5f09-4b8f-9c26-9b42f0dffbd9</vt:lpwstr>
  </property>
  <property fmtid="{D5CDD505-2E9C-101B-9397-08002B2CF9AE}" pid="44" name="EESCWebpart">
    <vt:lpwstr>18;#Tools|475ae005-fd1e-4cd0-b272-1b5cb0b043f6</vt:lpwstr>
  </property>
</Properties>
</file>