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2.xml" ContentType="application/vnd.openxmlformats-officedocument.drawingml.chart+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5"/>
  </p:sldMasterIdLst>
  <p:notesMasterIdLst>
    <p:notesMasterId r:id="rId23"/>
  </p:notesMasterIdLst>
  <p:sldIdLst>
    <p:sldId id="2147377730" r:id="rId6"/>
    <p:sldId id="2147377735" r:id="rId7"/>
    <p:sldId id="257" r:id="rId8"/>
    <p:sldId id="2147377760" r:id="rId9"/>
    <p:sldId id="2147377732" r:id="rId10"/>
    <p:sldId id="1519" r:id="rId11"/>
    <p:sldId id="2147377736" r:id="rId12"/>
    <p:sldId id="2147377734" r:id="rId13"/>
    <p:sldId id="1771" r:id="rId14"/>
    <p:sldId id="2147377748" r:id="rId15"/>
    <p:sldId id="2147377754" r:id="rId16"/>
    <p:sldId id="2147377757" r:id="rId17"/>
    <p:sldId id="2147377739" r:id="rId18"/>
    <p:sldId id="2147377746" r:id="rId19"/>
    <p:sldId id="2147377720" r:id="rId20"/>
    <p:sldId id="2147377747" r:id="rId21"/>
    <p:sldId id="2147377758" r:id="rId22"/>
  </p:sldIdLst>
  <p:sldSz cx="9144000" cy="5143500" type="screen16x9"/>
  <p:notesSz cx="6858000" cy="9144000"/>
  <p:defaultTextStyle>
    <a:defPPr>
      <a:defRPr lang="en-FI"/>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EFEF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887BE88-8CD5-4AD5-82B3-F5AFAB033C56}" v="287" dt="2025-11-28T06:50:34.554"/>
  </p1510:revLst>
</p1510:revInfo>
</file>

<file path=ppt/tableStyles.xml><?xml version="1.0" encoding="utf-8"?>
<a:tblStyleLst xmlns:a="http://schemas.openxmlformats.org/drawingml/2006/main" def="{5C22544A-7EE6-4342-B048-85BDC9FD1C3A}">
  <a:tblStyle styleId="{5C22544A-7EE6-4342-B048-85BDC9FD1C3A}" styleName="Normaali tyyli 2 - Korostu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45" autoAdjust="0"/>
  </p:normalViewPr>
  <p:slideViewPr>
    <p:cSldViewPr snapToGrid="0">
      <p:cViewPr varScale="1">
        <p:scale>
          <a:sx n="100" d="100"/>
          <a:sy n="100" d="100"/>
        </p:scale>
        <p:origin x="974" y="62"/>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presProps" Target="presProp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notesMaster" Target="notesMasters/notesMaster1.xml"/><Relationship Id="rId28" Type="http://schemas.microsoft.com/office/2015/10/relationships/revisionInfo" Target="revisionInfo.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1200" b="0" i="0" u="none" strike="noStrike" baseline="0" dirty="0">
                <a:effectLst/>
              </a:rPr>
              <a:t>Imports of low-value goods in e-commerce</a:t>
            </a:r>
            <a:endParaRPr lang="en-US" sz="900" dirty="0"/>
          </a:p>
        </c:rich>
      </c:tx>
      <c:layout>
        <c:manualLayout>
          <c:xMode val="edge"/>
          <c:yMode val="edge"/>
          <c:x val="0.25904829568886617"/>
          <c:y val="1.9067669194856238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manualLayout>
          <c:layoutTarget val="inner"/>
          <c:xMode val="edge"/>
          <c:yMode val="edge"/>
          <c:x val="6.4769593008956627E-2"/>
          <c:y val="0.27497966954950298"/>
          <c:w val="0.93380552068672573"/>
          <c:h val="0.61301310184587587"/>
        </c:manualLayout>
      </c:layout>
      <c:barChart>
        <c:barDir val="col"/>
        <c:grouping val="clustered"/>
        <c:varyColors val="0"/>
        <c:ser>
          <c:idx val="0"/>
          <c:order val="0"/>
          <c:tx>
            <c:strRef>
              <c:f>Taul1!$B$1</c:f>
              <c:strCache>
                <c:ptCount val="1"/>
                <c:pt idx="0">
                  <c:v>Lähetykset Suomeen milj. kappaletta</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Taul1!$A$2:$A$6</c:f>
              <c:numCache>
                <c:formatCode>General</c:formatCode>
                <c:ptCount val="5"/>
                <c:pt idx="0">
                  <c:v>2021</c:v>
                </c:pt>
                <c:pt idx="1">
                  <c:v>2022</c:v>
                </c:pt>
                <c:pt idx="2">
                  <c:v>2023</c:v>
                </c:pt>
                <c:pt idx="3">
                  <c:v>2024</c:v>
                </c:pt>
                <c:pt idx="4">
                  <c:v>2025</c:v>
                </c:pt>
              </c:numCache>
            </c:numRef>
          </c:cat>
          <c:val>
            <c:numRef>
              <c:f>Taul1!$B$2:$B$6</c:f>
              <c:numCache>
                <c:formatCode>General</c:formatCode>
                <c:ptCount val="5"/>
                <c:pt idx="0">
                  <c:v>0.3</c:v>
                </c:pt>
                <c:pt idx="1">
                  <c:v>0.8</c:v>
                </c:pt>
                <c:pt idx="2">
                  <c:v>3.6</c:v>
                </c:pt>
                <c:pt idx="3">
                  <c:v>28.2</c:v>
                </c:pt>
                <c:pt idx="4">
                  <c:v>50</c:v>
                </c:pt>
              </c:numCache>
            </c:numRef>
          </c:val>
          <c:extLst>
            <c:ext xmlns:c16="http://schemas.microsoft.com/office/drawing/2014/chart" uri="{C3380CC4-5D6E-409C-BE32-E72D297353CC}">
              <c16:uniqueId val="{00000000-DC82-4D7F-ADE0-DD9385BE5CE7}"/>
            </c:ext>
          </c:extLst>
        </c:ser>
        <c:dLbls>
          <c:dLblPos val="outEnd"/>
          <c:showLegendKey val="0"/>
          <c:showVal val="1"/>
          <c:showCatName val="0"/>
          <c:showSerName val="0"/>
          <c:showPercent val="0"/>
          <c:showBubbleSize val="0"/>
        </c:dLbls>
        <c:gapWidth val="219"/>
        <c:overlap val="-27"/>
        <c:axId val="1709071775"/>
        <c:axId val="1709072255"/>
      </c:barChart>
      <c:catAx>
        <c:axId val="1709071775"/>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crossAx val="1709072255"/>
        <c:crosses val="autoZero"/>
        <c:auto val="1"/>
        <c:lblAlgn val="ctr"/>
        <c:lblOffset val="100"/>
        <c:noMultiLvlLbl val="0"/>
      </c:catAx>
      <c:valAx>
        <c:axId val="1709072255"/>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crossAx val="170907177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8946904450230171E-2"/>
          <c:y val="0.13368856318785435"/>
          <c:w val="0.54790361457422621"/>
          <c:h val="0.66736688825616763"/>
        </c:manualLayout>
      </c:layout>
      <c:barChart>
        <c:barDir val="col"/>
        <c:grouping val="stacked"/>
        <c:varyColors val="0"/>
        <c:ser>
          <c:idx val="1"/>
          <c:order val="0"/>
          <c:tx>
            <c:strRef>
              <c:f>Sheet1!$A$2</c:f>
              <c:strCache>
                <c:ptCount val="1"/>
              </c:strCache>
            </c:strRef>
          </c:tx>
          <c:spPr>
            <a:solidFill>
              <a:srgbClr val="8E427A"/>
            </a:solidFill>
          </c:spPr>
          <c:invertIfNegative val="0"/>
          <c:dLbls>
            <c:numFmt formatCode="#,##0" sourceLinked="0"/>
            <c:spPr>
              <a:noFill/>
              <a:ln>
                <a:noFill/>
              </a:ln>
              <a:effectLst/>
            </c:spPr>
            <c:txPr>
              <a:bodyPr wrap="square" lIns="38100" tIns="19050" rIns="38100" bIns="19050" anchor="ctr">
                <a:spAutoFit/>
              </a:bodyPr>
              <a:lstStyle/>
              <a:p>
                <a:pPr>
                  <a:defRPr sz="1100" b="1">
                    <a:solidFill>
                      <a:schemeClr val="bg1"/>
                    </a:solidFill>
                  </a:defRPr>
                </a:pPr>
                <a:endParaRPr lang="fr-FR"/>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Sheet1!$B$1:$F$1</c:f>
              <c:strCache>
                <c:ptCount val="4"/>
                <c:pt idx="0">
                  <c:v>Textiles and footwear</c:v>
                </c:pt>
                <c:pt idx="1">
                  <c:v>Electric appliances, electronics</c:v>
                </c:pt>
                <c:pt idx="2">
                  <c:v>Toys</c:v>
                </c:pt>
                <c:pt idx="3">
                  <c:v>Cosmetics</c:v>
                </c:pt>
              </c:strCache>
            </c:strRef>
          </c:cat>
          <c:val>
            <c:numRef>
              <c:f>Sheet1!$B$2:$F$2</c:f>
              <c:numCache>
                <c:formatCode>General</c:formatCode>
                <c:ptCount val="5"/>
              </c:numCache>
            </c:numRef>
          </c:val>
          <c:extLst>
            <c:ext xmlns:c16="http://schemas.microsoft.com/office/drawing/2014/chart" uri="{C3380CC4-5D6E-409C-BE32-E72D297353CC}">
              <c16:uniqueId val="{00000000-379D-4E0B-BE64-D7DDB582B140}"/>
            </c:ext>
          </c:extLst>
        </c:ser>
        <c:ser>
          <c:idx val="0"/>
          <c:order val="1"/>
          <c:tx>
            <c:strRef>
              <c:f>Sheet1!$A$3</c:f>
              <c:strCache>
                <c:ptCount val="1"/>
              </c:strCache>
            </c:strRef>
          </c:tx>
          <c:spPr>
            <a:solidFill>
              <a:schemeClr val="bg1"/>
            </a:solidFill>
            <a:ln w="19050">
              <a:noFill/>
              <a:prstDash val="solid"/>
            </a:ln>
          </c:spPr>
          <c:invertIfNegative val="0"/>
          <c:cat>
            <c:strRef>
              <c:f>Sheet1!$B$1:$F$1</c:f>
              <c:strCache>
                <c:ptCount val="4"/>
                <c:pt idx="0">
                  <c:v>Textiles and footwear</c:v>
                </c:pt>
                <c:pt idx="1">
                  <c:v>Electric appliances, electronics</c:v>
                </c:pt>
                <c:pt idx="2">
                  <c:v>Toys</c:v>
                </c:pt>
                <c:pt idx="3">
                  <c:v>Cosmetics</c:v>
                </c:pt>
              </c:strCache>
            </c:strRef>
          </c:cat>
          <c:val>
            <c:numRef>
              <c:f>Sheet1!$B$3:$F$3</c:f>
              <c:numCache>
                <c:formatCode>#,##0</c:formatCode>
                <c:ptCount val="5"/>
                <c:pt idx="0">
                  <c:v>65</c:v>
                </c:pt>
                <c:pt idx="1">
                  <c:v>70</c:v>
                </c:pt>
                <c:pt idx="2">
                  <c:v>61</c:v>
                </c:pt>
                <c:pt idx="3">
                  <c:v>66</c:v>
                </c:pt>
              </c:numCache>
            </c:numRef>
          </c:val>
          <c:extLst>
            <c:ext xmlns:c16="http://schemas.microsoft.com/office/drawing/2014/chart" uri="{C3380CC4-5D6E-409C-BE32-E72D297353CC}">
              <c16:uniqueId val="{00000001-379D-4E0B-BE64-D7DDB582B140}"/>
            </c:ext>
          </c:extLst>
        </c:ser>
        <c:ser>
          <c:idx val="2"/>
          <c:order val="2"/>
          <c:tx>
            <c:strRef>
              <c:f>Sheet1!$A$4</c:f>
              <c:strCache>
                <c:ptCount val="1"/>
              </c:strCache>
            </c:strRef>
          </c:tx>
          <c:spPr>
            <a:noFill/>
            <a:ln w="19050">
              <a:noFill/>
            </a:ln>
          </c:spPr>
          <c:invertIfNegative val="0"/>
          <c:dLbls>
            <c:dLbl>
              <c:idx val="0"/>
              <c:tx>
                <c:rich>
                  <a:bodyPr/>
                  <a:lstStyle/>
                  <a:p>
                    <a:fld id="{CBFB444A-DC7A-4CB7-B25F-6DBA840EF0DF}" type="CELLRANGE">
                      <a:rPr lang="en-US"/>
                      <a:pPr/>
                      <a:t>[CELLRANGE]</a:t>
                    </a:fld>
                    <a:endParaRPr lang="fr-BE"/>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2-379D-4E0B-BE64-D7DDB582B140}"/>
                </c:ext>
              </c:extLst>
            </c:dLbl>
            <c:dLbl>
              <c:idx val="1"/>
              <c:tx>
                <c:rich>
                  <a:bodyPr/>
                  <a:lstStyle/>
                  <a:p>
                    <a:fld id="{F68DB3E5-E23C-4A7F-A768-9231FDCB886A}" type="CELLRANGE">
                      <a:rPr lang="en-US"/>
                      <a:pPr/>
                      <a:t>[CELLRANGE]</a:t>
                    </a:fld>
                    <a:endParaRPr lang="fr-BE"/>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3-379D-4E0B-BE64-D7DDB582B140}"/>
                </c:ext>
              </c:extLst>
            </c:dLbl>
            <c:dLbl>
              <c:idx val="2"/>
              <c:tx>
                <c:rich>
                  <a:bodyPr/>
                  <a:lstStyle/>
                  <a:p>
                    <a:fld id="{61AAE4C4-5A6A-4B76-B559-FE74D953BF2E}" type="CELLRANGE">
                      <a:rPr lang="en-US"/>
                      <a:pPr/>
                      <a:t>[CELLRANGE]</a:t>
                    </a:fld>
                    <a:endParaRPr lang="fr-BE"/>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4-379D-4E0B-BE64-D7DDB582B140}"/>
                </c:ext>
              </c:extLst>
            </c:dLbl>
            <c:dLbl>
              <c:idx val="3"/>
              <c:tx>
                <c:rich>
                  <a:bodyPr/>
                  <a:lstStyle/>
                  <a:p>
                    <a:fld id="{A45D2CD7-B6A9-4F43-A95F-EA09F1FEC562}" type="CELLRANGE">
                      <a:rPr lang="en-US"/>
                      <a:pPr/>
                      <a:t>[CELLRANGE]</a:t>
                    </a:fld>
                    <a:endParaRPr lang="fr-BE"/>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5-379D-4E0B-BE64-D7DDB582B140}"/>
                </c:ext>
              </c:extLst>
            </c:dLbl>
            <c:dLbl>
              <c:idx val="4"/>
              <c:tx>
                <c:rich>
                  <a:bodyPr/>
                  <a:lstStyle/>
                  <a:p>
                    <a:endParaRPr lang="fi-FI"/>
                  </a:p>
                </c:rich>
              </c:tx>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6-379D-4E0B-BE64-D7DDB582B140}"/>
                </c:ext>
              </c:extLst>
            </c:dLbl>
            <c:numFmt formatCode="#,##0" sourceLinked="0"/>
            <c:spPr>
              <a:noFill/>
              <a:ln>
                <a:noFill/>
              </a:ln>
              <a:effectLst/>
            </c:spPr>
            <c:txPr>
              <a:bodyPr wrap="square" lIns="38100" tIns="19050" rIns="38100" bIns="19050" anchor="ctr">
                <a:spAutoFit/>
              </a:bodyPr>
              <a:lstStyle/>
              <a:p>
                <a:pPr>
                  <a:defRPr sz="900" b="0">
                    <a:solidFill>
                      <a:srgbClr val="000000"/>
                    </a:solidFill>
                  </a:defRPr>
                </a:pPr>
                <a:endParaRPr lang="fr-FR"/>
              </a:p>
            </c:txP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0"/>
              </c:ext>
            </c:extLst>
          </c:dLbls>
          <c:cat>
            <c:strRef>
              <c:f>Sheet1!$B$1:$F$1</c:f>
              <c:strCache>
                <c:ptCount val="4"/>
                <c:pt idx="0">
                  <c:v>Textiles and footwear</c:v>
                </c:pt>
                <c:pt idx="1">
                  <c:v>Electric appliances, electronics</c:v>
                </c:pt>
                <c:pt idx="2">
                  <c:v>Toys</c:v>
                </c:pt>
                <c:pt idx="3">
                  <c:v>Cosmetics</c:v>
                </c:pt>
              </c:strCache>
            </c:strRef>
          </c:cat>
          <c:val>
            <c:numRef>
              <c:f>Sheet1!$B$4:$F$4</c:f>
              <c:numCache>
                <c:formatCode>#,##0</c:formatCode>
                <c:ptCount val="5"/>
                <c:pt idx="0">
                  <c:v>35</c:v>
                </c:pt>
                <c:pt idx="1">
                  <c:v>30</c:v>
                </c:pt>
                <c:pt idx="2">
                  <c:v>39</c:v>
                </c:pt>
                <c:pt idx="3">
                  <c:v>34</c:v>
                </c:pt>
              </c:numCache>
            </c:numRef>
          </c:val>
          <c:extLst>
            <c:ext xmlns:c15="http://schemas.microsoft.com/office/drawing/2012/chart" uri="{02D57815-91ED-43cb-92C2-25804820EDAC}">
              <c15:datalabelsRange>
                <c15:f>Sheet1!$K$5:$R$5</c15:f>
                <c15:dlblRangeCache>
                  <c:ptCount val="8"/>
                </c15:dlblRangeCache>
              </c15:datalabelsRange>
            </c:ext>
            <c:ext xmlns:c16="http://schemas.microsoft.com/office/drawing/2014/chart" uri="{C3380CC4-5D6E-409C-BE32-E72D297353CC}">
              <c16:uniqueId val="{00000007-379D-4E0B-BE64-D7DDB582B140}"/>
            </c:ext>
          </c:extLst>
        </c:ser>
        <c:dLbls>
          <c:showLegendKey val="0"/>
          <c:showVal val="0"/>
          <c:showCatName val="0"/>
          <c:showSerName val="0"/>
          <c:showPercent val="0"/>
          <c:showBubbleSize val="0"/>
        </c:dLbls>
        <c:gapWidth val="50"/>
        <c:overlap val="100"/>
        <c:axId val="387106024"/>
        <c:axId val="337881528"/>
      </c:barChart>
      <c:catAx>
        <c:axId val="387106024"/>
        <c:scaling>
          <c:orientation val="minMax"/>
        </c:scaling>
        <c:delete val="0"/>
        <c:axPos val="b"/>
        <c:numFmt formatCode="@" sourceLinked="0"/>
        <c:majorTickMark val="out"/>
        <c:minorTickMark val="none"/>
        <c:tickLblPos val="low"/>
        <c:spPr>
          <a:ln w="3242">
            <a:solidFill>
              <a:schemeClr val="tx1"/>
            </a:solidFill>
            <a:prstDash val="solid"/>
          </a:ln>
        </c:spPr>
        <c:txPr>
          <a:bodyPr rot="0" vert="horz"/>
          <a:lstStyle/>
          <a:p>
            <a:pPr>
              <a:defRPr sz="1100" b="0" i="0" u="none" strike="noStrike" baseline="0">
                <a:solidFill>
                  <a:schemeClr val="tx1"/>
                </a:solidFill>
                <a:latin typeface="Arial"/>
                <a:ea typeface="Arial"/>
                <a:cs typeface="Arial"/>
              </a:defRPr>
            </a:pPr>
            <a:endParaRPr lang="fr-FR"/>
          </a:p>
        </c:txPr>
        <c:crossAx val="337881528"/>
        <c:crosses val="autoZero"/>
        <c:auto val="1"/>
        <c:lblAlgn val="ctr"/>
        <c:lblOffset val="100"/>
        <c:noMultiLvlLbl val="0"/>
      </c:catAx>
      <c:valAx>
        <c:axId val="337881528"/>
        <c:scaling>
          <c:orientation val="minMax"/>
          <c:max val="100"/>
          <c:min val="0"/>
        </c:scaling>
        <c:delete val="0"/>
        <c:axPos val="l"/>
        <c:numFmt formatCode="General" sourceLinked="0"/>
        <c:majorTickMark val="out"/>
        <c:minorTickMark val="none"/>
        <c:tickLblPos val="nextTo"/>
        <c:spPr>
          <a:ln w="3242">
            <a:solidFill>
              <a:srgbClr val="000000">
                <a:alpha val="75000"/>
              </a:srgbClr>
            </a:solidFill>
            <a:prstDash val="solid"/>
          </a:ln>
        </c:spPr>
        <c:txPr>
          <a:bodyPr rot="0" vert="horz"/>
          <a:lstStyle/>
          <a:p>
            <a:pPr>
              <a:defRPr sz="1100" b="0" i="0" u="none" strike="noStrike" baseline="0">
                <a:solidFill>
                  <a:schemeClr val="tx1"/>
                </a:solidFill>
                <a:latin typeface="Arial"/>
                <a:ea typeface="Arial"/>
                <a:cs typeface="Arial"/>
              </a:defRPr>
            </a:pPr>
            <a:endParaRPr lang="fr-FR"/>
          </a:p>
        </c:txPr>
        <c:crossAx val="387106024"/>
        <c:crosses val="autoZero"/>
        <c:crossBetween val="between"/>
        <c:majorUnit val="50"/>
      </c:valAx>
      <c:spPr>
        <a:noFill/>
        <a:ln w="12970">
          <a:noFill/>
          <a:prstDash val="solid"/>
        </a:ln>
      </c:spPr>
    </c:plotArea>
    <c:plotVisOnly val="1"/>
    <c:dispBlanksAs val="gap"/>
    <c:showDLblsOverMax val="0"/>
  </c:chart>
  <c:spPr>
    <a:noFill/>
    <a:ln>
      <a:noFill/>
    </a:ln>
  </c:spPr>
  <c:txPr>
    <a:bodyPr/>
    <a:lstStyle/>
    <a:p>
      <a:pPr>
        <a:defRPr sz="1430" b="1" i="0" u="none" strike="noStrike" baseline="0">
          <a:solidFill>
            <a:schemeClr val="tx1"/>
          </a:solidFill>
          <a:latin typeface="Arial"/>
          <a:ea typeface="Arial"/>
          <a:cs typeface="Arial"/>
        </a:defRPr>
      </a:pPr>
      <a:endParaRPr lang="fr-FR"/>
    </a:p>
  </c:txPr>
  <c:externalData r:id="rId1">
    <c:autoUpdate val="0"/>
  </c:externalData>
</c:chartSpace>
</file>

<file path=ppt/charts/colors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53B61E0-A841-408D-A9A4-65566769B9AA}" type="doc">
      <dgm:prSet loTypeId="urn:microsoft.com/office/officeart/2008/layout/VerticalCurvedList" loCatId="list" qsTypeId="urn:microsoft.com/office/officeart/2005/8/quickstyle/simple1" qsCatId="simple" csTypeId="urn:microsoft.com/office/officeart/2005/8/colors/colorful1" csCatId="colorful" phldr="1"/>
      <dgm:spPr/>
      <dgm:t>
        <a:bodyPr/>
        <a:lstStyle/>
        <a:p>
          <a:endParaRPr lang="fi-FI"/>
        </a:p>
      </dgm:t>
    </dgm:pt>
    <dgm:pt modelId="{461E8B7C-EE45-455E-9C6F-981872C9AE6E}">
      <dgm:prSet phldrT="[Teksti]"/>
      <dgm:spPr/>
      <dgm:t>
        <a:bodyPr/>
        <a:lstStyle/>
        <a:p>
          <a:r>
            <a:t>Product safety related costs</a:t>
          </a:r>
        </a:p>
      </dgm:t>
    </dgm:pt>
    <dgm:pt modelId="{FA2DFD03-B751-4D29-9CE2-1B9D6A674E88}" type="parTrans" cxnId="{40C7C8E7-AF77-46B1-8919-D2EAE1FD4E4C}">
      <dgm:prSet/>
      <dgm:spPr/>
      <dgm:t>
        <a:bodyPr/>
        <a:lstStyle/>
        <a:p>
          <a:endParaRPr lang="fi-FI"/>
        </a:p>
      </dgm:t>
    </dgm:pt>
    <dgm:pt modelId="{CB99870F-2807-4E83-85C7-FE0C0399C918}" type="sibTrans" cxnId="{40C7C8E7-AF77-46B1-8919-D2EAE1FD4E4C}">
      <dgm:prSet/>
      <dgm:spPr/>
      <dgm:t>
        <a:bodyPr/>
        <a:lstStyle/>
        <a:p>
          <a:endParaRPr lang="fi-FI"/>
        </a:p>
      </dgm:t>
    </dgm:pt>
    <dgm:pt modelId="{7D2D5F48-7256-44C7-9929-82F3FD4732B8}">
      <dgm:prSet phldrT="[Teksti]"/>
      <dgm:spPr>
        <a:solidFill>
          <a:schemeClr val="accent3"/>
        </a:solidFill>
      </dgm:spPr>
      <dgm:t>
        <a:bodyPr/>
        <a:lstStyle/>
        <a:p>
          <a:r>
            <a:rPr>
              <a:solidFill>
                <a:schemeClr val="tx2"/>
              </a:solidFill>
            </a:rPr>
            <a:t>Relief from customs duty for distance selling up to EUR 150</a:t>
          </a:r>
        </a:p>
      </dgm:t>
    </dgm:pt>
    <dgm:pt modelId="{68E357B4-B7FD-4E29-BB23-0F205AF22588}" type="parTrans" cxnId="{15457674-D3D6-40A8-82C2-03B002249DAC}">
      <dgm:prSet/>
      <dgm:spPr/>
      <dgm:t>
        <a:bodyPr/>
        <a:lstStyle/>
        <a:p>
          <a:endParaRPr lang="fi-FI"/>
        </a:p>
      </dgm:t>
    </dgm:pt>
    <dgm:pt modelId="{BBF58920-23CD-4BDE-B6E1-6A556BADBE3C}" type="sibTrans" cxnId="{15457674-D3D6-40A8-82C2-03B002249DAC}">
      <dgm:prSet/>
      <dgm:spPr/>
      <dgm:t>
        <a:bodyPr/>
        <a:lstStyle/>
        <a:p>
          <a:endParaRPr lang="fi-FI"/>
        </a:p>
      </dgm:t>
    </dgm:pt>
    <dgm:pt modelId="{CC468267-5ACA-4217-8941-7CF4210329BD}">
      <dgm:prSet phldrT="[Teksti]"/>
      <dgm:spPr>
        <a:solidFill>
          <a:schemeClr val="accent4"/>
        </a:solidFill>
      </dgm:spPr>
      <dgm:t>
        <a:bodyPr/>
        <a:lstStyle/>
        <a:p>
          <a:r>
            <a:t>Compliance with intellectual property rights</a:t>
          </a:r>
        </a:p>
      </dgm:t>
    </dgm:pt>
    <dgm:pt modelId="{E75D51D6-AEBF-4DFC-A7C4-7FBC989952E5}" type="parTrans" cxnId="{B18D0DC1-0BD4-4EC5-A9C3-7C7DFC74EBEF}">
      <dgm:prSet/>
      <dgm:spPr/>
      <dgm:t>
        <a:bodyPr/>
        <a:lstStyle/>
        <a:p>
          <a:endParaRPr lang="fi-FI"/>
        </a:p>
      </dgm:t>
    </dgm:pt>
    <dgm:pt modelId="{B1482788-4663-4245-AC3A-F6525D16C120}" type="sibTrans" cxnId="{B18D0DC1-0BD4-4EC5-A9C3-7C7DFC74EBEF}">
      <dgm:prSet/>
      <dgm:spPr/>
      <dgm:t>
        <a:bodyPr/>
        <a:lstStyle/>
        <a:p>
          <a:endParaRPr lang="fi-FI"/>
        </a:p>
      </dgm:t>
    </dgm:pt>
    <dgm:pt modelId="{880C50AE-32F5-4E0D-BCC0-16D8270A0F95}">
      <dgm:prSet phldrT="[Teksti]"/>
      <dgm:spPr>
        <a:solidFill>
          <a:schemeClr val="accent4"/>
        </a:solidFill>
      </dgm:spPr>
      <dgm:t>
        <a:bodyPr/>
        <a:lstStyle/>
        <a:p>
          <a:r>
            <a:rPr>
              <a:solidFill>
                <a:schemeClr val="bg1"/>
              </a:solidFill>
            </a:rPr>
            <a:t>Compliance with </a:t>
          </a:r>
          <a:r>
            <a:rPr>
              <a:solidFill>
                <a:schemeClr val="bg1"/>
              </a:solidFill>
              <a:latin typeface="Arial"/>
            </a:rPr>
            <a:t>consumer protection </a:t>
          </a:r>
        </a:p>
      </dgm:t>
    </dgm:pt>
    <dgm:pt modelId="{BBBAAE78-B482-43D7-8DB4-3BA282FC5F18}" type="parTrans" cxnId="{23FC0DFE-F4D0-4D7E-96B0-E1B0F2DB56F4}">
      <dgm:prSet/>
      <dgm:spPr/>
      <dgm:t>
        <a:bodyPr/>
        <a:lstStyle/>
        <a:p>
          <a:endParaRPr lang="fi-FI"/>
        </a:p>
      </dgm:t>
    </dgm:pt>
    <dgm:pt modelId="{8A121F69-818A-4902-99A1-00BF66B0DBF6}" type="sibTrans" cxnId="{23FC0DFE-F4D0-4D7E-96B0-E1B0F2DB56F4}">
      <dgm:prSet/>
      <dgm:spPr/>
      <dgm:t>
        <a:bodyPr/>
        <a:lstStyle/>
        <a:p>
          <a:endParaRPr lang="fi-FI"/>
        </a:p>
      </dgm:t>
    </dgm:pt>
    <dgm:pt modelId="{0E63B21E-6BBE-41BA-B238-B2BA424A4E35}">
      <dgm:prSet phldrT="[Teksti]"/>
      <dgm:spPr>
        <a:solidFill>
          <a:schemeClr val="accent2"/>
        </a:solidFill>
      </dgm:spPr>
      <dgm:t>
        <a:bodyPr/>
        <a:lstStyle/>
        <a:p>
          <a:r>
            <a:rPr>
              <a:solidFill>
                <a:schemeClr val="bg1"/>
              </a:solidFill>
            </a:rPr>
            <a:t>Recycling costs</a:t>
          </a:r>
        </a:p>
      </dgm:t>
    </dgm:pt>
    <dgm:pt modelId="{EE35BDA5-1069-4DC2-BFFB-76B21E487051}" type="parTrans" cxnId="{85FD4371-1EB4-4CC6-87C3-F5961B6B6A63}">
      <dgm:prSet/>
      <dgm:spPr/>
      <dgm:t>
        <a:bodyPr/>
        <a:lstStyle/>
        <a:p>
          <a:endParaRPr lang="fi-FI"/>
        </a:p>
      </dgm:t>
    </dgm:pt>
    <dgm:pt modelId="{68033744-A462-4894-8DEA-E71F4E9821C7}" type="sibTrans" cxnId="{85FD4371-1EB4-4CC6-87C3-F5961B6B6A63}">
      <dgm:prSet/>
      <dgm:spPr/>
      <dgm:t>
        <a:bodyPr/>
        <a:lstStyle/>
        <a:p>
          <a:endParaRPr lang="fi-FI"/>
        </a:p>
      </dgm:t>
    </dgm:pt>
    <dgm:pt modelId="{60A7CD11-ECC5-4235-A7F1-1708188ED62C}">
      <dgm:prSet phldrT="[Teksti]"/>
      <dgm:spPr>
        <a:solidFill>
          <a:schemeClr val="accent4"/>
        </a:solidFill>
      </dgm:spPr>
      <dgm:t>
        <a:bodyPr/>
        <a:lstStyle/>
        <a:p>
          <a:r>
            <a:t>Compliance with data protection </a:t>
          </a:r>
        </a:p>
      </dgm:t>
    </dgm:pt>
    <dgm:pt modelId="{1544C13B-9BDA-45E5-A47C-DF40E289B024}" type="parTrans" cxnId="{22DEFDCB-DD65-4192-8EBD-190612FAAAE2}">
      <dgm:prSet/>
      <dgm:spPr/>
      <dgm:t>
        <a:bodyPr/>
        <a:lstStyle/>
        <a:p>
          <a:endParaRPr lang="fi-FI"/>
        </a:p>
      </dgm:t>
    </dgm:pt>
    <dgm:pt modelId="{5CC82DB4-C0B3-469E-B514-9F9994160BAC}" type="sibTrans" cxnId="{22DEFDCB-DD65-4192-8EBD-190612FAAAE2}">
      <dgm:prSet/>
      <dgm:spPr/>
      <dgm:t>
        <a:bodyPr/>
        <a:lstStyle/>
        <a:p>
          <a:endParaRPr lang="fi-FI"/>
        </a:p>
      </dgm:t>
    </dgm:pt>
    <dgm:pt modelId="{4AA040F4-3704-4758-95EE-F3E4D15A7A8E}" type="pres">
      <dgm:prSet presAssocID="{B53B61E0-A841-408D-A9A4-65566769B9AA}" presName="Name0" presStyleCnt="0">
        <dgm:presLayoutVars>
          <dgm:chMax val="7"/>
          <dgm:chPref val="7"/>
          <dgm:dir/>
        </dgm:presLayoutVars>
      </dgm:prSet>
      <dgm:spPr/>
    </dgm:pt>
    <dgm:pt modelId="{2F901E70-B6F0-4C10-8EC7-BF3A2B826BD3}" type="pres">
      <dgm:prSet presAssocID="{B53B61E0-A841-408D-A9A4-65566769B9AA}" presName="Name1" presStyleCnt="0"/>
      <dgm:spPr/>
    </dgm:pt>
    <dgm:pt modelId="{AAA7FEBD-EFD1-44E6-B924-8DD44B625C2B}" type="pres">
      <dgm:prSet presAssocID="{B53B61E0-A841-408D-A9A4-65566769B9AA}" presName="cycle" presStyleCnt="0"/>
      <dgm:spPr/>
    </dgm:pt>
    <dgm:pt modelId="{6C33EE52-2AD3-416D-B7BD-F6DECEF51D79}" type="pres">
      <dgm:prSet presAssocID="{B53B61E0-A841-408D-A9A4-65566769B9AA}" presName="srcNode" presStyleLbl="node1" presStyleIdx="0" presStyleCnt="6"/>
      <dgm:spPr/>
    </dgm:pt>
    <dgm:pt modelId="{B4535EE2-DE11-445D-AAD6-3C7A82CE3C80}" type="pres">
      <dgm:prSet presAssocID="{B53B61E0-A841-408D-A9A4-65566769B9AA}" presName="conn" presStyleLbl="parChTrans1D2" presStyleIdx="0" presStyleCnt="1" custLinFactNeighborX="98" custLinFactNeighborY="494"/>
      <dgm:spPr/>
    </dgm:pt>
    <dgm:pt modelId="{CD754BE6-23D6-4286-BCE6-9C8A23E7A286}" type="pres">
      <dgm:prSet presAssocID="{B53B61E0-A841-408D-A9A4-65566769B9AA}" presName="extraNode" presStyleLbl="node1" presStyleIdx="0" presStyleCnt="6"/>
      <dgm:spPr/>
    </dgm:pt>
    <dgm:pt modelId="{4CD5D9DC-7F77-4D2E-A03A-B6782DB7182D}" type="pres">
      <dgm:prSet presAssocID="{B53B61E0-A841-408D-A9A4-65566769B9AA}" presName="dstNode" presStyleLbl="node1" presStyleIdx="0" presStyleCnt="6"/>
      <dgm:spPr/>
    </dgm:pt>
    <dgm:pt modelId="{E5C780E8-E262-4C9E-8692-72F2982534D4}" type="pres">
      <dgm:prSet presAssocID="{461E8B7C-EE45-455E-9C6F-981872C9AE6E}" presName="text_1" presStyleLbl="node1" presStyleIdx="0" presStyleCnt="6">
        <dgm:presLayoutVars>
          <dgm:bulletEnabled val="1"/>
        </dgm:presLayoutVars>
      </dgm:prSet>
      <dgm:spPr/>
    </dgm:pt>
    <dgm:pt modelId="{E477F017-E0E5-4651-9039-8E33E46589A9}" type="pres">
      <dgm:prSet presAssocID="{461E8B7C-EE45-455E-9C6F-981872C9AE6E}" presName="accent_1" presStyleCnt="0"/>
      <dgm:spPr/>
    </dgm:pt>
    <dgm:pt modelId="{DB79C6BF-C384-40E7-9B34-BA9FD0007C75}" type="pres">
      <dgm:prSet presAssocID="{461E8B7C-EE45-455E-9C6F-981872C9AE6E}" presName="accentRepeatNode" presStyleLbl="solidFgAcc1" presStyleIdx="0" presStyleCnt="6">
        <dgm:style>
          <a:lnRef idx="2">
            <a:schemeClr val="accent2"/>
          </a:lnRef>
          <a:fillRef idx="1">
            <a:schemeClr val="lt1"/>
          </a:fillRef>
          <a:effectRef idx="0">
            <a:schemeClr val="accent2"/>
          </a:effectRef>
          <a:fontRef idx="minor">
            <a:schemeClr val="dk1"/>
          </a:fontRef>
        </dgm:style>
      </dgm:prSet>
      <dgm:spPr>
        <a:ln>
          <a:solidFill>
            <a:schemeClr val="tx2"/>
          </a:solidFill>
        </a:ln>
      </dgm:spPr>
    </dgm:pt>
    <dgm:pt modelId="{CA67E079-2679-4129-9B4C-A5F4C05EDBF7}" type="pres">
      <dgm:prSet presAssocID="{0E63B21E-6BBE-41BA-B238-B2BA424A4E35}" presName="text_2" presStyleLbl="node1" presStyleIdx="1" presStyleCnt="6">
        <dgm:presLayoutVars>
          <dgm:bulletEnabled val="1"/>
        </dgm:presLayoutVars>
      </dgm:prSet>
      <dgm:spPr/>
    </dgm:pt>
    <dgm:pt modelId="{9C63616D-E04E-482B-8C68-7FF926B83A7A}" type="pres">
      <dgm:prSet presAssocID="{0E63B21E-6BBE-41BA-B238-B2BA424A4E35}" presName="accent_2" presStyleCnt="0"/>
      <dgm:spPr/>
    </dgm:pt>
    <dgm:pt modelId="{D785DBF2-311F-4204-A179-9456FE04627F}" type="pres">
      <dgm:prSet presAssocID="{0E63B21E-6BBE-41BA-B238-B2BA424A4E35}" presName="accentRepeatNode" presStyleLbl="solidFgAcc1" presStyleIdx="1" presStyleCnt="6"/>
      <dgm:spPr>
        <a:ln>
          <a:solidFill>
            <a:schemeClr val="tx2"/>
          </a:solidFill>
        </a:ln>
      </dgm:spPr>
    </dgm:pt>
    <dgm:pt modelId="{E54BCC7D-EF93-4A9D-A60B-0D7944AA8D1C}" type="pres">
      <dgm:prSet presAssocID="{880C50AE-32F5-4E0D-BCC0-16D8270A0F95}" presName="text_3" presStyleLbl="node1" presStyleIdx="2" presStyleCnt="6">
        <dgm:presLayoutVars>
          <dgm:bulletEnabled val="1"/>
        </dgm:presLayoutVars>
      </dgm:prSet>
      <dgm:spPr/>
    </dgm:pt>
    <dgm:pt modelId="{A25A96BB-7B17-40CE-9030-6DC640F8B3C3}" type="pres">
      <dgm:prSet presAssocID="{880C50AE-32F5-4E0D-BCC0-16D8270A0F95}" presName="accent_3" presStyleCnt="0"/>
      <dgm:spPr/>
    </dgm:pt>
    <dgm:pt modelId="{F7780B35-9F00-45DC-A7C5-5DF1AB1A626E}" type="pres">
      <dgm:prSet presAssocID="{880C50AE-32F5-4E0D-BCC0-16D8270A0F95}" presName="accentRepeatNode" presStyleLbl="solidFgAcc1" presStyleIdx="2" presStyleCnt="6"/>
      <dgm:spPr/>
    </dgm:pt>
    <dgm:pt modelId="{A8E25119-B8FF-4701-9A37-7C9250005654}" type="pres">
      <dgm:prSet presAssocID="{CC468267-5ACA-4217-8941-7CF4210329BD}" presName="text_4" presStyleLbl="node1" presStyleIdx="3" presStyleCnt="6">
        <dgm:presLayoutVars>
          <dgm:bulletEnabled val="1"/>
        </dgm:presLayoutVars>
      </dgm:prSet>
      <dgm:spPr/>
    </dgm:pt>
    <dgm:pt modelId="{0D3237D0-4341-4B37-A53E-1542257651E9}" type="pres">
      <dgm:prSet presAssocID="{CC468267-5ACA-4217-8941-7CF4210329BD}" presName="accent_4" presStyleCnt="0"/>
      <dgm:spPr/>
    </dgm:pt>
    <dgm:pt modelId="{03D2EB1D-2779-4E5E-A1EF-EA547FD2258A}" type="pres">
      <dgm:prSet presAssocID="{CC468267-5ACA-4217-8941-7CF4210329BD}" presName="accentRepeatNode" presStyleLbl="solidFgAcc1" presStyleIdx="3" presStyleCnt="6"/>
      <dgm:spPr>
        <a:ln>
          <a:solidFill>
            <a:schemeClr val="accent4"/>
          </a:solidFill>
        </a:ln>
      </dgm:spPr>
    </dgm:pt>
    <dgm:pt modelId="{650E87BF-317E-4F79-98EC-7407A0292AE2}" type="pres">
      <dgm:prSet presAssocID="{60A7CD11-ECC5-4235-A7F1-1708188ED62C}" presName="text_5" presStyleLbl="node1" presStyleIdx="4" presStyleCnt="6">
        <dgm:presLayoutVars>
          <dgm:bulletEnabled val="1"/>
        </dgm:presLayoutVars>
      </dgm:prSet>
      <dgm:spPr/>
    </dgm:pt>
    <dgm:pt modelId="{D4FFA09D-74F5-483D-9C6A-C3CB89B257CB}" type="pres">
      <dgm:prSet presAssocID="{60A7CD11-ECC5-4235-A7F1-1708188ED62C}" presName="accent_5" presStyleCnt="0"/>
      <dgm:spPr/>
    </dgm:pt>
    <dgm:pt modelId="{58B3BF15-0E4C-43B5-A165-D27CC49E833D}" type="pres">
      <dgm:prSet presAssocID="{60A7CD11-ECC5-4235-A7F1-1708188ED62C}" presName="accentRepeatNode" presStyleLbl="solidFgAcc1" presStyleIdx="4" presStyleCnt="6"/>
      <dgm:spPr>
        <a:ln>
          <a:solidFill>
            <a:schemeClr val="accent4"/>
          </a:solidFill>
        </a:ln>
      </dgm:spPr>
    </dgm:pt>
    <dgm:pt modelId="{BEEBAEA4-8EB7-46E2-BFC1-4B7432B4674C}" type="pres">
      <dgm:prSet presAssocID="{7D2D5F48-7256-44C7-9929-82F3FD4732B8}" presName="text_6" presStyleLbl="node1" presStyleIdx="5" presStyleCnt="6">
        <dgm:presLayoutVars>
          <dgm:bulletEnabled val="1"/>
        </dgm:presLayoutVars>
      </dgm:prSet>
      <dgm:spPr/>
    </dgm:pt>
    <dgm:pt modelId="{F5B49BF4-DCE1-4FA6-82C0-2982355E5CCE}" type="pres">
      <dgm:prSet presAssocID="{7D2D5F48-7256-44C7-9929-82F3FD4732B8}" presName="accent_6" presStyleCnt="0"/>
      <dgm:spPr/>
    </dgm:pt>
    <dgm:pt modelId="{765D5C92-D12B-4068-924F-7FE7370379A9}" type="pres">
      <dgm:prSet presAssocID="{7D2D5F48-7256-44C7-9929-82F3FD4732B8}" presName="accentRepeatNode" presStyleLbl="solidFgAcc1" presStyleIdx="5" presStyleCnt="6"/>
      <dgm:spPr>
        <a:ln>
          <a:solidFill>
            <a:schemeClr val="accent3"/>
          </a:solidFill>
        </a:ln>
      </dgm:spPr>
    </dgm:pt>
  </dgm:ptLst>
  <dgm:cxnLst>
    <dgm:cxn modelId="{84DCDA00-6577-45EB-8D71-A83EF14300C8}" type="presOf" srcId="{B53B61E0-A841-408D-A9A4-65566769B9AA}" destId="{4AA040F4-3704-4758-95EE-F3E4D15A7A8E}" srcOrd="0" destOrd="0" presId="urn:microsoft.com/office/officeart/2008/layout/VerticalCurvedList"/>
    <dgm:cxn modelId="{942D5D04-71E9-4DA7-AA90-F66CFC71BB5C}" type="presOf" srcId="{880C50AE-32F5-4E0D-BCC0-16D8270A0F95}" destId="{E54BCC7D-EF93-4A9D-A60B-0D7944AA8D1C}" srcOrd="0" destOrd="0" presId="urn:microsoft.com/office/officeart/2008/layout/VerticalCurvedList"/>
    <dgm:cxn modelId="{BAA8EC17-C927-4B28-8EB0-E5FB386CDDED}" type="presOf" srcId="{60A7CD11-ECC5-4235-A7F1-1708188ED62C}" destId="{650E87BF-317E-4F79-98EC-7407A0292AE2}" srcOrd="0" destOrd="0" presId="urn:microsoft.com/office/officeart/2008/layout/VerticalCurvedList"/>
    <dgm:cxn modelId="{EC429F2B-9F25-4D86-AB3F-3D6976A0D3D7}" type="presOf" srcId="{CC468267-5ACA-4217-8941-7CF4210329BD}" destId="{A8E25119-B8FF-4701-9A37-7C9250005654}" srcOrd="0" destOrd="0" presId="urn:microsoft.com/office/officeart/2008/layout/VerticalCurvedList"/>
    <dgm:cxn modelId="{B9B1F636-7879-4F2F-9A03-B91F20B2F9D9}" type="presOf" srcId="{461E8B7C-EE45-455E-9C6F-981872C9AE6E}" destId="{E5C780E8-E262-4C9E-8692-72F2982534D4}" srcOrd="0" destOrd="0" presId="urn:microsoft.com/office/officeart/2008/layout/VerticalCurvedList"/>
    <dgm:cxn modelId="{85FD4371-1EB4-4CC6-87C3-F5961B6B6A63}" srcId="{B53B61E0-A841-408D-A9A4-65566769B9AA}" destId="{0E63B21E-6BBE-41BA-B238-B2BA424A4E35}" srcOrd="1" destOrd="0" parTransId="{EE35BDA5-1069-4DC2-BFFB-76B21E487051}" sibTransId="{68033744-A462-4894-8DEA-E71F4E9821C7}"/>
    <dgm:cxn modelId="{5F575C52-83BB-435D-9FC3-B7D0FB2C147C}" type="presOf" srcId="{7D2D5F48-7256-44C7-9929-82F3FD4732B8}" destId="{BEEBAEA4-8EB7-46E2-BFC1-4B7432B4674C}" srcOrd="0" destOrd="0" presId="urn:microsoft.com/office/officeart/2008/layout/VerticalCurvedList"/>
    <dgm:cxn modelId="{15457674-D3D6-40A8-82C2-03B002249DAC}" srcId="{B53B61E0-A841-408D-A9A4-65566769B9AA}" destId="{7D2D5F48-7256-44C7-9929-82F3FD4732B8}" srcOrd="5" destOrd="0" parTransId="{68E357B4-B7FD-4E29-BB23-0F205AF22588}" sibTransId="{BBF58920-23CD-4BDE-B6E1-6A556BADBE3C}"/>
    <dgm:cxn modelId="{E11291AE-6001-4D58-9C9B-E3C3C87F7B86}" type="presOf" srcId="{CB99870F-2807-4E83-85C7-FE0C0399C918}" destId="{B4535EE2-DE11-445D-AAD6-3C7A82CE3C80}" srcOrd="0" destOrd="0" presId="urn:microsoft.com/office/officeart/2008/layout/VerticalCurvedList"/>
    <dgm:cxn modelId="{B18D0DC1-0BD4-4EC5-A9C3-7C7DFC74EBEF}" srcId="{B53B61E0-A841-408D-A9A4-65566769B9AA}" destId="{CC468267-5ACA-4217-8941-7CF4210329BD}" srcOrd="3" destOrd="0" parTransId="{E75D51D6-AEBF-4DFC-A7C4-7FBC989952E5}" sibTransId="{B1482788-4663-4245-AC3A-F6525D16C120}"/>
    <dgm:cxn modelId="{22DEFDCB-DD65-4192-8EBD-190612FAAAE2}" srcId="{B53B61E0-A841-408D-A9A4-65566769B9AA}" destId="{60A7CD11-ECC5-4235-A7F1-1708188ED62C}" srcOrd="4" destOrd="0" parTransId="{1544C13B-9BDA-45E5-A47C-DF40E289B024}" sibTransId="{5CC82DB4-C0B3-469E-B514-9F9994160BAC}"/>
    <dgm:cxn modelId="{8EEC47CC-2827-47B4-9C7B-94E9CC22F16A}" type="presOf" srcId="{0E63B21E-6BBE-41BA-B238-B2BA424A4E35}" destId="{CA67E079-2679-4129-9B4C-A5F4C05EDBF7}" srcOrd="0" destOrd="0" presId="urn:microsoft.com/office/officeart/2008/layout/VerticalCurvedList"/>
    <dgm:cxn modelId="{40C7C8E7-AF77-46B1-8919-D2EAE1FD4E4C}" srcId="{B53B61E0-A841-408D-A9A4-65566769B9AA}" destId="{461E8B7C-EE45-455E-9C6F-981872C9AE6E}" srcOrd="0" destOrd="0" parTransId="{FA2DFD03-B751-4D29-9CE2-1B9D6A674E88}" sibTransId="{CB99870F-2807-4E83-85C7-FE0C0399C918}"/>
    <dgm:cxn modelId="{23FC0DFE-F4D0-4D7E-96B0-E1B0F2DB56F4}" srcId="{B53B61E0-A841-408D-A9A4-65566769B9AA}" destId="{880C50AE-32F5-4E0D-BCC0-16D8270A0F95}" srcOrd="2" destOrd="0" parTransId="{BBBAAE78-B482-43D7-8DB4-3BA282FC5F18}" sibTransId="{8A121F69-818A-4902-99A1-00BF66B0DBF6}"/>
    <dgm:cxn modelId="{B376E085-FC74-4BFD-86ED-EBA149B3A72F}" type="presParOf" srcId="{4AA040F4-3704-4758-95EE-F3E4D15A7A8E}" destId="{2F901E70-B6F0-4C10-8EC7-BF3A2B826BD3}" srcOrd="0" destOrd="0" presId="urn:microsoft.com/office/officeart/2008/layout/VerticalCurvedList"/>
    <dgm:cxn modelId="{86102076-3E23-43B6-B524-63E9E049B14C}" type="presParOf" srcId="{2F901E70-B6F0-4C10-8EC7-BF3A2B826BD3}" destId="{AAA7FEBD-EFD1-44E6-B924-8DD44B625C2B}" srcOrd="0" destOrd="0" presId="urn:microsoft.com/office/officeart/2008/layout/VerticalCurvedList"/>
    <dgm:cxn modelId="{C3ACBB83-31A2-43D5-9544-FD121D782662}" type="presParOf" srcId="{AAA7FEBD-EFD1-44E6-B924-8DD44B625C2B}" destId="{6C33EE52-2AD3-416D-B7BD-F6DECEF51D79}" srcOrd="0" destOrd="0" presId="urn:microsoft.com/office/officeart/2008/layout/VerticalCurvedList"/>
    <dgm:cxn modelId="{3EFF9314-989E-4F9E-A1B6-A7EBD389FFBE}" type="presParOf" srcId="{AAA7FEBD-EFD1-44E6-B924-8DD44B625C2B}" destId="{B4535EE2-DE11-445D-AAD6-3C7A82CE3C80}" srcOrd="1" destOrd="0" presId="urn:microsoft.com/office/officeart/2008/layout/VerticalCurvedList"/>
    <dgm:cxn modelId="{9EFC5DBE-21EC-4D18-9C45-754AB3F1CD67}" type="presParOf" srcId="{AAA7FEBD-EFD1-44E6-B924-8DD44B625C2B}" destId="{CD754BE6-23D6-4286-BCE6-9C8A23E7A286}" srcOrd="2" destOrd="0" presId="urn:microsoft.com/office/officeart/2008/layout/VerticalCurvedList"/>
    <dgm:cxn modelId="{55C4D9E5-2D66-4FA9-BE0A-934C1783A457}" type="presParOf" srcId="{AAA7FEBD-EFD1-44E6-B924-8DD44B625C2B}" destId="{4CD5D9DC-7F77-4D2E-A03A-B6782DB7182D}" srcOrd="3" destOrd="0" presId="urn:microsoft.com/office/officeart/2008/layout/VerticalCurvedList"/>
    <dgm:cxn modelId="{AE7F2120-D791-4C0B-A660-6CB654B999F6}" type="presParOf" srcId="{2F901E70-B6F0-4C10-8EC7-BF3A2B826BD3}" destId="{E5C780E8-E262-4C9E-8692-72F2982534D4}" srcOrd="1" destOrd="0" presId="urn:microsoft.com/office/officeart/2008/layout/VerticalCurvedList"/>
    <dgm:cxn modelId="{45A12B2D-278B-4782-94FA-16BE5A34D66A}" type="presParOf" srcId="{2F901E70-B6F0-4C10-8EC7-BF3A2B826BD3}" destId="{E477F017-E0E5-4651-9039-8E33E46589A9}" srcOrd="2" destOrd="0" presId="urn:microsoft.com/office/officeart/2008/layout/VerticalCurvedList"/>
    <dgm:cxn modelId="{EF078AD2-3588-40E7-AA1C-6ED6A1B9AEFC}" type="presParOf" srcId="{E477F017-E0E5-4651-9039-8E33E46589A9}" destId="{DB79C6BF-C384-40E7-9B34-BA9FD0007C75}" srcOrd="0" destOrd="0" presId="urn:microsoft.com/office/officeart/2008/layout/VerticalCurvedList"/>
    <dgm:cxn modelId="{29158BF4-91F6-40A4-9161-6A2747A7AEFC}" type="presParOf" srcId="{2F901E70-B6F0-4C10-8EC7-BF3A2B826BD3}" destId="{CA67E079-2679-4129-9B4C-A5F4C05EDBF7}" srcOrd="3" destOrd="0" presId="urn:microsoft.com/office/officeart/2008/layout/VerticalCurvedList"/>
    <dgm:cxn modelId="{A7D72F3E-4871-4B58-A166-D528CB502F26}" type="presParOf" srcId="{2F901E70-B6F0-4C10-8EC7-BF3A2B826BD3}" destId="{9C63616D-E04E-482B-8C68-7FF926B83A7A}" srcOrd="4" destOrd="0" presId="urn:microsoft.com/office/officeart/2008/layout/VerticalCurvedList"/>
    <dgm:cxn modelId="{FCC7FCF8-3DCE-4036-983D-E5D21BAF4E61}" type="presParOf" srcId="{9C63616D-E04E-482B-8C68-7FF926B83A7A}" destId="{D785DBF2-311F-4204-A179-9456FE04627F}" srcOrd="0" destOrd="0" presId="urn:microsoft.com/office/officeart/2008/layout/VerticalCurvedList"/>
    <dgm:cxn modelId="{01370990-A598-495C-8C4F-C0218CDB93B6}" type="presParOf" srcId="{2F901E70-B6F0-4C10-8EC7-BF3A2B826BD3}" destId="{E54BCC7D-EF93-4A9D-A60B-0D7944AA8D1C}" srcOrd="5" destOrd="0" presId="urn:microsoft.com/office/officeart/2008/layout/VerticalCurvedList"/>
    <dgm:cxn modelId="{C434C040-8150-4A2C-93C8-09313CFA32FC}" type="presParOf" srcId="{2F901E70-B6F0-4C10-8EC7-BF3A2B826BD3}" destId="{A25A96BB-7B17-40CE-9030-6DC640F8B3C3}" srcOrd="6" destOrd="0" presId="urn:microsoft.com/office/officeart/2008/layout/VerticalCurvedList"/>
    <dgm:cxn modelId="{210457DD-22AD-4526-9C4B-7E086830CA1C}" type="presParOf" srcId="{A25A96BB-7B17-40CE-9030-6DC640F8B3C3}" destId="{F7780B35-9F00-45DC-A7C5-5DF1AB1A626E}" srcOrd="0" destOrd="0" presId="urn:microsoft.com/office/officeart/2008/layout/VerticalCurvedList"/>
    <dgm:cxn modelId="{E4AE7B43-D878-4DD4-9A6C-A1E427B60C39}" type="presParOf" srcId="{2F901E70-B6F0-4C10-8EC7-BF3A2B826BD3}" destId="{A8E25119-B8FF-4701-9A37-7C9250005654}" srcOrd="7" destOrd="0" presId="urn:microsoft.com/office/officeart/2008/layout/VerticalCurvedList"/>
    <dgm:cxn modelId="{0619AFA0-492B-40F2-BDE1-3A4F581E6F23}" type="presParOf" srcId="{2F901E70-B6F0-4C10-8EC7-BF3A2B826BD3}" destId="{0D3237D0-4341-4B37-A53E-1542257651E9}" srcOrd="8" destOrd="0" presId="urn:microsoft.com/office/officeart/2008/layout/VerticalCurvedList"/>
    <dgm:cxn modelId="{32049E24-6890-4C87-A199-717E120E3D73}" type="presParOf" srcId="{0D3237D0-4341-4B37-A53E-1542257651E9}" destId="{03D2EB1D-2779-4E5E-A1EF-EA547FD2258A}" srcOrd="0" destOrd="0" presId="urn:microsoft.com/office/officeart/2008/layout/VerticalCurvedList"/>
    <dgm:cxn modelId="{9F847CEA-7D5F-4CEC-970B-B577CE585B45}" type="presParOf" srcId="{2F901E70-B6F0-4C10-8EC7-BF3A2B826BD3}" destId="{650E87BF-317E-4F79-98EC-7407A0292AE2}" srcOrd="9" destOrd="0" presId="urn:microsoft.com/office/officeart/2008/layout/VerticalCurvedList"/>
    <dgm:cxn modelId="{085182AF-CD04-4DE0-B81B-F5FAEA2F109E}" type="presParOf" srcId="{2F901E70-B6F0-4C10-8EC7-BF3A2B826BD3}" destId="{D4FFA09D-74F5-483D-9C6A-C3CB89B257CB}" srcOrd="10" destOrd="0" presId="urn:microsoft.com/office/officeart/2008/layout/VerticalCurvedList"/>
    <dgm:cxn modelId="{6DA9B273-A855-499A-B172-A8D2A5C97590}" type="presParOf" srcId="{D4FFA09D-74F5-483D-9C6A-C3CB89B257CB}" destId="{58B3BF15-0E4C-43B5-A165-D27CC49E833D}" srcOrd="0" destOrd="0" presId="urn:microsoft.com/office/officeart/2008/layout/VerticalCurvedList"/>
    <dgm:cxn modelId="{4B49B815-C99E-44DE-98B2-B0ED4E61F816}" type="presParOf" srcId="{2F901E70-B6F0-4C10-8EC7-BF3A2B826BD3}" destId="{BEEBAEA4-8EB7-46E2-BFC1-4B7432B4674C}" srcOrd="11" destOrd="0" presId="urn:microsoft.com/office/officeart/2008/layout/VerticalCurvedList"/>
    <dgm:cxn modelId="{A10F8438-F4BD-4D93-B938-7E213965EDB7}" type="presParOf" srcId="{2F901E70-B6F0-4C10-8EC7-BF3A2B826BD3}" destId="{F5B49BF4-DCE1-4FA6-82C0-2982355E5CCE}" srcOrd="12" destOrd="0" presId="urn:microsoft.com/office/officeart/2008/layout/VerticalCurvedList"/>
    <dgm:cxn modelId="{96716D5A-9449-4A3D-B952-CA05806A668B}" type="presParOf" srcId="{F5B49BF4-DCE1-4FA6-82C0-2982355E5CCE}" destId="{765D5C92-D12B-4068-924F-7FE7370379A9}"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9854C1F-8A5E-4071-A355-9FC950603C5E}"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fi-FI"/>
        </a:p>
      </dgm:t>
    </dgm:pt>
    <dgm:pt modelId="{2B18E04A-BFAB-4C7E-A615-B737662C53EF}">
      <dgm:prSet phldrT="[Teksti]" custT="1"/>
      <dgm:spPr>
        <a:solidFill>
          <a:schemeClr val="tx2"/>
        </a:solidFill>
      </dgm:spPr>
      <dgm:t>
        <a:bodyPr/>
        <a:lstStyle/>
        <a:p>
          <a:r>
            <a:rPr sz="1400"/>
            <a:t>Fewer jobs</a:t>
          </a:r>
        </a:p>
      </dgm:t>
    </dgm:pt>
    <dgm:pt modelId="{9FEAF538-1BEE-479D-8012-04B172727AC6}" type="parTrans" cxnId="{72128A9F-7F57-41AD-9BE1-77AB84E6B9D7}">
      <dgm:prSet/>
      <dgm:spPr/>
      <dgm:t>
        <a:bodyPr/>
        <a:lstStyle/>
        <a:p>
          <a:endParaRPr lang="fi-FI"/>
        </a:p>
      </dgm:t>
    </dgm:pt>
    <dgm:pt modelId="{2CF53459-5B7F-401F-B8E6-1A2EDD47A285}" type="sibTrans" cxnId="{72128A9F-7F57-41AD-9BE1-77AB84E6B9D7}">
      <dgm:prSet/>
      <dgm:spPr>
        <a:ln>
          <a:solidFill>
            <a:schemeClr val="tx2"/>
          </a:solidFill>
        </a:ln>
      </dgm:spPr>
      <dgm:t>
        <a:bodyPr/>
        <a:lstStyle/>
        <a:p>
          <a:endParaRPr lang="fi-FI"/>
        </a:p>
      </dgm:t>
    </dgm:pt>
    <dgm:pt modelId="{8CC35859-4381-4977-BF60-7C8F1A3235D4}">
      <dgm:prSet phldrT="[Teksti]" custT="1"/>
      <dgm:spPr>
        <a:solidFill>
          <a:schemeClr val="tx2"/>
        </a:solidFill>
      </dgm:spPr>
      <dgm:t>
        <a:bodyPr/>
        <a:lstStyle/>
        <a:p>
          <a:r>
            <a:rPr sz="1400"/>
            <a:t>Lower tax revenue</a:t>
          </a:r>
        </a:p>
      </dgm:t>
    </dgm:pt>
    <dgm:pt modelId="{32C92F3E-B71F-47E5-95B4-9AF59F159AF3}" type="parTrans" cxnId="{5CD093D9-3388-42D2-91F5-902AD20BD8C7}">
      <dgm:prSet/>
      <dgm:spPr/>
      <dgm:t>
        <a:bodyPr/>
        <a:lstStyle/>
        <a:p>
          <a:endParaRPr lang="fi-FI"/>
        </a:p>
      </dgm:t>
    </dgm:pt>
    <dgm:pt modelId="{2BF50BDA-CFE8-44F4-91EF-37186341CF0A}" type="sibTrans" cxnId="{5CD093D9-3388-42D2-91F5-902AD20BD8C7}">
      <dgm:prSet/>
      <dgm:spPr/>
      <dgm:t>
        <a:bodyPr/>
        <a:lstStyle/>
        <a:p>
          <a:endParaRPr lang="fi-FI"/>
        </a:p>
      </dgm:t>
    </dgm:pt>
    <dgm:pt modelId="{9D4D405A-774F-4B01-9A08-C1A74F0B1799}">
      <dgm:prSet phldrT="[Teksti]" custT="1"/>
      <dgm:spPr>
        <a:solidFill>
          <a:schemeClr val="accent4"/>
        </a:solidFill>
      </dgm:spPr>
      <dgm:t>
        <a:bodyPr/>
        <a:lstStyle/>
        <a:p>
          <a:r>
            <a:rPr sz="1400" dirty="0"/>
            <a:t>Compromised </a:t>
          </a:r>
          <a:r>
            <a:rPr sz="1400" dirty="0">
              <a:latin typeface="Arial"/>
            </a:rPr>
            <a:t>circular economy</a:t>
          </a:r>
          <a:endParaRPr lang="fi-FI" sz="1400" dirty="0"/>
        </a:p>
      </dgm:t>
    </dgm:pt>
    <dgm:pt modelId="{E79755DE-4A3E-46B5-8C46-837A02F4898C}" type="parTrans" cxnId="{3B51AED0-70B9-4BEC-B475-670AF64C5C46}">
      <dgm:prSet/>
      <dgm:spPr/>
      <dgm:t>
        <a:bodyPr/>
        <a:lstStyle/>
        <a:p>
          <a:endParaRPr lang="fi-FI"/>
        </a:p>
      </dgm:t>
    </dgm:pt>
    <dgm:pt modelId="{4F883D9A-3808-405F-BD01-3C33DF64ACE3}" type="sibTrans" cxnId="{3B51AED0-70B9-4BEC-B475-670AF64C5C46}">
      <dgm:prSet/>
      <dgm:spPr/>
      <dgm:t>
        <a:bodyPr/>
        <a:lstStyle/>
        <a:p>
          <a:endParaRPr lang="fi-FI"/>
        </a:p>
      </dgm:t>
    </dgm:pt>
    <dgm:pt modelId="{6A1C8832-7045-46D7-AB2D-01D1A86F9B0B}">
      <dgm:prSet phldrT="[Teksti]" custT="1"/>
      <dgm:spPr>
        <a:solidFill>
          <a:schemeClr val="accent4"/>
        </a:solidFill>
      </dgm:spPr>
      <dgm:t>
        <a:bodyPr/>
        <a:lstStyle/>
        <a:p>
          <a:r>
            <a:rPr sz="1400" dirty="0"/>
            <a:t>Inadequate product safety</a:t>
          </a:r>
        </a:p>
      </dgm:t>
    </dgm:pt>
    <dgm:pt modelId="{EB20CC70-F516-4524-B091-D5D4A3EC996B}" type="parTrans" cxnId="{CB69F675-7A5A-4F04-87AA-97D22DC45FC8}">
      <dgm:prSet/>
      <dgm:spPr/>
      <dgm:t>
        <a:bodyPr/>
        <a:lstStyle/>
        <a:p>
          <a:endParaRPr lang="fi-FI"/>
        </a:p>
      </dgm:t>
    </dgm:pt>
    <dgm:pt modelId="{E7F1E335-7827-4269-9FEC-A5D8953ED54C}" type="sibTrans" cxnId="{CB69F675-7A5A-4F04-87AA-97D22DC45FC8}">
      <dgm:prSet/>
      <dgm:spPr/>
      <dgm:t>
        <a:bodyPr/>
        <a:lstStyle/>
        <a:p>
          <a:endParaRPr lang="fi-FI"/>
        </a:p>
      </dgm:t>
    </dgm:pt>
    <dgm:pt modelId="{8CBBF6E3-6F64-4257-A7A2-EA77BD60499B}">
      <dgm:prSet phldrT="[Teksti]" custT="1"/>
      <dgm:spPr>
        <a:solidFill>
          <a:schemeClr val="accent3"/>
        </a:solidFill>
      </dgm:spPr>
      <dgm:t>
        <a:bodyPr/>
        <a:lstStyle/>
        <a:p>
          <a:r>
            <a:rPr sz="1400" dirty="0">
              <a:solidFill>
                <a:schemeClr val="tx2"/>
              </a:solidFill>
            </a:rPr>
            <a:t>Loss of headquarters and the impacts on subcontracting chains</a:t>
          </a:r>
        </a:p>
      </dgm:t>
    </dgm:pt>
    <dgm:pt modelId="{6343D375-FB48-460F-8DFC-1EFADAF0DF3D}" type="parTrans" cxnId="{3AE9A1B9-862F-4677-9AD4-4588BA977533}">
      <dgm:prSet/>
      <dgm:spPr/>
      <dgm:t>
        <a:bodyPr/>
        <a:lstStyle/>
        <a:p>
          <a:endParaRPr lang="fi-FI"/>
        </a:p>
      </dgm:t>
    </dgm:pt>
    <dgm:pt modelId="{7734AC51-758D-4D43-993E-6E37A3AD8378}" type="sibTrans" cxnId="{3AE9A1B9-862F-4677-9AD4-4588BA977533}">
      <dgm:prSet/>
      <dgm:spPr/>
      <dgm:t>
        <a:bodyPr/>
        <a:lstStyle/>
        <a:p>
          <a:endParaRPr lang="fi-FI"/>
        </a:p>
      </dgm:t>
    </dgm:pt>
    <dgm:pt modelId="{C719015B-33A0-400F-80EA-65DF481185BA}" type="pres">
      <dgm:prSet presAssocID="{C9854C1F-8A5E-4071-A355-9FC950603C5E}" presName="Name0" presStyleCnt="0">
        <dgm:presLayoutVars>
          <dgm:chMax val="7"/>
          <dgm:chPref val="7"/>
          <dgm:dir/>
        </dgm:presLayoutVars>
      </dgm:prSet>
      <dgm:spPr/>
    </dgm:pt>
    <dgm:pt modelId="{DD1B217A-91D2-4C1A-BF4C-4DDD9C663756}" type="pres">
      <dgm:prSet presAssocID="{C9854C1F-8A5E-4071-A355-9FC950603C5E}" presName="Name1" presStyleCnt="0"/>
      <dgm:spPr/>
    </dgm:pt>
    <dgm:pt modelId="{985739E4-E2E8-4A58-BAF6-F7D6C7D644B7}" type="pres">
      <dgm:prSet presAssocID="{C9854C1F-8A5E-4071-A355-9FC950603C5E}" presName="cycle" presStyleCnt="0"/>
      <dgm:spPr/>
    </dgm:pt>
    <dgm:pt modelId="{75189670-682D-4291-880C-24A9EF752258}" type="pres">
      <dgm:prSet presAssocID="{C9854C1F-8A5E-4071-A355-9FC950603C5E}" presName="srcNode" presStyleLbl="node1" presStyleIdx="0" presStyleCnt="5"/>
      <dgm:spPr/>
    </dgm:pt>
    <dgm:pt modelId="{B39A9F06-2E16-459F-92C6-B7D49B38D61A}" type="pres">
      <dgm:prSet presAssocID="{C9854C1F-8A5E-4071-A355-9FC950603C5E}" presName="conn" presStyleLbl="parChTrans1D2" presStyleIdx="0" presStyleCnt="1"/>
      <dgm:spPr/>
    </dgm:pt>
    <dgm:pt modelId="{229D7A1C-0420-4B93-A5F8-95C1F689D84C}" type="pres">
      <dgm:prSet presAssocID="{C9854C1F-8A5E-4071-A355-9FC950603C5E}" presName="extraNode" presStyleLbl="node1" presStyleIdx="0" presStyleCnt="5"/>
      <dgm:spPr/>
    </dgm:pt>
    <dgm:pt modelId="{3AA13028-F978-49C9-B575-26F4EE03FBF4}" type="pres">
      <dgm:prSet presAssocID="{C9854C1F-8A5E-4071-A355-9FC950603C5E}" presName="dstNode" presStyleLbl="node1" presStyleIdx="0" presStyleCnt="5"/>
      <dgm:spPr/>
    </dgm:pt>
    <dgm:pt modelId="{17F9D94C-F917-41BD-88F8-7B02D1357DEB}" type="pres">
      <dgm:prSet presAssocID="{2B18E04A-BFAB-4C7E-A615-B737662C53EF}" presName="text_1" presStyleLbl="node1" presStyleIdx="0" presStyleCnt="5">
        <dgm:presLayoutVars>
          <dgm:bulletEnabled val="1"/>
        </dgm:presLayoutVars>
      </dgm:prSet>
      <dgm:spPr/>
    </dgm:pt>
    <dgm:pt modelId="{0D06913F-0C29-4E85-A783-C884FB390428}" type="pres">
      <dgm:prSet presAssocID="{2B18E04A-BFAB-4C7E-A615-B737662C53EF}" presName="accent_1" presStyleCnt="0"/>
      <dgm:spPr/>
    </dgm:pt>
    <dgm:pt modelId="{7B654504-7333-4B68-8009-D3F5A92C82D7}" type="pres">
      <dgm:prSet presAssocID="{2B18E04A-BFAB-4C7E-A615-B737662C53EF}" presName="accentRepeatNode" presStyleLbl="solidFgAcc1" presStyleIdx="0" presStyleCnt="5"/>
      <dgm:spPr>
        <a:ln>
          <a:solidFill>
            <a:schemeClr val="tx2"/>
          </a:solidFill>
        </a:ln>
      </dgm:spPr>
    </dgm:pt>
    <dgm:pt modelId="{96DEC1A4-D0D2-4640-BD82-0508D515DAB2}" type="pres">
      <dgm:prSet presAssocID="{8CC35859-4381-4977-BF60-7C8F1A3235D4}" presName="text_2" presStyleLbl="node1" presStyleIdx="1" presStyleCnt="5">
        <dgm:presLayoutVars>
          <dgm:bulletEnabled val="1"/>
        </dgm:presLayoutVars>
      </dgm:prSet>
      <dgm:spPr/>
    </dgm:pt>
    <dgm:pt modelId="{C611D365-7684-4041-8446-AE9D3733451D}" type="pres">
      <dgm:prSet presAssocID="{8CC35859-4381-4977-BF60-7C8F1A3235D4}" presName="accent_2" presStyleCnt="0"/>
      <dgm:spPr/>
    </dgm:pt>
    <dgm:pt modelId="{07C10D77-E20F-4807-99F9-D78FB4D09337}" type="pres">
      <dgm:prSet presAssocID="{8CC35859-4381-4977-BF60-7C8F1A3235D4}" presName="accentRepeatNode" presStyleLbl="solidFgAcc1" presStyleIdx="1" presStyleCnt="5"/>
      <dgm:spPr>
        <a:ln>
          <a:solidFill>
            <a:schemeClr val="tx2"/>
          </a:solidFill>
        </a:ln>
      </dgm:spPr>
    </dgm:pt>
    <dgm:pt modelId="{3D123CCF-B056-4638-8B0C-6ABBECB499A6}" type="pres">
      <dgm:prSet presAssocID="{9D4D405A-774F-4B01-9A08-C1A74F0B1799}" presName="text_3" presStyleLbl="node1" presStyleIdx="2" presStyleCnt="5">
        <dgm:presLayoutVars>
          <dgm:bulletEnabled val="1"/>
        </dgm:presLayoutVars>
      </dgm:prSet>
      <dgm:spPr/>
    </dgm:pt>
    <dgm:pt modelId="{FE320948-DA59-427F-8A95-A33D6A0D30B2}" type="pres">
      <dgm:prSet presAssocID="{9D4D405A-774F-4B01-9A08-C1A74F0B1799}" presName="accent_3" presStyleCnt="0"/>
      <dgm:spPr/>
    </dgm:pt>
    <dgm:pt modelId="{6B60CDBE-C66D-42C4-BA83-7BE0822CFF6C}" type="pres">
      <dgm:prSet presAssocID="{9D4D405A-774F-4B01-9A08-C1A74F0B1799}" presName="accentRepeatNode" presStyleLbl="solidFgAcc1" presStyleIdx="2" presStyleCnt="5"/>
      <dgm:spPr>
        <a:ln>
          <a:solidFill>
            <a:schemeClr val="accent4"/>
          </a:solidFill>
        </a:ln>
      </dgm:spPr>
    </dgm:pt>
    <dgm:pt modelId="{839054FA-31F6-40A3-B960-E71ACABD1187}" type="pres">
      <dgm:prSet presAssocID="{6A1C8832-7045-46D7-AB2D-01D1A86F9B0B}" presName="text_4" presStyleLbl="node1" presStyleIdx="3" presStyleCnt="5">
        <dgm:presLayoutVars>
          <dgm:bulletEnabled val="1"/>
        </dgm:presLayoutVars>
      </dgm:prSet>
      <dgm:spPr/>
    </dgm:pt>
    <dgm:pt modelId="{769295FA-0E3A-4A3F-8E89-86EB808C9A3B}" type="pres">
      <dgm:prSet presAssocID="{6A1C8832-7045-46D7-AB2D-01D1A86F9B0B}" presName="accent_4" presStyleCnt="0"/>
      <dgm:spPr/>
    </dgm:pt>
    <dgm:pt modelId="{F3FC1DFE-4633-4377-A3DD-C6CB97755D26}" type="pres">
      <dgm:prSet presAssocID="{6A1C8832-7045-46D7-AB2D-01D1A86F9B0B}" presName="accentRepeatNode" presStyleLbl="solidFgAcc1" presStyleIdx="3" presStyleCnt="5"/>
      <dgm:spPr>
        <a:ln>
          <a:solidFill>
            <a:schemeClr val="accent4"/>
          </a:solidFill>
        </a:ln>
      </dgm:spPr>
    </dgm:pt>
    <dgm:pt modelId="{14652F29-623D-4B71-9271-21E8F634DB12}" type="pres">
      <dgm:prSet presAssocID="{8CBBF6E3-6F64-4257-A7A2-EA77BD60499B}" presName="text_5" presStyleLbl="node1" presStyleIdx="4" presStyleCnt="5">
        <dgm:presLayoutVars>
          <dgm:bulletEnabled val="1"/>
        </dgm:presLayoutVars>
      </dgm:prSet>
      <dgm:spPr/>
    </dgm:pt>
    <dgm:pt modelId="{3F571170-C315-4AC8-9B41-7D461BA3817D}" type="pres">
      <dgm:prSet presAssocID="{8CBBF6E3-6F64-4257-A7A2-EA77BD60499B}" presName="accent_5" presStyleCnt="0"/>
      <dgm:spPr/>
    </dgm:pt>
    <dgm:pt modelId="{7B576351-A86E-4AB2-ADF1-D0F419630C9E}" type="pres">
      <dgm:prSet presAssocID="{8CBBF6E3-6F64-4257-A7A2-EA77BD60499B}" presName="accentRepeatNode" presStyleLbl="solidFgAcc1" presStyleIdx="4" presStyleCnt="5"/>
      <dgm:spPr>
        <a:ln>
          <a:solidFill>
            <a:schemeClr val="accent3"/>
          </a:solidFill>
        </a:ln>
      </dgm:spPr>
    </dgm:pt>
  </dgm:ptLst>
  <dgm:cxnLst>
    <dgm:cxn modelId="{0BBE6D37-AB63-4F0C-855B-23C45FD0449E}" type="presOf" srcId="{2B18E04A-BFAB-4C7E-A615-B737662C53EF}" destId="{17F9D94C-F917-41BD-88F8-7B02D1357DEB}" srcOrd="0" destOrd="0" presId="urn:microsoft.com/office/officeart/2008/layout/VerticalCurvedList"/>
    <dgm:cxn modelId="{7CD39274-7EB2-4720-B4EB-EE693818497C}" type="presOf" srcId="{6A1C8832-7045-46D7-AB2D-01D1A86F9B0B}" destId="{839054FA-31F6-40A3-B960-E71ACABD1187}" srcOrd="0" destOrd="0" presId="urn:microsoft.com/office/officeart/2008/layout/VerticalCurvedList"/>
    <dgm:cxn modelId="{CB69F675-7A5A-4F04-87AA-97D22DC45FC8}" srcId="{C9854C1F-8A5E-4071-A355-9FC950603C5E}" destId="{6A1C8832-7045-46D7-AB2D-01D1A86F9B0B}" srcOrd="3" destOrd="0" parTransId="{EB20CC70-F516-4524-B091-D5D4A3EC996B}" sibTransId="{E7F1E335-7827-4269-9FEC-A5D8953ED54C}"/>
    <dgm:cxn modelId="{0CDF1C7A-4FF5-4C74-AF42-167B26A6474D}" type="presOf" srcId="{8CC35859-4381-4977-BF60-7C8F1A3235D4}" destId="{96DEC1A4-D0D2-4640-BD82-0508D515DAB2}" srcOrd="0" destOrd="0" presId="urn:microsoft.com/office/officeart/2008/layout/VerticalCurvedList"/>
    <dgm:cxn modelId="{D1715984-F345-4AFF-825A-E68F9435CC65}" type="presOf" srcId="{9D4D405A-774F-4B01-9A08-C1A74F0B1799}" destId="{3D123CCF-B056-4638-8B0C-6ABBECB499A6}" srcOrd="0" destOrd="0" presId="urn:microsoft.com/office/officeart/2008/layout/VerticalCurvedList"/>
    <dgm:cxn modelId="{72128A9F-7F57-41AD-9BE1-77AB84E6B9D7}" srcId="{C9854C1F-8A5E-4071-A355-9FC950603C5E}" destId="{2B18E04A-BFAB-4C7E-A615-B737662C53EF}" srcOrd="0" destOrd="0" parTransId="{9FEAF538-1BEE-479D-8012-04B172727AC6}" sibTransId="{2CF53459-5B7F-401F-B8E6-1A2EDD47A285}"/>
    <dgm:cxn modelId="{1E60F4B6-9516-4EE8-BB23-9A56F51C2423}" type="presOf" srcId="{C9854C1F-8A5E-4071-A355-9FC950603C5E}" destId="{C719015B-33A0-400F-80EA-65DF481185BA}" srcOrd="0" destOrd="0" presId="urn:microsoft.com/office/officeart/2008/layout/VerticalCurvedList"/>
    <dgm:cxn modelId="{3AE9A1B9-862F-4677-9AD4-4588BA977533}" srcId="{C9854C1F-8A5E-4071-A355-9FC950603C5E}" destId="{8CBBF6E3-6F64-4257-A7A2-EA77BD60499B}" srcOrd="4" destOrd="0" parTransId="{6343D375-FB48-460F-8DFC-1EFADAF0DF3D}" sibTransId="{7734AC51-758D-4D43-993E-6E37A3AD8378}"/>
    <dgm:cxn modelId="{3B51AED0-70B9-4BEC-B475-670AF64C5C46}" srcId="{C9854C1F-8A5E-4071-A355-9FC950603C5E}" destId="{9D4D405A-774F-4B01-9A08-C1A74F0B1799}" srcOrd="2" destOrd="0" parTransId="{E79755DE-4A3E-46B5-8C46-837A02F4898C}" sibTransId="{4F883D9A-3808-405F-BD01-3C33DF64ACE3}"/>
    <dgm:cxn modelId="{8EE23ED9-8252-45EF-B55D-07DB1CAEF922}" type="presOf" srcId="{8CBBF6E3-6F64-4257-A7A2-EA77BD60499B}" destId="{14652F29-623D-4B71-9271-21E8F634DB12}" srcOrd="0" destOrd="0" presId="urn:microsoft.com/office/officeart/2008/layout/VerticalCurvedList"/>
    <dgm:cxn modelId="{5CD093D9-3388-42D2-91F5-902AD20BD8C7}" srcId="{C9854C1F-8A5E-4071-A355-9FC950603C5E}" destId="{8CC35859-4381-4977-BF60-7C8F1A3235D4}" srcOrd="1" destOrd="0" parTransId="{32C92F3E-B71F-47E5-95B4-9AF59F159AF3}" sibTransId="{2BF50BDA-CFE8-44F4-91EF-37186341CF0A}"/>
    <dgm:cxn modelId="{6910B3FC-337F-4DC5-AE4D-40BB5317B906}" type="presOf" srcId="{2CF53459-5B7F-401F-B8E6-1A2EDD47A285}" destId="{B39A9F06-2E16-459F-92C6-B7D49B38D61A}" srcOrd="0" destOrd="0" presId="urn:microsoft.com/office/officeart/2008/layout/VerticalCurvedList"/>
    <dgm:cxn modelId="{B50FE9B2-DE5E-4358-969B-167FDA4B1D49}" type="presParOf" srcId="{C719015B-33A0-400F-80EA-65DF481185BA}" destId="{DD1B217A-91D2-4C1A-BF4C-4DDD9C663756}" srcOrd="0" destOrd="0" presId="urn:microsoft.com/office/officeart/2008/layout/VerticalCurvedList"/>
    <dgm:cxn modelId="{B3D3736D-AB93-47FD-BE03-071ADAF7CE72}" type="presParOf" srcId="{DD1B217A-91D2-4C1A-BF4C-4DDD9C663756}" destId="{985739E4-E2E8-4A58-BAF6-F7D6C7D644B7}" srcOrd="0" destOrd="0" presId="urn:microsoft.com/office/officeart/2008/layout/VerticalCurvedList"/>
    <dgm:cxn modelId="{246AC711-E212-42E5-B87E-1EAC7E7F09B0}" type="presParOf" srcId="{985739E4-E2E8-4A58-BAF6-F7D6C7D644B7}" destId="{75189670-682D-4291-880C-24A9EF752258}" srcOrd="0" destOrd="0" presId="urn:microsoft.com/office/officeart/2008/layout/VerticalCurvedList"/>
    <dgm:cxn modelId="{28DF1E6D-0EDC-4870-A28F-066AFAFDF289}" type="presParOf" srcId="{985739E4-E2E8-4A58-BAF6-F7D6C7D644B7}" destId="{B39A9F06-2E16-459F-92C6-B7D49B38D61A}" srcOrd="1" destOrd="0" presId="urn:microsoft.com/office/officeart/2008/layout/VerticalCurvedList"/>
    <dgm:cxn modelId="{3DCA16A0-FB4D-4999-9E0D-FA746AF89091}" type="presParOf" srcId="{985739E4-E2E8-4A58-BAF6-F7D6C7D644B7}" destId="{229D7A1C-0420-4B93-A5F8-95C1F689D84C}" srcOrd="2" destOrd="0" presId="urn:microsoft.com/office/officeart/2008/layout/VerticalCurvedList"/>
    <dgm:cxn modelId="{B6807405-97BB-40F1-883D-83B22E53074C}" type="presParOf" srcId="{985739E4-E2E8-4A58-BAF6-F7D6C7D644B7}" destId="{3AA13028-F978-49C9-B575-26F4EE03FBF4}" srcOrd="3" destOrd="0" presId="urn:microsoft.com/office/officeart/2008/layout/VerticalCurvedList"/>
    <dgm:cxn modelId="{18174546-D19A-450F-B731-E1B804C21AA6}" type="presParOf" srcId="{DD1B217A-91D2-4C1A-BF4C-4DDD9C663756}" destId="{17F9D94C-F917-41BD-88F8-7B02D1357DEB}" srcOrd="1" destOrd="0" presId="urn:microsoft.com/office/officeart/2008/layout/VerticalCurvedList"/>
    <dgm:cxn modelId="{581E6988-A327-4805-B82E-C092D2F0C0CA}" type="presParOf" srcId="{DD1B217A-91D2-4C1A-BF4C-4DDD9C663756}" destId="{0D06913F-0C29-4E85-A783-C884FB390428}" srcOrd="2" destOrd="0" presId="urn:microsoft.com/office/officeart/2008/layout/VerticalCurvedList"/>
    <dgm:cxn modelId="{50A6CB4A-2813-46D0-9839-C55D78EADB6C}" type="presParOf" srcId="{0D06913F-0C29-4E85-A783-C884FB390428}" destId="{7B654504-7333-4B68-8009-D3F5A92C82D7}" srcOrd="0" destOrd="0" presId="urn:microsoft.com/office/officeart/2008/layout/VerticalCurvedList"/>
    <dgm:cxn modelId="{3C635A16-1968-4070-AA4B-BB93145B61F7}" type="presParOf" srcId="{DD1B217A-91D2-4C1A-BF4C-4DDD9C663756}" destId="{96DEC1A4-D0D2-4640-BD82-0508D515DAB2}" srcOrd="3" destOrd="0" presId="urn:microsoft.com/office/officeart/2008/layout/VerticalCurvedList"/>
    <dgm:cxn modelId="{13564D60-1466-4DF4-B72D-2492F20C14B4}" type="presParOf" srcId="{DD1B217A-91D2-4C1A-BF4C-4DDD9C663756}" destId="{C611D365-7684-4041-8446-AE9D3733451D}" srcOrd="4" destOrd="0" presId="urn:microsoft.com/office/officeart/2008/layout/VerticalCurvedList"/>
    <dgm:cxn modelId="{42765D9E-713A-4EE9-863F-337DE2B589B8}" type="presParOf" srcId="{C611D365-7684-4041-8446-AE9D3733451D}" destId="{07C10D77-E20F-4807-99F9-D78FB4D09337}" srcOrd="0" destOrd="0" presId="urn:microsoft.com/office/officeart/2008/layout/VerticalCurvedList"/>
    <dgm:cxn modelId="{EF6E97B0-03E5-465C-B52D-2F2574D7E89D}" type="presParOf" srcId="{DD1B217A-91D2-4C1A-BF4C-4DDD9C663756}" destId="{3D123CCF-B056-4638-8B0C-6ABBECB499A6}" srcOrd="5" destOrd="0" presId="urn:microsoft.com/office/officeart/2008/layout/VerticalCurvedList"/>
    <dgm:cxn modelId="{EA28ECD5-EF72-413C-BDA5-C8EDCD88F4C2}" type="presParOf" srcId="{DD1B217A-91D2-4C1A-BF4C-4DDD9C663756}" destId="{FE320948-DA59-427F-8A95-A33D6A0D30B2}" srcOrd="6" destOrd="0" presId="urn:microsoft.com/office/officeart/2008/layout/VerticalCurvedList"/>
    <dgm:cxn modelId="{E8923011-B3C6-4FAB-A70E-7033C85F9335}" type="presParOf" srcId="{FE320948-DA59-427F-8A95-A33D6A0D30B2}" destId="{6B60CDBE-C66D-42C4-BA83-7BE0822CFF6C}" srcOrd="0" destOrd="0" presId="urn:microsoft.com/office/officeart/2008/layout/VerticalCurvedList"/>
    <dgm:cxn modelId="{43DEFED2-6CDA-4FC7-BBE1-11730034D13D}" type="presParOf" srcId="{DD1B217A-91D2-4C1A-BF4C-4DDD9C663756}" destId="{839054FA-31F6-40A3-B960-E71ACABD1187}" srcOrd="7" destOrd="0" presId="urn:microsoft.com/office/officeart/2008/layout/VerticalCurvedList"/>
    <dgm:cxn modelId="{63AB6355-61EA-4B8B-93DD-088CDE54F553}" type="presParOf" srcId="{DD1B217A-91D2-4C1A-BF4C-4DDD9C663756}" destId="{769295FA-0E3A-4A3F-8E89-86EB808C9A3B}" srcOrd="8" destOrd="0" presId="urn:microsoft.com/office/officeart/2008/layout/VerticalCurvedList"/>
    <dgm:cxn modelId="{EFFE0450-237B-4AA8-99F1-61A846CE0C66}" type="presParOf" srcId="{769295FA-0E3A-4A3F-8E89-86EB808C9A3B}" destId="{F3FC1DFE-4633-4377-A3DD-C6CB97755D26}" srcOrd="0" destOrd="0" presId="urn:microsoft.com/office/officeart/2008/layout/VerticalCurvedList"/>
    <dgm:cxn modelId="{C912F1F1-2328-47D1-AE27-06B82B39C7A4}" type="presParOf" srcId="{DD1B217A-91D2-4C1A-BF4C-4DDD9C663756}" destId="{14652F29-623D-4B71-9271-21E8F634DB12}" srcOrd="9" destOrd="0" presId="urn:microsoft.com/office/officeart/2008/layout/VerticalCurvedList"/>
    <dgm:cxn modelId="{0892C0F8-71FA-44B1-BBBB-675BA868B17D}" type="presParOf" srcId="{DD1B217A-91D2-4C1A-BF4C-4DDD9C663756}" destId="{3F571170-C315-4AC8-9B41-7D461BA3817D}" srcOrd="10" destOrd="0" presId="urn:microsoft.com/office/officeart/2008/layout/VerticalCurvedList"/>
    <dgm:cxn modelId="{BA73BC8C-55C6-44F7-84B2-CA3ABB027EF4}" type="presParOf" srcId="{3F571170-C315-4AC8-9B41-7D461BA3817D}" destId="{7B576351-A86E-4AB2-ADF1-D0F419630C9E}"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535EE2-DE11-445D-AAD6-3C7A82CE3C80}">
      <dsp:nvSpPr>
        <dsp:cNvPr id="0" name=""/>
        <dsp:cNvSpPr/>
      </dsp:nvSpPr>
      <dsp:spPr>
        <a:xfrm>
          <a:off x="-3263976" y="-483487"/>
          <a:ext cx="3896981" cy="3896981"/>
        </a:xfrm>
        <a:prstGeom prst="blockArc">
          <a:avLst>
            <a:gd name="adj1" fmla="val 18900000"/>
            <a:gd name="adj2" fmla="val 2700000"/>
            <a:gd name="adj3" fmla="val 554"/>
          </a:avLst>
        </a:pr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5C780E8-E262-4C9E-8692-72F2982534D4}">
      <dsp:nvSpPr>
        <dsp:cNvPr id="0" name=""/>
        <dsp:cNvSpPr/>
      </dsp:nvSpPr>
      <dsp:spPr>
        <a:xfrm>
          <a:off x="236000" y="152266"/>
          <a:ext cx="4692656" cy="304417"/>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631" tIns="33020" rIns="33020" bIns="33020" numCol="1" spcCol="1270" anchor="ctr" anchorCtr="0">
          <a:noAutofit/>
        </a:bodyPr>
        <a:lstStyle/>
        <a:p>
          <a:pPr marL="0" lvl="0" indent="0" algn="l" defTabSz="577850">
            <a:lnSpc>
              <a:spcPct val="90000"/>
            </a:lnSpc>
            <a:spcBef>
              <a:spcPct val="0"/>
            </a:spcBef>
            <a:spcAft>
              <a:spcPct val="35000"/>
            </a:spcAft>
            <a:buNone/>
          </a:pPr>
          <a:r>
            <a:rPr sz="1300" kern="1200"/>
            <a:t>Product safety related costs</a:t>
          </a:r>
        </a:p>
      </dsp:txBody>
      <dsp:txXfrm>
        <a:off x="236000" y="152266"/>
        <a:ext cx="4692656" cy="304417"/>
      </dsp:txXfrm>
    </dsp:sp>
    <dsp:sp modelId="{DB79C6BF-C384-40E7-9B34-BA9FD0007C75}">
      <dsp:nvSpPr>
        <dsp:cNvPr id="0" name=""/>
        <dsp:cNvSpPr/>
      </dsp:nvSpPr>
      <dsp:spPr>
        <a:xfrm>
          <a:off x="45739" y="114214"/>
          <a:ext cx="380521" cy="380521"/>
        </a:xfrm>
        <a:prstGeom prst="ellipse">
          <a:avLst/>
        </a:prstGeom>
        <a:solidFill>
          <a:schemeClr val="lt1"/>
        </a:solidFill>
        <a:ln w="12700" cap="flat" cmpd="sng" algn="ctr">
          <a:solidFill>
            <a:schemeClr val="tx2"/>
          </a:solidFill>
          <a:prstDash val="solid"/>
          <a:miter lim="800000"/>
        </a:ln>
        <a:effectLst/>
      </dsp:spPr>
      <dsp:style>
        <a:lnRef idx="2">
          <a:schemeClr val="accent2"/>
        </a:lnRef>
        <a:fillRef idx="1">
          <a:schemeClr val="lt1"/>
        </a:fillRef>
        <a:effectRef idx="0">
          <a:schemeClr val="accent2"/>
        </a:effectRef>
        <a:fontRef idx="minor">
          <a:schemeClr val="dk1"/>
        </a:fontRef>
      </dsp:style>
    </dsp:sp>
    <dsp:sp modelId="{CA67E079-2679-4129-9B4C-A5F4C05EDBF7}">
      <dsp:nvSpPr>
        <dsp:cNvPr id="0" name=""/>
        <dsp:cNvSpPr/>
      </dsp:nvSpPr>
      <dsp:spPr>
        <a:xfrm>
          <a:off x="486404" y="608835"/>
          <a:ext cx="4442251" cy="304417"/>
        </a:xfrm>
        <a:prstGeom prst="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631" tIns="33020" rIns="33020" bIns="33020" numCol="1" spcCol="1270" anchor="ctr" anchorCtr="0">
          <a:noAutofit/>
        </a:bodyPr>
        <a:lstStyle/>
        <a:p>
          <a:pPr marL="0" lvl="0" indent="0" algn="l" defTabSz="577850">
            <a:lnSpc>
              <a:spcPct val="90000"/>
            </a:lnSpc>
            <a:spcBef>
              <a:spcPct val="0"/>
            </a:spcBef>
            <a:spcAft>
              <a:spcPct val="35000"/>
            </a:spcAft>
            <a:buNone/>
          </a:pPr>
          <a:r>
            <a:rPr sz="1300" kern="1200">
              <a:solidFill>
                <a:schemeClr val="bg1"/>
              </a:solidFill>
            </a:rPr>
            <a:t>Recycling costs</a:t>
          </a:r>
        </a:p>
      </dsp:txBody>
      <dsp:txXfrm>
        <a:off x="486404" y="608835"/>
        <a:ext cx="4442251" cy="304417"/>
      </dsp:txXfrm>
    </dsp:sp>
    <dsp:sp modelId="{D785DBF2-311F-4204-A179-9456FE04627F}">
      <dsp:nvSpPr>
        <dsp:cNvPr id="0" name=""/>
        <dsp:cNvSpPr/>
      </dsp:nvSpPr>
      <dsp:spPr>
        <a:xfrm>
          <a:off x="296143" y="570782"/>
          <a:ext cx="380521" cy="380521"/>
        </a:xfrm>
        <a:prstGeom prst="ellipse">
          <a:avLst/>
        </a:prstGeom>
        <a:solidFill>
          <a:schemeClr val="lt1">
            <a:hueOff val="0"/>
            <a:satOff val="0"/>
            <a:lumOff val="0"/>
            <a:alphaOff val="0"/>
          </a:schemeClr>
        </a:solidFill>
        <a:ln w="12700" cap="flat" cmpd="sng" algn="ctr">
          <a:solidFill>
            <a:schemeClr val="tx2"/>
          </a:solidFill>
          <a:prstDash val="solid"/>
          <a:miter lim="800000"/>
        </a:ln>
        <a:effectLst/>
      </dsp:spPr>
      <dsp:style>
        <a:lnRef idx="2">
          <a:scrgbClr r="0" g="0" b="0"/>
        </a:lnRef>
        <a:fillRef idx="1">
          <a:scrgbClr r="0" g="0" b="0"/>
        </a:fillRef>
        <a:effectRef idx="0">
          <a:scrgbClr r="0" g="0" b="0"/>
        </a:effectRef>
        <a:fontRef idx="minor"/>
      </dsp:style>
    </dsp:sp>
    <dsp:sp modelId="{E54BCC7D-EF93-4A9D-A60B-0D7944AA8D1C}">
      <dsp:nvSpPr>
        <dsp:cNvPr id="0" name=""/>
        <dsp:cNvSpPr/>
      </dsp:nvSpPr>
      <dsp:spPr>
        <a:xfrm>
          <a:off x="600908" y="1065403"/>
          <a:ext cx="4327748" cy="304417"/>
        </a:xfrm>
        <a:prstGeom prst="rect">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631" tIns="33020" rIns="33020" bIns="33020" numCol="1" spcCol="1270" anchor="ctr" anchorCtr="0">
          <a:noAutofit/>
        </a:bodyPr>
        <a:lstStyle/>
        <a:p>
          <a:pPr marL="0" lvl="0" indent="0" algn="l" defTabSz="577850">
            <a:lnSpc>
              <a:spcPct val="90000"/>
            </a:lnSpc>
            <a:spcBef>
              <a:spcPct val="0"/>
            </a:spcBef>
            <a:spcAft>
              <a:spcPct val="35000"/>
            </a:spcAft>
            <a:buNone/>
          </a:pPr>
          <a:r>
            <a:rPr sz="1300" kern="1200">
              <a:solidFill>
                <a:schemeClr val="bg1"/>
              </a:solidFill>
            </a:rPr>
            <a:t>Compliance with </a:t>
          </a:r>
          <a:r>
            <a:rPr sz="1300" kern="1200">
              <a:solidFill>
                <a:schemeClr val="bg1"/>
              </a:solidFill>
              <a:latin typeface="Arial"/>
            </a:rPr>
            <a:t>consumer protection </a:t>
          </a:r>
        </a:p>
      </dsp:txBody>
      <dsp:txXfrm>
        <a:off x="600908" y="1065403"/>
        <a:ext cx="4327748" cy="304417"/>
      </dsp:txXfrm>
    </dsp:sp>
    <dsp:sp modelId="{F7780B35-9F00-45DC-A7C5-5DF1AB1A626E}">
      <dsp:nvSpPr>
        <dsp:cNvPr id="0" name=""/>
        <dsp:cNvSpPr/>
      </dsp:nvSpPr>
      <dsp:spPr>
        <a:xfrm>
          <a:off x="410647" y="1027351"/>
          <a:ext cx="380521" cy="380521"/>
        </a:xfrm>
        <a:prstGeom prst="ellipse">
          <a:avLst/>
        </a:prstGeom>
        <a:solidFill>
          <a:schemeClr val="lt1">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8E25119-B8FF-4701-9A37-7C9250005654}">
      <dsp:nvSpPr>
        <dsp:cNvPr id="0" name=""/>
        <dsp:cNvSpPr/>
      </dsp:nvSpPr>
      <dsp:spPr>
        <a:xfrm>
          <a:off x="600908" y="1521682"/>
          <a:ext cx="4327748" cy="304417"/>
        </a:xfrm>
        <a:prstGeom prst="rect">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631" tIns="33020" rIns="33020" bIns="33020" numCol="1" spcCol="1270" anchor="ctr" anchorCtr="0">
          <a:noAutofit/>
        </a:bodyPr>
        <a:lstStyle/>
        <a:p>
          <a:pPr marL="0" lvl="0" indent="0" algn="l" defTabSz="577850">
            <a:lnSpc>
              <a:spcPct val="90000"/>
            </a:lnSpc>
            <a:spcBef>
              <a:spcPct val="0"/>
            </a:spcBef>
            <a:spcAft>
              <a:spcPct val="35000"/>
            </a:spcAft>
            <a:buNone/>
          </a:pPr>
          <a:r>
            <a:rPr sz="1300" kern="1200"/>
            <a:t>Compliance with intellectual property rights</a:t>
          </a:r>
        </a:p>
      </dsp:txBody>
      <dsp:txXfrm>
        <a:off x="600908" y="1521682"/>
        <a:ext cx="4327748" cy="304417"/>
      </dsp:txXfrm>
    </dsp:sp>
    <dsp:sp modelId="{03D2EB1D-2779-4E5E-A1EF-EA547FD2258A}">
      <dsp:nvSpPr>
        <dsp:cNvPr id="0" name=""/>
        <dsp:cNvSpPr/>
      </dsp:nvSpPr>
      <dsp:spPr>
        <a:xfrm>
          <a:off x="410647" y="1483630"/>
          <a:ext cx="380521" cy="380521"/>
        </a:xfrm>
        <a:prstGeom prst="ellipse">
          <a:avLst/>
        </a:prstGeom>
        <a:solidFill>
          <a:schemeClr val="lt1">
            <a:hueOff val="0"/>
            <a:satOff val="0"/>
            <a:lumOff val="0"/>
            <a:alphaOff val="0"/>
          </a:schemeClr>
        </a:solidFill>
        <a:ln w="12700" cap="flat" cmpd="sng" algn="ctr">
          <a:solidFill>
            <a:schemeClr val="accent4"/>
          </a:solidFill>
          <a:prstDash val="solid"/>
          <a:miter lim="800000"/>
        </a:ln>
        <a:effectLst/>
      </dsp:spPr>
      <dsp:style>
        <a:lnRef idx="2">
          <a:scrgbClr r="0" g="0" b="0"/>
        </a:lnRef>
        <a:fillRef idx="1">
          <a:scrgbClr r="0" g="0" b="0"/>
        </a:fillRef>
        <a:effectRef idx="0">
          <a:scrgbClr r="0" g="0" b="0"/>
        </a:effectRef>
        <a:fontRef idx="minor"/>
      </dsp:style>
    </dsp:sp>
    <dsp:sp modelId="{650E87BF-317E-4F79-98EC-7407A0292AE2}">
      <dsp:nvSpPr>
        <dsp:cNvPr id="0" name=""/>
        <dsp:cNvSpPr/>
      </dsp:nvSpPr>
      <dsp:spPr>
        <a:xfrm>
          <a:off x="486404" y="1978251"/>
          <a:ext cx="4442251" cy="304417"/>
        </a:xfrm>
        <a:prstGeom prst="rect">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631" tIns="33020" rIns="33020" bIns="33020" numCol="1" spcCol="1270" anchor="ctr" anchorCtr="0">
          <a:noAutofit/>
        </a:bodyPr>
        <a:lstStyle/>
        <a:p>
          <a:pPr marL="0" lvl="0" indent="0" algn="l" defTabSz="577850">
            <a:lnSpc>
              <a:spcPct val="90000"/>
            </a:lnSpc>
            <a:spcBef>
              <a:spcPct val="0"/>
            </a:spcBef>
            <a:spcAft>
              <a:spcPct val="35000"/>
            </a:spcAft>
            <a:buNone/>
          </a:pPr>
          <a:r>
            <a:rPr sz="1300" kern="1200"/>
            <a:t>Compliance with data protection </a:t>
          </a:r>
        </a:p>
      </dsp:txBody>
      <dsp:txXfrm>
        <a:off x="486404" y="1978251"/>
        <a:ext cx="4442251" cy="304417"/>
      </dsp:txXfrm>
    </dsp:sp>
    <dsp:sp modelId="{58B3BF15-0E4C-43B5-A165-D27CC49E833D}">
      <dsp:nvSpPr>
        <dsp:cNvPr id="0" name=""/>
        <dsp:cNvSpPr/>
      </dsp:nvSpPr>
      <dsp:spPr>
        <a:xfrm>
          <a:off x="296143" y="1940199"/>
          <a:ext cx="380521" cy="380521"/>
        </a:xfrm>
        <a:prstGeom prst="ellipse">
          <a:avLst/>
        </a:prstGeom>
        <a:solidFill>
          <a:schemeClr val="lt1">
            <a:hueOff val="0"/>
            <a:satOff val="0"/>
            <a:lumOff val="0"/>
            <a:alphaOff val="0"/>
          </a:schemeClr>
        </a:solidFill>
        <a:ln w="12700" cap="flat" cmpd="sng" algn="ctr">
          <a:solidFill>
            <a:schemeClr val="accent4"/>
          </a:solidFill>
          <a:prstDash val="solid"/>
          <a:miter lim="800000"/>
        </a:ln>
        <a:effectLst/>
      </dsp:spPr>
      <dsp:style>
        <a:lnRef idx="2">
          <a:scrgbClr r="0" g="0" b="0"/>
        </a:lnRef>
        <a:fillRef idx="1">
          <a:scrgbClr r="0" g="0" b="0"/>
        </a:fillRef>
        <a:effectRef idx="0">
          <a:scrgbClr r="0" g="0" b="0"/>
        </a:effectRef>
        <a:fontRef idx="minor"/>
      </dsp:style>
    </dsp:sp>
    <dsp:sp modelId="{BEEBAEA4-8EB7-46E2-BFC1-4B7432B4674C}">
      <dsp:nvSpPr>
        <dsp:cNvPr id="0" name=""/>
        <dsp:cNvSpPr/>
      </dsp:nvSpPr>
      <dsp:spPr>
        <a:xfrm>
          <a:off x="236000" y="2434819"/>
          <a:ext cx="4692656" cy="304417"/>
        </a:xfrm>
        <a:prstGeom prst="rect">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631" tIns="33020" rIns="33020" bIns="33020" numCol="1" spcCol="1270" anchor="ctr" anchorCtr="0">
          <a:noAutofit/>
        </a:bodyPr>
        <a:lstStyle/>
        <a:p>
          <a:pPr marL="0" lvl="0" indent="0" algn="l" defTabSz="577850">
            <a:lnSpc>
              <a:spcPct val="90000"/>
            </a:lnSpc>
            <a:spcBef>
              <a:spcPct val="0"/>
            </a:spcBef>
            <a:spcAft>
              <a:spcPct val="35000"/>
            </a:spcAft>
            <a:buNone/>
          </a:pPr>
          <a:r>
            <a:rPr sz="1300" kern="1200">
              <a:solidFill>
                <a:schemeClr val="tx2"/>
              </a:solidFill>
            </a:rPr>
            <a:t>Relief from customs duty for distance selling up to EUR 150</a:t>
          </a:r>
        </a:p>
      </dsp:txBody>
      <dsp:txXfrm>
        <a:off x="236000" y="2434819"/>
        <a:ext cx="4692656" cy="304417"/>
      </dsp:txXfrm>
    </dsp:sp>
    <dsp:sp modelId="{765D5C92-D12B-4068-924F-7FE7370379A9}">
      <dsp:nvSpPr>
        <dsp:cNvPr id="0" name=""/>
        <dsp:cNvSpPr/>
      </dsp:nvSpPr>
      <dsp:spPr>
        <a:xfrm>
          <a:off x="45739" y="2396767"/>
          <a:ext cx="380521" cy="380521"/>
        </a:xfrm>
        <a:prstGeom prst="ellipse">
          <a:avLst/>
        </a:prstGeom>
        <a:solidFill>
          <a:schemeClr val="lt1">
            <a:hueOff val="0"/>
            <a:satOff val="0"/>
            <a:lumOff val="0"/>
            <a:alphaOff val="0"/>
          </a:schemeClr>
        </a:solidFill>
        <a:ln w="12700" cap="flat" cmpd="sng" algn="ctr">
          <a:solidFill>
            <a:schemeClr val="accent3"/>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9A9F06-2E16-459F-92C6-B7D49B38D61A}">
      <dsp:nvSpPr>
        <dsp:cNvPr id="0" name=""/>
        <dsp:cNvSpPr/>
      </dsp:nvSpPr>
      <dsp:spPr>
        <a:xfrm>
          <a:off x="-3639007" y="-559172"/>
          <a:ext cx="4337954" cy="4337954"/>
        </a:xfrm>
        <a:prstGeom prst="blockArc">
          <a:avLst>
            <a:gd name="adj1" fmla="val 18900000"/>
            <a:gd name="adj2" fmla="val 2700000"/>
            <a:gd name="adj3" fmla="val 498"/>
          </a:avLst>
        </a:prstGeom>
        <a:noFill/>
        <a:ln w="12700" cap="flat" cmpd="sng" algn="ctr">
          <a:solidFill>
            <a:schemeClr val="tx2"/>
          </a:solidFill>
          <a:prstDash val="solid"/>
          <a:miter lim="800000"/>
        </a:ln>
        <a:effectLst/>
      </dsp:spPr>
      <dsp:style>
        <a:lnRef idx="2">
          <a:scrgbClr r="0" g="0" b="0"/>
        </a:lnRef>
        <a:fillRef idx="0">
          <a:scrgbClr r="0" g="0" b="0"/>
        </a:fillRef>
        <a:effectRef idx="0">
          <a:scrgbClr r="0" g="0" b="0"/>
        </a:effectRef>
        <a:fontRef idx="minor"/>
      </dsp:style>
    </dsp:sp>
    <dsp:sp modelId="{17F9D94C-F917-41BD-88F8-7B02D1357DEB}">
      <dsp:nvSpPr>
        <dsp:cNvPr id="0" name=""/>
        <dsp:cNvSpPr/>
      </dsp:nvSpPr>
      <dsp:spPr>
        <a:xfrm>
          <a:off x="306511" y="201161"/>
          <a:ext cx="4792054" cy="402579"/>
        </a:xfrm>
        <a:prstGeom prst="rect">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9548" tIns="35560" rIns="35560" bIns="35560" numCol="1" spcCol="1270" anchor="ctr" anchorCtr="0">
          <a:noAutofit/>
        </a:bodyPr>
        <a:lstStyle/>
        <a:p>
          <a:pPr marL="0" lvl="0" indent="0" algn="l" defTabSz="622300">
            <a:lnSpc>
              <a:spcPct val="90000"/>
            </a:lnSpc>
            <a:spcBef>
              <a:spcPct val="0"/>
            </a:spcBef>
            <a:spcAft>
              <a:spcPct val="35000"/>
            </a:spcAft>
            <a:buNone/>
          </a:pPr>
          <a:r>
            <a:rPr sz="1400" kern="1200"/>
            <a:t>Fewer jobs</a:t>
          </a:r>
        </a:p>
      </dsp:txBody>
      <dsp:txXfrm>
        <a:off x="306511" y="201161"/>
        <a:ext cx="4792054" cy="402579"/>
      </dsp:txXfrm>
    </dsp:sp>
    <dsp:sp modelId="{7B654504-7333-4B68-8009-D3F5A92C82D7}">
      <dsp:nvSpPr>
        <dsp:cNvPr id="0" name=""/>
        <dsp:cNvSpPr/>
      </dsp:nvSpPr>
      <dsp:spPr>
        <a:xfrm>
          <a:off x="54898" y="150838"/>
          <a:ext cx="503224" cy="503224"/>
        </a:xfrm>
        <a:prstGeom prst="ellipse">
          <a:avLst/>
        </a:prstGeom>
        <a:solidFill>
          <a:schemeClr val="lt1">
            <a:hueOff val="0"/>
            <a:satOff val="0"/>
            <a:lumOff val="0"/>
            <a:alphaOff val="0"/>
          </a:schemeClr>
        </a:solidFill>
        <a:ln w="12700" cap="flat" cmpd="sng" algn="ctr">
          <a:solidFill>
            <a:schemeClr val="tx2"/>
          </a:solidFill>
          <a:prstDash val="solid"/>
          <a:miter lim="800000"/>
        </a:ln>
        <a:effectLst/>
      </dsp:spPr>
      <dsp:style>
        <a:lnRef idx="2">
          <a:scrgbClr r="0" g="0" b="0"/>
        </a:lnRef>
        <a:fillRef idx="1">
          <a:scrgbClr r="0" g="0" b="0"/>
        </a:fillRef>
        <a:effectRef idx="0">
          <a:scrgbClr r="0" g="0" b="0"/>
        </a:effectRef>
        <a:fontRef idx="minor"/>
      </dsp:style>
    </dsp:sp>
    <dsp:sp modelId="{96DEC1A4-D0D2-4640-BD82-0508D515DAB2}">
      <dsp:nvSpPr>
        <dsp:cNvPr id="0" name=""/>
        <dsp:cNvSpPr/>
      </dsp:nvSpPr>
      <dsp:spPr>
        <a:xfrm>
          <a:off x="594988" y="804837"/>
          <a:ext cx="4503577" cy="402579"/>
        </a:xfrm>
        <a:prstGeom prst="rect">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9548" tIns="35560" rIns="35560" bIns="35560" numCol="1" spcCol="1270" anchor="ctr" anchorCtr="0">
          <a:noAutofit/>
        </a:bodyPr>
        <a:lstStyle/>
        <a:p>
          <a:pPr marL="0" lvl="0" indent="0" algn="l" defTabSz="622300">
            <a:lnSpc>
              <a:spcPct val="90000"/>
            </a:lnSpc>
            <a:spcBef>
              <a:spcPct val="0"/>
            </a:spcBef>
            <a:spcAft>
              <a:spcPct val="35000"/>
            </a:spcAft>
            <a:buNone/>
          </a:pPr>
          <a:r>
            <a:rPr sz="1400" kern="1200"/>
            <a:t>Lower tax revenue</a:t>
          </a:r>
        </a:p>
      </dsp:txBody>
      <dsp:txXfrm>
        <a:off x="594988" y="804837"/>
        <a:ext cx="4503577" cy="402579"/>
      </dsp:txXfrm>
    </dsp:sp>
    <dsp:sp modelId="{07C10D77-E20F-4807-99F9-D78FB4D09337}">
      <dsp:nvSpPr>
        <dsp:cNvPr id="0" name=""/>
        <dsp:cNvSpPr/>
      </dsp:nvSpPr>
      <dsp:spPr>
        <a:xfrm>
          <a:off x="343375" y="754515"/>
          <a:ext cx="503224" cy="503224"/>
        </a:xfrm>
        <a:prstGeom prst="ellipse">
          <a:avLst/>
        </a:prstGeom>
        <a:solidFill>
          <a:schemeClr val="lt1">
            <a:hueOff val="0"/>
            <a:satOff val="0"/>
            <a:lumOff val="0"/>
            <a:alphaOff val="0"/>
          </a:schemeClr>
        </a:solidFill>
        <a:ln w="12700" cap="flat" cmpd="sng" algn="ctr">
          <a:solidFill>
            <a:schemeClr val="tx2"/>
          </a:solidFill>
          <a:prstDash val="solid"/>
          <a:miter lim="800000"/>
        </a:ln>
        <a:effectLst/>
      </dsp:spPr>
      <dsp:style>
        <a:lnRef idx="2">
          <a:scrgbClr r="0" g="0" b="0"/>
        </a:lnRef>
        <a:fillRef idx="1">
          <a:scrgbClr r="0" g="0" b="0"/>
        </a:fillRef>
        <a:effectRef idx="0">
          <a:scrgbClr r="0" g="0" b="0"/>
        </a:effectRef>
        <a:fontRef idx="minor"/>
      </dsp:style>
    </dsp:sp>
    <dsp:sp modelId="{3D123CCF-B056-4638-8B0C-6ABBECB499A6}">
      <dsp:nvSpPr>
        <dsp:cNvPr id="0" name=""/>
        <dsp:cNvSpPr/>
      </dsp:nvSpPr>
      <dsp:spPr>
        <a:xfrm>
          <a:off x="683527" y="1408514"/>
          <a:ext cx="4415038" cy="402579"/>
        </a:xfrm>
        <a:prstGeom prst="rect">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9548" tIns="35560" rIns="35560" bIns="35560" numCol="1" spcCol="1270" anchor="ctr" anchorCtr="0">
          <a:noAutofit/>
        </a:bodyPr>
        <a:lstStyle/>
        <a:p>
          <a:pPr marL="0" lvl="0" indent="0" algn="l" defTabSz="622300">
            <a:lnSpc>
              <a:spcPct val="90000"/>
            </a:lnSpc>
            <a:spcBef>
              <a:spcPct val="0"/>
            </a:spcBef>
            <a:spcAft>
              <a:spcPct val="35000"/>
            </a:spcAft>
            <a:buNone/>
          </a:pPr>
          <a:r>
            <a:rPr sz="1400" kern="1200" dirty="0"/>
            <a:t>Compromised </a:t>
          </a:r>
          <a:r>
            <a:rPr sz="1400" kern="1200" dirty="0">
              <a:latin typeface="Arial"/>
            </a:rPr>
            <a:t>circular economy</a:t>
          </a:r>
          <a:endParaRPr lang="fi-FI" sz="1400" kern="1200" dirty="0"/>
        </a:p>
      </dsp:txBody>
      <dsp:txXfrm>
        <a:off x="683527" y="1408514"/>
        <a:ext cx="4415038" cy="402579"/>
      </dsp:txXfrm>
    </dsp:sp>
    <dsp:sp modelId="{6B60CDBE-C66D-42C4-BA83-7BE0822CFF6C}">
      <dsp:nvSpPr>
        <dsp:cNvPr id="0" name=""/>
        <dsp:cNvSpPr/>
      </dsp:nvSpPr>
      <dsp:spPr>
        <a:xfrm>
          <a:off x="431915" y="1358192"/>
          <a:ext cx="503224" cy="503224"/>
        </a:xfrm>
        <a:prstGeom prst="ellipse">
          <a:avLst/>
        </a:prstGeom>
        <a:solidFill>
          <a:schemeClr val="lt1">
            <a:hueOff val="0"/>
            <a:satOff val="0"/>
            <a:lumOff val="0"/>
            <a:alphaOff val="0"/>
          </a:schemeClr>
        </a:solidFill>
        <a:ln w="12700" cap="flat" cmpd="sng" algn="ctr">
          <a:solidFill>
            <a:schemeClr val="accent4"/>
          </a:solidFill>
          <a:prstDash val="solid"/>
          <a:miter lim="800000"/>
        </a:ln>
        <a:effectLst/>
      </dsp:spPr>
      <dsp:style>
        <a:lnRef idx="2">
          <a:scrgbClr r="0" g="0" b="0"/>
        </a:lnRef>
        <a:fillRef idx="1">
          <a:scrgbClr r="0" g="0" b="0"/>
        </a:fillRef>
        <a:effectRef idx="0">
          <a:scrgbClr r="0" g="0" b="0"/>
        </a:effectRef>
        <a:fontRef idx="minor"/>
      </dsp:style>
    </dsp:sp>
    <dsp:sp modelId="{839054FA-31F6-40A3-B960-E71ACABD1187}">
      <dsp:nvSpPr>
        <dsp:cNvPr id="0" name=""/>
        <dsp:cNvSpPr/>
      </dsp:nvSpPr>
      <dsp:spPr>
        <a:xfrm>
          <a:off x="594988" y="2012191"/>
          <a:ext cx="4503577" cy="402579"/>
        </a:xfrm>
        <a:prstGeom prst="rect">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9548" tIns="35560" rIns="35560" bIns="35560" numCol="1" spcCol="1270" anchor="ctr" anchorCtr="0">
          <a:noAutofit/>
        </a:bodyPr>
        <a:lstStyle/>
        <a:p>
          <a:pPr marL="0" lvl="0" indent="0" algn="l" defTabSz="622300">
            <a:lnSpc>
              <a:spcPct val="90000"/>
            </a:lnSpc>
            <a:spcBef>
              <a:spcPct val="0"/>
            </a:spcBef>
            <a:spcAft>
              <a:spcPct val="35000"/>
            </a:spcAft>
            <a:buNone/>
          </a:pPr>
          <a:r>
            <a:rPr sz="1400" kern="1200" dirty="0"/>
            <a:t>Inadequate product safety</a:t>
          </a:r>
        </a:p>
      </dsp:txBody>
      <dsp:txXfrm>
        <a:off x="594988" y="2012191"/>
        <a:ext cx="4503577" cy="402579"/>
      </dsp:txXfrm>
    </dsp:sp>
    <dsp:sp modelId="{F3FC1DFE-4633-4377-A3DD-C6CB97755D26}">
      <dsp:nvSpPr>
        <dsp:cNvPr id="0" name=""/>
        <dsp:cNvSpPr/>
      </dsp:nvSpPr>
      <dsp:spPr>
        <a:xfrm>
          <a:off x="343375" y="1961868"/>
          <a:ext cx="503224" cy="503224"/>
        </a:xfrm>
        <a:prstGeom prst="ellipse">
          <a:avLst/>
        </a:prstGeom>
        <a:solidFill>
          <a:schemeClr val="lt1">
            <a:hueOff val="0"/>
            <a:satOff val="0"/>
            <a:lumOff val="0"/>
            <a:alphaOff val="0"/>
          </a:schemeClr>
        </a:solidFill>
        <a:ln w="12700" cap="flat" cmpd="sng" algn="ctr">
          <a:solidFill>
            <a:schemeClr val="accent4"/>
          </a:solidFill>
          <a:prstDash val="solid"/>
          <a:miter lim="800000"/>
        </a:ln>
        <a:effectLst/>
      </dsp:spPr>
      <dsp:style>
        <a:lnRef idx="2">
          <a:scrgbClr r="0" g="0" b="0"/>
        </a:lnRef>
        <a:fillRef idx="1">
          <a:scrgbClr r="0" g="0" b="0"/>
        </a:fillRef>
        <a:effectRef idx="0">
          <a:scrgbClr r="0" g="0" b="0"/>
        </a:effectRef>
        <a:fontRef idx="minor"/>
      </dsp:style>
    </dsp:sp>
    <dsp:sp modelId="{14652F29-623D-4B71-9271-21E8F634DB12}">
      <dsp:nvSpPr>
        <dsp:cNvPr id="0" name=""/>
        <dsp:cNvSpPr/>
      </dsp:nvSpPr>
      <dsp:spPr>
        <a:xfrm>
          <a:off x="306511" y="2615867"/>
          <a:ext cx="4792054" cy="402579"/>
        </a:xfrm>
        <a:prstGeom prst="rect">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9548" tIns="35560" rIns="35560" bIns="35560" numCol="1" spcCol="1270" anchor="ctr" anchorCtr="0">
          <a:noAutofit/>
        </a:bodyPr>
        <a:lstStyle/>
        <a:p>
          <a:pPr marL="0" lvl="0" indent="0" algn="l" defTabSz="622300">
            <a:lnSpc>
              <a:spcPct val="90000"/>
            </a:lnSpc>
            <a:spcBef>
              <a:spcPct val="0"/>
            </a:spcBef>
            <a:spcAft>
              <a:spcPct val="35000"/>
            </a:spcAft>
            <a:buNone/>
          </a:pPr>
          <a:r>
            <a:rPr sz="1400" kern="1200" dirty="0">
              <a:solidFill>
                <a:schemeClr val="tx2"/>
              </a:solidFill>
            </a:rPr>
            <a:t>Loss of headquarters and the impacts on subcontracting chains</a:t>
          </a:r>
        </a:p>
      </dsp:txBody>
      <dsp:txXfrm>
        <a:off x="306511" y="2615867"/>
        <a:ext cx="4792054" cy="402579"/>
      </dsp:txXfrm>
    </dsp:sp>
    <dsp:sp modelId="{7B576351-A86E-4AB2-ADF1-D0F419630C9E}">
      <dsp:nvSpPr>
        <dsp:cNvPr id="0" name=""/>
        <dsp:cNvSpPr/>
      </dsp:nvSpPr>
      <dsp:spPr>
        <a:xfrm>
          <a:off x="54898" y="2565545"/>
          <a:ext cx="503224" cy="503224"/>
        </a:xfrm>
        <a:prstGeom prst="ellipse">
          <a:avLst/>
        </a:prstGeom>
        <a:solidFill>
          <a:schemeClr val="lt1">
            <a:hueOff val="0"/>
            <a:satOff val="0"/>
            <a:lumOff val="0"/>
            <a:alphaOff val="0"/>
          </a:schemeClr>
        </a:solidFill>
        <a:ln w="12700" cap="flat" cmpd="sng" algn="ctr">
          <a:solidFill>
            <a:schemeClr val="accent3"/>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Arial" panose="020B0604020202020204" pitchFamily="34" charset="0"/>
              </a:defRPr>
            </a:lvl1pPr>
          </a:lstStyle>
          <a:p>
            <a:endParaRPr lang="fi-FI" dirty="0"/>
          </a:p>
        </p:txBody>
      </p:sp>
      <p:sp>
        <p:nvSpPr>
          <p:cNvPr id="3" name="Päivämäärän paikkamerkki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Arial" panose="020B0604020202020204" pitchFamily="34" charset="0"/>
              </a:defRPr>
            </a:lvl1pPr>
          </a:lstStyle>
          <a:p>
            <a:fld id="{71595159-EE2A-46AA-BB3A-931152BC4170}" type="datetimeFigureOut">
              <a:rPr lang="fi-FI" smtClean="0"/>
              <a:pPr/>
              <a:t>28.11.2025</a:t>
            </a:fld>
            <a:endParaRPr lang="fi-FI" dirty="0"/>
          </a:p>
        </p:txBody>
      </p:sp>
      <p:sp>
        <p:nvSpPr>
          <p:cNvPr id="4" name="Dian kuvan paikkamerkki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i-FI" dirty="0"/>
          </a:p>
        </p:txBody>
      </p:sp>
      <p:sp>
        <p:nvSpPr>
          <p:cNvPr id="5" name="Huomautusten paikkamerkki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6" name="Alatunnisteen paikkamerk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Arial" panose="020B0604020202020204" pitchFamily="34" charset="0"/>
              </a:defRPr>
            </a:lvl1pPr>
          </a:lstStyle>
          <a:p>
            <a:endParaRPr lang="fi-FI" dirty="0"/>
          </a:p>
        </p:txBody>
      </p:sp>
      <p:sp>
        <p:nvSpPr>
          <p:cNvPr id="7" name="Dian numeron paikkamerkki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Arial" panose="020B0604020202020204" pitchFamily="34" charset="0"/>
              </a:defRPr>
            </a:lvl1pPr>
          </a:lstStyle>
          <a:p>
            <a:fld id="{8E815F54-9758-449D-90ED-604BDD94E82D}" type="slidenum">
              <a:rPr lang="fi-FI" smtClean="0"/>
              <a:pPr/>
              <a:t>‹#›</a:t>
            </a:fld>
            <a:endParaRPr lang="fi-FI" dirty="0"/>
          </a:p>
        </p:txBody>
      </p:sp>
    </p:spTree>
    <p:extLst>
      <p:ext uri="{BB962C8B-B14F-4D97-AF65-F5344CB8AC3E}">
        <p14:creationId xmlns:p14="http://schemas.microsoft.com/office/powerpoint/2010/main" val="2967603220"/>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Arial" panose="020B0604020202020204" pitchFamily="34" charset="0"/>
        <a:ea typeface="+mn-ea"/>
        <a:cs typeface="+mn-cs"/>
      </a:defRPr>
    </a:lvl1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jp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4.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0.emf"/></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blank" preserve="1">
  <p:cSld name="Kansilehti (valk)">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CB9739-3666-46F7-BAB8-ED28575545D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8956" y="1131750"/>
            <a:ext cx="3046087" cy="2880000"/>
          </a:xfrm>
          <a:prstGeom prst="rect">
            <a:avLst/>
          </a:prstGeom>
        </p:spPr>
      </p:pic>
    </p:spTree>
    <p:extLst>
      <p:ext uri="{BB962C8B-B14F-4D97-AF65-F5344CB8AC3E}">
        <p14:creationId xmlns:p14="http://schemas.microsoft.com/office/powerpoint/2010/main" val="23609720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Välidia (tausta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Päivämäärän paikkamerkki 3">
            <a:extLst>
              <a:ext uri="{FF2B5EF4-FFF2-40B4-BE49-F238E27FC236}">
                <a16:creationId xmlns:a16="http://schemas.microsoft.com/office/drawing/2014/main" id="{AA727513-56B5-403D-AB26-595F5858B2E8}"/>
              </a:ext>
            </a:extLst>
          </p:cNvPr>
          <p:cNvSpPr>
            <a:spLocks noGrp="1"/>
          </p:cNvSpPr>
          <p:nvPr>
            <p:ph type="dt" sz="half" idx="10"/>
          </p:nvPr>
        </p:nvSpPr>
        <p:spPr/>
        <p:txBody>
          <a:bodyPr/>
          <a:lstStyle/>
          <a:p>
            <a:r>
              <a:rPr lang="fi-FI"/>
              <a:t>1.12.2025</a:t>
            </a:r>
            <a:endParaRPr lang="fi-FI" dirty="0"/>
          </a:p>
        </p:txBody>
      </p:sp>
      <p:sp>
        <p:nvSpPr>
          <p:cNvPr id="5" name="Alatunnisteen paikkamerkki 4">
            <a:extLst>
              <a:ext uri="{FF2B5EF4-FFF2-40B4-BE49-F238E27FC236}">
                <a16:creationId xmlns:a16="http://schemas.microsoft.com/office/drawing/2014/main" id="{AAD77BF7-6094-48F6-A9EB-FC8D3468FCCD}"/>
              </a:ext>
            </a:extLst>
          </p:cNvPr>
          <p:cNvSpPr>
            <a:spLocks noGrp="1"/>
          </p:cNvSpPr>
          <p:nvPr>
            <p:ph type="ftr" sz="quarter" idx="11"/>
          </p:nvPr>
        </p:nvSpPr>
        <p:spPr/>
        <p:txBody>
          <a:bodyPr/>
          <a:lstStyle/>
          <a:p>
            <a:r>
              <a:rPr lang="fi-FI"/>
              <a:t> </a:t>
            </a:r>
            <a:endParaRPr lang="fi-FI" dirty="0"/>
          </a:p>
        </p:txBody>
      </p:sp>
      <p:sp>
        <p:nvSpPr>
          <p:cNvPr id="6" name="Dian numeron paikkamerkki 5">
            <a:extLst>
              <a:ext uri="{FF2B5EF4-FFF2-40B4-BE49-F238E27FC236}">
                <a16:creationId xmlns:a16="http://schemas.microsoft.com/office/drawing/2014/main" id="{528778A5-E67B-4991-BA1D-4B27CCE15703}"/>
              </a:ext>
            </a:extLst>
          </p:cNvPr>
          <p:cNvSpPr>
            <a:spLocks noGrp="1"/>
          </p:cNvSpPr>
          <p:nvPr>
            <p:ph type="sldNum" sz="quarter" idx="12"/>
          </p:nvPr>
        </p:nvSpPr>
        <p:spPr/>
        <p:txBody>
          <a:bodyPr/>
          <a:lstStyle/>
          <a:p>
            <a:fld id="{E1791F18-F888-40AB-A1D6-2E1777E6306C}" type="slidenum">
              <a:rPr lang="fi-FI" smtClean="0"/>
              <a:t>‹#›</a:t>
            </a:fld>
            <a:endParaRPr lang="fi-FI" dirty="0"/>
          </a:p>
        </p:txBody>
      </p:sp>
      <p:sp>
        <p:nvSpPr>
          <p:cNvPr id="11" name="Tekstin paikkamerkki 10">
            <a:extLst>
              <a:ext uri="{FF2B5EF4-FFF2-40B4-BE49-F238E27FC236}">
                <a16:creationId xmlns:a16="http://schemas.microsoft.com/office/drawing/2014/main" id="{ADE3C103-D605-4C1C-8761-FB7A1CEC4B21}"/>
              </a:ext>
            </a:extLst>
          </p:cNvPr>
          <p:cNvSpPr>
            <a:spLocks noGrp="1"/>
          </p:cNvSpPr>
          <p:nvPr>
            <p:ph type="body" sz="quarter" idx="13" hasCustomPrompt="1"/>
          </p:nvPr>
        </p:nvSpPr>
        <p:spPr>
          <a:xfrm>
            <a:off x="1144800" y="1339200"/>
            <a:ext cx="6858000" cy="1893600"/>
          </a:xfrm>
        </p:spPr>
        <p:txBody>
          <a:bodyPr lIns="0" tIns="0" rIns="0" bIns="0"/>
          <a:lstStyle>
            <a:lvl1pPr marL="0" indent="0" algn="ctr">
              <a:lnSpc>
                <a:spcPts val="3700"/>
              </a:lnSpc>
              <a:spcBef>
                <a:spcPts val="0"/>
              </a:spcBef>
              <a:buNone/>
              <a:defRPr sz="3500" b="1" spc="-100" baseline="0">
                <a:solidFill>
                  <a:schemeClr val="tx2"/>
                </a:solidFill>
              </a:defRPr>
            </a:lvl1pPr>
            <a:lvl5pPr>
              <a:defRPr/>
            </a:lvl5pPr>
          </a:lstStyle>
          <a:p>
            <a:pPr lvl="0"/>
            <a:r>
              <a:rPr lang="fi-FI" dirty="0"/>
              <a:t>Nostomainen välidia,</a:t>
            </a:r>
            <a:br>
              <a:rPr lang="fi-FI" dirty="0"/>
            </a:br>
            <a:r>
              <a:rPr lang="fi-FI" dirty="0"/>
              <a:t>jossa tekstipaikka keskellä.</a:t>
            </a:r>
            <a:br>
              <a:rPr lang="fi-FI" dirty="0"/>
            </a:br>
            <a:r>
              <a:rPr lang="fi-FI" dirty="0"/>
              <a:t>Jos lainaus, </a:t>
            </a:r>
            <a:br>
              <a:rPr lang="fi-FI" dirty="0"/>
            </a:br>
            <a:r>
              <a:rPr lang="fi-FI" dirty="0"/>
              <a:t>voi olla lainausmerkit.</a:t>
            </a:r>
          </a:p>
        </p:txBody>
      </p:sp>
    </p:spTree>
    <p:extLst>
      <p:ext uri="{BB962C8B-B14F-4D97-AF65-F5344CB8AC3E}">
        <p14:creationId xmlns:p14="http://schemas.microsoft.com/office/powerpoint/2010/main" val="1445308417"/>
      </p:ext>
    </p:extLst>
  </p:cSld>
  <p:clrMapOvr>
    <a:overrideClrMapping bg1="lt1" tx1="dk1" bg2="lt2" tx2="dk2" accent1="accent1" accent2="accent2" accent3="accent3" accent4="accent4" accent5="accent5" accent6="accent6" hlink="hlink" folHlink="folHlink"/>
  </p:clrMapOvr>
  <p:hf hdr="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älidia (tausta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Päivämäärän paikkamerkki 3">
            <a:extLst>
              <a:ext uri="{FF2B5EF4-FFF2-40B4-BE49-F238E27FC236}">
                <a16:creationId xmlns:a16="http://schemas.microsoft.com/office/drawing/2014/main" id="{AA727513-56B5-403D-AB26-595F5858B2E8}"/>
              </a:ext>
            </a:extLst>
          </p:cNvPr>
          <p:cNvSpPr>
            <a:spLocks noGrp="1"/>
          </p:cNvSpPr>
          <p:nvPr>
            <p:ph type="dt" sz="half" idx="10"/>
          </p:nvPr>
        </p:nvSpPr>
        <p:spPr/>
        <p:txBody>
          <a:bodyPr/>
          <a:lstStyle/>
          <a:p>
            <a:r>
              <a:rPr lang="fi-FI"/>
              <a:t>1.12.2025</a:t>
            </a:r>
            <a:endParaRPr lang="fi-FI" dirty="0"/>
          </a:p>
        </p:txBody>
      </p:sp>
      <p:sp>
        <p:nvSpPr>
          <p:cNvPr id="5" name="Alatunnisteen paikkamerkki 4">
            <a:extLst>
              <a:ext uri="{FF2B5EF4-FFF2-40B4-BE49-F238E27FC236}">
                <a16:creationId xmlns:a16="http://schemas.microsoft.com/office/drawing/2014/main" id="{AAD77BF7-6094-48F6-A9EB-FC8D3468FCCD}"/>
              </a:ext>
            </a:extLst>
          </p:cNvPr>
          <p:cNvSpPr>
            <a:spLocks noGrp="1"/>
          </p:cNvSpPr>
          <p:nvPr>
            <p:ph type="ftr" sz="quarter" idx="11"/>
          </p:nvPr>
        </p:nvSpPr>
        <p:spPr/>
        <p:txBody>
          <a:bodyPr/>
          <a:lstStyle/>
          <a:p>
            <a:r>
              <a:rPr lang="fi-FI"/>
              <a:t> </a:t>
            </a:r>
            <a:endParaRPr lang="fi-FI" dirty="0"/>
          </a:p>
        </p:txBody>
      </p:sp>
      <p:sp>
        <p:nvSpPr>
          <p:cNvPr id="6" name="Dian numeron paikkamerkki 5">
            <a:extLst>
              <a:ext uri="{FF2B5EF4-FFF2-40B4-BE49-F238E27FC236}">
                <a16:creationId xmlns:a16="http://schemas.microsoft.com/office/drawing/2014/main" id="{528778A5-E67B-4991-BA1D-4B27CCE15703}"/>
              </a:ext>
            </a:extLst>
          </p:cNvPr>
          <p:cNvSpPr>
            <a:spLocks noGrp="1"/>
          </p:cNvSpPr>
          <p:nvPr>
            <p:ph type="sldNum" sz="quarter" idx="12"/>
          </p:nvPr>
        </p:nvSpPr>
        <p:spPr/>
        <p:txBody>
          <a:bodyPr/>
          <a:lstStyle/>
          <a:p>
            <a:fld id="{E1791F18-F888-40AB-A1D6-2E1777E6306C}" type="slidenum">
              <a:rPr lang="fi-FI" smtClean="0"/>
              <a:t>‹#›</a:t>
            </a:fld>
            <a:endParaRPr lang="fi-FI" dirty="0"/>
          </a:p>
        </p:txBody>
      </p:sp>
      <p:sp>
        <p:nvSpPr>
          <p:cNvPr id="7" name="Tekstin paikkamerkki 10">
            <a:extLst>
              <a:ext uri="{FF2B5EF4-FFF2-40B4-BE49-F238E27FC236}">
                <a16:creationId xmlns:a16="http://schemas.microsoft.com/office/drawing/2014/main" id="{D017F9E8-252F-4AB6-9E52-D1A439BDD189}"/>
              </a:ext>
            </a:extLst>
          </p:cNvPr>
          <p:cNvSpPr>
            <a:spLocks noGrp="1"/>
          </p:cNvSpPr>
          <p:nvPr>
            <p:ph type="body" sz="quarter" idx="13" hasCustomPrompt="1"/>
          </p:nvPr>
        </p:nvSpPr>
        <p:spPr>
          <a:xfrm>
            <a:off x="1144800" y="1339200"/>
            <a:ext cx="6858000" cy="1893600"/>
          </a:xfrm>
        </p:spPr>
        <p:txBody>
          <a:bodyPr lIns="0" tIns="0" rIns="0" bIns="0"/>
          <a:lstStyle>
            <a:lvl1pPr marL="0" indent="0" algn="ctr">
              <a:lnSpc>
                <a:spcPts val="3700"/>
              </a:lnSpc>
              <a:spcBef>
                <a:spcPts val="0"/>
              </a:spcBef>
              <a:buNone/>
              <a:defRPr sz="3500" b="1" spc="-100" baseline="0">
                <a:solidFill>
                  <a:schemeClr val="tx2"/>
                </a:solidFill>
              </a:defRPr>
            </a:lvl1pPr>
            <a:lvl5pPr>
              <a:defRPr/>
            </a:lvl5pPr>
          </a:lstStyle>
          <a:p>
            <a:pPr lvl="0"/>
            <a:r>
              <a:rPr lang="fi-FI" dirty="0"/>
              <a:t>Nostomainen välidia,</a:t>
            </a:r>
            <a:br>
              <a:rPr lang="fi-FI" dirty="0"/>
            </a:br>
            <a:r>
              <a:rPr lang="fi-FI" dirty="0"/>
              <a:t>jossa tekstipaikka keskellä.</a:t>
            </a:r>
            <a:br>
              <a:rPr lang="fi-FI" dirty="0"/>
            </a:br>
            <a:r>
              <a:rPr lang="fi-FI" dirty="0"/>
              <a:t>Jos lainaus, </a:t>
            </a:r>
            <a:br>
              <a:rPr lang="fi-FI" dirty="0"/>
            </a:br>
            <a:r>
              <a:rPr lang="fi-FI" dirty="0"/>
              <a:t>voi olla lainausmerkit.</a:t>
            </a:r>
          </a:p>
        </p:txBody>
      </p:sp>
    </p:spTree>
    <p:extLst>
      <p:ext uri="{BB962C8B-B14F-4D97-AF65-F5344CB8AC3E}">
        <p14:creationId xmlns:p14="http://schemas.microsoft.com/office/powerpoint/2010/main" val="3906694545"/>
      </p:ext>
    </p:extLst>
  </p:cSld>
  <p:clrMapOvr>
    <a:overrideClrMapping bg1="lt1" tx1="dk1" bg2="lt2" tx2="dk2" accent1="accent1" accent2="accent2" accent3="accent3" accent4="accent4" accent5="accent5" accent6="accent6" hlink="hlink" folHlink="folHlink"/>
  </p:clrMapOvr>
  <p:hf hdr="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Välidia (taustakuva)">
    <p:bg>
      <p:bgPr>
        <a:solidFill>
          <a:schemeClr val="bg1"/>
        </a:solidFill>
        <a:effectLst/>
      </p:bgPr>
    </p:bg>
    <p:spTree>
      <p:nvGrpSpPr>
        <p:cNvPr id="1" name=""/>
        <p:cNvGrpSpPr/>
        <p:nvPr/>
      </p:nvGrpSpPr>
      <p:grpSpPr>
        <a:xfrm>
          <a:off x="0" y="0"/>
          <a:ext cx="0" cy="0"/>
          <a:chOff x="0" y="0"/>
          <a:chExt cx="0" cy="0"/>
        </a:xfrm>
      </p:grpSpPr>
      <p:sp>
        <p:nvSpPr>
          <p:cNvPr id="9" name="Kuvan paikkamerkki 8">
            <a:extLst>
              <a:ext uri="{FF2B5EF4-FFF2-40B4-BE49-F238E27FC236}">
                <a16:creationId xmlns:a16="http://schemas.microsoft.com/office/drawing/2014/main" id="{2B7E3D13-6039-40E8-9D0C-4A670205502C}"/>
              </a:ext>
            </a:extLst>
          </p:cNvPr>
          <p:cNvSpPr>
            <a:spLocks noGrp="1"/>
          </p:cNvSpPr>
          <p:nvPr>
            <p:ph type="pic" sz="quarter" idx="14" hasCustomPrompt="1"/>
          </p:nvPr>
        </p:nvSpPr>
        <p:spPr>
          <a:xfrm>
            <a:off x="0" y="0"/>
            <a:ext cx="9144000" cy="4311650"/>
          </a:xfrm>
          <a:solidFill>
            <a:schemeClr val="bg2"/>
          </a:solidFill>
        </p:spPr>
        <p:txBody>
          <a:bodyPr/>
          <a:lstStyle>
            <a:lvl1pPr algn="ctr">
              <a:buNone/>
              <a:defRPr>
                <a:solidFill>
                  <a:schemeClr val="tx1"/>
                </a:solidFill>
              </a:defRPr>
            </a:lvl1pPr>
          </a:lstStyle>
          <a:p>
            <a:pPr marL="171450" marR="0" lvl="0" indent="-171450" algn="ctr" defTabSz="685800" rtl="0" eaLnBrk="1" fontAlgn="auto" latinLnBrk="0" hangingPunct="1">
              <a:lnSpc>
                <a:spcPct val="100000"/>
              </a:lnSpc>
              <a:spcBef>
                <a:spcPts val="750"/>
              </a:spcBef>
              <a:spcAft>
                <a:spcPts val="0"/>
              </a:spcAft>
              <a:buClrTx/>
              <a:buSzTx/>
              <a:buFont typeface="Arial" panose="020B0604020202020204" pitchFamily="34" charset="0"/>
              <a:buNone/>
              <a:tabLst/>
              <a:defRPr/>
            </a:pPr>
            <a:r>
              <a:rPr lang="fi-FI" dirty="0"/>
              <a:t>Lisää kuva Kameleon-valintanauhan Kuvagalleriasta.</a:t>
            </a:r>
          </a:p>
          <a:p>
            <a:endParaRPr lang="fi-FI" dirty="0"/>
          </a:p>
        </p:txBody>
      </p:sp>
      <p:sp>
        <p:nvSpPr>
          <p:cNvPr id="4" name="Päivämäärän paikkamerkki 3">
            <a:extLst>
              <a:ext uri="{FF2B5EF4-FFF2-40B4-BE49-F238E27FC236}">
                <a16:creationId xmlns:a16="http://schemas.microsoft.com/office/drawing/2014/main" id="{AA727513-56B5-403D-AB26-595F5858B2E8}"/>
              </a:ext>
            </a:extLst>
          </p:cNvPr>
          <p:cNvSpPr>
            <a:spLocks noGrp="1"/>
          </p:cNvSpPr>
          <p:nvPr>
            <p:ph type="dt" sz="half" idx="10"/>
          </p:nvPr>
        </p:nvSpPr>
        <p:spPr/>
        <p:txBody>
          <a:bodyPr/>
          <a:lstStyle/>
          <a:p>
            <a:r>
              <a:rPr lang="fi-FI"/>
              <a:t>1.12.2025</a:t>
            </a:r>
            <a:endParaRPr lang="fi-FI" dirty="0"/>
          </a:p>
        </p:txBody>
      </p:sp>
      <p:sp>
        <p:nvSpPr>
          <p:cNvPr id="5" name="Alatunnisteen paikkamerkki 4">
            <a:extLst>
              <a:ext uri="{FF2B5EF4-FFF2-40B4-BE49-F238E27FC236}">
                <a16:creationId xmlns:a16="http://schemas.microsoft.com/office/drawing/2014/main" id="{AAD77BF7-6094-48F6-A9EB-FC8D3468FCCD}"/>
              </a:ext>
            </a:extLst>
          </p:cNvPr>
          <p:cNvSpPr>
            <a:spLocks noGrp="1"/>
          </p:cNvSpPr>
          <p:nvPr>
            <p:ph type="ftr" sz="quarter" idx="11"/>
          </p:nvPr>
        </p:nvSpPr>
        <p:spPr/>
        <p:txBody>
          <a:bodyPr/>
          <a:lstStyle/>
          <a:p>
            <a:r>
              <a:rPr lang="fi-FI"/>
              <a:t> </a:t>
            </a:r>
            <a:endParaRPr lang="fi-FI" dirty="0"/>
          </a:p>
        </p:txBody>
      </p:sp>
      <p:sp>
        <p:nvSpPr>
          <p:cNvPr id="6" name="Dian numeron paikkamerkki 5">
            <a:extLst>
              <a:ext uri="{FF2B5EF4-FFF2-40B4-BE49-F238E27FC236}">
                <a16:creationId xmlns:a16="http://schemas.microsoft.com/office/drawing/2014/main" id="{528778A5-E67B-4991-BA1D-4B27CCE15703}"/>
              </a:ext>
            </a:extLst>
          </p:cNvPr>
          <p:cNvSpPr>
            <a:spLocks noGrp="1"/>
          </p:cNvSpPr>
          <p:nvPr>
            <p:ph type="sldNum" sz="quarter" idx="12"/>
          </p:nvPr>
        </p:nvSpPr>
        <p:spPr/>
        <p:txBody>
          <a:bodyPr/>
          <a:lstStyle/>
          <a:p>
            <a:fld id="{E1791F18-F888-40AB-A1D6-2E1777E6306C}" type="slidenum">
              <a:rPr lang="fi-FI" smtClean="0"/>
              <a:t>‹#›</a:t>
            </a:fld>
            <a:endParaRPr lang="fi-FI" dirty="0"/>
          </a:p>
        </p:txBody>
      </p:sp>
      <p:sp>
        <p:nvSpPr>
          <p:cNvPr id="7" name="Tekstin paikkamerkki 10">
            <a:extLst>
              <a:ext uri="{FF2B5EF4-FFF2-40B4-BE49-F238E27FC236}">
                <a16:creationId xmlns:a16="http://schemas.microsoft.com/office/drawing/2014/main" id="{D017F9E8-252F-4AB6-9E52-D1A439BDD189}"/>
              </a:ext>
            </a:extLst>
          </p:cNvPr>
          <p:cNvSpPr>
            <a:spLocks noGrp="1"/>
          </p:cNvSpPr>
          <p:nvPr>
            <p:ph type="body" sz="quarter" idx="13" hasCustomPrompt="1"/>
          </p:nvPr>
        </p:nvSpPr>
        <p:spPr>
          <a:xfrm>
            <a:off x="1144800" y="1339200"/>
            <a:ext cx="6858000" cy="1893600"/>
          </a:xfrm>
        </p:spPr>
        <p:txBody>
          <a:bodyPr lIns="0" tIns="0" rIns="0" bIns="0"/>
          <a:lstStyle>
            <a:lvl1pPr marL="0" indent="0" algn="ctr">
              <a:lnSpc>
                <a:spcPts val="3700"/>
              </a:lnSpc>
              <a:spcBef>
                <a:spcPts val="0"/>
              </a:spcBef>
              <a:buNone/>
              <a:defRPr sz="3500" b="1" spc="-100" baseline="0">
                <a:solidFill>
                  <a:schemeClr val="bg1"/>
                </a:solidFill>
              </a:defRPr>
            </a:lvl1pPr>
            <a:lvl5pPr>
              <a:defRPr/>
            </a:lvl5pPr>
          </a:lstStyle>
          <a:p>
            <a:pPr lvl="0"/>
            <a:r>
              <a:rPr lang="fi-FI" dirty="0"/>
              <a:t>Nostomainen välidia,</a:t>
            </a:r>
            <a:br>
              <a:rPr lang="fi-FI" dirty="0"/>
            </a:br>
            <a:r>
              <a:rPr lang="fi-FI" dirty="0"/>
              <a:t>jossa tekstipaikka keskellä.</a:t>
            </a:r>
            <a:br>
              <a:rPr lang="fi-FI" dirty="0"/>
            </a:br>
            <a:r>
              <a:rPr lang="fi-FI" dirty="0"/>
              <a:t>Jos lainaus, </a:t>
            </a:r>
            <a:br>
              <a:rPr lang="fi-FI" dirty="0"/>
            </a:br>
            <a:r>
              <a:rPr lang="fi-FI" dirty="0"/>
              <a:t>voi olla lainausmerkit.</a:t>
            </a:r>
          </a:p>
        </p:txBody>
      </p:sp>
    </p:spTree>
    <p:extLst>
      <p:ext uri="{BB962C8B-B14F-4D97-AF65-F5344CB8AC3E}">
        <p14:creationId xmlns:p14="http://schemas.microsoft.com/office/powerpoint/2010/main" val="1244547651"/>
      </p:ext>
    </p:extLst>
  </p:cSld>
  <p:clrMapOvr>
    <a:overrideClrMapping bg1="lt1" tx1="dk1" bg2="lt2" tx2="dk2" accent1="accent1" accent2="accent2" accent3="accent3" accent4="accent4" accent5="accent5" accent6="accent6" hlink="hlink" folHlink="folHlink"/>
  </p:clrMapOvr>
  <p:hf hdr="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Otsikko + sisältö">
    <p:spTree>
      <p:nvGrpSpPr>
        <p:cNvPr id="1" name=""/>
        <p:cNvGrpSpPr/>
        <p:nvPr/>
      </p:nvGrpSpPr>
      <p:grpSpPr>
        <a:xfrm>
          <a:off x="0" y="0"/>
          <a:ext cx="0" cy="0"/>
          <a:chOff x="0" y="0"/>
          <a:chExt cx="0" cy="0"/>
        </a:xfrm>
      </p:grpSpPr>
      <p:sp>
        <p:nvSpPr>
          <p:cNvPr id="3" name="Sisällön paikkamerkki 2">
            <a:extLst>
              <a:ext uri="{FF2B5EF4-FFF2-40B4-BE49-F238E27FC236}">
                <a16:creationId xmlns:a16="http://schemas.microsoft.com/office/drawing/2014/main" id="{3D815ACC-D3E8-4006-B356-4FF2055502F5}"/>
              </a:ext>
            </a:extLst>
          </p:cNvPr>
          <p:cNvSpPr>
            <a:spLocks noGrp="1"/>
          </p:cNvSpPr>
          <p:nvPr>
            <p:ph sz="half" idx="1"/>
          </p:nvPr>
        </p:nvSpPr>
        <p:spPr>
          <a:xfrm>
            <a:off x="628650" y="1227909"/>
            <a:ext cx="7886700" cy="3098308"/>
          </a:xfrm>
        </p:spPr>
        <p:txBody>
          <a:bodyPr lIns="0" tIns="46800" rIns="0" bIns="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5" name="Päivämäärän paikkamerkki 4">
            <a:extLst>
              <a:ext uri="{FF2B5EF4-FFF2-40B4-BE49-F238E27FC236}">
                <a16:creationId xmlns:a16="http://schemas.microsoft.com/office/drawing/2014/main" id="{3D570B41-440F-4F5C-909A-90850324D7BE}"/>
              </a:ext>
            </a:extLst>
          </p:cNvPr>
          <p:cNvSpPr>
            <a:spLocks noGrp="1"/>
          </p:cNvSpPr>
          <p:nvPr>
            <p:ph type="dt" sz="half" idx="10"/>
          </p:nvPr>
        </p:nvSpPr>
        <p:spPr/>
        <p:txBody>
          <a:bodyPr/>
          <a:lstStyle/>
          <a:p>
            <a:r>
              <a:rPr lang="fi-FI"/>
              <a:t>1.12.2025</a:t>
            </a:r>
          </a:p>
        </p:txBody>
      </p:sp>
      <p:sp>
        <p:nvSpPr>
          <p:cNvPr id="6" name="Alatunnisteen paikkamerkki 5">
            <a:extLst>
              <a:ext uri="{FF2B5EF4-FFF2-40B4-BE49-F238E27FC236}">
                <a16:creationId xmlns:a16="http://schemas.microsoft.com/office/drawing/2014/main" id="{BB7F2BF2-31B7-4B75-843B-BC9EB03FBB4E}"/>
              </a:ext>
            </a:extLst>
          </p:cNvPr>
          <p:cNvSpPr>
            <a:spLocks noGrp="1"/>
          </p:cNvSpPr>
          <p:nvPr>
            <p:ph type="ftr" sz="quarter" idx="11"/>
          </p:nvPr>
        </p:nvSpPr>
        <p:spPr/>
        <p:txBody>
          <a:bodyPr/>
          <a:lstStyle/>
          <a:p>
            <a:r>
              <a:rPr lang="fi-FI"/>
              <a:t> </a:t>
            </a:r>
          </a:p>
        </p:txBody>
      </p:sp>
      <p:sp>
        <p:nvSpPr>
          <p:cNvPr id="7" name="Dian numeron paikkamerkki 6">
            <a:extLst>
              <a:ext uri="{FF2B5EF4-FFF2-40B4-BE49-F238E27FC236}">
                <a16:creationId xmlns:a16="http://schemas.microsoft.com/office/drawing/2014/main" id="{758D3DCD-0076-4D24-B595-DE1921E06601}"/>
              </a:ext>
            </a:extLst>
          </p:cNvPr>
          <p:cNvSpPr>
            <a:spLocks noGrp="1"/>
          </p:cNvSpPr>
          <p:nvPr>
            <p:ph type="sldNum" sz="quarter" idx="12"/>
          </p:nvPr>
        </p:nvSpPr>
        <p:spPr/>
        <p:txBody>
          <a:bodyPr/>
          <a:lstStyle/>
          <a:p>
            <a:fld id="{E1791F18-F888-40AB-A1D6-2E1777E6306C}" type="slidenum">
              <a:rPr lang="fi-FI" smtClean="0"/>
              <a:t>‹#›</a:t>
            </a:fld>
            <a:endParaRPr lang="fi-FI"/>
          </a:p>
        </p:txBody>
      </p:sp>
      <p:sp>
        <p:nvSpPr>
          <p:cNvPr id="11" name="Otsikko 10">
            <a:extLst>
              <a:ext uri="{FF2B5EF4-FFF2-40B4-BE49-F238E27FC236}">
                <a16:creationId xmlns:a16="http://schemas.microsoft.com/office/drawing/2014/main" id="{7B0195FC-279E-4A57-85E0-BE784510A028}"/>
              </a:ext>
            </a:extLst>
          </p:cNvPr>
          <p:cNvSpPr>
            <a:spLocks noGrp="1"/>
          </p:cNvSpPr>
          <p:nvPr>
            <p:ph type="title"/>
          </p:nvPr>
        </p:nvSpPr>
        <p:spPr>
          <a:xfrm>
            <a:off x="628650" y="169348"/>
            <a:ext cx="7886700" cy="994172"/>
          </a:xfrm>
        </p:spPr>
        <p:txBody>
          <a:bodyPr/>
          <a:lstStyle/>
          <a:p>
            <a:r>
              <a:rPr lang="fi-FI"/>
              <a:t>Muokkaa ots. perustyyl. napsautt.</a:t>
            </a:r>
            <a:endParaRPr lang="fi-FI" dirty="0"/>
          </a:p>
        </p:txBody>
      </p:sp>
    </p:spTree>
    <p:extLst>
      <p:ext uri="{BB962C8B-B14F-4D97-AF65-F5344CB8AC3E}">
        <p14:creationId xmlns:p14="http://schemas.microsoft.com/office/powerpoint/2010/main" val="3380631151"/>
      </p:ext>
    </p:extLst>
  </p:cSld>
  <p:clrMapOvr>
    <a:masterClrMapping/>
  </p:clrMapOvr>
  <p:hf hdr="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Otsikko (pieni) +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EEA2595-2EAE-432E-BB13-48A10C79FFF3}"/>
              </a:ext>
            </a:extLst>
          </p:cNvPr>
          <p:cNvSpPr>
            <a:spLocks noGrp="1"/>
          </p:cNvSpPr>
          <p:nvPr>
            <p:ph type="title"/>
          </p:nvPr>
        </p:nvSpPr>
        <p:spPr>
          <a:xfrm>
            <a:off x="628650" y="565491"/>
            <a:ext cx="7886700" cy="387798"/>
          </a:xfrm>
        </p:spPr>
        <p:txBody>
          <a:bodyPr lIns="0" tIns="0" rIns="0" bIns="0" anchor="b" anchorCtr="0">
            <a:spAutoFit/>
          </a:bodyPr>
          <a:lstStyle>
            <a:lvl1pPr>
              <a:lnSpc>
                <a:spcPct val="90000"/>
              </a:lnSpc>
              <a:defRPr sz="2800"/>
            </a:lvl1pPr>
          </a:lstStyle>
          <a:p>
            <a:r>
              <a:rPr lang="fi-FI"/>
              <a:t>Muokkaa ots. perustyyl. napsautt.</a:t>
            </a:r>
            <a:endParaRPr lang="fi-FI" dirty="0"/>
          </a:p>
        </p:txBody>
      </p:sp>
      <p:sp>
        <p:nvSpPr>
          <p:cNvPr id="3" name="Sisällön paikkamerkki 2">
            <a:extLst>
              <a:ext uri="{FF2B5EF4-FFF2-40B4-BE49-F238E27FC236}">
                <a16:creationId xmlns:a16="http://schemas.microsoft.com/office/drawing/2014/main" id="{3D815ACC-D3E8-4006-B356-4FF2055502F5}"/>
              </a:ext>
            </a:extLst>
          </p:cNvPr>
          <p:cNvSpPr>
            <a:spLocks noGrp="1"/>
          </p:cNvSpPr>
          <p:nvPr>
            <p:ph sz="half" idx="1"/>
          </p:nvPr>
        </p:nvSpPr>
        <p:spPr>
          <a:xfrm>
            <a:off x="628650" y="1022400"/>
            <a:ext cx="7886700" cy="3303817"/>
          </a:xfrm>
        </p:spPr>
        <p:txBody>
          <a:bodyPr lIns="0" tIns="46800" rIns="0" bIns="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5" name="Päivämäärän paikkamerkki 4">
            <a:extLst>
              <a:ext uri="{FF2B5EF4-FFF2-40B4-BE49-F238E27FC236}">
                <a16:creationId xmlns:a16="http://schemas.microsoft.com/office/drawing/2014/main" id="{3D570B41-440F-4F5C-909A-90850324D7BE}"/>
              </a:ext>
            </a:extLst>
          </p:cNvPr>
          <p:cNvSpPr>
            <a:spLocks noGrp="1"/>
          </p:cNvSpPr>
          <p:nvPr>
            <p:ph type="dt" sz="half" idx="10"/>
          </p:nvPr>
        </p:nvSpPr>
        <p:spPr/>
        <p:txBody>
          <a:bodyPr/>
          <a:lstStyle/>
          <a:p>
            <a:r>
              <a:rPr lang="fi-FI"/>
              <a:t>1.12.2025</a:t>
            </a:r>
          </a:p>
        </p:txBody>
      </p:sp>
      <p:sp>
        <p:nvSpPr>
          <p:cNvPr id="6" name="Alatunnisteen paikkamerkki 5">
            <a:extLst>
              <a:ext uri="{FF2B5EF4-FFF2-40B4-BE49-F238E27FC236}">
                <a16:creationId xmlns:a16="http://schemas.microsoft.com/office/drawing/2014/main" id="{BB7F2BF2-31B7-4B75-843B-BC9EB03FBB4E}"/>
              </a:ext>
            </a:extLst>
          </p:cNvPr>
          <p:cNvSpPr>
            <a:spLocks noGrp="1"/>
          </p:cNvSpPr>
          <p:nvPr>
            <p:ph type="ftr" sz="quarter" idx="11"/>
          </p:nvPr>
        </p:nvSpPr>
        <p:spPr/>
        <p:txBody>
          <a:bodyPr/>
          <a:lstStyle/>
          <a:p>
            <a:r>
              <a:rPr lang="fi-FI"/>
              <a:t> </a:t>
            </a:r>
          </a:p>
        </p:txBody>
      </p:sp>
      <p:sp>
        <p:nvSpPr>
          <p:cNvPr id="7" name="Dian numeron paikkamerkki 6">
            <a:extLst>
              <a:ext uri="{FF2B5EF4-FFF2-40B4-BE49-F238E27FC236}">
                <a16:creationId xmlns:a16="http://schemas.microsoft.com/office/drawing/2014/main" id="{758D3DCD-0076-4D24-B595-DE1921E06601}"/>
              </a:ext>
            </a:extLst>
          </p:cNvPr>
          <p:cNvSpPr>
            <a:spLocks noGrp="1"/>
          </p:cNvSpPr>
          <p:nvPr>
            <p:ph type="sldNum" sz="quarter" idx="12"/>
          </p:nvPr>
        </p:nvSpPr>
        <p:spPr/>
        <p:txBody>
          <a:bodyPr/>
          <a:lstStyle/>
          <a:p>
            <a:fld id="{E1791F18-F888-40AB-A1D6-2E1777E6306C}" type="slidenum">
              <a:rPr lang="fi-FI" smtClean="0"/>
              <a:t>‹#›</a:t>
            </a:fld>
            <a:endParaRPr lang="fi-FI"/>
          </a:p>
        </p:txBody>
      </p:sp>
    </p:spTree>
    <p:extLst>
      <p:ext uri="{BB962C8B-B14F-4D97-AF65-F5344CB8AC3E}">
        <p14:creationId xmlns:p14="http://schemas.microsoft.com/office/powerpoint/2010/main" val="2492066982"/>
      </p:ext>
    </p:extLst>
  </p:cSld>
  <p:clrMapOvr>
    <a:masterClrMapping/>
  </p:clrMapOvr>
  <p:hf hdr="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Otsikko + 2 sisältöä">
    <p:spTree>
      <p:nvGrpSpPr>
        <p:cNvPr id="1" name=""/>
        <p:cNvGrpSpPr/>
        <p:nvPr/>
      </p:nvGrpSpPr>
      <p:grpSpPr>
        <a:xfrm>
          <a:off x="0" y="0"/>
          <a:ext cx="0" cy="0"/>
          <a:chOff x="0" y="0"/>
          <a:chExt cx="0" cy="0"/>
        </a:xfrm>
      </p:grpSpPr>
      <p:sp>
        <p:nvSpPr>
          <p:cNvPr id="3" name="Sisällön paikkamerkki 2">
            <a:extLst>
              <a:ext uri="{FF2B5EF4-FFF2-40B4-BE49-F238E27FC236}">
                <a16:creationId xmlns:a16="http://schemas.microsoft.com/office/drawing/2014/main" id="{3D815ACC-D3E8-4006-B356-4FF2055502F5}"/>
              </a:ext>
            </a:extLst>
          </p:cNvPr>
          <p:cNvSpPr>
            <a:spLocks noGrp="1"/>
          </p:cNvSpPr>
          <p:nvPr>
            <p:ph sz="half" idx="1"/>
          </p:nvPr>
        </p:nvSpPr>
        <p:spPr>
          <a:xfrm>
            <a:off x="628650" y="1369219"/>
            <a:ext cx="3886200" cy="295699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4" name="Sisällön paikkamerkki 3">
            <a:extLst>
              <a:ext uri="{FF2B5EF4-FFF2-40B4-BE49-F238E27FC236}">
                <a16:creationId xmlns:a16="http://schemas.microsoft.com/office/drawing/2014/main" id="{FAAD54F5-92B4-4A4A-9883-132DCC2051BC}"/>
              </a:ext>
            </a:extLst>
          </p:cNvPr>
          <p:cNvSpPr>
            <a:spLocks noGrp="1"/>
          </p:cNvSpPr>
          <p:nvPr>
            <p:ph sz="half" idx="2"/>
          </p:nvPr>
        </p:nvSpPr>
        <p:spPr>
          <a:xfrm>
            <a:off x="4629150" y="1369219"/>
            <a:ext cx="3886200" cy="295699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5" name="Päivämäärän paikkamerkki 4">
            <a:extLst>
              <a:ext uri="{FF2B5EF4-FFF2-40B4-BE49-F238E27FC236}">
                <a16:creationId xmlns:a16="http://schemas.microsoft.com/office/drawing/2014/main" id="{3D570B41-440F-4F5C-909A-90850324D7BE}"/>
              </a:ext>
            </a:extLst>
          </p:cNvPr>
          <p:cNvSpPr>
            <a:spLocks noGrp="1"/>
          </p:cNvSpPr>
          <p:nvPr>
            <p:ph type="dt" sz="half" idx="10"/>
          </p:nvPr>
        </p:nvSpPr>
        <p:spPr/>
        <p:txBody>
          <a:bodyPr/>
          <a:lstStyle/>
          <a:p>
            <a:r>
              <a:rPr lang="fi-FI"/>
              <a:t>1.12.2025</a:t>
            </a:r>
          </a:p>
        </p:txBody>
      </p:sp>
      <p:sp>
        <p:nvSpPr>
          <p:cNvPr id="6" name="Alatunnisteen paikkamerkki 5">
            <a:extLst>
              <a:ext uri="{FF2B5EF4-FFF2-40B4-BE49-F238E27FC236}">
                <a16:creationId xmlns:a16="http://schemas.microsoft.com/office/drawing/2014/main" id="{BB7F2BF2-31B7-4B75-843B-BC9EB03FBB4E}"/>
              </a:ext>
            </a:extLst>
          </p:cNvPr>
          <p:cNvSpPr>
            <a:spLocks noGrp="1"/>
          </p:cNvSpPr>
          <p:nvPr>
            <p:ph type="ftr" sz="quarter" idx="11"/>
          </p:nvPr>
        </p:nvSpPr>
        <p:spPr/>
        <p:txBody>
          <a:bodyPr/>
          <a:lstStyle/>
          <a:p>
            <a:r>
              <a:rPr lang="fi-FI"/>
              <a:t> </a:t>
            </a:r>
          </a:p>
        </p:txBody>
      </p:sp>
      <p:sp>
        <p:nvSpPr>
          <p:cNvPr id="7" name="Dian numeron paikkamerkki 6">
            <a:extLst>
              <a:ext uri="{FF2B5EF4-FFF2-40B4-BE49-F238E27FC236}">
                <a16:creationId xmlns:a16="http://schemas.microsoft.com/office/drawing/2014/main" id="{758D3DCD-0076-4D24-B595-DE1921E06601}"/>
              </a:ext>
            </a:extLst>
          </p:cNvPr>
          <p:cNvSpPr>
            <a:spLocks noGrp="1"/>
          </p:cNvSpPr>
          <p:nvPr>
            <p:ph type="sldNum" sz="quarter" idx="12"/>
          </p:nvPr>
        </p:nvSpPr>
        <p:spPr/>
        <p:txBody>
          <a:bodyPr/>
          <a:lstStyle/>
          <a:p>
            <a:fld id="{E1791F18-F888-40AB-A1D6-2E1777E6306C}" type="slidenum">
              <a:rPr lang="fi-FI" smtClean="0"/>
              <a:t>‹#›</a:t>
            </a:fld>
            <a:endParaRPr lang="fi-FI"/>
          </a:p>
        </p:txBody>
      </p:sp>
      <p:sp>
        <p:nvSpPr>
          <p:cNvPr id="8" name="Otsikko 7">
            <a:extLst>
              <a:ext uri="{FF2B5EF4-FFF2-40B4-BE49-F238E27FC236}">
                <a16:creationId xmlns:a16="http://schemas.microsoft.com/office/drawing/2014/main" id="{513FA808-41A2-4CF6-86F4-DB7C7A27E2BF}"/>
              </a:ext>
            </a:extLst>
          </p:cNvPr>
          <p:cNvSpPr>
            <a:spLocks noGrp="1"/>
          </p:cNvSpPr>
          <p:nvPr>
            <p:ph type="title"/>
          </p:nvPr>
        </p:nvSpPr>
        <p:spPr/>
        <p:txBody>
          <a:bodyPr/>
          <a:lstStyle/>
          <a:p>
            <a:r>
              <a:rPr lang="fi-FI"/>
              <a:t>Muokkaa ots. perustyyl. napsautt.</a:t>
            </a:r>
            <a:endParaRPr lang="fi-FI" dirty="0"/>
          </a:p>
        </p:txBody>
      </p:sp>
    </p:spTree>
    <p:extLst>
      <p:ext uri="{BB962C8B-B14F-4D97-AF65-F5344CB8AC3E}">
        <p14:creationId xmlns:p14="http://schemas.microsoft.com/office/powerpoint/2010/main" val="3207165827"/>
      </p:ext>
    </p:extLst>
  </p:cSld>
  <p:clrMapOvr>
    <a:masterClrMapping/>
  </p:clrMapOvr>
  <p:hf hdr="0"/>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Otsikko + sisältö + kuva">
    <p:spTree>
      <p:nvGrpSpPr>
        <p:cNvPr id="1" name=""/>
        <p:cNvGrpSpPr/>
        <p:nvPr/>
      </p:nvGrpSpPr>
      <p:grpSpPr>
        <a:xfrm>
          <a:off x="0" y="0"/>
          <a:ext cx="0" cy="0"/>
          <a:chOff x="0" y="0"/>
          <a:chExt cx="0" cy="0"/>
        </a:xfrm>
      </p:grpSpPr>
      <p:sp>
        <p:nvSpPr>
          <p:cNvPr id="3" name="Sisällön paikkamerkki 2">
            <a:extLst>
              <a:ext uri="{FF2B5EF4-FFF2-40B4-BE49-F238E27FC236}">
                <a16:creationId xmlns:a16="http://schemas.microsoft.com/office/drawing/2014/main" id="{3D815ACC-D3E8-4006-B356-4FF2055502F5}"/>
              </a:ext>
            </a:extLst>
          </p:cNvPr>
          <p:cNvSpPr>
            <a:spLocks noGrp="1"/>
          </p:cNvSpPr>
          <p:nvPr>
            <p:ph sz="half" idx="1"/>
          </p:nvPr>
        </p:nvSpPr>
        <p:spPr>
          <a:xfrm>
            <a:off x="628650" y="1369219"/>
            <a:ext cx="3886200" cy="295699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5" name="Päivämäärän paikkamerkki 4">
            <a:extLst>
              <a:ext uri="{FF2B5EF4-FFF2-40B4-BE49-F238E27FC236}">
                <a16:creationId xmlns:a16="http://schemas.microsoft.com/office/drawing/2014/main" id="{3D570B41-440F-4F5C-909A-90850324D7BE}"/>
              </a:ext>
            </a:extLst>
          </p:cNvPr>
          <p:cNvSpPr>
            <a:spLocks noGrp="1"/>
          </p:cNvSpPr>
          <p:nvPr>
            <p:ph type="dt" sz="half" idx="10"/>
          </p:nvPr>
        </p:nvSpPr>
        <p:spPr/>
        <p:txBody>
          <a:bodyPr/>
          <a:lstStyle/>
          <a:p>
            <a:r>
              <a:rPr lang="fi-FI"/>
              <a:t>1.12.2025</a:t>
            </a:r>
          </a:p>
        </p:txBody>
      </p:sp>
      <p:sp>
        <p:nvSpPr>
          <p:cNvPr id="6" name="Alatunnisteen paikkamerkki 5">
            <a:extLst>
              <a:ext uri="{FF2B5EF4-FFF2-40B4-BE49-F238E27FC236}">
                <a16:creationId xmlns:a16="http://schemas.microsoft.com/office/drawing/2014/main" id="{BB7F2BF2-31B7-4B75-843B-BC9EB03FBB4E}"/>
              </a:ext>
            </a:extLst>
          </p:cNvPr>
          <p:cNvSpPr>
            <a:spLocks noGrp="1"/>
          </p:cNvSpPr>
          <p:nvPr>
            <p:ph type="ftr" sz="quarter" idx="11"/>
          </p:nvPr>
        </p:nvSpPr>
        <p:spPr/>
        <p:txBody>
          <a:bodyPr/>
          <a:lstStyle/>
          <a:p>
            <a:r>
              <a:rPr lang="fi-FI"/>
              <a:t> </a:t>
            </a:r>
          </a:p>
        </p:txBody>
      </p:sp>
      <p:sp>
        <p:nvSpPr>
          <p:cNvPr id="7" name="Dian numeron paikkamerkki 6">
            <a:extLst>
              <a:ext uri="{FF2B5EF4-FFF2-40B4-BE49-F238E27FC236}">
                <a16:creationId xmlns:a16="http://schemas.microsoft.com/office/drawing/2014/main" id="{758D3DCD-0076-4D24-B595-DE1921E06601}"/>
              </a:ext>
            </a:extLst>
          </p:cNvPr>
          <p:cNvSpPr>
            <a:spLocks noGrp="1"/>
          </p:cNvSpPr>
          <p:nvPr>
            <p:ph type="sldNum" sz="quarter" idx="12"/>
          </p:nvPr>
        </p:nvSpPr>
        <p:spPr/>
        <p:txBody>
          <a:bodyPr/>
          <a:lstStyle/>
          <a:p>
            <a:fld id="{E1791F18-F888-40AB-A1D6-2E1777E6306C}" type="slidenum">
              <a:rPr lang="fi-FI" smtClean="0"/>
              <a:t>‹#›</a:t>
            </a:fld>
            <a:endParaRPr lang="fi-FI"/>
          </a:p>
        </p:txBody>
      </p:sp>
      <p:sp>
        <p:nvSpPr>
          <p:cNvPr id="8" name="Otsikko 7">
            <a:extLst>
              <a:ext uri="{FF2B5EF4-FFF2-40B4-BE49-F238E27FC236}">
                <a16:creationId xmlns:a16="http://schemas.microsoft.com/office/drawing/2014/main" id="{513FA808-41A2-4CF6-86F4-DB7C7A27E2BF}"/>
              </a:ext>
            </a:extLst>
          </p:cNvPr>
          <p:cNvSpPr>
            <a:spLocks noGrp="1"/>
          </p:cNvSpPr>
          <p:nvPr>
            <p:ph type="title"/>
          </p:nvPr>
        </p:nvSpPr>
        <p:spPr/>
        <p:txBody>
          <a:bodyPr/>
          <a:lstStyle/>
          <a:p>
            <a:r>
              <a:rPr lang="fi-FI"/>
              <a:t>Muokkaa ots. perustyyl. napsautt.</a:t>
            </a:r>
            <a:endParaRPr lang="fi-FI" dirty="0"/>
          </a:p>
        </p:txBody>
      </p:sp>
      <p:sp>
        <p:nvSpPr>
          <p:cNvPr id="9" name="Kuvan paikkamerkki 8">
            <a:extLst>
              <a:ext uri="{FF2B5EF4-FFF2-40B4-BE49-F238E27FC236}">
                <a16:creationId xmlns:a16="http://schemas.microsoft.com/office/drawing/2014/main" id="{470D566A-84FC-4D18-A76D-91A62CC0151A}"/>
              </a:ext>
            </a:extLst>
          </p:cNvPr>
          <p:cNvSpPr>
            <a:spLocks noGrp="1"/>
          </p:cNvSpPr>
          <p:nvPr>
            <p:ph type="pic" sz="quarter" idx="13" hasCustomPrompt="1"/>
          </p:nvPr>
        </p:nvSpPr>
        <p:spPr>
          <a:xfrm>
            <a:off x="4629150" y="1368941"/>
            <a:ext cx="3886200" cy="2956998"/>
          </a:xfrm>
          <a:solidFill>
            <a:schemeClr val="bg2"/>
          </a:solidFill>
        </p:spPr>
        <p:txBody>
          <a:bodyPr/>
          <a:lstStyle>
            <a:lvl1pPr algn="ctr">
              <a:buNone/>
              <a:defRPr>
                <a:solidFill>
                  <a:schemeClr val="tx1"/>
                </a:solidFill>
              </a:defRPr>
            </a:lvl1pPr>
          </a:lstStyle>
          <a:p>
            <a:pPr marL="171450" marR="0" lvl="0" indent="-171450" algn="ctr" defTabSz="685800" rtl="0" eaLnBrk="1" fontAlgn="auto" latinLnBrk="0" hangingPunct="1">
              <a:lnSpc>
                <a:spcPct val="100000"/>
              </a:lnSpc>
              <a:spcBef>
                <a:spcPts val="750"/>
              </a:spcBef>
              <a:spcAft>
                <a:spcPts val="0"/>
              </a:spcAft>
              <a:buClrTx/>
              <a:buSzTx/>
              <a:buFont typeface="Arial" panose="020B0604020202020204" pitchFamily="34" charset="0"/>
              <a:buNone/>
              <a:tabLst/>
              <a:defRPr/>
            </a:pPr>
            <a:r>
              <a:rPr lang="fi-FI" dirty="0"/>
              <a:t>Lisää kuva Kameleon-valintanauhan Kuvagalleriasta.</a:t>
            </a:r>
          </a:p>
          <a:p>
            <a:endParaRPr lang="fi-FI" dirty="0"/>
          </a:p>
        </p:txBody>
      </p:sp>
    </p:spTree>
    <p:extLst>
      <p:ext uri="{BB962C8B-B14F-4D97-AF65-F5344CB8AC3E}">
        <p14:creationId xmlns:p14="http://schemas.microsoft.com/office/powerpoint/2010/main" val="3250417516"/>
      </p:ext>
    </p:extLst>
  </p:cSld>
  <p:clrMapOvr>
    <a:masterClrMapping/>
  </p:clrMapOvr>
  <p:hf hdr="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Otsikko + alaotsikko +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EEA2595-2EAE-432E-BB13-48A10C79FFF3}"/>
              </a:ext>
            </a:extLst>
          </p:cNvPr>
          <p:cNvSpPr>
            <a:spLocks noGrp="1"/>
          </p:cNvSpPr>
          <p:nvPr>
            <p:ph type="title"/>
          </p:nvPr>
        </p:nvSpPr>
        <p:spPr>
          <a:xfrm>
            <a:off x="628650" y="565491"/>
            <a:ext cx="7886700" cy="387798"/>
          </a:xfrm>
        </p:spPr>
        <p:txBody>
          <a:bodyPr lIns="0" tIns="0" rIns="0" bIns="0" anchor="b" anchorCtr="0">
            <a:spAutoFit/>
          </a:bodyPr>
          <a:lstStyle>
            <a:lvl1pPr>
              <a:lnSpc>
                <a:spcPct val="90000"/>
              </a:lnSpc>
              <a:defRPr sz="2800"/>
            </a:lvl1pPr>
          </a:lstStyle>
          <a:p>
            <a:r>
              <a:rPr lang="fi-FI"/>
              <a:t>Muokkaa ots. perustyyl. napsautt.</a:t>
            </a:r>
            <a:endParaRPr lang="fi-FI" dirty="0"/>
          </a:p>
        </p:txBody>
      </p:sp>
      <p:sp>
        <p:nvSpPr>
          <p:cNvPr id="3" name="Sisällön paikkamerkki 2">
            <a:extLst>
              <a:ext uri="{FF2B5EF4-FFF2-40B4-BE49-F238E27FC236}">
                <a16:creationId xmlns:a16="http://schemas.microsoft.com/office/drawing/2014/main" id="{3D815ACC-D3E8-4006-B356-4FF2055502F5}"/>
              </a:ext>
            </a:extLst>
          </p:cNvPr>
          <p:cNvSpPr>
            <a:spLocks noGrp="1"/>
          </p:cNvSpPr>
          <p:nvPr>
            <p:ph sz="half" idx="1"/>
          </p:nvPr>
        </p:nvSpPr>
        <p:spPr>
          <a:xfrm>
            <a:off x="628650" y="1322343"/>
            <a:ext cx="7886700" cy="3003874"/>
          </a:xfrm>
        </p:spPr>
        <p:txBody>
          <a:bodyPr lIns="0" tIns="46800" rIns="0" bIns="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5" name="Päivämäärän paikkamerkki 4">
            <a:extLst>
              <a:ext uri="{FF2B5EF4-FFF2-40B4-BE49-F238E27FC236}">
                <a16:creationId xmlns:a16="http://schemas.microsoft.com/office/drawing/2014/main" id="{3D570B41-440F-4F5C-909A-90850324D7BE}"/>
              </a:ext>
            </a:extLst>
          </p:cNvPr>
          <p:cNvSpPr>
            <a:spLocks noGrp="1"/>
          </p:cNvSpPr>
          <p:nvPr>
            <p:ph type="dt" sz="half" idx="10"/>
          </p:nvPr>
        </p:nvSpPr>
        <p:spPr/>
        <p:txBody>
          <a:bodyPr/>
          <a:lstStyle/>
          <a:p>
            <a:r>
              <a:rPr lang="fi-FI"/>
              <a:t>1.12.2025</a:t>
            </a:r>
          </a:p>
        </p:txBody>
      </p:sp>
      <p:sp>
        <p:nvSpPr>
          <p:cNvPr id="6" name="Alatunnisteen paikkamerkki 5">
            <a:extLst>
              <a:ext uri="{FF2B5EF4-FFF2-40B4-BE49-F238E27FC236}">
                <a16:creationId xmlns:a16="http://schemas.microsoft.com/office/drawing/2014/main" id="{BB7F2BF2-31B7-4B75-843B-BC9EB03FBB4E}"/>
              </a:ext>
            </a:extLst>
          </p:cNvPr>
          <p:cNvSpPr>
            <a:spLocks noGrp="1"/>
          </p:cNvSpPr>
          <p:nvPr>
            <p:ph type="ftr" sz="quarter" idx="11"/>
          </p:nvPr>
        </p:nvSpPr>
        <p:spPr/>
        <p:txBody>
          <a:bodyPr/>
          <a:lstStyle/>
          <a:p>
            <a:r>
              <a:rPr lang="fi-FI"/>
              <a:t> </a:t>
            </a:r>
          </a:p>
        </p:txBody>
      </p:sp>
      <p:sp>
        <p:nvSpPr>
          <p:cNvPr id="7" name="Dian numeron paikkamerkki 6">
            <a:extLst>
              <a:ext uri="{FF2B5EF4-FFF2-40B4-BE49-F238E27FC236}">
                <a16:creationId xmlns:a16="http://schemas.microsoft.com/office/drawing/2014/main" id="{758D3DCD-0076-4D24-B595-DE1921E06601}"/>
              </a:ext>
            </a:extLst>
          </p:cNvPr>
          <p:cNvSpPr>
            <a:spLocks noGrp="1"/>
          </p:cNvSpPr>
          <p:nvPr>
            <p:ph type="sldNum" sz="quarter" idx="12"/>
          </p:nvPr>
        </p:nvSpPr>
        <p:spPr/>
        <p:txBody>
          <a:bodyPr/>
          <a:lstStyle/>
          <a:p>
            <a:fld id="{E1791F18-F888-40AB-A1D6-2E1777E6306C}" type="slidenum">
              <a:rPr lang="fi-FI" smtClean="0"/>
              <a:t>‹#›</a:t>
            </a:fld>
            <a:endParaRPr lang="fi-FI"/>
          </a:p>
        </p:txBody>
      </p:sp>
      <p:sp>
        <p:nvSpPr>
          <p:cNvPr id="8" name="Alaotsikko 2">
            <a:extLst>
              <a:ext uri="{FF2B5EF4-FFF2-40B4-BE49-F238E27FC236}">
                <a16:creationId xmlns:a16="http://schemas.microsoft.com/office/drawing/2014/main" id="{D210B088-AF4B-4E43-9727-4E9B0CBF4A3A}"/>
              </a:ext>
            </a:extLst>
          </p:cNvPr>
          <p:cNvSpPr>
            <a:spLocks noGrp="1"/>
          </p:cNvSpPr>
          <p:nvPr>
            <p:ph type="subTitle" idx="13"/>
          </p:nvPr>
        </p:nvSpPr>
        <p:spPr>
          <a:xfrm>
            <a:off x="628649" y="1022400"/>
            <a:ext cx="7886699" cy="249299"/>
          </a:xfrm>
        </p:spPr>
        <p:txBody>
          <a:bodyPr wrap="square" lIns="0" tIns="0" rIns="0" bIns="0">
            <a:spAutoFit/>
          </a:bodyPr>
          <a:lstStyle>
            <a:lvl1pPr marL="0" indent="0" algn="l">
              <a:lnSpc>
                <a:spcPct val="90000"/>
              </a:lnSpc>
              <a:spcBef>
                <a:spcPts val="0"/>
              </a:spcBef>
              <a:buNone/>
              <a:defRPr sz="1800" b="1">
                <a:solidFill>
                  <a:schemeClr val="tx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i-FI"/>
              <a:t>Muokkaa alaotsikon perustyyliä napsautt.</a:t>
            </a:r>
            <a:endParaRPr lang="fi-FI" dirty="0"/>
          </a:p>
        </p:txBody>
      </p:sp>
    </p:spTree>
    <p:extLst>
      <p:ext uri="{BB962C8B-B14F-4D97-AF65-F5344CB8AC3E}">
        <p14:creationId xmlns:p14="http://schemas.microsoft.com/office/powerpoint/2010/main" val="544874596"/>
      </p:ext>
    </p:extLst>
  </p:cSld>
  <p:clrMapOvr>
    <a:masterClrMapping/>
  </p:clrMapOvr>
  <p:hf hdr="0"/>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Otsikko + alaotsikko + 2 sisältöä">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EEA2595-2EAE-432E-BB13-48A10C79FFF3}"/>
              </a:ext>
            </a:extLst>
          </p:cNvPr>
          <p:cNvSpPr>
            <a:spLocks noGrp="1"/>
          </p:cNvSpPr>
          <p:nvPr>
            <p:ph type="title"/>
          </p:nvPr>
        </p:nvSpPr>
        <p:spPr>
          <a:xfrm>
            <a:off x="628650" y="565491"/>
            <a:ext cx="7886700" cy="387798"/>
          </a:xfrm>
        </p:spPr>
        <p:txBody>
          <a:bodyPr lIns="0" tIns="0" rIns="0" bIns="0" anchor="b" anchorCtr="0">
            <a:spAutoFit/>
          </a:bodyPr>
          <a:lstStyle>
            <a:lvl1pPr>
              <a:lnSpc>
                <a:spcPct val="90000"/>
              </a:lnSpc>
              <a:defRPr sz="2800"/>
            </a:lvl1pPr>
          </a:lstStyle>
          <a:p>
            <a:r>
              <a:rPr lang="fi-FI"/>
              <a:t>Muokkaa ots. perustyyl. napsautt.</a:t>
            </a:r>
            <a:endParaRPr lang="fi-FI" dirty="0"/>
          </a:p>
        </p:txBody>
      </p:sp>
      <p:sp>
        <p:nvSpPr>
          <p:cNvPr id="3" name="Sisällön paikkamerkki 2">
            <a:extLst>
              <a:ext uri="{FF2B5EF4-FFF2-40B4-BE49-F238E27FC236}">
                <a16:creationId xmlns:a16="http://schemas.microsoft.com/office/drawing/2014/main" id="{3D815ACC-D3E8-4006-B356-4FF2055502F5}"/>
              </a:ext>
            </a:extLst>
          </p:cNvPr>
          <p:cNvSpPr>
            <a:spLocks noGrp="1"/>
          </p:cNvSpPr>
          <p:nvPr>
            <p:ph sz="half" idx="1"/>
          </p:nvPr>
        </p:nvSpPr>
        <p:spPr>
          <a:xfrm>
            <a:off x="628651" y="1322343"/>
            <a:ext cx="2726020" cy="3003874"/>
          </a:xfrm>
        </p:spPr>
        <p:txBody>
          <a:bodyPr lIns="0" tIns="46800" rIns="0" bIns="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5" name="Päivämäärän paikkamerkki 4">
            <a:extLst>
              <a:ext uri="{FF2B5EF4-FFF2-40B4-BE49-F238E27FC236}">
                <a16:creationId xmlns:a16="http://schemas.microsoft.com/office/drawing/2014/main" id="{3D570B41-440F-4F5C-909A-90850324D7BE}"/>
              </a:ext>
            </a:extLst>
          </p:cNvPr>
          <p:cNvSpPr>
            <a:spLocks noGrp="1"/>
          </p:cNvSpPr>
          <p:nvPr>
            <p:ph type="dt" sz="half" idx="10"/>
          </p:nvPr>
        </p:nvSpPr>
        <p:spPr/>
        <p:txBody>
          <a:bodyPr/>
          <a:lstStyle/>
          <a:p>
            <a:r>
              <a:rPr lang="fi-FI"/>
              <a:t>1.12.2025</a:t>
            </a:r>
          </a:p>
        </p:txBody>
      </p:sp>
      <p:sp>
        <p:nvSpPr>
          <p:cNvPr id="6" name="Alatunnisteen paikkamerkki 5">
            <a:extLst>
              <a:ext uri="{FF2B5EF4-FFF2-40B4-BE49-F238E27FC236}">
                <a16:creationId xmlns:a16="http://schemas.microsoft.com/office/drawing/2014/main" id="{BB7F2BF2-31B7-4B75-843B-BC9EB03FBB4E}"/>
              </a:ext>
            </a:extLst>
          </p:cNvPr>
          <p:cNvSpPr>
            <a:spLocks noGrp="1"/>
          </p:cNvSpPr>
          <p:nvPr>
            <p:ph type="ftr" sz="quarter" idx="11"/>
          </p:nvPr>
        </p:nvSpPr>
        <p:spPr/>
        <p:txBody>
          <a:bodyPr/>
          <a:lstStyle/>
          <a:p>
            <a:r>
              <a:rPr lang="fi-FI"/>
              <a:t> </a:t>
            </a:r>
          </a:p>
        </p:txBody>
      </p:sp>
      <p:sp>
        <p:nvSpPr>
          <p:cNvPr id="7" name="Dian numeron paikkamerkki 6">
            <a:extLst>
              <a:ext uri="{FF2B5EF4-FFF2-40B4-BE49-F238E27FC236}">
                <a16:creationId xmlns:a16="http://schemas.microsoft.com/office/drawing/2014/main" id="{758D3DCD-0076-4D24-B595-DE1921E06601}"/>
              </a:ext>
            </a:extLst>
          </p:cNvPr>
          <p:cNvSpPr>
            <a:spLocks noGrp="1"/>
          </p:cNvSpPr>
          <p:nvPr>
            <p:ph type="sldNum" sz="quarter" idx="12"/>
          </p:nvPr>
        </p:nvSpPr>
        <p:spPr/>
        <p:txBody>
          <a:bodyPr/>
          <a:lstStyle/>
          <a:p>
            <a:fld id="{E1791F18-F888-40AB-A1D6-2E1777E6306C}" type="slidenum">
              <a:rPr lang="fi-FI" smtClean="0"/>
              <a:t>‹#›</a:t>
            </a:fld>
            <a:endParaRPr lang="fi-FI"/>
          </a:p>
        </p:txBody>
      </p:sp>
      <p:sp>
        <p:nvSpPr>
          <p:cNvPr id="8" name="Alaotsikko 2">
            <a:extLst>
              <a:ext uri="{FF2B5EF4-FFF2-40B4-BE49-F238E27FC236}">
                <a16:creationId xmlns:a16="http://schemas.microsoft.com/office/drawing/2014/main" id="{D210B088-AF4B-4E43-9727-4E9B0CBF4A3A}"/>
              </a:ext>
            </a:extLst>
          </p:cNvPr>
          <p:cNvSpPr>
            <a:spLocks noGrp="1"/>
          </p:cNvSpPr>
          <p:nvPr>
            <p:ph type="subTitle" idx="13"/>
          </p:nvPr>
        </p:nvSpPr>
        <p:spPr>
          <a:xfrm>
            <a:off x="628649" y="1022400"/>
            <a:ext cx="7886699" cy="249299"/>
          </a:xfrm>
        </p:spPr>
        <p:txBody>
          <a:bodyPr wrap="square" lIns="0" tIns="0" rIns="0" bIns="0">
            <a:spAutoFit/>
          </a:bodyPr>
          <a:lstStyle>
            <a:lvl1pPr marL="0" indent="0" algn="l">
              <a:lnSpc>
                <a:spcPct val="90000"/>
              </a:lnSpc>
              <a:spcBef>
                <a:spcPts val="0"/>
              </a:spcBef>
              <a:buNone/>
              <a:defRPr sz="1800" b="1">
                <a:solidFill>
                  <a:schemeClr val="tx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i-FI"/>
              <a:t>Muokkaa alaotsikon perustyyliä napsautt.</a:t>
            </a:r>
            <a:endParaRPr lang="fi-FI" dirty="0"/>
          </a:p>
        </p:txBody>
      </p:sp>
      <p:sp>
        <p:nvSpPr>
          <p:cNvPr id="9" name="Sisällön paikkamerkki 2">
            <a:extLst>
              <a:ext uri="{FF2B5EF4-FFF2-40B4-BE49-F238E27FC236}">
                <a16:creationId xmlns:a16="http://schemas.microsoft.com/office/drawing/2014/main" id="{13576452-3E67-47EA-80DE-8F977E60EFF3}"/>
              </a:ext>
            </a:extLst>
          </p:cNvPr>
          <p:cNvSpPr>
            <a:spLocks noGrp="1"/>
          </p:cNvSpPr>
          <p:nvPr>
            <p:ph sz="half" idx="14"/>
          </p:nvPr>
        </p:nvSpPr>
        <p:spPr>
          <a:xfrm>
            <a:off x="3473762" y="1322343"/>
            <a:ext cx="5041585" cy="3003874"/>
          </a:xfrm>
        </p:spPr>
        <p:txBody>
          <a:bodyPr lIns="0" tIns="46800" rIns="0" bIns="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Tree>
    <p:extLst>
      <p:ext uri="{BB962C8B-B14F-4D97-AF65-F5344CB8AC3E}">
        <p14:creationId xmlns:p14="http://schemas.microsoft.com/office/powerpoint/2010/main" val="1198784033"/>
      </p:ext>
    </p:extLst>
  </p:cSld>
  <p:clrMapOvr>
    <a:masterClrMapping/>
  </p:clrMapOvr>
  <p:hf hdr="0"/>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Otsikko + alaotsikko + sisältö + kuv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EEA2595-2EAE-432E-BB13-48A10C79FFF3}"/>
              </a:ext>
            </a:extLst>
          </p:cNvPr>
          <p:cNvSpPr>
            <a:spLocks noGrp="1"/>
          </p:cNvSpPr>
          <p:nvPr>
            <p:ph type="title"/>
          </p:nvPr>
        </p:nvSpPr>
        <p:spPr>
          <a:xfrm>
            <a:off x="628650" y="565491"/>
            <a:ext cx="7886700" cy="387798"/>
          </a:xfrm>
        </p:spPr>
        <p:txBody>
          <a:bodyPr lIns="0" tIns="0" rIns="0" bIns="0" anchor="b" anchorCtr="0">
            <a:spAutoFit/>
          </a:bodyPr>
          <a:lstStyle>
            <a:lvl1pPr>
              <a:lnSpc>
                <a:spcPct val="90000"/>
              </a:lnSpc>
              <a:defRPr sz="2800"/>
            </a:lvl1pPr>
          </a:lstStyle>
          <a:p>
            <a:r>
              <a:rPr lang="fi-FI"/>
              <a:t>Muokkaa ots. perustyyl. napsautt.</a:t>
            </a:r>
            <a:endParaRPr lang="fi-FI" dirty="0"/>
          </a:p>
        </p:txBody>
      </p:sp>
      <p:sp>
        <p:nvSpPr>
          <p:cNvPr id="3" name="Sisällön paikkamerkki 2">
            <a:extLst>
              <a:ext uri="{FF2B5EF4-FFF2-40B4-BE49-F238E27FC236}">
                <a16:creationId xmlns:a16="http://schemas.microsoft.com/office/drawing/2014/main" id="{3D815ACC-D3E8-4006-B356-4FF2055502F5}"/>
              </a:ext>
            </a:extLst>
          </p:cNvPr>
          <p:cNvSpPr>
            <a:spLocks noGrp="1"/>
          </p:cNvSpPr>
          <p:nvPr>
            <p:ph sz="half" idx="1"/>
          </p:nvPr>
        </p:nvSpPr>
        <p:spPr>
          <a:xfrm>
            <a:off x="628651" y="1322343"/>
            <a:ext cx="2726020" cy="3003874"/>
          </a:xfrm>
        </p:spPr>
        <p:txBody>
          <a:bodyPr lIns="0" tIns="46800" rIns="0" bIns="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5" name="Päivämäärän paikkamerkki 4">
            <a:extLst>
              <a:ext uri="{FF2B5EF4-FFF2-40B4-BE49-F238E27FC236}">
                <a16:creationId xmlns:a16="http://schemas.microsoft.com/office/drawing/2014/main" id="{3D570B41-440F-4F5C-909A-90850324D7BE}"/>
              </a:ext>
            </a:extLst>
          </p:cNvPr>
          <p:cNvSpPr>
            <a:spLocks noGrp="1"/>
          </p:cNvSpPr>
          <p:nvPr>
            <p:ph type="dt" sz="half" idx="10"/>
          </p:nvPr>
        </p:nvSpPr>
        <p:spPr/>
        <p:txBody>
          <a:bodyPr/>
          <a:lstStyle/>
          <a:p>
            <a:r>
              <a:rPr lang="fi-FI"/>
              <a:t>1.12.2025</a:t>
            </a:r>
          </a:p>
        </p:txBody>
      </p:sp>
      <p:sp>
        <p:nvSpPr>
          <p:cNvPr id="6" name="Alatunnisteen paikkamerkki 5">
            <a:extLst>
              <a:ext uri="{FF2B5EF4-FFF2-40B4-BE49-F238E27FC236}">
                <a16:creationId xmlns:a16="http://schemas.microsoft.com/office/drawing/2014/main" id="{BB7F2BF2-31B7-4B75-843B-BC9EB03FBB4E}"/>
              </a:ext>
            </a:extLst>
          </p:cNvPr>
          <p:cNvSpPr>
            <a:spLocks noGrp="1"/>
          </p:cNvSpPr>
          <p:nvPr>
            <p:ph type="ftr" sz="quarter" idx="11"/>
          </p:nvPr>
        </p:nvSpPr>
        <p:spPr/>
        <p:txBody>
          <a:bodyPr/>
          <a:lstStyle/>
          <a:p>
            <a:r>
              <a:rPr lang="fi-FI"/>
              <a:t> </a:t>
            </a:r>
          </a:p>
        </p:txBody>
      </p:sp>
      <p:sp>
        <p:nvSpPr>
          <p:cNvPr id="7" name="Dian numeron paikkamerkki 6">
            <a:extLst>
              <a:ext uri="{FF2B5EF4-FFF2-40B4-BE49-F238E27FC236}">
                <a16:creationId xmlns:a16="http://schemas.microsoft.com/office/drawing/2014/main" id="{758D3DCD-0076-4D24-B595-DE1921E06601}"/>
              </a:ext>
            </a:extLst>
          </p:cNvPr>
          <p:cNvSpPr>
            <a:spLocks noGrp="1"/>
          </p:cNvSpPr>
          <p:nvPr>
            <p:ph type="sldNum" sz="quarter" idx="12"/>
          </p:nvPr>
        </p:nvSpPr>
        <p:spPr/>
        <p:txBody>
          <a:bodyPr/>
          <a:lstStyle/>
          <a:p>
            <a:fld id="{E1791F18-F888-40AB-A1D6-2E1777E6306C}" type="slidenum">
              <a:rPr lang="fi-FI" smtClean="0"/>
              <a:t>‹#›</a:t>
            </a:fld>
            <a:endParaRPr lang="fi-FI"/>
          </a:p>
        </p:txBody>
      </p:sp>
      <p:sp>
        <p:nvSpPr>
          <p:cNvPr id="8" name="Alaotsikko 2">
            <a:extLst>
              <a:ext uri="{FF2B5EF4-FFF2-40B4-BE49-F238E27FC236}">
                <a16:creationId xmlns:a16="http://schemas.microsoft.com/office/drawing/2014/main" id="{D210B088-AF4B-4E43-9727-4E9B0CBF4A3A}"/>
              </a:ext>
            </a:extLst>
          </p:cNvPr>
          <p:cNvSpPr>
            <a:spLocks noGrp="1"/>
          </p:cNvSpPr>
          <p:nvPr>
            <p:ph type="subTitle" idx="13"/>
          </p:nvPr>
        </p:nvSpPr>
        <p:spPr>
          <a:xfrm>
            <a:off x="628649" y="1022400"/>
            <a:ext cx="7886699" cy="249299"/>
          </a:xfrm>
        </p:spPr>
        <p:txBody>
          <a:bodyPr wrap="square" lIns="0" tIns="0" rIns="0" bIns="0">
            <a:spAutoFit/>
          </a:bodyPr>
          <a:lstStyle>
            <a:lvl1pPr marL="0" indent="0" algn="l">
              <a:lnSpc>
                <a:spcPct val="90000"/>
              </a:lnSpc>
              <a:spcBef>
                <a:spcPts val="0"/>
              </a:spcBef>
              <a:buNone/>
              <a:defRPr sz="1800" b="1">
                <a:solidFill>
                  <a:schemeClr val="tx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i-FI"/>
              <a:t>Muokkaa alaotsikon perustyyliä napsautt.</a:t>
            </a:r>
            <a:endParaRPr lang="fi-FI" dirty="0"/>
          </a:p>
        </p:txBody>
      </p:sp>
      <p:sp>
        <p:nvSpPr>
          <p:cNvPr id="10" name="Kuvan paikkamerkki 9">
            <a:extLst>
              <a:ext uri="{FF2B5EF4-FFF2-40B4-BE49-F238E27FC236}">
                <a16:creationId xmlns:a16="http://schemas.microsoft.com/office/drawing/2014/main" id="{380CD9E5-438F-4D2A-8055-4EC41EA10310}"/>
              </a:ext>
            </a:extLst>
          </p:cNvPr>
          <p:cNvSpPr>
            <a:spLocks noGrp="1"/>
          </p:cNvSpPr>
          <p:nvPr>
            <p:ph type="pic" sz="quarter" idx="15" hasCustomPrompt="1"/>
          </p:nvPr>
        </p:nvSpPr>
        <p:spPr>
          <a:xfrm>
            <a:off x="3473759" y="1322064"/>
            <a:ext cx="5041591" cy="3003874"/>
          </a:xfrm>
          <a:solidFill>
            <a:schemeClr val="bg2"/>
          </a:solidFill>
        </p:spPr>
        <p:txBody>
          <a:bodyPr/>
          <a:lstStyle>
            <a:lvl1pPr algn="ctr">
              <a:buNone/>
              <a:defRPr/>
            </a:lvl1pPr>
          </a:lstStyle>
          <a:p>
            <a:pPr marL="171450" marR="0" lvl="0" indent="-171450" algn="ctr" defTabSz="685800" rtl="0" eaLnBrk="1" fontAlgn="auto" latinLnBrk="0" hangingPunct="1">
              <a:lnSpc>
                <a:spcPct val="100000"/>
              </a:lnSpc>
              <a:spcBef>
                <a:spcPts val="750"/>
              </a:spcBef>
              <a:spcAft>
                <a:spcPts val="0"/>
              </a:spcAft>
              <a:buClrTx/>
              <a:buSzTx/>
              <a:buFont typeface="Arial" panose="020B0604020202020204" pitchFamily="34" charset="0"/>
              <a:buNone/>
              <a:tabLst/>
              <a:defRPr/>
            </a:pPr>
            <a:r>
              <a:rPr lang="fi-FI" dirty="0"/>
              <a:t>Lisää kuva Kameleon-valintanauhan Kuvagalleriasta.</a:t>
            </a:r>
          </a:p>
        </p:txBody>
      </p:sp>
    </p:spTree>
    <p:extLst>
      <p:ext uri="{BB962C8B-B14F-4D97-AF65-F5344CB8AC3E}">
        <p14:creationId xmlns:p14="http://schemas.microsoft.com/office/powerpoint/2010/main" val="2768075800"/>
      </p:ext>
    </p:extLst>
  </p:cSld>
  <p:clrMapOvr>
    <a:masterClrMapping/>
  </p:clrMapOvr>
  <p:hf hdr="0"/>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blank" preserve="1">
  <p:cSld name="Kansilehti (taust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6ADC72D-3EA5-4500-A21D-28CEBEE1B8E3}"/>
              </a:ext>
            </a:extLst>
          </p:cNvPr>
          <p:cNvSpPr/>
          <p:nvPr userDrawn="1"/>
        </p:nvSpPr>
        <p:spPr>
          <a:xfrm>
            <a:off x="3061973" y="1065655"/>
            <a:ext cx="3046086" cy="2880000"/>
          </a:xfrm>
          <a:prstGeom prst="rect">
            <a:avLst/>
          </a:prstGeom>
          <a:solidFill>
            <a:srgbClr val="FEFE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3" name="Picture 2">
            <a:extLst>
              <a:ext uri="{FF2B5EF4-FFF2-40B4-BE49-F238E27FC236}">
                <a16:creationId xmlns:a16="http://schemas.microsoft.com/office/drawing/2014/main" id="{3588CFB4-7F94-45DC-82A2-BE6A265A62C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061973" y="1065655"/>
            <a:ext cx="3046086" cy="2880000"/>
          </a:xfrm>
          <a:prstGeom prst="rect">
            <a:avLst/>
          </a:prstGeom>
        </p:spPr>
      </p:pic>
    </p:spTree>
    <p:extLst>
      <p:ext uri="{BB962C8B-B14F-4D97-AF65-F5344CB8AC3E}">
        <p14:creationId xmlns:p14="http://schemas.microsoft.com/office/powerpoint/2010/main" val="296036364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Otsikko + sisältö + puhekupla">
    <p:spTree>
      <p:nvGrpSpPr>
        <p:cNvPr id="1" name=""/>
        <p:cNvGrpSpPr/>
        <p:nvPr/>
      </p:nvGrpSpPr>
      <p:grpSpPr>
        <a:xfrm>
          <a:off x="0" y="0"/>
          <a:ext cx="0" cy="0"/>
          <a:chOff x="0" y="0"/>
          <a:chExt cx="0" cy="0"/>
        </a:xfrm>
      </p:grpSpPr>
      <p:sp>
        <p:nvSpPr>
          <p:cNvPr id="3" name="Sisällön paikkamerkki 2">
            <a:extLst>
              <a:ext uri="{FF2B5EF4-FFF2-40B4-BE49-F238E27FC236}">
                <a16:creationId xmlns:a16="http://schemas.microsoft.com/office/drawing/2014/main" id="{3D815ACC-D3E8-4006-B356-4FF2055502F5}"/>
              </a:ext>
            </a:extLst>
          </p:cNvPr>
          <p:cNvSpPr>
            <a:spLocks noGrp="1"/>
          </p:cNvSpPr>
          <p:nvPr>
            <p:ph sz="half" idx="1" hasCustomPrompt="1"/>
          </p:nvPr>
        </p:nvSpPr>
        <p:spPr>
          <a:xfrm>
            <a:off x="628650" y="1369219"/>
            <a:ext cx="4936950" cy="2956998"/>
          </a:xfrm>
        </p:spPr>
        <p:txBody>
          <a:body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5" name="Päivämäärän paikkamerkki 4">
            <a:extLst>
              <a:ext uri="{FF2B5EF4-FFF2-40B4-BE49-F238E27FC236}">
                <a16:creationId xmlns:a16="http://schemas.microsoft.com/office/drawing/2014/main" id="{3D570B41-440F-4F5C-909A-90850324D7BE}"/>
              </a:ext>
            </a:extLst>
          </p:cNvPr>
          <p:cNvSpPr>
            <a:spLocks noGrp="1"/>
          </p:cNvSpPr>
          <p:nvPr>
            <p:ph type="dt" sz="half" idx="10"/>
          </p:nvPr>
        </p:nvSpPr>
        <p:spPr/>
        <p:txBody>
          <a:bodyPr/>
          <a:lstStyle/>
          <a:p>
            <a:r>
              <a:rPr lang="fi-FI"/>
              <a:t>1.12.2025</a:t>
            </a:r>
          </a:p>
        </p:txBody>
      </p:sp>
      <p:sp>
        <p:nvSpPr>
          <p:cNvPr id="6" name="Alatunnisteen paikkamerkki 5">
            <a:extLst>
              <a:ext uri="{FF2B5EF4-FFF2-40B4-BE49-F238E27FC236}">
                <a16:creationId xmlns:a16="http://schemas.microsoft.com/office/drawing/2014/main" id="{BB7F2BF2-31B7-4B75-843B-BC9EB03FBB4E}"/>
              </a:ext>
            </a:extLst>
          </p:cNvPr>
          <p:cNvSpPr>
            <a:spLocks noGrp="1"/>
          </p:cNvSpPr>
          <p:nvPr>
            <p:ph type="ftr" sz="quarter" idx="11"/>
          </p:nvPr>
        </p:nvSpPr>
        <p:spPr/>
        <p:txBody>
          <a:bodyPr/>
          <a:lstStyle/>
          <a:p>
            <a:r>
              <a:rPr lang="fi-FI"/>
              <a:t> </a:t>
            </a:r>
          </a:p>
        </p:txBody>
      </p:sp>
      <p:sp>
        <p:nvSpPr>
          <p:cNvPr id="7" name="Dian numeron paikkamerkki 6">
            <a:extLst>
              <a:ext uri="{FF2B5EF4-FFF2-40B4-BE49-F238E27FC236}">
                <a16:creationId xmlns:a16="http://schemas.microsoft.com/office/drawing/2014/main" id="{758D3DCD-0076-4D24-B595-DE1921E06601}"/>
              </a:ext>
            </a:extLst>
          </p:cNvPr>
          <p:cNvSpPr>
            <a:spLocks noGrp="1"/>
          </p:cNvSpPr>
          <p:nvPr>
            <p:ph type="sldNum" sz="quarter" idx="12"/>
          </p:nvPr>
        </p:nvSpPr>
        <p:spPr/>
        <p:txBody>
          <a:bodyPr/>
          <a:lstStyle/>
          <a:p>
            <a:fld id="{E1791F18-F888-40AB-A1D6-2E1777E6306C}" type="slidenum">
              <a:rPr lang="fi-FI" smtClean="0"/>
              <a:t>‹#›</a:t>
            </a:fld>
            <a:endParaRPr lang="fi-FI"/>
          </a:p>
        </p:txBody>
      </p:sp>
      <p:sp>
        <p:nvSpPr>
          <p:cNvPr id="9" name="Text Placeholder 8">
            <a:extLst>
              <a:ext uri="{FF2B5EF4-FFF2-40B4-BE49-F238E27FC236}">
                <a16:creationId xmlns:a16="http://schemas.microsoft.com/office/drawing/2014/main" id="{A612E928-D56F-4E50-A5F4-65D75DBA4C72}"/>
              </a:ext>
            </a:extLst>
          </p:cNvPr>
          <p:cNvSpPr>
            <a:spLocks noGrp="1"/>
          </p:cNvSpPr>
          <p:nvPr>
            <p:ph type="body" sz="quarter" idx="13"/>
          </p:nvPr>
        </p:nvSpPr>
        <p:spPr>
          <a:xfrm>
            <a:off x="6143626" y="1516856"/>
            <a:ext cx="2371724" cy="2812645"/>
          </a:xfrm>
          <a:custGeom>
            <a:avLst/>
            <a:gdLst>
              <a:gd name="connsiteX0" fmla="*/ 0 w 2371724"/>
              <a:gd name="connsiteY0" fmla="*/ 340129 h 2040732"/>
              <a:gd name="connsiteX1" fmla="*/ 340129 w 2371724"/>
              <a:gd name="connsiteY1" fmla="*/ 0 h 2040732"/>
              <a:gd name="connsiteX2" fmla="*/ 395287 w 2371724"/>
              <a:gd name="connsiteY2" fmla="*/ 0 h 2040732"/>
              <a:gd name="connsiteX3" fmla="*/ 395287 w 2371724"/>
              <a:gd name="connsiteY3" fmla="*/ 0 h 2040732"/>
              <a:gd name="connsiteX4" fmla="*/ 988218 w 2371724"/>
              <a:gd name="connsiteY4" fmla="*/ 0 h 2040732"/>
              <a:gd name="connsiteX5" fmla="*/ 2031595 w 2371724"/>
              <a:gd name="connsiteY5" fmla="*/ 0 h 2040732"/>
              <a:gd name="connsiteX6" fmla="*/ 2371724 w 2371724"/>
              <a:gd name="connsiteY6" fmla="*/ 340129 h 2040732"/>
              <a:gd name="connsiteX7" fmla="*/ 2371724 w 2371724"/>
              <a:gd name="connsiteY7" fmla="*/ 1190427 h 2040732"/>
              <a:gd name="connsiteX8" fmla="*/ 2371724 w 2371724"/>
              <a:gd name="connsiteY8" fmla="*/ 1190427 h 2040732"/>
              <a:gd name="connsiteX9" fmla="*/ 2371724 w 2371724"/>
              <a:gd name="connsiteY9" fmla="*/ 1700610 h 2040732"/>
              <a:gd name="connsiteX10" fmla="*/ 2371724 w 2371724"/>
              <a:gd name="connsiteY10" fmla="*/ 1700603 h 2040732"/>
              <a:gd name="connsiteX11" fmla="*/ 2031595 w 2371724"/>
              <a:gd name="connsiteY11" fmla="*/ 2040732 h 2040732"/>
              <a:gd name="connsiteX12" fmla="*/ 988218 w 2371724"/>
              <a:gd name="connsiteY12" fmla="*/ 2040732 h 2040732"/>
              <a:gd name="connsiteX13" fmla="*/ 398853 w 2371724"/>
              <a:gd name="connsiteY13" fmla="*/ 3136421 h 2040732"/>
              <a:gd name="connsiteX14" fmla="*/ 395287 w 2371724"/>
              <a:gd name="connsiteY14" fmla="*/ 2040732 h 2040732"/>
              <a:gd name="connsiteX15" fmla="*/ 340129 w 2371724"/>
              <a:gd name="connsiteY15" fmla="*/ 2040732 h 2040732"/>
              <a:gd name="connsiteX16" fmla="*/ 0 w 2371724"/>
              <a:gd name="connsiteY16" fmla="*/ 1700603 h 2040732"/>
              <a:gd name="connsiteX17" fmla="*/ 0 w 2371724"/>
              <a:gd name="connsiteY17" fmla="*/ 1700610 h 2040732"/>
              <a:gd name="connsiteX18" fmla="*/ 0 w 2371724"/>
              <a:gd name="connsiteY18" fmla="*/ 1190427 h 2040732"/>
              <a:gd name="connsiteX19" fmla="*/ 0 w 2371724"/>
              <a:gd name="connsiteY19" fmla="*/ 1190427 h 2040732"/>
              <a:gd name="connsiteX20" fmla="*/ 0 w 2371724"/>
              <a:gd name="connsiteY20" fmla="*/ 340129 h 2040732"/>
              <a:gd name="connsiteX0" fmla="*/ 0 w 2371724"/>
              <a:gd name="connsiteY0" fmla="*/ 340129 h 3136421"/>
              <a:gd name="connsiteX1" fmla="*/ 340129 w 2371724"/>
              <a:gd name="connsiteY1" fmla="*/ 0 h 3136421"/>
              <a:gd name="connsiteX2" fmla="*/ 395287 w 2371724"/>
              <a:gd name="connsiteY2" fmla="*/ 0 h 3136421"/>
              <a:gd name="connsiteX3" fmla="*/ 395287 w 2371724"/>
              <a:gd name="connsiteY3" fmla="*/ 0 h 3136421"/>
              <a:gd name="connsiteX4" fmla="*/ 988218 w 2371724"/>
              <a:gd name="connsiteY4" fmla="*/ 0 h 3136421"/>
              <a:gd name="connsiteX5" fmla="*/ 2031595 w 2371724"/>
              <a:gd name="connsiteY5" fmla="*/ 0 h 3136421"/>
              <a:gd name="connsiteX6" fmla="*/ 2371724 w 2371724"/>
              <a:gd name="connsiteY6" fmla="*/ 340129 h 3136421"/>
              <a:gd name="connsiteX7" fmla="*/ 2371724 w 2371724"/>
              <a:gd name="connsiteY7" fmla="*/ 1190427 h 3136421"/>
              <a:gd name="connsiteX8" fmla="*/ 2371724 w 2371724"/>
              <a:gd name="connsiteY8" fmla="*/ 1190427 h 3136421"/>
              <a:gd name="connsiteX9" fmla="*/ 2371724 w 2371724"/>
              <a:gd name="connsiteY9" fmla="*/ 1700610 h 3136421"/>
              <a:gd name="connsiteX10" fmla="*/ 2371724 w 2371724"/>
              <a:gd name="connsiteY10" fmla="*/ 1700603 h 3136421"/>
              <a:gd name="connsiteX11" fmla="*/ 2031595 w 2371724"/>
              <a:gd name="connsiteY11" fmla="*/ 2040732 h 3136421"/>
              <a:gd name="connsiteX12" fmla="*/ 988218 w 2371724"/>
              <a:gd name="connsiteY12" fmla="*/ 2040732 h 3136421"/>
              <a:gd name="connsiteX13" fmla="*/ 398853 w 2371724"/>
              <a:gd name="connsiteY13" fmla="*/ 3136421 h 3136421"/>
              <a:gd name="connsiteX14" fmla="*/ 438149 w 2371724"/>
              <a:gd name="connsiteY14" fmla="*/ 2040732 h 3136421"/>
              <a:gd name="connsiteX15" fmla="*/ 340129 w 2371724"/>
              <a:gd name="connsiteY15" fmla="*/ 2040732 h 3136421"/>
              <a:gd name="connsiteX16" fmla="*/ 0 w 2371724"/>
              <a:gd name="connsiteY16" fmla="*/ 1700603 h 3136421"/>
              <a:gd name="connsiteX17" fmla="*/ 0 w 2371724"/>
              <a:gd name="connsiteY17" fmla="*/ 1700610 h 3136421"/>
              <a:gd name="connsiteX18" fmla="*/ 0 w 2371724"/>
              <a:gd name="connsiteY18" fmla="*/ 1190427 h 3136421"/>
              <a:gd name="connsiteX19" fmla="*/ 0 w 2371724"/>
              <a:gd name="connsiteY19" fmla="*/ 1190427 h 3136421"/>
              <a:gd name="connsiteX20" fmla="*/ 0 w 2371724"/>
              <a:gd name="connsiteY20" fmla="*/ 340129 h 3136421"/>
              <a:gd name="connsiteX0" fmla="*/ 0 w 2371724"/>
              <a:gd name="connsiteY0" fmla="*/ 340129 h 2736371"/>
              <a:gd name="connsiteX1" fmla="*/ 340129 w 2371724"/>
              <a:gd name="connsiteY1" fmla="*/ 0 h 2736371"/>
              <a:gd name="connsiteX2" fmla="*/ 395287 w 2371724"/>
              <a:gd name="connsiteY2" fmla="*/ 0 h 2736371"/>
              <a:gd name="connsiteX3" fmla="*/ 395287 w 2371724"/>
              <a:gd name="connsiteY3" fmla="*/ 0 h 2736371"/>
              <a:gd name="connsiteX4" fmla="*/ 988218 w 2371724"/>
              <a:gd name="connsiteY4" fmla="*/ 0 h 2736371"/>
              <a:gd name="connsiteX5" fmla="*/ 2031595 w 2371724"/>
              <a:gd name="connsiteY5" fmla="*/ 0 h 2736371"/>
              <a:gd name="connsiteX6" fmla="*/ 2371724 w 2371724"/>
              <a:gd name="connsiteY6" fmla="*/ 340129 h 2736371"/>
              <a:gd name="connsiteX7" fmla="*/ 2371724 w 2371724"/>
              <a:gd name="connsiteY7" fmla="*/ 1190427 h 2736371"/>
              <a:gd name="connsiteX8" fmla="*/ 2371724 w 2371724"/>
              <a:gd name="connsiteY8" fmla="*/ 1190427 h 2736371"/>
              <a:gd name="connsiteX9" fmla="*/ 2371724 w 2371724"/>
              <a:gd name="connsiteY9" fmla="*/ 1700610 h 2736371"/>
              <a:gd name="connsiteX10" fmla="*/ 2371724 w 2371724"/>
              <a:gd name="connsiteY10" fmla="*/ 1700603 h 2736371"/>
              <a:gd name="connsiteX11" fmla="*/ 2031595 w 2371724"/>
              <a:gd name="connsiteY11" fmla="*/ 2040732 h 2736371"/>
              <a:gd name="connsiteX12" fmla="*/ 988218 w 2371724"/>
              <a:gd name="connsiteY12" fmla="*/ 2040732 h 2736371"/>
              <a:gd name="connsiteX13" fmla="*/ 441715 w 2371724"/>
              <a:gd name="connsiteY13" fmla="*/ 2736371 h 2736371"/>
              <a:gd name="connsiteX14" fmla="*/ 438149 w 2371724"/>
              <a:gd name="connsiteY14" fmla="*/ 2040732 h 2736371"/>
              <a:gd name="connsiteX15" fmla="*/ 340129 w 2371724"/>
              <a:gd name="connsiteY15" fmla="*/ 2040732 h 2736371"/>
              <a:gd name="connsiteX16" fmla="*/ 0 w 2371724"/>
              <a:gd name="connsiteY16" fmla="*/ 1700603 h 2736371"/>
              <a:gd name="connsiteX17" fmla="*/ 0 w 2371724"/>
              <a:gd name="connsiteY17" fmla="*/ 1700610 h 2736371"/>
              <a:gd name="connsiteX18" fmla="*/ 0 w 2371724"/>
              <a:gd name="connsiteY18" fmla="*/ 1190427 h 2736371"/>
              <a:gd name="connsiteX19" fmla="*/ 0 w 2371724"/>
              <a:gd name="connsiteY19" fmla="*/ 1190427 h 2736371"/>
              <a:gd name="connsiteX20" fmla="*/ 0 w 2371724"/>
              <a:gd name="connsiteY20" fmla="*/ 340129 h 2736371"/>
              <a:gd name="connsiteX0" fmla="*/ 0 w 2371724"/>
              <a:gd name="connsiteY0" fmla="*/ 340129 h 2736371"/>
              <a:gd name="connsiteX1" fmla="*/ 340129 w 2371724"/>
              <a:gd name="connsiteY1" fmla="*/ 0 h 2736371"/>
              <a:gd name="connsiteX2" fmla="*/ 395287 w 2371724"/>
              <a:gd name="connsiteY2" fmla="*/ 0 h 2736371"/>
              <a:gd name="connsiteX3" fmla="*/ 395287 w 2371724"/>
              <a:gd name="connsiteY3" fmla="*/ 0 h 2736371"/>
              <a:gd name="connsiteX4" fmla="*/ 988218 w 2371724"/>
              <a:gd name="connsiteY4" fmla="*/ 0 h 2736371"/>
              <a:gd name="connsiteX5" fmla="*/ 2031595 w 2371724"/>
              <a:gd name="connsiteY5" fmla="*/ 0 h 2736371"/>
              <a:gd name="connsiteX6" fmla="*/ 2371724 w 2371724"/>
              <a:gd name="connsiteY6" fmla="*/ 340129 h 2736371"/>
              <a:gd name="connsiteX7" fmla="*/ 2371724 w 2371724"/>
              <a:gd name="connsiteY7" fmla="*/ 1190427 h 2736371"/>
              <a:gd name="connsiteX8" fmla="*/ 2371724 w 2371724"/>
              <a:gd name="connsiteY8" fmla="*/ 1190427 h 2736371"/>
              <a:gd name="connsiteX9" fmla="*/ 2371724 w 2371724"/>
              <a:gd name="connsiteY9" fmla="*/ 1700610 h 2736371"/>
              <a:gd name="connsiteX10" fmla="*/ 2371724 w 2371724"/>
              <a:gd name="connsiteY10" fmla="*/ 1700603 h 2736371"/>
              <a:gd name="connsiteX11" fmla="*/ 2031595 w 2371724"/>
              <a:gd name="connsiteY11" fmla="*/ 2040732 h 2736371"/>
              <a:gd name="connsiteX12" fmla="*/ 988218 w 2371724"/>
              <a:gd name="connsiteY12" fmla="*/ 2040732 h 2736371"/>
              <a:gd name="connsiteX13" fmla="*/ 554830 w 2371724"/>
              <a:gd name="connsiteY13" fmla="*/ 2597944 h 2736371"/>
              <a:gd name="connsiteX14" fmla="*/ 441715 w 2371724"/>
              <a:gd name="connsiteY14" fmla="*/ 2736371 h 2736371"/>
              <a:gd name="connsiteX15" fmla="*/ 438149 w 2371724"/>
              <a:gd name="connsiteY15" fmla="*/ 2040732 h 2736371"/>
              <a:gd name="connsiteX16" fmla="*/ 340129 w 2371724"/>
              <a:gd name="connsiteY16" fmla="*/ 2040732 h 2736371"/>
              <a:gd name="connsiteX17" fmla="*/ 0 w 2371724"/>
              <a:gd name="connsiteY17" fmla="*/ 1700603 h 2736371"/>
              <a:gd name="connsiteX18" fmla="*/ 0 w 2371724"/>
              <a:gd name="connsiteY18" fmla="*/ 1700610 h 2736371"/>
              <a:gd name="connsiteX19" fmla="*/ 0 w 2371724"/>
              <a:gd name="connsiteY19" fmla="*/ 1190427 h 2736371"/>
              <a:gd name="connsiteX20" fmla="*/ 0 w 2371724"/>
              <a:gd name="connsiteY20" fmla="*/ 1190427 h 2736371"/>
              <a:gd name="connsiteX21" fmla="*/ 0 w 2371724"/>
              <a:gd name="connsiteY21" fmla="*/ 340129 h 2736371"/>
              <a:gd name="connsiteX0" fmla="*/ 0 w 2371724"/>
              <a:gd name="connsiteY0" fmla="*/ 340129 h 2762250"/>
              <a:gd name="connsiteX1" fmla="*/ 340129 w 2371724"/>
              <a:gd name="connsiteY1" fmla="*/ 0 h 2762250"/>
              <a:gd name="connsiteX2" fmla="*/ 395287 w 2371724"/>
              <a:gd name="connsiteY2" fmla="*/ 0 h 2762250"/>
              <a:gd name="connsiteX3" fmla="*/ 395287 w 2371724"/>
              <a:gd name="connsiteY3" fmla="*/ 0 h 2762250"/>
              <a:gd name="connsiteX4" fmla="*/ 988218 w 2371724"/>
              <a:gd name="connsiteY4" fmla="*/ 0 h 2762250"/>
              <a:gd name="connsiteX5" fmla="*/ 2031595 w 2371724"/>
              <a:gd name="connsiteY5" fmla="*/ 0 h 2762250"/>
              <a:gd name="connsiteX6" fmla="*/ 2371724 w 2371724"/>
              <a:gd name="connsiteY6" fmla="*/ 340129 h 2762250"/>
              <a:gd name="connsiteX7" fmla="*/ 2371724 w 2371724"/>
              <a:gd name="connsiteY7" fmla="*/ 1190427 h 2762250"/>
              <a:gd name="connsiteX8" fmla="*/ 2371724 w 2371724"/>
              <a:gd name="connsiteY8" fmla="*/ 1190427 h 2762250"/>
              <a:gd name="connsiteX9" fmla="*/ 2371724 w 2371724"/>
              <a:gd name="connsiteY9" fmla="*/ 1700610 h 2762250"/>
              <a:gd name="connsiteX10" fmla="*/ 2371724 w 2371724"/>
              <a:gd name="connsiteY10" fmla="*/ 1700603 h 2762250"/>
              <a:gd name="connsiteX11" fmla="*/ 2031595 w 2371724"/>
              <a:gd name="connsiteY11" fmla="*/ 2040732 h 2762250"/>
              <a:gd name="connsiteX12" fmla="*/ 988218 w 2371724"/>
              <a:gd name="connsiteY12" fmla="*/ 2040732 h 2762250"/>
              <a:gd name="connsiteX13" fmla="*/ 604836 w 2371724"/>
              <a:gd name="connsiteY13" fmla="*/ 2762250 h 2762250"/>
              <a:gd name="connsiteX14" fmla="*/ 441715 w 2371724"/>
              <a:gd name="connsiteY14" fmla="*/ 2736371 h 2762250"/>
              <a:gd name="connsiteX15" fmla="*/ 438149 w 2371724"/>
              <a:gd name="connsiteY15" fmla="*/ 2040732 h 2762250"/>
              <a:gd name="connsiteX16" fmla="*/ 340129 w 2371724"/>
              <a:gd name="connsiteY16" fmla="*/ 2040732 h 2762250"/>
              <a:gd name="connsiteX17" fmla="*/ 0 w 2371724"/>
              <a:gd name="connsiteY17" fmla="*/ 1700603 h 2762250"/>
              <a:gd name="connsiteX18" fmla="*/ 0 w 2371724"/>
              <a:gd name="connsiteY18" fmla="*/ 1700610 h 2762250"/>
              <a:gd name="connsiteX19" fmla="*/ 0 w 2371724"/>
              <a:gd name="connsiteY19" fmla="*/ 1190427 h 2762250"/>
              <a:gd name="connsiteX20" fmla="*/ 0 w 2371724"/>
              <a:gd name="connsiteY20" fmla="*/ 1190427 h 2762250"/>
              <a:gd name="connsiteX21" fmla="*/ 0 w 2371724"/>
              <a:gd name="connsiteY21" fmla="*/ 340129 h 2762250"/>
              <a:gd name="connsiteX0" fmla="*/ 0 w 2371724"/>
              <a:gd name="connsiteY0" fmla="*/ 340129 h 2776537"/>
              <a:gd name="connsiteX1" fmla="*/ 340129 w 2371724"/>
              <a:gd name="connsiteY1" fmla="*/ 0 h 2776537"/>
              <a:gd name="connsiteX2" fmla="*/ 395287 w 2371724"/>
              <a:gd name="connsiteY2" fmla="*/ 0 h 2776537"/>
              <a:gd name="connsiteX3" fmla="*/ 395287 w 2371724"/>
              <a:gd name="connsiteY3" fmla="*/ 0 h 2776537"/>
              <a:gd name="connsiteX4" fmla="*/ 988218 w 2371724"/>
              <a:gd name="connsiteY4" fmla="*/ 0 h 2776537"/>
              <a:gd name="connsiteX5" fmla="*/ 2031595 w 2371724"/>
              <a:gd name="connsiteY5" fmla="*/ 0 h 2776537"/>
              <a:gd name="connsiteX6" fmla="*/ 2371724 w 2371724"/>
              <a:gd name="connsiteY6" fmla="*/ 340129 h 2776537"/>
              <a:gd name="connsiteX7" fmla="*/ 2371724 w 2371724"/>
              <a:gd name="connsiteY7" fmla="*/ 1190427 h 2776537"/>
              <a:gd name="connsiteX8" fmla="*/ 2371724 w 2371724"/>
              <a:gd name="connsiteY8" fmla="*/ 1190427 h 2776537"/>
              <a:gd name="connsiteX9" fmla="*/ 2371724 w 2371724"/>
              <a:gd name="connsiteY9" fmla="*/ 1700610 h 2776537"/>
              <a:gd name="connsiteX10" fmla="*/ 2371724 w 2371724"/>
              <a:gd name="connsiteY10" fmla="*/ 1700603 h 2776537"/>
              <a:gd name="connsiteX11" fmla="*/ 2031595 w 2371724"/>
              <a:gd name="connsiteY11" fmla="*/ 2040732 h 2776537"/>
              <a:gd name="connsiteX12" fmla="*/ 988218 w 2371724"/>
              <a:gd name="connsiteY12" fmla="*/ 2040732 h 2776537"/>
              <a:gd name="connsiteX13" fmla="*/ 585786 w 2371724"/>
              <a:gd name="connsiteY13" fmla="*/ 2776537 h 2776537"/>
              <a:gd name="connsiteX14" fmla="*/ 441715 w 2371724"/>
              <a:gd name="connsiteY14" fmla="*/ 2736371 h 2776537"/>
              <a:gd name="connsiteX15" fmla="*/ 438149 w 2371724"/>
              <a:gd name="connsiteY15" fmla="*/ 2040732 h 2776537"/>
              <a:gd name="connsiteX16" fmla="*/ 340129 w 2371724"/>
              <a:gd name="connsiteY16" fmla="*/ 2040732 h 2776537"/>
              <a:gd name="connsiteX17" fmla="*/ 0 w 2371724"/>
              <a:gd name="connsiteY17" fmla="*/ 1700603 h 2776537"/>
              <a:gd name="connsiteX18" fmla="*/ 0 w 2371724"/>
              <a:gd name="connsiteY18" fmla="*/ 1700610 h 2776537"/>
              <a:gd name="connsiteX19" fmla="*/ 0 w 2371724"/>
              <a:gd name="connsiteY19" fmla="*/ 1190427 h 2776537"/>
              <a:gd name="connsiteX20" fmla="*/ 0 w 2371724"/>
              <a:gd name="connsiteY20" fmla="*/ 1190427 h 2776537"/>
              <a:gd name="connsiteX21" fmla="*/ 0 w 2371724"/>
              <a:gd name="connsiteY21" fmla="*/ 340129 h 2776537"/>
              <a:gd name="connsiteX0" fmla="*/ 0 w 2371724"/>
              <a:gd name="connsiteY0" fmla="*/ 340129 h 2776537"/>
              <a:gd name="connsiteX1" fmla="*/ 340129 w 2371724"/>
              <a:gd name="connsiteY1" fmla="*/ 0 h 2776537"/>
              <a:gd name="connsiteX2" fmla="*/ 395287 w 2371724"/>
              <a:gd name="connsiteY2" fmla="*/ 0 h 2776537"/>
              <a:gd name="connsiteX3" fmla="*/ 395287 w 2371724"/>
              <a:gd name="connsiteY3" fmla="*/ 0 h 2776537"/>
              <a:gd name="connsiteX4" fmla="*/ 988218 w 2371724"/>
              <a:gd name="connsiteY4" fmla="*/ 0 h 2776537"/>
              <a:gd name="connsiteX5" fmla="*/ 2031595 w 2371724"/>
              <a:gd name="connsiteY5" fmla="*/ 0 h 2776537"/>
              <a:gd name="connsiteX6" fmla="*/ 2371724 w 2371724"/>
              <a:gd name="connsiteY6" fmla="*/ 340129 h 2776537"/>
              <a:gd name="connsiteX7" fmla="*/ 2371724 w 2371724"/>
              <a:gd name="connsiteY7" fmla="*/ 1190427 h 2776537"/>
              <a:gd name="connsiteX8" fmla="*/ 2371724 w 2371724"/>
              <a:gd name="connsiteY8" fmla="*/ 1190427 h 2776537"/>
              <a:gd name="connsiteX9" fmla="*/ 2371724 w 2371724"/>
              <a:gd name="connsiteY9" fmla="*/ 1700610 h 2776537"/>
              <a:gd name="connsiteX10" fmla="*/ 2371724 w 2371724"/>
              <a:gd name="connsiteY10" fmla="*/ 1700603 h 2776537"/>
              <a:gd name="connsiteX11" fmla="*/ 2031595 w 2371724"/>
              <a:gd name="connsiteY11" fmla="*/ 2040732 h 2776537"/>
              <a:gd name="connsiteX12" fmla="*/ 988218 w 2371724"/>
              <a:gd name="connsiteY12" fmla="*/ 2040732 h 2776537"/>
              <a:gd name="connsiteX13" fmla="*/ 597692 w 2371724"/>
              <a:gd name="connsiteY13" fmla="*/ 2776537 h 2776537"/>
              <a:gd name="connsiteX14" fmla="*/ 441715 w 2371724"/>
              <a:gd name="connsiteY14" fmla="*/ 2736371 h 2776537"/>
              <a:gd name="connsiteX15" fmla="*/ 438149 w 2371724"/>
              <a:gd name="connsiteY15" fmla="*/ 2040732 h 2776537"/>
              <a:gd name="connsiteX16" fmla="*/ 340129 w 2371724"/>
              <a:gd name="connsiteY16" fmla="*/ 2040732 h 2776537"/>
              <a:gd name="connsiteX17" fmla="*/ 0 w 2371724"/>
              <a:gd name="connsiteY17" fmla="*/ 1700603 h 2776537"/>
              <a:gd name="connsiteX18" fmla="*/ 0 w 2371724"/>
              <a:gd name="connsiteY18" fmla="*/ 1700610 h 2776537"/>
              <a:gd name="connsiteX19" fmla="*/ 0 w 2371724"/>
              <a:gd name="connsiteY19" fmla="*/ 1190427 h 2776537"/>
              <a:gd name="connsiteX20" fmla="*/ 0 w 2371724"/>
              <a:gd name="connsiteY20" fmla="*/ 1190427 h 2776537"/>
              <a:gd name="connsiteX21" fmla="*/ 0 w 2371724"/>
              <a:gd name="connsiteY21" fmla="*/ 340129 h 2776537"/>
              <a:gd name="connsiteX0" fmla="*/ 0 w 2371724"/>
              <a:gd name="connsiteY0" fmla="*/ 340129 h 2776537"/>
              <a:gd name="connsiteX1" fmla="*/ 340129 w 2371724"/>
              <a:gd name="connsiteY1" fmla="*/ 0 h 2776537"/>
              <a:gd name="connsiteX2" fmla="*/ 395287 w 2371724"/>
              <a:gd name="connsiteY2" fmla="*/ 0 h 2776537"/>
              <a:gd name="connsiteX3" fmla="*/ 395287 w 2371724"/>
              <a:gd name="connsiteY3" fmla="*/ 0 h 2776537"/>
              <a:gd name="connsiteX4" fmla="*/ 988218 w 2371724"/>
              <a:gd name="connsiteY4" fmla="*/ 0 h 2776537"/>
              <a:gd name="connsiteX5" fmla="*/ 2031595 w 2371724"/>
              <a:gd name="connsiteY5" fmla="*/ 0 h 2776537"/>
              <a:gd name="connsiteX6" fmla="*/ 2371724 w 2371724"/>
              <a:gd name="connsiteY6" fmla="*/ 340129 h 2776537"/>
              <a:gd name="connsiteX7" fmla="*/ 2371724 w 2371724"/>
              <a:gd name="connsiteY7" fmla="*/ 1190427 h 2776537"/>
              <a:gd name="connsiteX8" fmla="*/ 2371724 w 2371724"/>
              <a:gd name="connsiteY8" fmla="*/ 1190427 h 2776537"/>
              <a:gd name="connsiteX9" fmla="*/ 2371724 w 2371724"/>
              <a:gd name="connsiteY9" fmla="*/ 1700610 h 2776537"/>
              <a:gd name="connsiteX10" fmla="*/ 2371724 w 2371724"/>
              <a:gd name="connsiteY10" fmla="*/ 1700603 h 2776537"/>
              <a:gd name="connsiteX11" fmla="*/ 2031595 w 2371724"/>
              <a:gd name="connsiteY11" fmla="*/ 2040732 h 2776537"/>
              <a:gd name="connsiteX12" fmla="*/ 988218 w 2371724"/>
              <a:gd name="connsiteY12" fmla="*/ 2040732 h 2776537"/>
              <a:gd name="connsiteX13" fmla="*/ 597692 w 2371724"/>
              <a:gd name="connsiteY13" fmla="*/ 2776537 h 2776537"/>
              <a:gd name="connsiteX14" fmla="*/ 441715 w 2371724"/>
              <a:gd name="connsiteY14" fmla="*/ 2736371 h 2776537"/>
              <a:gd name="connsiteX15" fmla="*/ 438149 w 2371724"/>
              <a:gd name="connsiteY15" fmla="*/ 2040732 h 2776537"/>
              <a:gd name="connsiteX16" fmla="*/ 340129 w 2371724"/>
              <a:gd name="connsiteY16" fmla="*/ 2040732 h 2776537"/>
              <a:gd name="connsiteX17" fmla="*/ 0 w 2371724"/>
              <a:gd name="connsiteY17" fmla="*/ 1700603 h 2776537"/>
              <a:gd name="connsiteX18" fmla="*/ 0 w 2371724"/>
              <a:gd name="connsiteY18" fmla="*/ 1700610 h 2776537"/>
              <a:gd name="connsiteX19" fmla="*/ 0 w 2371724"/>
              <a:gd name="connsiteY19" fmla="*/ 1190427 h 2776537"/>
              <a:gd name="connsiteX20" fmla="*/ 0 w 2371724"/>
              <a:gd name="connsiteY20" fmla="*/ 1190427 h 2776537"/>
              <a:gd name="connsiteX21" fmla="*/ 0 w 2371724"/>
              <a:gd name="connsiteY21" fmla="*/ 340129 h 2776537"/>
              <a:gd name="connsiteX0" fmla="*/ 0 w 2371724"/>
              <a:gd name="connsiteY0" fmla="*/ 340129 h 2848023"/>
              <a:gd name="connsiteX1" fmla="*/ 340129 w 2371724"/>
              <a:gd name="connsiteY1" fmla="*/ 0 h 2848023"/>
              <a:gd name="connsiteX2" fmla="*/ 395287 w 2371724"/>
              <a:gd name="connsiteY2" fmla="*/ 0 h 2848023"/>
              <a:gd name="connsiteX3" fmla="*/ 395287 w 2371724"/>
              <a:gd name="connsiteY3" fmla="*/ 0 h 2848023"/>
              <a:gd name="connsiteX4" fmla="*/ 988218 w 2371724"/>
              <a:gd name="connsiteY4" fmla="*/ 0 h 2848023"/>
              <a:gd name="connsiteX5" fmla="*/ 2031595 w 2371724"/>
              <a:gd name="connsiteY5" fmla="*/ 0 h 2848023"/>
              <a:gd name="connsiteX6" fmla="*/ 2371724 w 2371724"/>
              <a:gd name="connsiteY6" fmla="*/ 340129 h 2848023"/>
              <a:gd name="connsiteX7" fmla="*/ 2371724 w 2371724"/>
              <a:gd name="connsiteY7" fmla="*/ 1190427 h 2848023"/>
              <a:gd name="connsiteX8" fmla="*/ 2371724 w 2371724"/>
              <a:gd name="connsiteY8" fmla="*/ 1190427 h 2848023"/>
              <a:gd name="connsiteX9" fmla="*/ 2371724 w 2371724"/>
              <a:gd name="connsiteY9" fmla="*/ 1700610 h 2848023"/>
              <a:gd name="connsiteX10" fmla="*/ 2371724 w 2371724"/>
              <a:gd name="connsiteY10" fmla="*/ 1700603 h 2848023"/>
              <a:gd name="connsiteX11" fmla="*/ 2031595 w 2371724"/>
              <a:gd name="connsiteY11" fmla="*/ 2040732 h 2848023"/>
              <a:gd name="connsiteX12" fmla="*/ 988218 w 2371724"/>
              <a:gd name="connsiteY12" fmla="*/ 2040732 h 2848023"/>
              <a:gd name="connsiteX13" fmla="*/ 597692 w 2371724"/>
              <a:gd name="connsiteY13" fmla="*/ 2776537 h 2848023"/>
              <a:gd name="connsiteX14" fmla="*/ 441715 w 2371724"/>
              <a:gd name="connsiteY14" fmla="*/ 2736371 h 2848023"/>
              <a:gd name="connsiteX15" fmla="*/ 438149 w 2371724"/>
              <a:gd name="connsiteY15" fmla="*/ 2040732 h 2848023"/>
              <a:gd name="connsiteX16" fmla="*/ 340129 w 2371724"/>
              <a:gd name="connsiteY16" fmla="*/ 2040732 h 2848023"/>
              <a:gd name="connsiteX17" fmla="*/ 0 w 2371724"/>
              <a:gd name="connsiteY17" fmla="*/ 1700603 h 2848023"/>
              <a:gd name="connsiteX18" fmla="*/ 0 w 2371724"/>
              <a:gd name="connsiteY18" fmla="*/ 1700610 h 2848023"/>
              <a:gd name="connsiteX19" fmla="*/ 0 w 2371724"/>
              <a:gd name="connsiteY19" fmla="*/ 1190427 h 2848023"/>
              <a:gd name="connsiteX20" fmla="*/ 0 w 2371724"/>
              <a:gd name="connsiteY20" fmla="*/ 1190427 h 2848023"/>
              <a:gd name="connsiteX21" fmla="*/ 0 w 2371724"/>
              <a:gd name="connsiteY21" fmla="*/ 340129 h 2848023"/>
              <a:gd name="connsiteX0" fmla="*/ 0 w 2371724"/>
              <a:gd name="connsiteY0" fmla="*/ 340129 h 2828514"/>
              <a:gd name="connsiteX1" fmla="*/ 340129 w 2371724"/>
              <a:gd name="connsiteY1" fmla="*/ 0 h 2828514"/>
              <a:gd name="connsiteX2" fmla="*/ 395287 w 2371724"/>
              <a:gd name="connsiteY2" fmla="*/ 0 h 2828514"/>
              <a:gd name="connsiteX3" fmla="*/ 395287 w 2371724"/>
              <a:gd name="connsiteY3" fmla="*/ 0 h 2828514"/>
              <a:gd name="connsiteX4" fmla="*/ 988218 w 2371724"/>
              <a:gd name="connsiteY4" fmla="*/ 0 h 2828514"/>
              <a:gd name="connsiteX5" fmla="*/ 2031595 w 2371724"/>
              <a:gd name="connsiteY5" fmla="*/ 0 h 2828514"/>
              <a:gd name="connsiteX6" fmla="*/ 2371724 w 2371724"/>
              <a:gd name="connsiteY6" fmla="*/ 340129 h 2828514"/>
              <a:gd name="connsiteX7" fmla="*/ 2371724 w 2371724"/>
              <a:gd name="connsiteY7" fmla="*/ 1190427 h 2828514"/>
              <a:gd name="connsiteX8" fmla="*/ 2371724 w 2371724"/>
              <a:gd name="connsiteY8" fmla="*/ 1190427 h 2828514"/>
              <a:gd name="connsiteX9" fmla="*/ 2371724 w 2371724"/>
              <a:gd name="connsiteY9" fmla="*/ 1700610 h 2828514"/>
              <a:gd name="connsiteX10" fmla="*/ 2371724 w 2371724"/>
              <a:gd name="connsiteY10" fmla="*/ 1700603 h 2828514"/>
              <a:gd name="connsiteX11" fmla="*/ 2031595 w 2371724"/>
              <a:gd name="connsiteY11" fmla="*/ 2040732 h 2828514"/>
              <a:gd name="connsiteX12" fmla="*/ 988218 w 2371724"/>
              <a:gd name="connsiteY12" fmla="*/ 2040732 h 2828514"/>
              <a:gd name="connsiteX13" fmla="*/ 597692 w 2371724"/>
              <a:gd name="connsiteY13" fmla="*/ 2776537 h 2828514"/>
              <a:gd name="connsiteX14" fmla="*/ 441715 w 2371724"/>
              <a:gd name="connsiteY14" fmla="*/ 2736371 h 2828514"/>
              <a:gd name="connsiteX15" fmla="*/ 438149 w 2371724"/>
              <a:gd name="connsiteY15" fmla="*/ 2040732 h 2828514"/>
              <a:gd name="connsiteX16" fmla="*/ 340129 w 2371724"/>
              <a:gd name="connsiteY16" fmla="*/ 2040732 h 2828514"/>
              <a:gd name="connsiteX17" fmla="*/ 0 w 2371724"/>
              <a:gd name="connsiteY17" fmla="*/ 1700603 h 2828514"/>
              <a:gd name="connsiteX18" fmla="*/ 0 w 2371724"/>
              <a:gd name="connsiteY18" fmla="*/ 1700610 h 2828514"/>
              <a:gd name="connsiteX19" fmla="*/ 0 w 2371724"/>
              <a:gd name="connsiteY19" fmla="*/ 1190427 h 2828514"/>
              <a:gd name="connsiteX20" fmla="*/ 0 w 2371724"/>
              <a:gd name="connsiteY20" fmla="*/ 1190427 h 2828514"/>
              <a:gd name="connsiteX21" fmla="*/ 0 w 2371724"/>
              <a:gd name="connsiteY21" fmla="*/ 340129 h 2828514"/>
              <a:gd name="connsiteX0" fmla="*/ 0 w 2371724"/>
              <a:gd name="connsiteY0" fmla="*/ 340129 h 2812645"/>
              <a:gd name="connsiteX1" fmla="*/ 340129 w 2371724"/>
              <a:gd name="connsiteY1" fmla="*/ 0 h 2812645"/>
              <a:gd name="connsiteX2" fmla="*/ 395287 w 2371724"/>
              <a:gd name="connsiteY2" fmla="*/ 0 h 2812645"/>
              <a:gd name="connsiteX3" fmla="*/ 395287 w 2371724"/>
              <a:gd name="connsiteY3" fmla="*/ 0 h 2812645"/>
              <a:gd name="connsiteX4" fmla="*/ 988218 w 2371724"/>
              <a:gd name="connsiteY4" fmla="*/ 0 h 2812645"/>
              <a:gd name="connsiteX5" fmla="*/ 2031595 w 2371724"/>
              <a:gd name="connsiteY5" fmla="*/ 0 h 2812645"/>
              <a:gd name="connsiteX6" fmla="*/ 2371724 w 2371724"/>
              <a:gd name="connsiteY6" fmla="*/ 340129 h 2812645"/>
              <a:gd name="connsiteX7" fmla="*/ 2371724 w 2371724"/>
              <a:gd name="connsiteY7" fmla="*/ 1190427 h 2812645"/>
              <a:gd name="connsiteX8" fmla="*/ 2371724 w 2371724"/>
              <a:gd name="connsiteY8" fmla="*/ 1190427 h 2812645"/>
              <a:gd name="connsiteX9" fmla="*/ 2371724 w 2371724"/>
              <a:gd name="connsiteY9" fmla="*/ 1700610 h 2812645"/>
              <a:gd name="connsiteX10" fmla="*/ 2371724 w 2371724"/>
              <a:gd name="connsiteY10" fmla="*/ 1700603 h 2812645"/>
              <a:gd name="connsiteX11" fmla="*/ 2031595 w 2371724"/>
              <a:gd name="connsiteY11" fmla="*/ 2040732 h 2812645"/>
              <a:gd name="connsiteX12" fmla="*/ 988218 w 2371724"/>
              <a:gd name="connsiteY12" fmla="*/ 2040732 h 2812645"/>
              <a:gd name="connsiteX13" fmla="*/ 597692 w 2371724"/>
              <a:gd name="connsiteY13" fmla="*/ 2776537 h 2812645"/>
              <a:gd name="connsiteX14" fmla="*/ 441715 w 2371724"/>
              <a:gd name="connsiteY14" fmla="*/ 2736371 h 2812645"/>
              <a:gd name="connsiteX15" fmla="*/ 438149 w 2371724"/>
              <a:gd name="connsiteY15" fmla="*/ 2040732 h 2812645"/>
              <a:gd name="connsiteX16" fmla="*/ 340129 w 2371724"/>
              <a:gd name="connsiteY16" fmla="*/ 2040732 h 2812645"/>
              <a:gd name="connsiteX17" fmla="*/ 0 w 2371724"/>
              <a:gd name="connsiteY17" fmla="*/ 1700603 h 2812645"/>
              <a:gd name="connsiteX18" fmla="*/ 0 w 2371724"/>
              <a:gd name="connsiteY18" fmla="*/ 1700610 h 2812645"/>
              <a:gd name="connsiteX19" fmla="*/ 0 w 2371724"/>
              <a:gd name="connsiteY19" fmla="*/ 1190427 h 2812645"/>
              <a:gd name="connsiteX20" fmla="*/ 0 w 2371724"/>
              <a:gd name="connsiteY20" fmla="*/ 1190427 h 2812645"/>
              <a:gd name="connsiteX21" fmla="*/ 0 w 2371724"/>
              <a:gd name="connsiteY21" fmla="*/ 340129 h 2812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371724" h="2812645">
                <a:moveTo>
                  <a:pt x="0" y="340129"/>
                </a:moveTo>
                <a:cubicBezTo>
                  <a:pt x="0" y="152281"/>
                  <a:pt x="152281" y="0"/>
                  <a:pt x="340129" y="0"/>
                </a:cubicBezTo>
                <a:lnTo>
                  <a:pt x="395287" y="0"/>
                </a:lnTo>
                <a:lnTo>
                  <a:pt x="395287" y="0"/>
                </a:lnTo>
                <a:lnTo>
                  <a:pt x="988218" y="0"/>
                </a:lnTo>
                <a:lnTo>
                  <a:pt x="2031595" y="0"/>
                </a:lnTo>
                <a:cubicBezTo>
                  <a:pt x="2219443" y="0"/>
                  <a:pt x="2371724" y="152281"/>
                  <a:pt x="2371724" y="340129"/>
                </a:cubicBezTo>
                <a:lnTo>
                  <a:pt x="2371724" y="1190427"/>
                </a:lnTo>
                <a:lnTo>
                  <a:pt x="2371724" y="1190427"/>
                </a:lnTo>
                <a:lnTo>
                  <a:pt x="2371724" y="1700610"/>
                </a:lnTo>
                <a:lnTo>
                  <a:pt x="2371724" y="1700603"/>
                </a:lnTo>
                <a:cubicBezTo>
                  <a:pt x="2371724" y="1888451"/>
                  <a:pt x="2219443" y="2040732"/>
                  <a:pt x="2031595" y="2040732"/>
                </a:cubicBezTo>
                <a:lnTo>
                  <a:pt x="988218" y="2040732"/>
                </a:lnTo>
                <a:lnTo>
                  <a:pt x="597692" y="2776537"/>
                </a:lnTo>
                <a:cubicBezTo>
                  <a:pt x="520896" y="2856759"/>
                  <a:pt x="449255" y="2785186"/>
                  <a:pt x="441715" y="2736371"/>
                </a:cubicBezTo>
                <a:cubicBezTo>
                  <a:pt x="440526" y="2504491"/>
                  <a:pt x="439338" y="2272612"/>
                  <a:pt x="438149" y="2040732"/>
                </a:cubicBezTo>
                <a:lnTo>
                  <a:pt x="340129" y="2040732"/>
                </a:lnTo>
                <a:cubicBezTo>
                  <a:pt x="152281" y="2040732"/>
                  <a:pt x="0" y="1888451"/>
                  <a:pt x="0" y="1700603"/>
                </a:cubicBezTo>
                <a:lnTo>
                  <a:pt x="0" y="1700610"/>
                </a:lnTo>
                <a:lnTo>
                  <a:pt x="0" y="1190427"/>
                </a:lnTo>
                <a:lnTo>
                  <a:pt x="0" y="1190427"/>
                </a:lnTo>
                <a:lnTo>
                  <a:pt x="0" y="340129"/>
                </a:lnTo>
                <a:close/>
              </a:path>
            </a:pathLst>
          </a:custGeom>
          <a:solidFill>
            <a:schemeClr val="accent4"/>
          </a:solidFill>
          <a:ln>
            <a:solidFill>
              <a:schemeClr val="accent4"/>
            </a:solidFill>
          </a:ln>
        </p:spPr>
        <p:txBody>
          <a:bodyPr lIns="252000" tIns="216000" rIns="216000" bIns="1008000" anchor="ctr" anchorCtr="0">
            <a:noAutofit/>
          </a:bodyPr>
          <a:lstStyle>
            <a:lvl1pPr marL="0" indent="0" algn="ctr">
              <a:lnSpc>
                <a:spcPts val="2300"/>
              </a:lnSpc>
              <a:spcBef>
                <a:spcPts val="0"/>
              </a:spcBef>
              <a:buNone/>
              <a:defRPr sz="2000" b="1">
                <a:solidFill>
                  <a:schemeClr val="bg1"/>
                </a:solidFill>
                <a:latin typeface="+mn-lt"/>
              </a:defRPr>
            </a:lvl1pPr>
          </a:lstStyle>
          <a:p>
            <a:pPr lvl="0"/>
            <a:r>
              <a:rPr lang="fi-FI"/>
              <a:t>Muokkaa tekstin perustyylejä napsauttamalla</a:t>
            </a:r>
          </a:p>
        </p:txBody>
      </p:sp>
      <p:sp>
        <p:nvSpPr>
          <p:cNvPr id="4" name="Otsikko 3">
            <a:extLst>
              <a:ext uri="{FF2B5EF4-FFF2-40B4-BE49-F238E27FC236}">
                <a16:creationId xmlns:a16="http://schemas.microsoft.com/office/drawing/2014/main" id="{A87E72A6-5F57-42EC-B3B8-4ADDB7D39CA9}"/>
              </a:ext>
            </a:extLst>
          </p:cNvPr>
          <p:cNvSpPr>
            <a:spLocks noGrp="1"/>
          </p:cNvSpPr>
          <p:nvPr>
            <p:ph type="title"/>
          </p:nvPr>
        </p:nvSpPr>
        <p:spPr/>
        <p:txBody>
          <a:bodyPr/>
          <a:lstStyle/>
          <a:p>
            <a:r>
              <a:rPr lang="fi-FI"/>
              <a:t>Muokkaa ots. perustyyl. napsautt.</a:t>
            </a:r>
            <a:endParaRPr lang="fi-FI" dirty="0"/>
          </a:p>
        </p:txBody>
      </p:sp>
    </p:spTree>
    <p:extLst>
      <p:ext uri="{BB962C8B-B14F-4D97-AF65-F5344CB8AC3E}">
        <p14:creationId xmlns:p14="http://schemas.microsoft.com/office/powerpoint/2010/main" val="3579373511"/>
      </p:ext>
    </p:extLst>
  </p:cSld>
  <p:clrMapOvr>
    <a:masterClrMapping/>
  </p:clrMapOvr>
  <p:hf hdr="0"/>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9AA3EED-A8B4-47F5-8307-0F3028E2237F}"/>
              </a:ext>
            </a:extLst>
          </p:cNvPr>
          <p:cNvSpPr>
            <a:spLocks noGrp="1"/>
          </p:cNvSpPr>
          <p:nvPr>
            <p:ph type="title"/>
          </p:nvPr>
        </p:nvSpPr>
        <p:spPr>
          <a:xfrm>
            <a:off x="628650" y="327600"/>
            <a:ext cx="7886700" cy="438582"/>
          </a:xfrm>
        </p:spPr>
        <p:txBody>
          <a:bodyPr>
            <a:noAutofit/>
          </a:bodyPr>
          <a:lstStyle>
            <a:lvl1pPr>
              <a:defRPr sz="2500"/>
            </a:lvl1pPr>
          </a:lstStyle>
          <a:p>
            <a:r>
              <a:rPr lang="fi-FI"/>
              <a:t>Muokkaa ots. perustyyl. napsautt.</a:t>
            </a:r>
            <a:endParaRPr lang="fi-FI" dirty="0"/>
          </a:p>
        </p:txBody>
      </p:sp>
      <p:sp>
        <p:nvSpPr>
          <p:cNvPr id="3" name="Päivämäärän paikkamerkki 2">
            <a:extLst>
              <a:ext uri="{FF2B5EF4-FFF2-40B4-BE49-F238E27FC236}">
                <a16:creationId xmlns:a16="http://schemas.microsoft.com/office/drawing/2014/main" id="{80DD362E-6566-4A4C-9446-C5C3207067FA}"/>
              </a:ext>
            </a:extLst>
          </p:cNvPr>
          <p:cNvSpPr>
            <a:spLocks noGrp="1"/>
          </p:cNvSpPr>
          <p:nvPr>
            <p:ph type="dt" sz="half" idx="10"/>
          </p:nvPr>
        </p:nvSpPr>
        <p:spPr/>
        <p:txBody>
          <a:bodyPr/>
          <a:lstStyle/>
          <a:p>
            <a:r>
              <a:rPr lang="fi-FI"/>
              <a:t>1.12.2025</a:t>
            </a:r>
          </a:p>
        </p:txBody>
      </p:sp>
      <p:sp>
        <p:nvSpPr>
          <p:cNvPr id="4" name="Alatunnisteen paikkamerkki 3">
            <a:extLst>
              <a:ext uri="{FF2B5EF4-FFF2-40B4-BE49-F238E27FC236}">
                <a16:creationId xmlns:a16="http://schemas.microsoft.com/office/drawing/2014/main" id="{938C0318-E922-4FBF-BC63-EFC2384D06B7}"/>
              </a:ext>
            </a:extLst>
          </p:cNvPr>
          <p:cNvSpPr>
            <a:spLocks noGrp="1"/>
          </p:cNvSpPr>
          <p:nvPr>
            <p:ph type="ftr" sz="quarter" idx="11"/>
          </p:nvPr>
        </p:nvSpPr>
        <p:spPr/>
        <p:txBody>
          <a:bodyPr/>
          <a:lstStyle/>
          <a:p>
            <a:r>
              <a:rPr lang="fi-FI"/>
              <a:t> </a:t>
            </a:r>
          </a:p>
        </p:txBody>
      </p:sp>
      <p:sp>
        <p:nvSpPr>
          <p:cNvPr id="5" name="Dian numeron paikkamerkki 4">
            <a:extLst>
              <a:ext uri="{FF2B5EF4-FFF2-40B4-BE49-F238E27FC236}">
                <a16:creationId xmlns:a16="http://schemas.microsoft.com/office/drawing/2014/main" id="{30370EE4-1541-4579-99EA-5538A040B5AE}"/>
              </a:ext>
            </a:extLst>
          </p:cNvPr>
          <p:cNvSpPr>
            <a:spLocks noGrp="1"/>
          </p:cNvSpPr>
          <p:nvPr>
            <p:ph type="sldNum" sz="quarter" idx="12"/>
          </p:nvPr>
        </p:nvSpPr>
        <p:spPr/>
        <p:txBody>
          <a:bodyPr/>
          <a:lstStyle/>
          <a:p>
            <a:fld id="{E1791F18-F888-40AB-A1D6-2E1777E6306C}" type="slidenum">
              <a:rPr lang="fi-FI" smtClean="0"/>
              <a:t>‹#›</a:t>
            </a:fld>
            <a:endParaRPr lang="fi-FI"/>
          </a:p>
        </p:txBody>
      </p:sp>
    </p:spTree>
    <p:extLst>
      <p:ext uri="{BB962C8B-B14F-4D97-AF65-F5344CB8AC3E}">
        <p14:creationId xmlns:p14="http://schemas.microsoft.com/office/powerpoint/2010/main" val="2492774824"/>
      </p:ext>
    </p:extLst>
  </p:cSld>
  <p:clrMapOvr>
    <a:masterClrMapping/>
  </p:clrMapOvr>
  <p:hf hdr="0"/>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1">
            <a:extLst>
              <a:ext uri="{FF2B5EF4-FFF2-40B4-BE49-F238E27FC236}">
                <a16:creationId xmlns:a16="http://schemas.microsoft.com/office/drawing/2014/main" id="{66B6BF78-8619-4B0D-95AF-01518DECE775}"/>
              </a:ext>
            </a:extLst>
          </p:cNvPr>
          <p:cNvSpPr>
            <a:spLocks noGrp="1"/>
          </p:cNvSpPr>
          <p:nvPr>
            <p:ph type="dt" sz="half" idx="10"/>
          </p:nvPr>
        </p:nvSpPr>
        <p:spPr/>
        <p:txBody>
          <a:bodyPr/>
          <a:lstStyle/>
          <a:p>
            <a:r>
              <a:rPr lang="fi-FI"/>
              <a:t>1.12.2025</a:t>
            </a:r>
          </a:p>
        </p:txBody>
      </p:sp>
      <p:sp>
        <p:nvSpPr>
          <p:cNvPr id="3" name="Alatunnisteen paikkamerkki 2">
            <a:extLst>
              <a:ext uri="{FF2B5EF4-FFF2-40B4-BE49-F238E27FC236}">
                <a16:creationId xmlns:a16="http://schemas.microsoft.com/office/drawing/2014/main" id="{2A30575C-EDDD-4618-9F80-EA1FAD3E7947}"/>
              </a:ext>
            </a:extLst>
          </p:cNvPr>
          <p:cNvSpPr>
            <a:spLocks noGrp="1"/>
          </p:cNvSpPr>
          <p:nvPr>
            <p:ph type="ftr" sz="quarter" idx="11"/>
          </p:nvPr>
        </p:nvSpPr>
        <p:spPr/>
        <p:txBody>
          <a:bodyPr/>
          <a:lstStyle/>
          <a:p>
            <a:r>
              <a:rPr lang="fi-FI"/>
              <a:t> </a:t>
            </a:r>
          </a:p>
        </p:txBody>
      </p:sp>
      <p:sp>
        <p:nvSpPr>
          <p:cNvPr id="4" name="Dian numeron paikkamerkki 3">
            <a:extLst>
              <a:ext uri="{FF2B5EF4-FFF2-40B4-BE49-F238E27FC236}">
                <a16:creationId xmlns:a16="http://schemas.microsoft.com/office/drawing/2014/main" id="{BBB0F482-9670-450C-B9B4-AD769DB12A4F}"/>
              </a:ext>
            </a:extLst>
          </p:cNvPr>
          <p:cNvSpPr>
            <a:spLocks noGrp="1"/>
          </p:cNvSpPr>
          <p:nvPr>
            <p:ph type="sldNum" sz="quarter" idx="12"/>
          </p:nvPr>
        </p:nvSpPr>
        <p:spPr/>
        <p:txBody>
          <a:bodyPr/>
          <a:lstStyle/>
          <a:p>
            <a:fld id="{E1791F18-F888-40AB-A1D6-2E1777E6306C}" type="slidenum">
              <a:rPr lang="fi-FI" smtClean="0"/>
              <a:t>‹#›</a:t>
            </a:fld>
            <a:endParaRPr lang="fi-FI"/>
          </a:p>
        </p:txBody>
      </p:sp>
    </p:spTree>
    <p:extLst>
      <p:ext uri="{BB962C8B-B14F-4D97-AF65-F5344CB8AC3E}">
        <p14:creationId xmlns:p14="http://schemas.microsoft.com/office/powerpoint/2010/main" val="2579184659"/>
      </p:ext>
    </p:extLst>
  </p:cSld>
  <p:clrMapOvr>
    <a:masterClrMapping/>
  </p:clrMapOvr>
  <p:hf hdr="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Henkilödia (taust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3F5C984-5134-4594-8263-67A1463BB3BA}"/>
              </a:ext>
            </a:extLst>
          </p:cNvPr>
          <p:cNvSpPr>
            <a:spLocks noGrp="1"/>
          </p:cNvSpPr>
          <p:nvPr>
            <p:ph type="ctrTitle" hasCustomPrompt="1"/>
          </p:nvPr>
        </p:nvSpPr>
        <p:spPr>
          <a:xfrm>
            <a:off x="766800" y="471600"/>
            <a:ext cx="7560000" cy="572400"/>
          </a:xfrm>
        </p:spPr>
        <p:txBody>
          <a:bodyPr lIns="0" rIns="0" anchor="t" anchorCtr="0"/>
          <a:lstStyle>
            <a:lvl1pPr algn="l">
              <a:lnSpc>
                <a:spcPct val="100000"/>
              </a:lnSpc>
              <a:defRPr sz="3500">
                <a:solidFill>
                  <a:schemeClr val="tx2"/>
                </a:solidFill>
              </a:defRPr>
            </a:lvl1pPr>
          </a:lstStyle>
          <a:p>
            <a:r>
              <a:rPr lang="fi-FI" dirty="0"/>
              <a:t>Etunimi Sukunimi</a:t>
            </a:r>
          </a:p>
        </p:txBody>
      </p:sp>
      <p:sp>
        <p:nvSpPr>
          <p:cNvPr id="3" name="Alaotsikko 2">
            <a:extLst>
              <a:ext uri="{FF2B5EF4-FFF2-40B4-BE49-F238E27FC236}">
                <a16:creationId xmlns:a16="http://schemas.microsoft.com/office/drawing/2014/main" id="{57279576-F32C-46A8-B192-0132E7F4DFB7}"/>
              </a:ext>
            </a:extLst>
          </p:cNvPr>
          <p:cNvSpPr>
            <a:spLocks noGrp="1"/>
          </p:cNvSpPr>
          <p:nvPr>
            <p:ph type="subTitle" idx="1" hasCustomPrompt="1"/>
          </p:nvPr>
        </p:nvSpPr>
        <p:spPr>
          <a:xfrm>
            <a:off x="766800" y="1123200"/>
            <a:ext cx="3780000" cy="276999"/>
          </a:xfrm>
        </p:spPr>
        <p:txBody>
          <a:bodyPr lIns="0" tIns="0" rIns="0" bIns="0">
            <a:noAutofit/>
          </a:bodyPr>
          <a:lstStyle>
            <a:lvl1pPr marL="0" indent="0" algn="l">
              <a:lnSpc>
                <a:spcPct val="100000"/>
              </a:lnSpc>
              <a:spcBef>
                <a:spcPts val="0"/>
              </a:spcBef>
              <a:buNone/>
              <a:defRPr sz="1800" b="1">
                <a:solidFill>
                  <a:schemeClr val="tx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i-FI" dirty="0"/>
              <a:t>Titteli</a:t>
            </a:r>
          </a:p>
        </p:txBody>
      </p:sp>
      <p:sp>
        <p:nvSpPr>
          <p:cNvPr id="4" name="Päivämäärän paikkamerkki 3">
            <a:extLst>
              <a:ext uri="{FF2B5EF4-FFF2-40B4-BE49-F238E27FC236}">
                <a16:creationId xmlns:a16="http://schemas.microsoft.com/office/drawing/2014/main" id="{AA727513-56B5-403D-AB26-595F5858B2E8}"/>
              </a:ext>
            </a:extLst>
          </p:cNvPr>
          <p:cNvSpPr>
            <a:spLocks noGrp="1"/>
          </p:cNvSpPr>
          <p:nvPr>
            <p:ph type="dt" sz="half" idx="10"/>
          </p:nvPr>
        </p:nvSpPr>
        <p:spPr/>
        <p:txBody>
          <a:bodyPr/>
          <a:lstStyle/>
          <a:p>
            <a:r>
              <a:rPr lang="fi-FI"/>
              <a:t>1.12.2025</a:t>
            </a:r>
            <a:endParaRPr lang="fi-FI" dirty="0"/>
          </a:p>
        </p:txBody>
      </p:sp>
      <p:sp>
        <p:nvSpPr>
          <p:cNvPr id="5" name="Alatunnisteen paikkamerkki 4">
            <a:extLst>
              <a:ext uri="{FF2B5EF4-FFF2-40B4-BE49-F238E27FC236}">
                <a16:creationId xmlns:a16="http://schemas.microsoft.com/office/drawing/2014/main" id="{AAD77BF7-6094-48F6-A9EB-FC8D3468FCCD}"/>
              </a:ext>
            </a:extLst>
          </p:cNvPr>
          <p:cNvSpPr>
            <a:spLocks noGrp="1"/>
          </p:cNvSpPr>
          <p:nvPr>
            <p:ph type="ftr" sz="quarter" idx="11"/>
          </p:nvPr>
        </p:nvSpPr>
        <p:spPr/>
        <p:txBody>
          <a:bodyPr/>
          <a:lstStyle/>
          <a:p>
            <a:r>
              <a:rPr lang="fi-FI"/>
              <a:t> </a:t>
            </a:r>
            <a:endParaRPr lang="fi-FI" dirty="0"/>
          </a:p>
        </p:txBody>
      </p:sp>
      <p:sp>
        <p:nvSpPr>
          <p:cNvPr id="6" name="Dian numeron paikkamerkki 5">
            <a:extLst>
              <a:ext uri="{FF2B5EF4-FFF2-40B4-BE49-F238E27FC236}">
                <a16:creationId xmlns:a16="http://schemas.microsoft.com/office/drawing/2014/main" id="{528778A5-E67B-4991-BA1D-4B27CCE15703}"/>
              </a:ext>
            </a:extLst>
          </p:cNvPr>
          <p:cNvSpPr>
            <a:spLocks noGrp="1"/>
          </p:cNvSpPr>
          <p:nvPr>
            <p:ph type="sldNum" sz="quarter" idx="12"/>
          </p:nvPr>
        </p:nvSpPr>
        <p:spPr/>
        <p:txBody>
          <a:bodyPr/>
          <a:lstStyle/>
          <a:p>
            <a:fld id="{E1791F18-F888-40AB-A1D6-2E1777E6306C}" type="slidenum">
              <a:rPr lang="fi-FI" smtClean="0"/>
              <a:t>‹#›</a:t>
            </a:fld>
            <a:endParaRPr lang="fi-FI" dirty="0"/>
          </a:p>
        </p:txBody>
      </p:sp>
      <p:sp>
        <p:nvSpPr>
          <p:cNvPr id="12" name="Tekstin paikkamerkki 11">
            <a:extLst>
              <a:ext uri="{FF2B5EF4-FFF2-40B4-BE49-F238E27FC236}">
                <a16:creationId xmlns:a16="http://schemas.microsoft.com/office/drawing/2014/main" id="{4EA621CF-BFD2-442B-80E2-1B046AB8F293}"/>
              </a:ext>
            </a:extLst>
          </p:cNvPr>
          <p:cNvSpPr>
            <a:spLocks noGrp="1"/>
          </p:cNvSpPr>
          <p:nvPr>
            <p:ph type="body" sz="quarter" idx="13" hasCustomPrompt="1"/>
          </p:nvPr>
        </p:nvSpPr>
        <p:spPr>
          <a:xfrm>
            <a:off x="766799" y="1951711"/>
            <a:ext cx="3780000" cy="249299"/>
          </a:xfrm>
        </p:spPr>
        <p:txBody>
          <a:bodyPr lIns="0" tIns="0" rIns="0" bIns="0">
            <a:noAutofit/>
          </a:bodyPr>
          <a:lstStyle>
            <a:lvl1pPr marL="0" indent="0">
              <a:lnSpc>
                <a:spcPct val="90000"/>
              </a:lnSpc>
              <a:spcBef>
                <a:spcPts val="0"/>
              </a:spcBef>
              <a:buNone/>
              <a:defRPr sz="1800">
                <a:solidFill>
                  <a:schemeClr val="tx2"/>
                </a:solidFill>
              </a:defRPr>
            </a:lvl1pPr>
          </a:lstStyle>
          <a:p>
            <a:pPr lvl="0"/>
            <a:r>
              <a:rPr lang="fi-FI" dirty="0"/>
              <a:t>etunimi.sukunimi@kauppa.fi</a:t>
            </a:r>
          </a:p>
        </p:txBody>
      </p:sp>
      <p:pic>
        <p:nvPicPr>
          <p:cNvPr id="14" name="Picture 8">
            <a:extLst>
              <a:ext uri="{FF2B5EF4-FFF2-40B4-BE49-F238E27FC236}">
                <a16:creationId xmlns:a16="http://schemas.microsoft.com/office/drawing/2014/main" id="{F932F64F-9C3C-4C00-B3D3-5620FF5A64B1}"/>
              </a:ext>
            </a:extLst>
          </p:cNvPr>
          <p:cNvPicPr>
            <a:picLocks noChangeAspect="1"/>
          </p:cNvPicPr>
          <p:nvPr userDrawn="1"/>
        </p:nvPicPr>
        <p:blipFill>
          <a:blip r:embed="rId3"/>
          <a:stretch>
            <a:fillRect/>
          </a:stretch>
        </p:blipFill>
        <p:spPr>
          <a:xfrm>
            <a:off x="771512" y="2512570"/>
            <a:ext cx="213281" cy="179367"/>
          </a:xfrm>
          <a:prstGeom prst="rect">
            <a:avLst/>
          </a:prstGeom>
        </p:spPr>
      </p:pic>
      <p:sp>
        <p:nvSpPr>
          <p:cNvPr id="17" name="Kuvan paikkamerkki 16">
            <a:extLst>
              <a:ext uri="{FF2B5EF4-FFF2-40B4-BE49-F238E27FC236}">
                <a16:creationId xmlns:a16="http://schemas.microsoft.com/office/drawing/2014/main" id="{A4E1411B-4655-4C2F-9058-C4F561A286B0}"/>
              </a:ext>
            </a:extLst>
          </p:cNvPr>
          <p:cNvSpPr>
            <a:spLocks noGrp="1" noChangeAspect="1"/>
          </p:cNvSpPr>
          <p:nvPr>
            <p:ph type="pic" sz="quarter" idx="14"/>
          </p:nvPr>
        </p:nvSpPr>
        <p:spPr>
          <a:xfrm>
            <a:off x="4752000" y="1137600"/>
            <a:ext cx="3002400" cy="3002400"/>
          </a:xfrm>
          <a:prstGeom prst="ellipse">
            <a:avLst/>
          </a:prstGeom>
        </p:spPr>
        <p:txBody>
          <a:bodyPr/>
          <a:lstStyle/>
          <a:p>
            <a:r>
              <a:rPr lang="fi-FI"/>
              <a:t>Lisää kuva napsauttamalla kuvaketta</a:t>
            </a:r>
            <a:endParaRPr lang="fi-FI" dirty="0"/>
          </a:p>
        </p:txBody>
      </p:sp>
      <p:sp>
        <p:nvSpPr>
          <p:cNvPr id="18" name="Tekstin paikkamerkki 11">
            <a:extLst>
              <a:ext uri="{FF2B5EF4-FFF2-40B4-BE49-F238E27FC236}">
                <a16:creationId xmlns:a16="http://schemas.microsoft.com/office/drawing/2014/main" id="{13AA0B28-4B02-4F37-9EBA-CD1C473F8205}"/>
              </a:ext>
            </a:extLst>
          </p:cNvPr>
          <p:cNvSpPr>
            <a:spLocks noGrp="1"/>
          </p:cNvSpPr>
          <p:nvPr>
            <p:ph type="body" sz="quarter" idx="15" hasCustomPrompt="1"/>
          </p:nvPr>
        </p:nvSpPr>
        <p:spPr>
          <a:xfrm>
            <a:off x="766799" y="2470490"/>
            <a:ext cx="3780000" cy="249299"/>
          </a:xfrm>
        </p:spPr>
        <p:txBody>
          <a:bodyPr lIns="0" tIns="0" rIns="0" bIns="0">
            <a:noAutofit/>
          </a:bodyPr>
          <a:lstStyle>
            <a:lvl1pPr marL="226800" indent="0">
              <a:lnSpc>
                <a:spcPct val="90000"/>
              </a:lnSpc>
              <a:spcBef>
                <a:spcPts val="0"/>
              </a:spcBef>
              <a:buNone/>
              <a:defRPr sz="1800">
                <a:solidFill>
                  <a:schemeClr val="tx2"/>
                </a:solidFill>
              </a:defRPr>
            </a:lvl1pPr>
          </a:lstStyle>
          <a:p>
            <a:pPr lvl="0"/>
            <a:r>
              <a:rPr lang="fi-FI" dirty="0"/>
              <a:t>@twittertunnus</a:t>
            </a:r>
          </a:p>
        </p:txBody>
      </p:sp>
      <p:sp>
        <p:nvSpPr>
          <p:cNvPr id="20" name="Tekstiruutu 19">
            <a:extLst>
              <a:ext uri="{FF2B5EF4-FFF2-40B4-BE49-F238E27FC236}">
                <a16:creationId xmlns:a16="http://schemas.microsoft.com/office/drawing/2014/main" id="{3A01BE27-381F-40F2-A2EA-87BFBD4ADD48}"/>
              </a:ext>
            </a:extLst>
          </p:cNvPr>
          <p:cNvSpPr txBox="1"/>
          <p:nvPr userDrawn="1"/>
        </p:nvSpPr>
        <p:spPr>
          <a:xfrm>
            <a:off x="766799" y="1407800"/>
            <a:ext cx="3780000" cy="276999"/>
          </a:xfrm>
          <a:prstGeom prst="rect">
            <a:avLst/>
          </a:prstGeom>
          <a:noFill/>
        </p:spPr>
        <p:txBody>
          <a:bodyPr wrap="square" lIns="0" tIns="0" rIns="0" bIns="0" rtlCol="0">
            <a:noAutofit/>
          </a:bodyPr>
          <a:lstStyle/>
          <a:p>
            <a:r>
              <a:rPr lang="en-GB" sz="1800" b="1" kern="1200" noProof="0">
                <a:solidFill>
                  <a:schemeClr val="tx2"/>
                </a:solidFill>
                <a:latin typeface="+mn-lt"/>
                <a:ea typeface="+mn-ea"/>
                <a:cs typeface="+mn-cs"/>
              </a:rPr>
              <a:t>Finnish Commerce Federation</a:t>
            </a:r>
          </a:p>
        </p:txBody>
      </p:sp>
      <p:sp>
        <p:nvSpPr>
          <p:cNvPr id="21" name="Tekstin paikkamerkki 11">
            <a:extLst>
              <a:ext uri="{FF2B5EF4-FFF2-40B4-BE49-F238E27FC236}">
                <a16:creationId xmlns:a16="http://schemas.microsoft.com/office/drawing/2014/main" id="{4950A02A-7313-40D9-9AC3-B109F2967ECE}"/>
              </a:ext>
            </a:extLst>
          </p:cNvPr>
          <p:cNvSpPr>
            <a:spLocks noGrp="1"/>
          </p:cNvSpPr>
          <p:nvPr>
            <p:ph type="body" sz="quarter" idx="17" hasCustomPrompt="1"/>
          </p:nvPr>
        </p:nvSpPr>
        <p:spPr>
          <a:xfrm>
            <a:off x="766799" y="2216251"/>
            <a:ext cx="3780000" cy="249299"/>
          </a:xfrm>
        </p:spPr>
        <p:txBody>
          <a:bodyPr lIns="0" tIns="0" rIns="0" bIns="0">
            <a:noAutofit/>
          </a:bodyPr>
          <a:lstStyle>
            <a:lvl1pPr marL="0" indent="0">
              <a:lnSpc>
                <a:spcPct val="90000"/>
              </a:lnSpc>
              <a:spcBef>
                <a:spcPts val="0"/>
              </a:spcBef>
              <a:buNone/>
              <a:defRPr sz="1800">
                <a:solidFill>
                  <a:schemeClr val="tx2"/>
                </a:solidFill>
              </a:defRPr>
            </a:lvl1pPr>
          </a:lstStyle>
          <a:p>
            <a:pPr lvl="0"/>
            <a:r>
              <a:rPr lang="fi-FI" dirty="0"/>
              <a:t>+358 XX XXX XXXX</a:t>
            </a:r>
          </a:p>
        </p:txBody>
      </p:sp>
      <p:sp>
        <p:nvSpPr>
          <p:cNvPr id="22" name="Tekstiruutu 21">
            <a:extLst>
              <a:ext uri="{FF2B5EF4-FFF2-40B4-BE49-F238E27FC236}">
                <a16:creationId xmlns:a16="http://schemas.microsoft.com/office/drawing/2014/main" id="{72BEF22C-6521-4C99-B0C6-FD75DB9D7D78}"/>
              </a:ext>
            </a:extLst>
          </p:cNvPr>
          <p:cNvSpPr txBox="1"/>
          <p:nvPr userDrawn="1"/>
        </p:nvSpPr>
        <p:spPr>
          <a:xfrm>
            <a:off x="766799" y="2734017"/>
            <a:ext cx="3780000" cy="249299"/>
          </a:xfrm>
          <a:prstGeom prst="rect">
            <a:avLst/>
          </a:prstGeom>
          <a:noFill/>
        </p:spPr>
        <p:txBody>
          <a:bodyPr wrap="square" lIns="0" tIns="0" rIns="0" bIns="0" rtlCol="0">
            <a:noAutofit/>
          </a:bodyPr>
          <a:lstStyle/>
          <a:p>
            <a:pPr>
              <a:lnSpc>
                <a:spcPct val="90000"/>
              </a:lnSpc>
            </a:pPr>
            <a:r>
              <a:rPr lang="fi-FI" sz="1800" b="0" kern="1200" dirty="0">
                <a:solidFill>
                  <a:schemeClr val="tx2"/>
                </a:solidFill>
                <a:latin typeface="+mn-lt"/>
                <a:ea typeface="+mn-ea"/>
                <a:cs typeface="+mn-cs"/>
              </a:rPr>
              <a:t>kauppa.fi</a:t>
            </a:r>
          </a:p>
        </p:txBody>
      </p:sp>
    </p:spTree>
    <p:extLst>
      <p:ext uri="{BB962C8B-B14F-4D97-AF65-F5344CB8AC3E}">
        <p14:creationId xmlns:p14="http://schemas.microsoft.com/office/powerpoint/2010/main" val="4005068852"/>
      </p:ext>
    </p:extLst>
  </p:cSld>
  <p:clrMapOvr>
    <a:overrideClrMapping bg1="lt1" tx1="dk1" bg2="lt2" tx2="dk2" accent1="accent1" accent2="accent2" accent3="accent3" accent4="accent4" accent5="accent5" accent6="accent6" hlink="hlink" folHlink="folHlink"/>
  </p:clrMapOvr>
  <p:hf hdr="0"/>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Kiitos (kuv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Tekstiruutu 12">
            <a:extLst>
              <a:ext uri="{FF2B5EF4-FFF2-40B4-BE49-F238E27FC236}">
                <a16:creationId xmlns:a16="http://schemas.microsoft.com/office/drawing/2014/main" id="{724DE34E-539A-429F-ACF4-9A581928F35E}"/>
              </a:ext>
            </a:extLst>
          </p:cNvPr>
          <p:cNvSpPr txBox="1"/>
          <p:nvPr userDrawn="1"/>
        </p:nvSpPr>
        <p:spPr>
          <a:xfrm>
            <a:off x="1144800" y="903600"/>
            <a:ext cx="6858000" cy="946413"/>
          </a:xfrm>
          <a:prstGeom prst="rect">
            <a:avLst/>
          </a:prstGeom>
          <a:noFill/>
        </p:spPr>
        <p:txBody>
          <a:bodyPr wrap="square" lIns="0" tIns="0" rIns="0" bIns="0" rtlCol="0">
            <a:noAutofit/>
          </a:bodyPr>
          <a:lstStyle/>
          <a:p>
            <a:pPr algn="ctr">
              <a:lnSpc>
                <a:spcPts val="7200"/>
              </a:lnSpc>
            </a:pPr>
            <a:r>
              <a:rPr lang="en-GB" sz="7500" b="1" noProof="0">
                <a:solidFill>
                  <a:schemeClr val="bg1"/>
                </a:solidFill>
                <a:latin typeface="+mj-lt"/>
              </a:rPr>
              <a:t>Thank you!</a:t>
            </a:r>
          </a:p>
        </p:txBody>
      </p:sp>
      <p:grpSp>
        <p:nvGrpSpPr>
          <p:cNvPr id="4" name="Ryhmä 3">
            <a:extLst>
              <a:ext uri="{FF2B5EF4-FFF2-40B4-BE49-F238E27FC236}">
                <a16:creationId xmlns:a16="http://schemas.microsoft.com/office/drawing/2014/main" id="{036AFC91-46D4-4BF4-B262-87DC0123F1ED}"/>
              </a:ext>
            </a:extLst>
          </p:cNvPr>
          <p:cNvGrpSpPr/>
          <p:nvPr userDrawn="1"/>
        </p:nvGrpSpPr>
        <p:grpSpPr>
          <a:xfrm>
            <a:off x="1144800" y="1976400"/>
            <a:ext cx="6858000" cy="1670400"/>
            <a:chOff x="1144800" y="2664084"/>
            <a:chExt cx="6858000" cy="1670400"/>
          </a:xfrm>
        </p:grpSpPr>
        <p:sp>
          <p:nvSpPr>
            <p:cNvPr id="15" name="Tekstiruutu 14">
              <a:extLst>
                <a:ext uri="{FF2B5EF4-FFF2-40B4-BE49-F238E27FC236}">
                  <a16:creationId xmlns:a16="http://schemas.microsoft.com/office/drawing/2014/main" id="{3E937C34-6BBB-4F94-9F4D-7BB08AB77C04}"/>
                </a:ext>
              </a:extLst>
            </p:cNvPr>
            <p:cNvSpPr txBox="1"/>
            <p:nvPr userDrawn="1"/>
          </p:nvSpPr>
          <p:spPr>
            <a:xfrm>
              <a:off x="1144800" y="2664084"/>
              <a:ext cx="6858000" cy="1670400"/>
            </a:xfrm>
            <a:prstGeom prst="rect">
              <a:avLst/>
            </a:prstGeom>
            <a:noFill/>
          </p:spPr>
          <p:txBody>
            <a:bodyPr wrap="square" lIns="0" tIns="0" rIns="0" bIns="0" rtlCol="0">
              <a:noAutofit/>
            </a:bodyPr>
            <a:lstStyle/>
            <a:p>
              <a:pPr algn="ctr">
                <a:lnSpc>
                  <a:spcPts val="1900"/>
                </a:lnSpc>
              </a:pPr>
              <a:r>
                <a:rPr lang="en-GB" sz="1400" b="1" noProof="0">
                  <a:solidFill>
                    <a:schemeClr val="bg1"/>
                  </a:solidFill>
                  <a:latin typeface="+mn-lt"/>
                </a:rPr>
                <a:t>Finnish Commerce Federation</a:t>
              </a:r>
            </a:p>
            <a:p>
              <a:pPr algn="ctr">
                <a:lnSpc>
                  <a:spcPts val="1600"/>
                </a:lnSpc>
              </a:pPr>
              <a:r>
                <a:rPr lang="en-GB" sz="1400" b="1" noProof="0">
                  <a:solidFill>
                    <a:schemeClr val="bg1"/>
                  </a:solidFill>
                  <a:latin typeface="+mn-lt"/>
                </a:rPr>
                <a:t>Eteläranta 10</a:t>
              </a:r>
              <a:br>
                <a:rPr lang="en-GB" sz="1400" b="1" noProof="0">
                  <a:solidFill>
                    <a:schemeClr val="bg1"/>
                  </a:solidFill>
                  <a:latin typeface="+mn-lt"/>
                </a:rPr>
              </a:br>
              <a:r>
                <a:rPr lang="en-GB" sz="1400" b="1" noProof="0">
                  <a:solidFill>
                    <a:schemeClr val="bg1"/>
                  </a:solidFill>
                  <a:latin typeface="+mn-lt"/>
                </a:rPr>
                <a:t>00131 Helsinki</a:t>
              </a:r>
              <a:br>
                <a:rPr lang="en-GB" sz="1600" b="1" noProof="0">
                  <a:solidFill>
                    <a:schemeClr val="bg1"/>
                  </a:solidFill>
                  <a:latin typeface="+mn-lt"/>
                </a:rPr>
              </a:br>
              <a:br>
                <a:rPr lang="en-GB" sz="1600" b="1" noProof="0">
                  <a:solidFill>
                    <a:schemeClr val="bg1"/>
                  </a:solidFill>
                  <a:latin typeface="+mn-lt"/>
                </a:rPr>
              </a:br>
              <a:r>
                <a:rPr lang="en-GB" sz="1400" b="0" noProof="0">
                  <a:solidFill>
                    <a:schemeClr val="bg1"/>
                  </a:solidFill>
                  <a:latin typeface="+mn-lt"/>
                </a:rPr>
                <a:t>kauppa@kauppa.fi</a:t>
              </a:r>
              <a:br>
                <a:rPr lang="en-GB" sz="1400" b="0" noProof="0">
                  <a:solidFill>
                    <a:schemeClr val="bg1"/>
                  </a:solidFill>
                  <a:latin typeface="+mn-lt"/>
                </a:rPr>
              </a:br>
              <a:r>
                <a:rPr lang="en-GB" sz="1400" b="0" noProof="0">
                  <a:solidFill>
                    <a:schemeClr val="bg1"/>
                  </a:solidFill>
                  <a:latin typeface="+mn-lt"/>
                </a:rPr>
                <a:t>     @kauppafi</a:t>
              </a:r>
            </a:p>
            <a:p>
              <a:pPr algn="ctr">
                <a:lnSpc>
                  <a:spcPts val="1900"/>
                </a:lnSpc>
              </a:pPr>
              <a:r>
                <a:rPr lang="en-GB" sz="1400" b="0" noProof="0">
                  <a:solidFill>
                    <a:schemeClr val="bg1"/>
                  </a:solidFill>
                  <a:latin typeface="+mn-lt"/>
                </a:rPr>
                <a:t>kauppa.fi</a:t>
              </a:r>
            </a:p>
          </p:txBody>
        </p:sp>
        <p:pic>
          <p:nvPicPr>
            <p:cNvPr id="3" name="Picture 7">
              <a:extLst>
                <a:ext uri="{FF2B5EF4-FFF2-40B4-BE49-F238E27FC236}">
                  <a16:creationId xmlns:a16="http://schemas.microsoft.com/office/drawing/2014/main" id="{6B701CFF-9EEA-4FA0-9C57-F8BD013D7C0C}"/>
                </a:ext>
              </a:extLst>
            </p:cNvPr>
            <p:cNvPicPr>
              <a:picLocks noChangeAspect="1"/>
            </p:cNvPicPr>
            <p:nvPr userDrawn="1"/>
          </p:nvPicPr>
          <p:blipFill>
            <a:blip r:embed="rId3"/>
            <a:stretch>
              <a:fillRect/>
            </a:stretch>
          </p:blipFill>
          <p:spPr>
            <a:xfrm>
              <a:off x="4097372" y="3758618"/>
              <a:ext cx="157649" cy="132581"/>
            </a:xfrm>
            <a:prstGeom prst="rect">
              <a:avLst/>
            </a:prstGeom>
          </p:spPr>
        </p:pic>
      </p:grpSp>
      <p:pic>
        <p:nvPicPr>
          <p:cNvPr id="6" name="Picture 5">
            <a:extLst>
              <a:ext uri="{FF2B5EF4-FFF2-40B4-BE49-F238E27FC236}">
                <a16:creationId xmlns:a16="http://schemas.microsoft.com/office/drawing/2014/main" id="{B8F7F9F5-C932-478A-80C4-5D105458C97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114286" y="3773187"/>
            <a:ext cx="913825" cy="864000"/>
          </a:xfrm>
          <a:prstGeom prst="rect">
            <a:avLst/>
          </a:prstGeom>
        </p:spPr>
      </p:pic>
    </p:spTree>
    <p:extLst>
      <p:ext uri="{BB962C8B-B14F-4D97-AF65-F5344CB8AC3E}">
        <p14:creationId xmlns:p14="http://schemas.microsoft.com/office/powerpoint/2010/main" val="146887693"/>
      </p:ext>
    </p:extLst>
  </p:cSld>
  <p:clrMapOvr>
    <a:overrideClrMapping bg1="lt1" tx1="dk1" bg2="lt2" tx2="dk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Kiitos (tausta)">
    <p:bg>
      <p:bgPr>
        <a:blipFill dpi="0" rotWithShape="1">
          <a:blip r:embed="rId2">
            <a:lum/>
          </a:blip>
          <a:srcRect/>
          <a:stretch>
            <a:fillRect l="-2000" r="-2000"/>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708C73D-49CD-441E-BF77-BE094A1E0B28}"/>
              </a:ext>
            </a:extLst>
          </p:cNvPr>
          <p:cNvSpPr/>
          <p:nvPr userDrawn="1"/>
        </p:nvSpPr>
        <p:spPr>
          <a:xfrm>
            <a:off x="3905668" y="3293100"/>
            <a:ext cx="1332661" cy="1260000"/>
          </a:xfrm>
          <a:prstGeom prst="rect">
            <a:avLst/>
          </a:prstGeom>
          <a:solidFill>
            <a:srgbClr val="FEFE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grpSp>
        <p:nvGrpSpPr>
          <p:cNvPr id="2" name="Ryhmä 1">
            <a:extLst>
              <a:ext uri="{FF2B5EF4-FFF2-40B4-BE49-F238E27FC236}">
                <a16:creationId xmlns:a16="http://schemas.microsoft.com/office/drawing/2014/main" id="{A2A88368-81E2-4997-945A-F03233D9110B}"/>
              </a:ext>
            </a:extLst>
          </p:cNvPr>
          <p:cNvGrpSpPr/>
          <p:nvPr userDrawn="1"/>
        </p:nvGrpSpPr>
        <p:grpSpPr>
          <a:xfrm>
            <a:off x="599616" y="1220400"/>
            <a:ext cx="7920000" cy="1839077"/>
            <a:chOff x="723600" y="1220400"/>
            <a:chExt cx="7920000" cy="1839077"/>
          </a:xfrm>
        </p:grpSpPr>
        <p:sp>
          <p:nvSpPr>
            <p:cNvPr id="13" name="Tekstiruutu 12">
              <a:extLst>
                <a:ext uri="{FF2B5EF4-FFF2-40B4-BE49-F238E27FC236}">
                  <a16:creationId xmlns:a16="http://schemas.microsoft.com/office/drawing/2014/main" id="{724DE34E-539A-429F-ACF4-9A581928F35E}"/>
                </a:ext>
              </a:extLst>
            </p:cNvPr>
            <p:cNvSpPr txBox="1"/>
            <p:nvPr userDrawn="1"/>
          </p:nvSpPr>
          <p:spPr>
            <a:xfrm>
              <a:off x="723600" y="1220400"/>
              <a:ext cx="7920000" cy="475200"/>
            </a:xfrm>
            <a:prstGeom prst="rect">
              <a:avLst/>
            </a:prstGeom>
            <a:noFill/>
          </p:spPr>
          <p:txBody>
            <a:bodyPr wrap="square" lIns="0" tIns="0" rIns="0" bIns="0" rtlCol="0">
              <a:noAutofit/>
            </a:bodyPr>
            <a:lstStyle/>
            <a:p>
              <a:pPr algn="ctr">
                <a:lnSpc>
                  <a:spcPts val="3700"/>
                </a:lnSpc>
              </a:pPr>
              <a:r>
                <a:rPr lang="en-GB" sz="3500" b="1" noProof="0">
                  <a:solidFill>
                    <a:schemeClr val="tx2"/>
                  </a:solidFill>
                  <a:latin typeface="+mj-lt"/>
                </a:rPr>
                <a:t>Thank you!</a:t>
              </a:r>
            </a:p>
          </p:txBody>
        </p:sp>
        <p:sp>
          <p:nvSpPr>
            <p:cNvPr id="15" name="Tekstiruutu 14">
              <a:extLst>
                <a:ext uri="{FF2B5EF4-FFF2-40B4-BE49-F238E27FC236}">
                  <a16:creationId xmlns:a16="http://schemas.microsoft.com/office/drawing/2014/main" id="{3E937C34-6BBB-4F94-9F4D-7BB08AB77C04}"/>
                </a:ext>
              </a:extLst>
            </p:cNvPr>
            <p:cNvSpPr txBox="1"/>
            <p:nvPr userDrawn="1"/>
          </p:nvSpPr>
          <p:spPr>
            <a:xfrm>
              <a:off x="723600" y="1792277"/>
              <a:ext cx="7920000" cy="1267200"/>
            </a:xfrm>
            <a:prstGeom prst="rect">
              <a:avLst/>
            </a:prstGeom>
            <a:noFill/>
          </p:spPr>
          <p:txBody>
            <a:bodyPr wrap="square" lIns="0" tIns="0" rIns="0" bIns="0" rtlCol="0">
              <a:noAutofit/>
            </a:bodyPr>
            <a:lstStyle/>
            <a:p>
              <a:pPr algn="ctr">
                <a:lnSpc>
                  <a:spcPts val="1600"/>
                </a:lnSpc>
              </a:pPr>
              <a:r>
                <a:rPr lang="en-GB" sz="1400" b="1" noProof="0" dirty="0">
                  <a:solidFill>
                    <a:schemeClr val="tx2"/>
                  </a:solidFill>
                  <a:latin typeface="+mn-lt"/>
                </a:rPr>
                <a:t>Finnish Commerce Federation</a:t>
              </a:r>
            </a:p>
            <a:p>
              <a:pPr algn="ctr">
                <a:lnSpc>
                  <a:spcPts val="1600"/>
                </a:lnSpc>
              </a:pPr>
              <a:r>
                <a:rPr lang="en-GB" sz="1400" b="1" noProof="0" dirty="0" err="1">
                  <a:solidFill>
                    <a:schemeClr val="tx2"/>
                  </a:solidFill>
                  <a:latin typeface="+mn-lt"/>
                </a:rPr>
                <a:t>Eteläranta</a:t>
              </a:r>
              <a:r>
                <a:rPr lang="en-GB" sz="1400" b="1" noProof="0" dirty="0">
                  <a:solidFill>
                    <a:schemeClr val="tx2"/>
                  </a:solidFill>
                  <a:latin typeface="+mn-lt"/>
                </a:rPr>
                <a:t> 10</a:t>
              </a:r>
              <a:br>
                <a:rPr lang="en-GB" sz="1400" b="1" noProof="0" dirty="0">
                  <a:solidFill>
                    <a:schemeClr val="tx2"/>
                  </a:solidFill>
                  <a:latin typeface="+mn-lt"/>
                </a:rPr>
              </a:br>
              <a:r>
                <a:rPr lang="en-GB" sz="1400" b="1" noProof="0" dirty="0">
                  <a:solidFill>
                    <a:schemeClr val="tx2"/>
                  </a:solidFill>
                  <a:latin typeface="+mn-lt"/>
                </a:rPr>
                <a:t>00131 Helsinki</a:t>
              </a:r>
              <a:br>
                <a:rPr lang="en-GB" sz="1600" b="1" noProof="0" dirty="0">
                  <a:solidFill>
                    <a:schemeClr val="tx2"/>
                  </a:solidFill>
                  <a:latin typeface="+mn-lt"/>
                </a:rPr>
              </a:br>
              <a:br>
                <a:rPr lang="en-GB" sz="1600" b="1" noProof="0" dirty="0">
                  <a:solidFill>
                    <a:schemeClr val="tx2"/>
                  </a:solidFill>
                  <a:latin typeface="+mn-lt"/>
                </a:rPr>
              </a:br>
              <a:r>
                <a:rPr lang="en-GB" sz="1200" b="0" noProof="0" dirty="0">
                  <a:solidFill>
                    <a:schemeClr val="tx2"/>
                  </a:solidFill>
                  <a:latin typeface="+mn-lt"/>
                </a:rPr>
                <a:t>kauppa@kauppa.fi</a:t>
              </a:r>
              <a:br>
                <a:rPr lang="en-GB" sz="1200" b="0" noProof="0" dirty="0">
                  <a:solidFill>
                    <a:schemeClr val="tx2"/>
                  </a:solidFill>
                  <a:latin typeface="+mn-lt"/>
                </a:rPr>
              </a:br>
              <a:r>
                <a:rPr lang="en-GB" sz="1200" b="0" noProof="0" dirty="0">
                  <a:solidFill>
                    <a:schemeClr val="tx2"/>
                  </a:solidFill>
                  <a:latin typeface="+mn-lt"/>
                </a:rPr>
                <a:t>     @kauppafi / kauppa.fi</a:t>
              </a:r>
            </a:p>
          </p:txBody>
        </p:sp>
        <p:pic>
          <p:nvPicPr>
            <p:cNvPr id="3" name="Picture 8">
              <a:extLst>
                <a:ext uri="{FF2B5EF4-FFF2-40B4-BE49-F238E27FC236}">
                  <a16:creationId xmlns:a16="http://schemas.microsoft.com/office/drawing/2014/main" id="{484345BC-C81D-469C-94E1-B322D345AF4F}"/>
                </a:ext>
              </a:extLst>
            </p:cNvPr>
            <p:cNvPicPr>
              <a:picLocks noChangeAspect="1"/>
            </p:cNvPicPr>
            <p:nvPr userDrawn="1"/>
          </p:nvPicPr>
          <p:blipFill>
            <a:blip r:embed="rId3"/>
            <a:stretch>
              <a:fillRect/>
            </a:stretch>
          </p:blipFill>
          <p:spPr>
            <a:xfrm>
              <a:off x="3895868" y="2842583"/>
              <a:ext cx="174683" cy="146906"/>
            </a:xfrm>
            <a:prstGeom prst="rect">
              <a:avLst/>
            </a:prstGeom>
          </p:spPr>
        </p:pic>
      </p:grpSp>
      <p:pic>
        <p:nvPicPr>
          <p:cNvPr id="5" name="Picture 4">
            <a:extLst>
              <a:ext uri="{FF2B5EF4-FFF2-40B4-BE49-F238E27FC236}">
                <a16:creationId xmlns:a16="http://schemas.microsoft.com/office/drawing/2014/main" id="{D9CC5B8B-A58B-4CBB-816D-6714354464C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905669" y="3293100"/>
            <a:ext cx="1332662" cy="1260000"/>
          </a:xfrm>
          <a:prstGeom prst="rect">
            <a:avLst/>
          </a:prstGeom>
        </p:spPr>
      </p:pic>
    </p:spTree>
    <p:extLst>
      <p:ext uri="{BB962C8B-B14F-4D97-AF65-F5344CB8AC3E}">
        <p14:creationId xmlns:p14="http://schemas.microsoft.com/office/powerpoint/2010/main" val="8183360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Kiitos (taustakulma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7" name="Picture 7">
            <a:extLst>
              <a:ext uri="{FF2B5EF4-FFF2-40B4-BE49-F238E27FC236}">
                <a16:creationId xmlns:a16="http://schemas.microsoft.com/office/drawing/2014/main" id="{789F152F-AA3F-4267-B2E7-9DC4ADC7F135}"/>
              </a:ext>
            </a:extLst>
          </p:cNvPr>
          <p:cNvPicPr>
            <a:picLocks noChangeAspect="1"/>
          </p:cNvPicPr>
          <p:nvPr userDrawn="1"/>
        </p:nvPicPr>
        <p:blipFill>
          <a:blip r:embed="rId3"/>
          <a:stretch>
            <a:fillRect/>
          </a:stretch>
        </p:blipFill>
        <p:spPr>
          <a:xfrm>
            <a:off x="4004185" y="3924000"/>
            <a:ext cx="206675" cy="173811"/>
          </a:xfrm>
          <a:prstGeom prst="rect">
            <a:avLst/>
          </a:prstGeom>
        </p:spPr>
      </p:pic>
      <p:grpSp>
        <p:nvGrpSpPr>
          <p:cNvPr id="10" name="Ryhmä 9">
            <a:extLst>
              <a:ext uri="{FF2B5EF4-FFF2-40B4-BE49-F238E27FC236}">
                <a16:creationId xmlns:a16="http://schemas.microsoft.com/office/drawing/2014/main" id="{A11F32D7-51A3-4753-95DB-D2AB0A4F53DC}"/>
              </a:ext>
            </a:extLst>
          </p:cNvPr>
          <p:cNvGrpSpPr/>
          <p:nvPr userDrawn="1"/>
        </p:nvGrpSpPr>
        <p:grpSpPr>
          <a:xfrm>
            <a:off x="612000" y="1652211"/>
            <a:ext cx="7920000" cy="1839077"/>
            <a:chOff x="723600" y="1220400"/>
            <a:chExt cx="7920000" cy="1839077"/>
          </a:xfrm>
        </p:grpSpPr>
        <p:sp>
          <p:nvSpPr>
            <p:cNvPr id="11" name="Tekstiruutu 10">
              <a:extLst>
                <a:ext uri="{FF2B5EF4-FFF2-40B4-BE49-F238E27FC236}">
                  <a16:creationId xmlns:a16="http://schemas.microsoft.com/office/drawing/2014/main" id="{4F538CF3-EA9F-4001-9164-3509346A7DC5}"/>
                </a:ext>
              </a:extLst>
            </p:cNvPr>
            <p:cNvSpPr txBox="1"/>
            <p:nvPr userDrawn="1"/>
          </p:nvSpPr>
          <p:spPr>
            <a:xfrm>
              <a:off x="723600" y="1220400"/>
              <a:ext cx="7920000" cy="475200"/>
            </a:xfrm>
            <a:prstGeom prst="rect">
              <a:avLst/>
            </a:prstGeom>
            <a:noFill/>
          </p:spPr>
          <p:txBody>
            <a:bodyPr wrap="square" lIns="0" tIns="0" rIns="0" bIns="0" rtlCol="0">
              <a:noAutofit/>
            </a:bodyPr>
            <a:lstStyle/>
            <a:p>
              <a:pPr algn="ctr">
                <a:lnSpc>
                  <a:spcPts val="3700"/>
                </a:lnSpc>
              </a:pPr>
              <a:r>
                <a:rPr lang="en-GB" sz="3500" b="1" noProof="0">
                  <a:solidFill>
                    <a:schemeClr val="tx2"/>
                  </a:solidFill>
                  <a:latin typeface="+mj-lt"/>
                </a:rPr>
                <a:t>Thank you!</a:t>
              </a:r>
            </a:p>
          </p:txBody>
        </p:sp>
        <p:sp>
          <p:nvSpPr>
            <p:cNvPr id="12" name="Tekstiruutu 11">
              <a:extLst>
                <a:ext uri="{FF2B5EF4-FFF2-40B4-BE49-F238E27FC236}">
                  <a16:creationId xmlns:a16="http://schemas.microsoft.com/office/drawing/2014/main" id="{AC1B2E62-D72D-43A9-B579-E1B9E76E6B53}"/>
                </a:ext>
              </a:extLst>
            </p:cNvPr>
            <p:cNvSpPr txBox="1"/>
            <p:nvPr userDrawn="1"/>
          </p:nvSpPr>
          <p:spPr>
            <a:xfrm>
              <a:off x="723600" y="1792277"/>
              <a:ext cx="7920000" cy="1267200"/>
            </a:xfrm>
            <a:prstGeom prst="rect">
              <a:avLst/>
            </a:prstGeom>
            <a:noFill/>
          </p:spPr>
          <p:txBody>
            <a:bodyPr wrap="square" lIns="0" tIns="0" rIns="0" bIns="0" rtlCol="0">
              <a:noAutofit/>
            </a:bodyPr>
            <a:lstStyle/>
            <a:p>
              <a:pPr algn="ctr">
                <a:lnSpc>
                  <a:spcPts val="1600"/>
                </a:lnSpc>
              </a:pPr>
              <a:r>
                <a:rPr lang="en-GB" sz="1400" b="1" noProof="0">
                  <a:solidFill>
                    <a:schemeClr val="tx2"/>
                  </a:solidFill>
                  <a:latin typeface="+mn-lt"/>
                </a:rPr>
                <a:t>Finnish Commerce Federation</a:t>
              </a:r>
            </a:p>
            <a:p>
              <a:pPr algn="ctr">
                <a:lnSpc>
                  <a:spcPts val="1600"/>
                </a:lnSpc>
              </a:pPr>
              <a:r>
                <a:rPr lang="en-GB" sz="1400" b="1" noProof="0">
                  <a:solidFill>
                    <a:schemeClr val="tx2"/>
                  </a:solidFill>
                  <a:latin typeface="+mn-lt"/>
                </a:rPr>
                <a:t>Eteläranta 10</a:t>
              </a:r>
              <a:br>
                <a:rPr lang="en-GB" sz="1400" b="1" noProof="0">
                  <a:solidFill>
                    <a:schemeClr val="tx2"/>
                  </a:solidFill>
                  <a:latin typeface="+mn-lt"/>
                </a:rPr>
              </a:br>
              <a:r>
                <a:rPr lang="en-GB" sz="1400" b="1" noProof="0">
                  <a:solidFill>
                    <a:schemeClr val="tx2"/>
                  </a:solidFill>
                  <a:latin typeface="+mn-lt"/>
                </a:rPr>
                <a:t>00131 Helsinki</a:t>
              </a:r>
              <a:br>
                <a:rPr lang="en-GB" sz="1600" b="1" noProof="0">
                  <a:solidFill>
                    <a:schemeClr val="tx2"/>
                  </a:solidFill>
                  <a:latin typeface="+mn-lt"/>
                </a:rPr>
              </a:br>
              <a:br>
                <a:rPr lang="en-GB" sz="1600" b="1" noProof="0">
                  <a:solidFill>
                    <a:schemeClr val="tx2"/>
                  </a:solidFill>
                  <a:latin typeface="+mn-lt"/>
                </a:rPr>
              </a:br>
              <a:r>
                <a:rPr lang="en-GB" sz="1200" b="0" noProof="0">
                  <a:solidFill>
                    <a:schemeClr val="tx2"/>
                  </a:solidFill>
                  <a:latin typeface="+mn-lt"/>
                </a:rPr>
                <a:t>kauppa@kauppa.fi</a:t>
              </a:r>
              <a:br>
                <a:rPr lang="en-GB" sz="1200" b="0" noProof="0">
                  <a:solidFill>
                    <a:schemeClr val="tx2"/>
                  </a:solidFill>
                  <a:latin typeface="+mn-lt"/>
                </a:rPr>
              </a:br>
              <a:r>
                <a:rPr lang="en-GB" sz="1200" b="0" noProof="0">
                  <a:solidFill>
                    <a:schemeClr val="tx2"/>
                  </a:solidFill>
                  <a:latin typeface="+mn-lt"/>
                </a:rPr>
                <a:t>     @kauppafi / kauppa.fi</a:t>
              </a:r>
            </a:p>
          </p:txBody>
        </p:sp>
        <p:pic>
          <p:nvPicPr>
            <p:cNvPr id="14" name="Picture 8">
              <a:extLst>
                <a:ext uri="{FF2B5EF4-FFF2-40B4-BE49-F238E27FC236}">
                  <a16:creationId xmlns:a16="http://schemas.microsoft.com/office/drawing/2014/main" id="{BBC55945-0CDE-4567-BD6C-C923AC3E985D}"/>
                </a:ext>
              </a:extLst>
            </p:cNvPr>
            <p:cNvPicPr>
              <a:picLocks noChangeAspect="1"/>
            </p:cNvPicPr>
            <p:nvPr userDrawn="1"/>
          </p:nvPicPr>
          <p:blipFill>
            <a:blip r:embed="rId4"/>
            <a:stretch>
              <a:fillRect/>
            </a:stretch>
          </p:blipFill>
          <p:spPr>
            <a:xfrm>
              <a:off x="3895868" y="2842583"/>
              <a:ext cx="174683" cy="146906"/>
            </a:xfrm>
            <a:prstGeom prst="rect">
              <a:avLst/>
            </a:prstGeom>
          </p:spPr>
        </p:pic>
      </p:grpSp>
    </p:spTree>
    <p:extLst>
      <p:ext uri="{BB962C8B-B14F-4D97-AF65-F5344CB8AC3E}">
        <p14:creationId xmlns:p14="http://schemas.microsoft.com/office/powerpoint/2010/main" val="226386605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userDrawn="1">
  <p:cSld name="Otsikko + sisältö KL pysty">
    <p:spTree>
      <p:nvGrpSpPr>
        <p:cNvPr id="1" name=""/>
        <p:cNvGrpSpPr/>
        <p:nvPr/>
      </p:nvGrpSpPr>
      <p:grpSpPr>
        <a:xfrm>
          <a:off x="0" y="0"/>
          <a:ext cx="0" cy="0"/>
          <a:chOff x="0" y="0"/>
          <a:chExt cx="0" cy="0"/>
        </a:xfrm>
      </p:grpSpPr>
      <p:sp>
        <p:nvSpPr>
          <p:cNvPr id="3" name="Sisällön paikkamerkki 2">
            <a:extLst>
              <a:ext uri="{FF2B5EF4-FFF2-40B4-BE49-F238E27FC236}">
                <a16:creationId xmlns:a16="http://schemas.microsoft.com/office/drawing/2014/main" id="{3D815ACC-D3E8-4006-B356-4FF2055502F5}"/>
              </a:ext>
            </a:extLst>
          </p:cNvPr>
          <p:cNvSpPr>
            <a:spLocks noGrp="1"/>
          </p:cNvSpPr>
          <p:nvPr>
            <p:ph sz="half" idx="1"/>
          </p:nvPr>
        </p:nvSpPr>
        <p:spPr>
          <a:xfrm>
            <a:off x="684000" y="1173600"/>
            <a:ext cx="7830000" cy="3711600"/>
          </a:xfrm>
        </p:spPr>
        <p:txBody>
          <a:bodyPr lIns="0" tIns="46800" rIns="0" bIns="0"/>
          <a:lstStyle>
            <a:lvl1pPr>
              <a:defRPr sz="1500"/>
            </a:lvl1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11" name="Otsikko 10">
            <a:extLst>
              <a:ext uri="{FF2B5EF4-FFF2-40B4-BE49-F238E27FC236}">
                <a16:creationId xmlns:a16="http://schemas.microsoft.com/office/drawing/2014/main" id="{7B0195FC-279E-4A57-85E0-BE784510A028}"/>
              </a:ext>
            </a:extLst>
          </p:cNvPr>
          <p:cNvSpPr>
            <a:spLocks noGrp="1"/>
          </p:cNvSpPr>
          <p:nvPr>
            <p:ph type="title"/>
          </p:nvPr>
        </p:nvSpPr>
        <p:spPr>
          <a:xfrm>
            <a:off x="684000" y="270000"/>
            <a:ext cx="7830000" cy="774000"/>
          </a:xfrm>
        </p:spPr>
        <p:txBody>
          <a:bodyPr>
            <a:normAutofit/>
          </a:bodyPr>
          <a:lstStyle>
            <a:lvl1pPr>
              <a:defRPr sz="2800"/>
            </a:lvl1pPr>
          </a:lstStyle>
          <a:p>
            <a:r>
              <a:rPr lang="fi-FI"/>
              <a:t>Muokkaa ots. perustyyl. napsautt.</a:t>
            </a:r>
            <a:endParaRPr lang="fi-FI" dirty="0"/>
          </a:p>
        </p:txBody>
      </p:sp>
      <p:pic>
        <p:nvPicPr>
          <p:cNvPr id="5" name="Picture 4">
            <a:extLst>
              <a:ext uri="{FF2B5EF4-FFF2-40B4-BE49-F238E27FC236}">
                <a16:creationId xmlns:a16="http://schemas.microsoft.com/office/drawing/2014/main" id="{A47A0E46-6C0D-4B2B-B57F-2F42599FBA4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22791" y="0"/>
            <a:ext cx="521209" cy="1176530"/>
          </a:xfrm>
          <a:prstGeom prst="rect">
            <a:avLst/>
          </a:prstGeom>
        </p:spPr>
      </p:pic>
      <p:sp>
        <p:nvSpPr>
          <p:cNvPr id="2" name="Päivämäärän paikkamerkki 1">
            <a:extLst>
              <a:ext uri="{FF2B5EF4-FFF2-40B4-BE49-F238E27FC236}">
                <a16:creationId xmlns:a16="http://schemas.microsoft.com/office/drawing/2014/main" id="{25C71335-998F-22F9-4AE1-E4A911C2E5A7}"/>
              </a:ext>
            </a:extLst>
          </p:cNvPr>
          <p:cNvSpPr>
            <a:spLocks noGrp="1"/>
          </p:cNvSpPr>
          <p:nvPr>
            <p:ph type="dt" sz="half" idx="10"/>
          </p:nvPr>
        </p:nvSpPr>
        <p:spPr>
          <a:xfrm>
            <a:off x="2160000" y="4802400"/>
            <a:ext cx="720000" cy="244800"/>
          </a:xfrm>
        </p:spPr>
        <p:txBody>
          <a:bodyPr/>
          <a:lstStyle/>
          <a:p>
            <a:r>
              <a:rPr lang="fi-FI"/>
              <a:t>1.12.2025</a:t>
            </a:r>
            <a:endParaRPr lang="fi-FI" sz="800" dirty="0"/>
          </a:p>
        </p:txBody>
      </p:sp>
      <p:sp>
        <p:nvSpPr>
          <p:cNvPr id="4" name="Alatunnisteen paikkamerkki 3">
            <a:extLst>
              <a:ext uri="{FF2B5EF4-FFF2-40B4-BE49-F238E27FC236}">
                <a16:creationId xmlns:a16="http://schemas.microsoft.com/office/drawing/2014/main" id="{A515CCA1-B1CF-A6F6-ED73-59B6A09F5E14}"/>
              </a:ext>
            </a:extLst>
          </p:cNvPr>
          <p:cNvSpPr>
            <a:spLocks noGrp="1"/>
          </p:cNvSpPr>
          <p:nvPr>
            <p:ph type="ftr" sz="quarter" idx="11"/>
          </p:nvPr>
        </p:nvSpPr>
        <p:spPr>
          <a:xfrm>
            <a:off x="2880000" y="4802400"/>
            <a:ext cx="2685600" cy="244800"/>
          </a:xfrm>
        </p:spPr>
        <p:txBody>
          <a:bodyPr/>
          <a:lstStyle/>
          <a:p>
            <a:r>
              <a:rPr lang="fi-FI"/>
              <a:t> </a:t>
            </a:r>
            <a:endParaRPr lang="fi-FI" sz="800"/>
          </a:p>
        </p:txBody>
      </p:sp>
      <p:sp>
        <p:nvSpPr>
          <p:cNvPr id="6" name="Dian numeron paikkamerkki 5">
            <a:extLst>
              <a:ext uri="{FF2B5EF4-FFF2-40B4-BE49-F238E27FC236}">
                <a16:creationId xmlns:a16="http://schemas.microsoft.com/office/drawing/2014/main" id="{D6FBE0EB-9281-C3C6-314B-82E8057A8392}"/>
              </a:ext>
            </a:extLst>
          </p:cNvPr>
          <p:cNvSpPr>
            <a:spLocks noGrp="1"/>
          </p:cNvSpPr>
          <p:nvPr>
            <p:ph type="sldNum" sz="quarter" idx="12"/>
          </p:nvPr>
        </p:nvSpPr>
        <p:spPr/>
        <p:txBody>
          <a:bodyPr/>
          <a:lstStyle/>
          <a:p>
            <a:fld id="{E1791F18-F888-40AB-A1D6-2E1777E6306C}" type="slidenum">
              <a:rPr lang="fi-FI" smtClean="0"/>
              <a:pPr/>
              <a:t>‹#›</a:t>
            </a:fld>
            <a:endParaRPr lang="fi-FI" sz="800"/>
          </a:p>
        </p:txBody>
      </p:sp>
    </p:spTree>
    <p:extLst>
      <p:ext uri="{BB962C8B-B14F-4D97-AF65-F5344CB8AC3E}">
        <p14:creationId xmlns:p14="http://schemas.microsoft.com/office/powerpoint/2010/main" val="3146156568"/>
      </p:ext>
    </p:extLst>
  </p:cSld>
  <p:clrMapOvr>
    <a:masterClrMapping/>
  </p:clrMapOvr>
  <p:hf hdr="0"/>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Otsikko + alaotsikko (taust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3F5C984-5134-4594-8263-67A1463BB3BA}"/>
              </a:ext>
            </a:extLst>
          </p:cNvPr>
          <p:cNvSpPr>
            <a:spLocks noGrp="1"/>
          </p:cNvSpPr>
          <p:nvPr>
            <p:ph type="ctrTitle" hasCustomPrompt="1"/>
          </p:nvPr>
        </p:nvSpPr>
        <p:spPr>
          <a:xfrm>
            <a:off x="381600" y="831600"/>
            <a:ext cx="8380800" cy="1893600"/>
          </a:xfrm>
        </p:spPr>
        <p:txBody>
          <a:bodyPr lIns="0" tIns="0" rIns="0" bIns="0" anchor="ctr" anchorCtr="0"/>
          <a:lstStyle>
            <a:lvl1pPr algn="ctr">
              <a:lnSpc>
                <a:spcPct val="90000"/>
              </a:lnSpc>
              <a:defRPr sz="5000">
                <a:solidFill>
                  <a:schemeClr val="tx2"/>
                </a:solidFill>
              </a:defRPr>
            </a:lvl1pPr>
          </a:lstStyle>
          <a:p>
            <a:r>
              <a:rPr lang="fi-FI" dirty="0"/>
              <a:t>Esityksen</a:t>
            </a:r>
            <a:br>
              <a:rPr lang="fi-FI" dirty="0"/>
            </a:br>
            <a:r>
              <a:rPr lang="fi-FI" dirty="0"/>
              <a:t>otsikko</a:t>
            </a:r>
          </a:p>
        </p:txBody>
      </p:sp>
      <p:sp>
        <p:nvSpPr>
          <p:cNvPr id="3" name="Alaotsikko 2">
            <a:extLst>
              <a:ext uri="{FF2B5EF4-FFF2-40B4-BE49-F238E27FC236}">
                <a16:creationId xmlns:a16="http://schemas.microsoft.com/office/drawing/2014/main" id="{57279576-F32C-46A8-B192-0132E7F4DFB7}"/>
              </a:ext>
            </a:extLst>
          </p:cNvPr>
          <p:cNvSpPr>
            <a:spLocks noGrp="1"/>
          </p:cNvSpPr>
          <p:nvPr>
            <p:ph type="subTitle" idx="1"/>
          </p:nvPr>
        </p:nvSpPr>
        <p:spPr>
          <a:xfrm>
            <a:off x="381600" y="2898000"/>
            <a:ext cx="8380800" cy="997200"/>
          </a:xfrm>
        </p:spPr>
        <p:txBody>
          <a:bodyPr lIns="0" tIns="0" rIns="0" bIns="0"/>
          <a:lstStyle>
            <a:lvl1pPr marL="0" indent="0" algn="ctr">
              <a:lnSpc>
                <a:spcPct val="90000"/>
              </a:lnSpc>
              <a:spcBef>
                <a:spcPts val="0"/>
              </a:spcBef>
              <a:buNone/>
              <a:defRPr sz="3200" spc="-100" baseline="0">
                <a:solidFill>
                  <a:schemeClr val="tx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i-FI"/>
              <a:t>Muokkaa alaotsikon perustyyliä napsautt.</a:t>
            </a:r>
            <a:endParaRPr lang="fi-FI" dirty="0"/>
          </a:p>
        </p:txBody>
      </p:sp>
      <p:sp>
        <p:nvSpPr>
          <p:cNvPr id="7" name="Päivämäärän paikkamerkki 6">
            <a:extLst>
              <a:ext uri="{FF2B5EF4-FFF2-40B4-BE49-F238E27FC236}">
                <a16:creationId xmlns:a16="http://schemas.microsoft.com/office/drawing/2014/main" id="{0EDD9996-BC19-44A4-9D43-0CBB18FCDD84}"/>
              </a:ext>
            </a:extLst>
          </p:cNvPr>
          <p:cNvSpPr>
            <a:spLocks noGrp="1"/>
          </p:cNvSpPr>
          <p:nvPr>
            <p:ph type="dt" sz="half" idx="10"/>
          </p:nvPr>
        </p:nvSpPr>
        <p:spPr/>
        <p:txBody>
          <a:bodyPr/>
          <a:lstStyle/>
          <a:p>
            <a:r>
              <a:rPr lang="fi-FI"/>
              <a:t>1.12.2025</a:t>
            </a:r>
            <a:endParaRPr lang="fi-FI" sz="800" dirty="0"/>
          </a:p>
        </p:txBody>
      </p:sp>
      <p:sp>
        <p:nvSpPr>
          <p:cNvPr id="8" name="Alatunnisteen paikkamerkki 7">
            <a:extLst>
              <a:ext uri="{FF2B5EF4-FFF2-40B4-BE49-F238E27FC236}">
                <a16:creationId xmlns:a16="http://schemas.microsoft.com/office/drawing/2014/main" id="{37C6F625-4D3F-4DA0-BAA9-D6F701ED1073}"/>
              </a:ext>
            </a:extLst>
          </p:cNvPr>
          <p:cNvSpPr>
            <a:spLocks noGrp="1"/>
          </p:cNvSpPr>
          <p:nvPr>
            <p:ph type="ftr" sz="quarter" idx="11"/>
          </p:nvPr>
        </p:nvSpPr>
        <p:spPr/>
        <p:txBody>
          <a:bodyPr/>
          <a:lstStyle/>
          <a:p>
            <a:r>
              <a:rPr lang="fi-FI"/>
              <a:t> </a:t>
            </a:r>
            <a:endParaRPr lang="fi-FI" sz="800" dirty="0"/>
          </a:p>
        </p:txBody>
      </p:sp>
      <p:sp>
        <p:nvSpPr>
          <p:cNvPr id="9" name="Dian numeron paikkamerkki 8">
            <a:extLst>
              <a:ext uri="{FF2B5EF4-FFF2-40B4-BE49-F238E27FC236}">
                <a16:creationId xmlns:a16="http://schemas.microsoft.com/office/drawing/2014/main" id="{F3C6F04B-EBDC-41F7-9004-9BE531839189}"/>
              </a:ext>
            </a:extLst>
          </p:cNvPr>
          <p:cNvSpPr>
            <a:spLocks noGrp="1"/>
          </p:cNvSpPr>
          <p:nvPr>
            <p:ph type="sldNum" sz="quarter" idx="12"/>
          </p:nvPr>
        </p:nvSpPr>
        <p:spPr/>
        <p:txBody>
          <a:bodyPr/>
          <a:lstStyle/>
          <a:p>
            <a:fld id="{E1791F18-F888-40AB-A1D6-2E1777E6306C}" type="slidenum">
              <a:rPr lang="fi-FI" smtClean="0"/>
              <a:pPr/>
              <a:t>‹#›</a:t>
            </a:fld>
            <a:endParaRPr lang="fi-FI" sz="800" dirty="0"/>
          </a:p>
        </p:txBody>
      </p:sp>
    </p:spTree>
    <p:extLst>
      <p:ext uri="{BB962C8B-B14F-4D97-AF65-F5344CB8AC3E}">
        <p14:creationId xmlns:p14="http://schemas.microsoft.com/office/powerpoint/2010/main" val="2246129134"/>
      </p:ext>
    </p:extLst>
  </p:cSld>
  <p:clrMapOvr>
    <a:overrideClrMapping bg1="lt1" tx1="dk1" bg2="lt2" tx2="dk2" accent1="accent1" accent2="accent2" accent3="accent3" accent4="accent4" accent5="accent5" accent6="accent6" hlink="hlink" folHlink="folHlink"/>
  </p:clrMapOvr>
  <p:hf hdr="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Otsikko + nimi (taust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3F5C984-5134-4594-8263-67A1463BB3BA}"/>
              </a:ext>
            </a:extLst>
          </p:cNvPr>
          <p:cNvSpPr>
            <a:spLocks noGrp="1"/>
          </p:cNvSpPr>
          <p:nvPr>
            <p:ph type="ctrTitle" hasCustomPrompt="1"/>
          </p:nvPr>
        </p:nvSpPr>
        <p:spPr>
          <a:xfrm>
            <a:off x="381600" y="1029600"/>
            <a:ext cx="8380800" cy="1465200"/>
          </a:xfrm>
        </p:spPr>
        <p:txBody>
          <a:bodyPr lIns="0" tIns="0" rIns="0" bIns="0" anchor="ctr" anchorCtr="0"/>
          <a:lstStyle>
            <a:lvl1pPr algn="ctr">
              <a:lnSpc>
                <a:spcPct val="90000"/>
              </a:lnSpc>
              <a:defRPr sz="5000">
                <a:solidFill>
                  <a:schemeClr val="tx2"/>
                </a:solidFill>
              </a:defRPr>
            </a:lvl1pPr>
          </a:lstStyle>
          <a:p>
            <a:r>
              <a:rPr lang="fi-FI" dirty="0"/>
              <a:t>Esityksen otsikko</a:t>
            </a:r>
            <a:br>
              <a:rPr lang="fi-FI" dirty="0"/>
            </a:br>
            <a:r>
              <a:rPr lang="fi-FI" dirty="0" err="1"/>
              <a:t>max</a:t>
            </a:r>
            <a:r>
              <a:rPr lang="fi-FI" dirty="0"/>
              <a:t>. kaksi riviä</a:t>
            </a:r>
          </a:p>
        </p:txBody>
      </p:sp>
      <p:sp>
        <p:nvSpPr>
          <p:cNvPr id="7" name="Alaotsikko 2">
            <a:extLst>
              <a:ext uri="{FF2B5EF4-FFF2-40B4-BE49-F238E27FC236}">
                <a16:creationId xmlns:a16="http://schemas.microsoft.com/office/drawing/2014/main" id="{7500BF81-1F3E-4714-8B1F-0C29DEF0FA29}"/>
              </a:ext>
            </a:extLst>
          </p:cNvPr>
          <p:cNvSpPr>
            <a:spLocks noGrp="1"/>
          </p:cNvSpPr>
          <p:nvPr>
            <p:ph type="subTitle" idx="1" hasCustomPrompt="1"/>
          </p:nvPr>
        </p:nvSpPr>
        <p:spPr>
          <a:xfrm>
            <a:off x="381600" y="2898000"/>
            <a:ext cx="8380800" cy="348895"/>
          </a:xfrm>
        </p:spPr>
        <p:txBody>
          <a:bodyPr lIns="0" tIns="0" rIns="0" bIns="0">
            <a:normAutofit/>
          </a:bodyPr>
          <a:lstStyle>
            <a:lvl1pPr marL="0" indent="0" algn="ctr">
              <a:lnSpc>
                <a:spcPct val="90000"/>
              </a:lnSpc>
              <a:spcBef>
                <a:spcPts val="0"/>
              </a:spcBef>
              <a:buNone/>
              <a:defRPr sz="2800" b="1" spc="-100" baseline="0">
                <a:solidFill>
                  <a:schemeClr val="tx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i-FI" dirty="0"/>
              <a:t>Etunimi Sukunimi</a:t>
            </a:r>
          </a:p>
        </p:txBody>
      </p:sp>
      <p:sp>
        <p:nvSpPr>
          <p:cNvPr id="11" name="Tekstin paikkamerkki 11">
            <a:extLst>
              <a:ext uri="{FF2B5EF4-FFF2-40B4-BE49-F238E27FC236}">
                <a16:creationId xmlns:a16="http://schemas.microsoft.com/office/drawing/2014/main" id="{F1526936-7903-449A-B94A-4844C96E6417}"/>
              </a:ext>
            </a:extLst>
          </p:cNvPr>
          <p:cNvSpPr>
            <a:spLocks noGrp="1"/>
          </p:cNvSpPr>
          <p:nvPr>
            <p:ph type="body" sz="quarter" idx="13" hasCustomPrompt="1"/>
          </p:nvPr>
        </p:nvSpPr>
        <p:spPr>
          <a:xfrm>
            <a:off x="381599" y="3430655"/>
            <a:ext cx="8380799" cy="348895"/>
          </a:xfrm>
        </p:spPr>
        <p:txBody>
          <a:bodyPr lIns="0" tIns="0" rIns="0" bIns="0">
            <a:noAutofit/>
          </a:bodyPr>
          <a:lstStyle>
            <a:lvl1pPr marL="0" indent="0" algn="ctr">
              <a:lnSpc>
                <a:spcPct val="90000"/>
              </a:lnSpc>
              <a:spcBef>
                <a:spcPts val="0"/>
              </a:spcBef>
              <a:buNone/>
              <a:defRPr lang="fi-FI" sz="2600" b="0" kern="1200" spc="-100" baseline="0" dirty="0">
                <a:solidFill>
                  <a:schemeClr val="tx2"/>
                </a:solidFill>
                <a:latin typeface="+mn-lt"/>
                <a:ea typeface="+mn-ea"/>
                <a:cs typeface="+mn-cs"/>
              </a:defRPr>
            </a:lvl1pPr>
          </a:lstStyle>
          <a:p>
            <a:pPr lvl="0"/>
            <a:r>
              <a:rPr lang="fi-FI" dirty="0"/>
              <a:t>Titteli</a:t>
            </a:r>
          </a:p>
        </p:txBody>
      </p:sp>
      <p:sp>
        <p:nvSpPr>
          <p:cNvPr id="10" name="Päivämäärän paikkamerkki 9">
            <a:extLst>
              <a:ext uri="{FF2B5EF4-FFF2-40B4-BE49-F238E27FC236}">
                <a16:creationId xmlns:a16="http://schemas.microsoft.com/office/drawing/2014/main" id="{58A61857-2F85-45F4-8C2A-127C22976BFF}"/>
              </a:ext>
            </a:extLst>
          </p:cNvPr>
          <p:cNvSpPr>
            <a:spLocks noGrp="1"/>
          </p:cNvSpPr>
          <p:nvPr>
            <p:ph type="dt" sz="half" idx="14"/>
          </p:nvPr>
        </p:nvSpPr>
        <p:spPr/>
        <p:txBody>
          <a:bodyPr/>
          <a:lstStyle/>
          <a:p>
            <a:r>
              <a:rPr lang="fi-FI"/>
              <a:t>1.12.2025</a:t>
            </a:r>
            <a:endParaRPr lang="fi-FI" sz="800" dirty="0"/>
          </a:p>
        </p:txBody>
      </p:sp>
      <p:sp>
        <p:nvSpPr>
          <p:cNvPr id="12" name="Alatunnisteen paikkamerkki 11">
            <a:extLst>
              <a:ext uri="{FF2B5EF4-FFF2-40B4-BE49-F238E27FC236}">
                <a16:creationId xmlns:a16="http://schemas.microsoft.com/office/drawing/2014/main" id="{4099B81F-EB95-43B6-A481-FADF61849E6E}"/>
              </a:ext>
            </a:extLst>
          </p:cNvPr>
          <p:cNvSpPr>
            <a:spLocks noGrp="1"/>
          </p:cNvSpPr>
          <p:nvPr>
            <p:ph type="ftr" sz="quarter" idx="15"/>
          </p:nvPr>
        </p:nvSpPr>
        <p:spPr/>
        <p:txBody>
          <a:bodyPr/>
          <a:lstStyle/>
          <a:p>
            <a:r>
              <a:rPr lang="fi-FI"/>
              <a:t> </a:t>
            </a:r>
            <a:endParaRPr lang="fi-FI" sz="800" dirty="0"/>
          </a:p>
        </p:txBody>
      </p:sp>
      <p:sp>
        <p:nvSpPr>
          <p:cNvPr id="13" name="Dian numeron paikkamerkki 12">
            <a:extLst>
              <a:ext uri="{FF2B5EF4-FFF2-40B4-BE49-F238E27FC236}">
                <a16:creationId xmlns:a16="http://schemas.microsoft.com/office/drawing/2014/main" id="{3243D802-D7DA-4432-9F62-ED041BD6C7B3}"/>
              </a:ext>
            </a:extLst>
          </p:cNvPr>
          <p:cNvSpPr>
            <a:spLocks noGrp="1"/>
          </p:cNvSpPr>
          <p:nvPr>
            <p:ph type="sldNum" sz="quarter" idx="16"/>
          </p:nvPr>
        </p:nvSpPr>
        <p:spPr/>
        <p:txBody>
          <a:bodyPr/>
          <a:lstStyle/>
          <a:p>
            <a:fld id="{E1791F18-F888-40AB-A1D6-2E1777E6306C}" type="slidenum">
              <a:rPr lang="fi-FI" smtClean="0"/>
              <a:pPr/>
              <a:t>‹#›</a:t>
            </a:fld>
            <a:endParaRPr lang="fi-FI" sz="800" dirty="0"/>
          </a:p>
        </p:txBody>
      </p:sp>
    </p:spTree>
    <p:extLst>
      <p:ext uri="{BB962C8B-B14F-4D97-AF65-F5344CB8AC3E}">
        <p14:creationId xmlns:p14="http://schemas.microsoft.com/office/powerpoint/2010/main" val="1403731468"/>
      </p:ext>
    </p:extLst>
  </p:cSld>
  <p:clrMapOvr>
    <a:overrideClrMapping bg1="lt1" tx1="dk1" bg2="lt2" tx2="dk2" accent1="accent1" accent2="accent2" accent3="accent3" accent4="accent4" accent5="accent5" accent6="accent6" hlink="hlink" folHlink="folHlink"/>
  </p:clrMapOvr>
  <p:hf hdr="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Otsikko + nimi (taustakulma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3F5C984-5134-4594-8263-67A1463BB3BA}"/>
              </a:ext>
            </a:extLst>
          </p:cNvPr>
          <p:cNvSpPr>
            <a:spLocks noGrp="1"/>
          </p:cNvSpPr>
          <p:nvPr>
            <p:ph type="ctrTitle" hasCustomPrompt="1"/>
          </p:nvPr>
        </p:nvSpPr>
        <p:spPr>
          <a:xfrm>
            <a:off x="1250414" y="1029600"/>
            <a:ext cx="6643172" cy="1465200"/>
          </a:xfrm>
        </p:spPr>
        <p:txBody>
          <a:bodyPr lIns="0" tIns="0" rIns="0" bIns="0" anchor="ctr" anchorCtr="0"/>
          <a:lstStyle>
            <a:lvl1pPr algn="ctr">
              <a:lnSpc>
                <a:spcPct val="90000"/>
              </a:lnSpc>
              <a:defRPr sz="5000">
                <a:solidFill>
                  <a:schemeClr val="tx2"/>
                </a:solidFill>
              </a:defRPr>
            </a:lvl1pPr>
          </a:lstStyle>
          <a:p>
            <a:r>
              <a:rPr lang="fi-FI" dirty="0"/>
              <a:t>Esityksen otsikko</a:t>
            </a:r>
            <a:br>
              <a:rPr lang="fi-FI" dirty="0"/>
            </a:br>
            <a:r>
              <a:rPr lang="fi-FI" dirty="0" err="1"/>
              <a:t>max</a:t>
            </a:r>
            <a:r>
              <a:rPr lang="fi-FI" dirty="0"/>
              <a:t>. kaksi riviä</a:t>
            </a:r>
          </a:p>
        </p:txBody>
      </p:sp>
      <p:sp>
        <p:nvSpPr>
          <p:cNvPr id="4" name="Päivämäärän paikkamerkki 3">
            <a:extLst>
              <a:ext uri="{FF2B5EF4-FFF2-40B4-BE49-F238E27FC236}">
                <a16:creationId xmlns:a16="http://schemas.microsoft.com/office/drawing/2014/main" id="{AA727513-56B5-403D-AB26-595F5858B2E8}"/>
              </a:ext>
            </a:extLst>
          </p:cNvPr>
          <p:cNvSpPr>
            <a:spLocks noGrp="1"/>
          </p:cNvSpPr>
          <p:nvPr>
            <p:ph type="dt" sz="half" idx="10"/>
          </p:nvPr>
        </p:nvSpPr>
        <p:spPr/>
        <p:txBody>
          <a:bodyPr/>
          <a:lstStyle/>
          <a:p>
            <a:r>
              <a:rPr lang="fi-FI"/>
              <a:t>1.12.2025</a:t>
            </a:r>
            <a:endParaRPr lang="fi-FI" dirty="0"/>
          </a:p>
        </p:txBody>
      </p:sp>
      <p:sp>
        <p:nvSpPr>
          <p:cNvPr id="5" name="Alatunnisteen paikkamerkki 4">
            <a:extLst>
              <a:ext uri="{FF2B5EF4-FFF2-40B4-BE49-F238E27FC236}">
                <a16:creationId xmlns:a16="http://schemas.microsoft.com/office/drawing/2014/main" id="{AAD77BF7-6094-48F6-A9EB-FC8D3468FCCD}"/>
              </a:ext>
            </a:extLst>
          </p:cNvPr>
          <p:cNvSpPr>
            <a:spLocks noGrp="1"/>
          </p:cNvSpPr>
          <p:nvPr>
            <p:ph type="ftr" sz="quarter" idx="11"/>
          </p:nvPr>
        </p:nvSpPr>
        <p:spPr/>
        <p:txBody>
          <a:bodyPr/>
          <a:lstStyle/>
          <a:p>
            <a:r>
              <a:rPr lang="fi-FI"/>
              <a:t> </a:t>
            </a:r>
            <a:endParaRPr lang="fi-FI" dirty="0"/>
          </a:p>
        </p:txBody>
      </p:sp>
      <p:sp>
        <p:nvSpPr>
          <p:cNvPr id="6" name="Dian numeron paikkamerkki 5">
            <a:extLst>
              <a:ext uri="{FF2B5EF4-FFF2-40B4-BE49-F238E27FC236}">
                <a16:creationId xmlns:a16="http://schemas.microsoft.com/office/drawing/2014/main" id="{528778A5-E67B-4991-BA1D-4B27CCE15703}"/>
              </a:ext>
            </a:extLst>
          </p:cNvPr>
          <p:cNvSpPr>
            <a:spLocks noGrp="1"/>
          </p:cNvSpPr>
          <p:nvPr>
            <p:ph type="sldNum" sz="quarter" idx="12"/>
          </p:nvPr>
        </p:nvSpPr>
        <p:spPr/>
        <p:txBody>
          <a:bodyPr/>
          <a:lstStyle/>
          <a:p>
            <a:fld id="{E1791F18-F888-40AB-A1D6-2E1777E6306C}" type="slidenum">
              <a:rPr lang="fi-FI" smtClean="0"/>
              <a:t>‹#›</a:t>
            </a:fld>
            <a:endParaRPr lang="fi-FI" dirty="0"/>
          </a:p>
        </p:txBody>
      </p:sp>
      <p:sp>
        <p:nvSpPr>
          <p:cNvPr id="11" name="Alaotsikko 2">
            <a:extLst>
              <a:ext uri="{FF2B5EF4-FFF2-40B4-BE49-F238E27FC236}">
                <a16:creationId xmlns:a16="http://schemas.microsoft.com/office/drawing/2014/main" id="{49882E55-62C4-4884-8EA5-1CDFCC6523B2}"/>
              </a:ext>
            </a:extLst>
          </p:cNvPr>
          <p:cNvSpPr>
            <a:spLocks noGrp="1"/>
          </p:cNvSpPr>
          <p:nvPr>
            <p:ph type="subTitle" idx="1" hasCustomPrompt="1"/>
          </p:nvPr>
        </p:nvSpPr>
        <p:spPr>
          <a:xfrm>
            <a:off x="1976034" y="2898000"/>
            <a:ext cx="5191932" cy="348895"/>
          </a:xfrm>
        </p:spPr>
        <p:txBody>
          <a:bodyPr lIns="0" tIns="0" rIns="0" bIns="0">
            <a:normAutofit/>
          </a:bodyPr>
          <a:lstStyle>
            <a:lvl1pPr marL="0" indent="0" algn="ctr">
              <a:lnSpc>
                <a:spcPct val="90000"/>
              </a:lnSpc>
              <a:spcBef>
                <a:spcPts val="0"/>
              </a:spcBef>
              <a:buNone/>
              <a:defRPr sz="2800" b="1" spc="-100" baseline="0">
                <a:solidFill>
                  <a:schemeClr val="tx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i-FI" dirty="0"/>
              <a:t>Etunimi Sukunimi</a:t>
            </a:r>
          </a:p>
        </p:txBody>
      </p:sp>
      <p:sp>
        <p:nvSpPr>
          <p:cNvPr id="12" name="Tekstin paikkamerkki 11">
            <a:extLst>
              <a:ext uri="{FF2B5EF4-FFF2-40B4-BE49-F238E27FC236}">
                <a16:creationId xmlns:a16="http://schemas.microsoft.com/office/drawing/2014/main" id="{49A11F1A-B8A2-4DF0-9A1C-1154B9B7068B}"/>
              </a:ext>
            </a:extLst>
          </p:cNvPr>
          <p:cNvSpPr>
            <a:spLocks noGrp="1"/>
          </p:cNvSpPr>
          <p:nvPr>
            <p:ph type="body" sz="quarter" idx="13" hasCustomPrompt="1"/>
          </p:nvPr>
        </p:nvSpPr>
        <p:spPr>
          <a:xfrm>
            <a:off x="1976034" y="3430655"/>
            <a:ext cx="5191930" cy="348895"/>
          </a:xfrm>
        </p:spPr>
        <p:txBody>
          <a:bodyPr lIns="0" tIns="0" rIns="0" bIns="0">
            <a:noAutofit/>
          </a:bodyPr>
          <a:lstStyle>
            <a:lvl1pPr marL="0" indent="0" algn="ctr">
              <a:lnSpc>
                <a:spcPct val="90000"/>
              </a:lnSpc>
              <a:spcBef>
                <a:spcPts val="0"/>
              </a:spcBef>
              <a:buNone/>
              <a:defRPr lang="fi-FI" sz="2600" b="0" kern="1200" spc="-100" baseline="0" dirty="0">
                <a:solidFill>
                  <a:schemeClr val="tx2"/>
                </a:solidFill>
                <a:latin typeface="+mn-lt"/>
                <a:ea typeface="+mn-ea"/>
                <a:cs typeface="+mn-cs"/>
              </a:defRPr>
            </a:lvl1pPr>
          </a:lstStyle>
          <a:p>
            <a:pPr lvl="0"/>
            <a:r>
              <a:rPr lang="fi-FI" dirty="0"/>
              <a:t>Titteli</a:t>
            </a:r>
          </a:p>
        </p:txBody>
      </p:sp>
    </p:spTree>
    <p:extLst>
      <p:ext uri="{BB962C8B-B14F-4D97-AF65-F5344CB8AC3E}">
        <p14:creationId xmlns:p14="http://schemas.microsoft.com/office/powerpoint/2010/main" val="274714827"/>
      </p:ext>
    </p:extLst>
  </p:cSld>
  <p:clrMapOvr>
    <a:masterClrMapping/>
  </p:clrMapOvr>
  <p:hf hdr="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Otsikko + alaotsikko (taustakuva)">
    <p:bg>
      <p:bgPr>
        <a:solidFill>
          <a:schemeClr val="bg1"/>
        </a:solidFill>
        <a:effectLst/>
      </p:bgPr>
    </p:bg>
    <p:spTree>
      <p:nvGrpSpPr>
        <p:cNvPr id="1" name=""/>
        <p:cNvGrpSpPr/>
        <p:nvPr/>
      </p:nvGrpSpPr>
      <p:grpSpPr>
        <a:xfrm>
          <a:off x="0" y="0"/>
          <a:ext cx="0" cy="0"/>
          <a:chOff x="0" y="0"/>
          <a:chExt cx="0" cy="0"/>
        </a:xfrm>
      </p:grpSpPr>
      <p:sp>
        <p:nvSpPr>
          <p:cNvPr id="7" name="Kuvan paikkamerkki 8">
            <a:extLst>
              <a:ext uri="{FF2B5EF4-FFF2-40B4-BE49-F238E27FC236}">
                <a16:creationId xmlns:a16="http://schemas.microsoft.com/office/drawing/2014/main" id="{E58BDBE1-BAFE-43B6-82CA-868FFFA0A589}"/>
              </a:ext>
            </a:extLst>
          </p:cNvPr>
          <p:cNvSpPr>
            <a:spLocks noGrp="1"/>
          </p:cNvSpPr>
          <p:nvPr>
            <p:ph type="pic" sz="quarter" idx="13" hasCustomPrompt="1"/>
          </p:nvPr>
        </p:nvSpPr>
        <p:spPr>
          <a:xfrm>
            <a:off x="0" y="0"/>
            <a:ext cx="9144000" cy="4311650"/>
          </a:xfrm>
          <a:blipFill dpi="0" rotWithShape="1">
            <a:blip r:embed="rId2">
              <a:extLst>
                <a:ext uri="{28A0092B-C50C-407E-A947-70E740481C1C}">
                  <a14:useLocalDpi xmlns:a14="http://schemas.microsoft.com/office/drawing/2010/main" val="0"/>
                </a:ext>
              </a:extLst>
            </a:blip>
            <a:srcRect/>
            <a:stretch>
              <a:fillRect/>
            </a:stretch>
          </a:blipFill>
        </p:spPr>
        <p:txBody>
          <a:bodyPr/>
          <a:lstStyle>
            <a:lvl1pPr algn="ctr">
              <a:buNone/>
              <a:defRPr>
                <a:solidFill>
                  <a:schemeClr val="bg1"/>
                </a:solidFill>
              </a:defRPr>
            </a:lvl1pPr>
          </a:lstStyle>
          <a:p>
            <a:r>
              <a:rPr lang="fi-FI" dirty="0"/>
              <a:t> </a:t>
            </a:r>
          </a:p>
        </p:txBody>
      </p:sp>
      <p:sp>
        <p:nvSpPr>
          <p:cNvPr id="2" name="Otsikko 1">
            <a:extLst>
              <a:ext uri="{FF2B5EF4-FFF2-40B4-BE49-F238E27FC236}">
                <a16:creationId xmlns:a16="http://schemas.microsoft.com/office/drawing/2014/main" id="{83F5C984-5134-4594-8263-67A1463BB3BA}"/>
              </a:ext>
            </a:extLst>
          </p:cNvPr>
          <p:cNvSpPr>
            <a:spLocks noGrp="1"/>
          </p:cNvSpPr>
          <p:nvPr>
            <p:ph type="ctrTitle" hasCustomPrompt="1"/>
          </p:nvPr>
        </p:nvSpPr>
        <p:spPr>
          <a:xfrm>
            <a:off x="381600" y="831600"/>
            <a:ext cx="8380800" cy="1893600"/>
          </a:xfrm>
        </p:spPr>
        <p:txBody>
          <a:bodyPr lIns="0" tIns="0" rIns="0" bIns="0" anchor="ctr" anchorCtr="0"/>
          <a:lstStyle>
            <a:lvl1pPr algn="ctr">
              <a:lnSpc>
                <a:spcPct val="90000"/>
              </a:lnSpc>
              <a:defRPr sz="5500">
                <a:solidFill>
                  <a:schemeClr val="bg1"/>
                </a:solidFill>
              </a:defRPr>
            </a:lvl1pPr>
          </a:lstStyle>
          <a:p>
            <a:r>
              <a:rPr lang="fi-FI" dirty="0"/>
              <a:t>Esityksen</a:t>
            </a:r>
            <a:br>
              <a:rPr lang="fi-FI" dirty="0"/>
            </a:br>
            <a:r>
              <a:rPr lang="fi-FI" dirty="0"/>
              <a:t>otsikko</a:t>
            </a:r>
          </a:p>
        </p:txBody>
      </p:sp>
      <p:sp>
        <p:nvSpPr>
          <p:cNvPr id="3" name="Alaotsikko 2">
            <a:extLst>
              <a:ext uri="{FF2B5EF4-FFF2-40B4-BE49-F238E27FC236}">
                <a16:creationId xmlns:a16="http://schemas.microsoft.com/office/drawing/2014/main" id="{57279576-F32C-46A8-B192-0132E7F4DFB7}"/>
              </a:ext>
            </a:extLst>
          </p:cNvPr>
          <p:cNvSpPr>
            <a:spLocks noGrp="1"/>
          </p:cNvSpPr>
          <p:nvPr>
            <p:ph type="subTitle" idx="1"/>
          </p:nvPr>
        </p:nvSpPr>
        <p:spPr>
          <a:xfrm>
            <a:off x="381600" y="2898000"/>
            <a:ext cx="8380800" cy="997200"/>
          </a:xfrm>
        </p:spPr>
        <p:txBody>
          <a:bodyPr lIns="0" tIns="0" rIns="0" bIns="0"/>
          <a:lstStyle>
            <a:lvl1pPr marL="0" indent="0" algn="ctr">
              <a:lnSpc>
                <a:spcPct val="90000"/>
              </a:lnSpc>
              <a:spcBef>
                <a:spcPts val="0"/>
              </a:spcBef>
              <a:buNone/>
              <a:defRPr sz="3200" spc="-100" baseline="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i-FI"/>
              <a:t>Muokkaa alaotsikon perustyyliä napsautt.</a:t>
            </a:r>
            <a:endParaRPr lang="fi-FI" dirty="0"/>
          </a:p>
        </p:txBody>
      </p:sp>
      <p:sp>
        <p:nvSpPr>
          <p:cNvPr id="4" name="Päivämäärän paikkamerkki 3">
            <a:extLst>
              <a:ext uri="{FF2B5EF4-FFF2-40B4-BE49-F238E27FC236}">
                <a16:creationId xmlns:a16="http://schemas.microsoft.com/office/drawing/2014/main" id="{AA727513-56B5-403D-AB26-595F5858B2E8}"/>
              </a:ext>
            </a:extLst>
          </p:cNvPr>
          <p:cNvSpPr>
            <a:spLocks noGrp="1"/>
          </p:cNvSpPr>
          <p:nvPr>
            <p:ph type="dt" sz="half" idx="10"/>
          </p:nvPr>
        </p:nvSpPr>
        <p:spPr/>
        <p:txBody>
          <a:bodyPr/>
          <a:lstStyle/>
          <a:p>
            <a:r>
              <a:rPr lang="fi-FI"/>
              <a:t>1.12.2025</a:t>
            </a:r>
            <a:endParaRPr lang="fi-FI" dirty="0"/>
          </a:p>
        </p:txBody>
      </p:sp>
      <p:sp>
        <p:nvSpPr>
          <p:cNvPr id="5" name="Alatunnisteen paikkamerkki 4">
            <a:extLst>
              <a:ext uri="{FF2B5EF4-FFF2-40B4-BE49-F238E27FC236}">
                <a16:creationId xmlns:a16="http://schemas.microsoft.com/office/drawing/2014/main" id="{AAD77BF7-6094-48F6-A9EB-FC8D3468FCCD}"/>
              </a:ext>
            </a:extLst>
          </p:cNvPr>
          <p:cNvSpPr>
            <a:spLocks noGrp="1"/>
          </p:cNvSpPr>
          <p:nvPr>
            <p:ph type="ftr" sz="quarter" idx="11"/>
          </p:nvPr>
        </p:nvSpPr>
        <p:spPr/>
        <p:txBody>
          <a:bodyPr/>
          <a:lstStyle/>
          <a:p>
            <a:r>
              <a:rPr lang="fi-FI"/>
              <a:t> </a:t>
            </a:r>
            <a:endParaRPr lang="fi-FI" dirty="0"/>
          </a:p>
        </p:txBody>
      </p:sp>
      <p:sp>
        <p:nvSpPr>
          <p:cNvPr id="6" name="Dian numeron paikkamerkki 5">
            <a:extLst>
              <a:ext uri="{FF2B5EF4-FFF2-40B4-BE49-F238E27FC236}">
                <a16:creationId xmlns:a16="http://schemas.microsoft.com/office/drawing/2014/main" id="{528778A5-E67B-4991-BA1D-4B27CCE15703}"/>
              </a:ext>
            </a:extLst>
          </p:cNvPr>
          <p:cNvSpPr>
            <a:spLocks noGrp="1"/>
          </p:cNvSpPr>
          <p:nvPr>
            <p:ph type="sldNum" sz="quarter" idx="12"/>
          </p:nvPr>
        </p:nvSpPr>
        <p:spPr/>
        <p:txBody>
          <a:bodyPr/>
          <a:lstStyle/>
          <a:p>
            <a:fld id="{E1791F18-F888-40AB-A1D6-2E1777E6306C}" type="slidenum">
              <a:rPr lang="fi-FI" smtClean="0"/>
              <a:t>‹#›</a:t>
            </a:fld>
            <a:endParaRPr lang="fi-FI" dirty="0"/>
          </a:p>
        </p:txBody>
      </p:sp>
    </p:spTree>
    <p:extLst>
      <p:ext uri="{BB962C8B-B14F-4D97-AF65-F5344CB8AC3E}">
        <p14:creationId xmlns:p14="http://schemas.microsoft.com/office/powerpoint/2010/main" val="1811830114"/>
      </p:ext>
    </p:extLst>
  </p:cSld>
  <p:clrMapOvr>
    <a:masterClrMapping/>
  </p:clrMapOvr>
  <p:hf hdr="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Väliotsikko (taustakuva1)">
    <p:bg>
      <p:bgPr>
        <a:solidFill>
          <a:schemeClr val="bg1"/>
        </a:solidFill>
        <a:effectLst/>
      </p:bgPr>
    </p:bg>
    <p:spTree>
      <p:nvGrpSpPr>
        <p:cNvPr id="1" name=""/>
        <p:cNvGrpSpPr/>
        <p:nvPr/>
      </p:nvGrpSpPr>
      <p:grpSpPr>
        <a:xfrm>
          <a:off x="0" y="0"/>
          <a:ext cx="0" cy="0"/>
          <a:chOff x="0" y="0"/>
          <a:chExt cx="0" cy="0"/>
        </a:xfrm>
      </p:grpSpPr>
      <p:sp>
        <p:nvSpPr>
          <p:cNvPr id="7" name="Kuvan paikkamerkki 8">
            <a:extLst>
              <a:ext uri="{FF2B5EF4-FFF2-40B4-BE49-F238E27FC236}">
                <a16:creationId xmlns:a16="http://schemas.microsoft.com/office/drawing/2014/main" id="{21517C20-7C95-467C-9D70-293FF413D52C}"/>
              </a:ext>
            </a:extLst>
          </p:cNvPr>
          <p:cNvSpPr>
            <a:spLocks noGrp="1"/>
          </p:cNvSpPr>
          <p:nvPr>
            <p:ph type="pic" sz="quarter" idx="13" hasCustomPrompt="1"/>
          </p:nvPr>
        </p:nvSpPr>
        <p:spPr>
          <a:xfrm>
            <a:off x="0" y="0"/>
            <a:ext cx="9144000" cy="4311650"/>
          </a:xfrm>
          <a:blipFill>
            <a:blip r:embed="rId2"/>
            <a:stretch>
              <a:fillRect/>
            </a:stretch>
          </a:blipFill>
        </p:spPr>
        <p:txBody>
          <a:bodyPr/>
          <a:lstStyle>
            <a:lvl1pPr algn="ctr">
              <a:buNone/>
              <a:defRPr>
                <a:solidFill>
                  <a:schemeClr val="bg1"/>
                </a:solidFill>
              </a:defRPr>
            </a:lvl1pPr>
          </a:lstStyle>
          <a:p>
            <a:r>
              <a:rPr lang="fi-FI" dirty="0"/>
              <a:t> </a:t>
            </a:r>
          </a:p>
        </p:txBody>
      </p:sp>
      <p:sp>
        <p:nvSpPr>
          <p:cNvPr id="2" name="Otsikko 1">
            <a:extLst>
              <a:ext uri="{FF2B5EF4-FFF2-40B4-BE49-F238E27FC236}">
                <a16:creationId xmlns:a16="http://schemas.microsoft.com/office/drawing/2014/main" id="{83F5C984-5134-4594-8263-67A1463BB3BA}"/>
              </a:ext>
            </a:extLst>
          </p:cNvPr>
          <p:cNvSpPr>
            <a:spLocks noGrp="1"/>
          </p:cNvSpPr>
          <p:nvPr>
            <p:ph type="ctrTitle" hasCustomPrompt="1"/>
          </p:nvPr>
        </p:nvSpPr>
        <p:spPr>
          <a:xfrm>
            <a:off x="1143000" y="1026000"/>
            <a:ext cx="6858000" cy="1893600"/>
          </a:xfrm>
        </p:spPr>
        <p:txBody>
          <a:bodyPr lIns="0" tIns="0" rIns="0" bIns="0" anchor="ctr" anchorCtr="0"/>
          <a:lstStyle>
            <a:lvl1pPr algn="l">
              <a:lnSpc>
                <a:spcPct val="90000"/>
              </a:lnSpc>
              <a:defRPr sz="5500">
                <a:solidFill>
                  <a:schemeClr val="bg1"/>
                </a:solidFill>
              </a:defRPr>
            </a:lvl1pPr>
          </a:lstStyle>
          <a:p>
            <a:r>
              <a:rPr lang="fi-FI" dirty="0"/>
              <a:t>Esityksen väliotsikko</a:t>
            </a:r>
          </a:p>
        </p:txBody>
      </p:sp>
      <p:sp>
        <p:nvSpPr>
          <p:cNvPr id="4" name="Päivämäärän paikkamerkki 3">
            <a:extLst>
              <a:ext uri="{FF2B5EF4-FFF2-40B4-BE49-F238E27FC236}">
                <a16:creationId xmlns:a16="http://schemas.microsoft.com/office/drawing/2014/main" id="{AA727513-56B5-403D-AB26-595F5858B2E8}"/>
              </a:ext>
            </a:extLst>
          </p:cNvPr>
          <p:cNvSpPr>
            <a:spLocks noGrp="1"/>
          </p:cNvSpPr>
          <p:nvPr>
            <p:ph type="dt" sz="half" idx="10"/>
          </p:nvPr>
        </p:nvSpPr>
        <p:spPr/>
        <p:txBody>
          <a:bodyPr/>
          <a:lstStyle/>
          <a:p>
            <a:r>
              <a:rPr lang="fi-FI"/>
              <a:t>1.12.2025</a:t>
            </a:r>
            <a:endParaRPr lang="fi-FI" dirty="0"/>
          </a:p>
        </p:txBody>
      </p:sp>
      <p:sp>
        <p:nvSpPr>
          <p:cNvPr id="5" name="Alatunnisteen paikkamerkki 4">
            <a:extLst>
              <a:ext uri="{FF2B5EF4-FFF2-40B4-BE49-F238E27FC236}">
                <a16:creationId xmlns:a16="http://schemas.microsoft.com/office/drawing/2014/main" id="{AAD77BF7-6094-48F6-A9EB-FC8D3468FCCD}"/>
              </a:ext>
            </a:extLst>
          </p:cNvPr>
          <p:cNvSpPr>
            <a:spLocks noGrp="1"/>
          </p:cNvSpPr>
          <p:nvPr>
            <p:ph type="ftr" sz="quarter" idx="11"/>
          </p:nvPr>
        </p:nvSpPr>
        <p:spPr/>
        <p:txBody>
          <a:bodyPr/>
          <a:lstStyle/>
          <a:p>
            <a:r>
              <a:rPr lang="fi-FI"/>
              <a:t> </a:t>
            </a:r>
            <a:endParaRPr lang="fi-FI" dirty="0"/>
          </a:p>
        </p:txBody>
      </p:sp>
      <p:sp>
        <p:nvSpPr>
          <p:cNvPr id="6" name="Dian numeron paikkamerkki 5">
            <a:extLst>
              <a:ext uri="{FF2B5EF4-FFF2-40B4-BE49-F238E27FC236}">
                <a16:creationId xmlns:a16="http://schemas.microsoft.com/office/drawing/2014/main" id="{528778A5-E67B-4991-BA1D-4B27CCE15703}"/>
              </a:ext>
            </a:extLst>
          </p:cNvPr>
          <p:cNvSpPr>
            <a:spLocks noGrp="1"/>
          </p:cNvSpPr>
          <p:nvPr>
            <p:ph type="sldNum" sz="quarter" idx="12"/>
          </p:nvPr>
        </p:nvSpPr>
        <p:spPr/>
        <p:txBody>
          <a:bodyPr/>
          <a:lstStyle/>
          <a:p>
            <a:fld id="{E1791F18-F888-40AB-A1D6-2E1777E6306C}" type="slidenum">
              <a:rPr lang="fi-FI" smtClean="0"/>
              <a:t>‹#›</a:t>
            </a:fld>
            <a:endParaRPr lang="fi-FI" dirty="0"/>
          </a:p>
        </p:txBody>
      </p:sp>
    </p:spTree>
    <p:extLst>
      <p:ext uri="{BB962C8B-B14F-4D97-AF65-F5344CB8AC3E}">
        <p14:creationId xmlns:p14="http://schemas.microsoft.com/office/powerpoint/2010/main" val="3857573399"/>
      </p:ext>
    </p:extLst>
  </p:cSld>
  <p:clrMapOvr>
    <a:overrideClrMapping bg1="lt1" tx1="dk1" bg2="lt2" tx2="dk2" accent1="accent1" accent2="accent2" accent3="accent3" accent4="accent4" accent5="accent5" accent6="accent6" hlink="hlink" folHlink="folHlink"/>
  </p:clrMapOvr>
  <p:hf hdr="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Väliotsikko (taustakuva2)">
    <p:bg>
      <p:bgPr>
        <a:solidFill>
          <a:schemeClr val="bg1"/>
        </a:solidFill>
        <a:effectLst/>
      </p:bgPr>
    </p:bg>
    <p:spTree>
      <p:nvGrpSpPr>
        <p:cNvPr id="1" name=""/>
        <p:cNvGrpSpPr/>
        <p:nvPr/>
      </p:nvGrpSpPr>
      <p:grpSpPr>
        <a:xfrm>
          <a:off x="0" y="0"/>
          <a:ext cx="0" cy="0"/>
          <a:chOff x="0" y="0"/>
          <a:chExt cx="0" cy="0"/>
        </a:xfrm>
      </p:grpSpPr>
      <p:sp>
        <p:nvSpPr>
          <p:cNvPr id="8" name="Kuvan paikkamerkki 8">
            <a:extLst>
              <a:ext uri="{FF2B5EF4-FFF2-40B4-BE49-F238E27FC236}">
                <a16:creationId xmlns:a16="http://schemas.microsoft.com/office/drawing/2014/main" id="{B4EA345E-6172-4775-AC93-7CE35C4BFDEB}"/>
              </a:ext>
            </a:extLst>
          </p:cNvPr>
          <p:cNvSpPr>
            <a:spLocks noGrp="1"/>
          </p:cNvSpPr>
          <p:nvPr>
            <p:ph type="pic" sz="quarter" idx="13" hasCustomPrompt="1"/>
          </p:nvPr>
        </p:nvSpPr>
        <p:spPr>
          <a:xfrm>
            <a:off x="0" y="0"/>
            <a:ext cx="9144000" cy="4311650"/>
          </a:xfrm>
          <a:blipFill>
            <a:blip r:embed="rId2"/>
            <a:stretch>
              <a:fillRect/>
            </a:stretch>
          </a:blipFill>
        </p:spPr>
        <p:txBody>
          <a:bodyPr/>
          <a:lstStyle>
            <a:lvl1pPr algn="ctr">
              <a:buNone/>
              <a:defRPr>
                <a:solidFill>
                  <a:schemeClr val="bg1"/>
                </a:solidFill>
              </a:defRPr>
            </a:lvl1pPr>
          </a:lstStyle>
          <a:p>
            <a:r>
              <a:rPr lang="fi-FI" dirty="0"/>
              <a:t> </a:t>
            </a:r>
          </a:p>
        </p:txBody>
      </p:sp>
      <p:sp>
        <p:nvSpPr>
          <p:cNvPr id="4" name="Päivämäärän paikkamerkki 3">
            <a:extLst>
              <a:ext uri="{FF2B5EF4-FFF2-40B4-BE49-F238E27FC236}">
                <a16:creationId xmlns:a16="http://schemas.microsoft.com/office/drawing/2014/main" id="{AA727513-56B5-403D-AB26-595F5858B2E8}"/>
              </a:ext>
            </a:extLst>
          </p:cNvPr>
          <p:cNvSpPr>
            <a:spLocks noGrp="1"/>
          </p:cNvSpPr>
          <p:nvPr>
            <p:ph type="dt" sz="half" idx="10"/>
          </p:nvPr>
        </p:nvSpPr>
        <p:spPr/>
        <p:txBody>
          <a:bodyPr/>
          <a:lstStyle/>
          <a:p>
            <a:r>
              <a:rPr lang="fi-FI"/>
              <a:t>1.12.2025</a:t>
            </a:r>
            <a:endParaRPr lang="fi-FI" dirty="0"/>
          </a:p>
        </p:txBody>
      </p:sp>
      <p:sp>
        <p:nvSpPr>
          <p:cNvPr id="5" name="Alatunnisteen paikkamerkki 4">
            <a:extLst>
              <a:ext uri="{FF2B5EF4-FFF2-40B4-BE49-F238E27FC236}">
                <a16:creationId xmlns:a16="http://schemas.microsoft.com/office/drawing/2014/main" id="{AAD77BF7-6094-48F6-A9EB-FC8D3468FCCD}"/>
              </a:ext>
            </a:extLst>
          </p:cNvPr>
          <p:cNvSpPr>
            <a:spLocks noGrp="1"/>
          </p:cNvSpPr>
          <p:nvPr>
            <p:ph type="ftr" sz="quarter" idx="11"/>
          </p:nvPr>
        </p:nvSpPr>
        <p:spPr/>
        <p:txBody>
          <a:bodyPr/>
          <a:lstStyle/>
          <a:p>
            <a:r>
              <a:rPr lang="fi-FI"/>
              <a:t> </a:t>
            </a:r>
            <a:endParaRPr lang="fi-FI" dirty="0"/>
          </a:p>
        </p:txBody>
      </p:sp>
      <p:sp>
        <p:nvSpPr>
          <p:cNvPr id="6" name="Dian numeron paikkamerkki 5">
            <a:extLst>
              <a:ext uri="{FF2B5EF4-FFF2-40B4-BE49-F238E27FC236}">
                <a16:creationId xmlns:a16="http://schemas.microsoft.com/office/drawing/2014/main" id="{528778A5-E67B-4991-BA1D-4B27CCE15703}"/>
              </a:ext>
            </a:extLst>
          </p:cNvPr>
          <p:cNvSpPr>
            <a:spLocks noGrp="1"/>
          </p:cNvSpPr>
          <p:nvPr>
            <p:ph type="sldNum" sz="quarter" idx="12"/>
          </p:nvPr>
        </p:nvSpPr>
        <p:spPr/>
        <p:txBody>
          <a:bodyPr/>
          <a:lstStyle/>
          <a:p>
            <a:fld id="{E1791F18-F888-40AB-A1D6-2E1777E6306C}" type="slidenum">
              <a:rPr lang="fi-FI" smtClean="0"/>
              <a:t>‹#›</a:t>
            </a:fld>
            <a:endParaRPr lang="fi-FI" dirty="0"/>
          </a:p>
        </p:txBody>
      </p:sp>
      <p:sp>
        <p:nvSpPr>
          <p:cNvPr id="7" name="Otsikko 1">
            <a:extLst>
              <a:ext uri="{FF2B5EF4-FFF2-40B4-BE49-F238E27FC236}">
                <a16:creationId xmlns:a16="http://schemas.microsoft.com/office/drawing/2014/main" id="{55B72F3F-7DE9-4F2F-A071-63EF77545060}"/>
              </a:ext>
            </a:extLst>
          </p:cNvPr>
          <p:cNvSpPr>
            <a:spLocks noGrp="1"/>
          </p:cNvSpPr>
          <p:nvPr>
            <p:ph type="ctrTitle" hasCustomPrompt="1"/>
          </p:nvPr>
        </p:nvSpPr>
        <p:spPr>
          <a:xfrm>
            <a:off x="1143000" y="1026000"/>
            <a:ext cx="6858000" cy="1893600"/>
          </a:xfrm>
        </p:spPr>
        <p:txBody>
          <a:bodyPr lIns="0" tIns="0" rIns="0" bIns="0" anchor="ctr" anchorCtr="0"/>
          <a:lstStyle>
            <a:lvl1pPr algn="l">
              <a:lnSpc>
                <a:spcPct val="90000"/>
              </a:lnSpc>
              <a:defRPr sz="5500">
                <a:solidFill>
                  <a:schemeClr val="bg1"/>
                </a:solidFill>
              </a:defRPr>
            </a:lvl1pPr>
          </a:lstStyle>
          <a:p>
            <a:r>
              <a:rPr lang="fi-FI" dirty="0"/>
              <a:t>Esityksen väliotsikko</a:t>
            </a:r>
          </a:p>
        </p:txBody>
      </p:sp>
    </p:spTree>
    <p:extLst>
      <p:ext uri="{BB962C8B-B14F-4D97-AF65-F5344CB8AC3E}">
        <p14:creationId xmlns:p14="http://schemas.microsoft.com/office/powerpoint/2010/main" val="253761826"/>
      </p:ext>
    </p:extLst>
  </p:cSld>
  <p:clrMapOvr>
    <a:overrideClrMapping bg1="lt1" tx1="dk1" bg2="lt2" tx2="dk2" accent1="accent1" accent2="accent2" accent3="accent3" accent4="accent4" accent5="accent5" accent6="accent6" hlink="hlink" folHlink="folHlink"/>
  </p:clrMapOvr>
  <p:hf hdr="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Väliotsikko + alaotsikko (taustakuva)">
    <p:bg>
      <p:bgPr>
        <a:solidFill>
          <a:schemeClr val="bg1"/>
        </a:solidFill>
        <a:effectLst/>
      </p:bgPr>
    </p:bg>
    <p:spTree>
      <p:nvGrpSpPr>
        <p:cNvPr id="1" name=""/>
        <p:cNvGrpSpPr/>
        <p:nvPr/>
      </p:nvGrpSpPr>
      <p:grpSpPr>
        <a:xfrm>
          <a:off x="0" y="0"/>
          <a:ext cx="0" cy="0"/>
          <a:chOff x="0" y="0"/>
          <a:chExt cx="0" cy="0"/>
        </a:xfrm>
      </p:grpSpPr>
      <p:sp>
        <p:nvSpPr>
          <p:cNvPr id="8" name="Kuvan paikkamerkki 8">
            <a:extLst>
              <a:ext uri="{FF2B5EF4-FFF2-40B4-BE49-F238E27FC236}">
                <a16:creationId xmlns:a16="http://schemas.microsoft.com/office/drawing/2014/main" id="{416E6657-F3A3-499F-9137-20A119FE2D5D}"/>
              </a:ext>
            </a:extLst>
          </p:cNvPr>
          <p:cNvSpPr>
            <a:spLocks noGrp="1"/>
          </p:cNvSpPr>
          <p:nvPr>
            <p:ph type="pic" sz="quarter" idx="13" hasCustomPrompt="1"/>
          </p:nvPr>
        </p:nvSpPr>
        <p:spPr>
          <a:xfrm>
            <a:off x="0" y="0"/>
            <a:ext cx="9144000" cy="4311650"/>
          </a:xfrm>
          <a:blipFill>
            <a:blip r:embed="rId2"/>
            <a:stretch>
              <a:fillRect/>
            </a:stretch>
          </a:blipFill>
        </p:spPr>
        <p:txBody>
          <a:bodyPr/>
          <a:lstStyle>
            <a:lvl1pPr algn="ctr">
              <a:buNone/>
              <a:defRPr>
                <a:solidFill>
                  <a:schemeClr val="bg1"/>
                </a:solidFill>
              </a:defRPr>
            </a:lvl1pPr>
          </a:lstStyle>
          <a:p>
            <a:r>
              <a:rPr lang="fi-FI" dirty="0"/>
              <a:t> </a:t>
            </a:r>
          </a:p>
        </p:txBody>
      </p:sp>
      <p:sp>
        <p:nvSpPr>
          <p:cNvPr id="2" name="Otsikko 1">
            <a:extLst>
              <a:ext uri="{FF2B5EF4-FFF2-40B4-BE49-F238E27FC236}">
                <a16:creationId xmlns:a16="http://schemas.microsoft.com/office/drawing/2014/main" id="{83F5C984-5134-4594-8263-67A1463BB3BA}"/>
              </a:ext>
            </a:extLst>
          </p:cNvPr>
          <p:cNvSpPr>
            <a:spLocks noGrp="1"/>
          </p:cNvSpPr>
          <p:nvPr>
            <p:ph type="ctrTitle" hasCustomPrompt="1"/>
          </p:nvPr>
        </p:nvSpPr>
        <p:spPr>
          <a:xfrm>
            <a:off x="1143000" y="1026000"/>
            <a:ext cx="6858000" cy="956031"/>
          </a:xfrm>
        </p:spPr>
        <p:txBody>
          <a:bodyPr lIns="0" tIns="0" rIns="0" bIns="0" anchor="b" anchorCtr="0">
            <a:normAutofit/>
          </a:bodyPr>
          <a:lstStyle>
            <a:lvl1pPr algn="l">
              <a:lnSpc>
                <a:spcPct val="90000"/>
              </a:lnSpc>
              <a:defRPr sz="5500">
                <a:solidFill>
                  <a:schemeClr val="bg1"/>
                </a:solidFill>
              </a:defRPr>
            </a:lvl1pPr>
          </a:lstStyle>
          <a:p>
            <a:r>
              <a:rPr lang="fi-FI" dirty="0"/>
              <a:t>Väliotsikko</a:t>
            </a:r>
          </a:p>
        </p:txBody>
      </p:sp>
      <p:sp>
        <p:nvSpPr>
          <p:cNvPr id="3" name="Alaotsikko 2">
            <a:extLst>
              <a:ext uri="{FF2B5EF4-FFF2-40B4-BE49-F238E27FC236}">
                <a16:creationId xmlns:a16="http://schemas.microsoft.com/office/drawing/2014/main" id="{57279576-F32C-46A8-B192-0132E7F4DFB7}"/>
              </a:ext>
            </a:extLst>
          </p:cNvPr>
          <p:cNvSpPr>
            <a:spLocks noGrp="1"/>
          </p:cNvSpPr>
          <p:nvPr>
            <p:ph type="subTitle" idx="1"/>
          </p:nvPr>
        </p:nvSpPr>
        <p:spPr>
          <a:xfrm>
            <a:off x="1143000" y="1998000"/>
            <a:ext cx="6858000" cy="950400"/>
          </a:xfrm>
        </p:spPr>
        <p:txBody>
          <a:bodyPr lIns="0" tIns="0" rIns="0" bIns="0"/>
          <a:lstStyle>
            <a:lvl1pPr marL="0" indent="0" algn="l">
              <a:lnSpc>
                <a:spcPct val="90000"/>
              </a:lnSpc>
              <a:spcBef>
                <a:spcPts val="0"/>
              </a:spcBef>
              <a:buNone/>
              <a:defRPr sz="3200" spc="-100" baseline="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i-FI"/>
              <a:t>Muokkaa alaotsikon perustyyliä napsautt.</a:t>
            </a:r>
            <a:endParaRPr lang="fi-FI" dirty="0"/>
          </a:p>
        </p:txBody>
      </p:sp>
      <p:sp>
        <p:nvSpPr>
          <p:cNvPr id="4" name="Päivämäärän paikkamerkki 3">
            <a:extLst>
              <a:ext uri="{FF2B5EF4-FFF2-40B4-BE49-F238E27FC236}">
                <a16:creationId xmlns:a16="http://schemas.microsoft.com/office/drawing/2014/main" id="{AA727513-56B5-403D-AB26-595F5858B2E8}"/>
              </a:ext>
            </a:extLst>
          </p:cNvPr>
          <p:cNvSpPr>
            <a:spLocks noGrp="1"/>
          </p:cNvSpPr>
          <p:nvPr>
            <p:ph type="dt" sz="half" idx="10"/>
          </p:nvPr>
        </p:nvSpPr>
        <p:spPr/>
        <p:txBody>
          <a:bodyPr/>
          <a:lstStyle/>
          <a:p>
            <a:r>
              <a:rPr lang="fi-FI"/>
              <a:t>1.12.2025</a:t>
            </a:r>
            <a:endParaRPr lang="fi-FI" dirty="0"/>
          </a:p>
        </p:txBody>
      </p:sp>
      <p:sp>
        <p:nvSpPr>
          <p:cNvPr id="5" name="Alatunnisteen paikkamerkki 4">
            <a:extLst>
              <a:ext uri="{FF2B5EF4-FFF2-40B4-BE49-F238E27FC236}">
                <a16:creationId xmlns:a16="http://schemas.microsoft.com/office/drawing/2014/main" id="{AAD77BF7-6094-48F6-A9EB-FC8D3468FCCD}"/>
              </a:ext>
            </a:extLst>
          </p:cNvPr>
          <p:cNvSpPr>
            <a:spLocks noGrp="1"/>
          </p:cNvSpPr>
          <p:nvPr>
            <p:ph type="ftr" sz="quarter" idx="11"/>
          </p:nvPr>
        </p:nvSpPr>
        <p:spPr/>
        <p:txBody>
          <a:bodyPr/>
          <a:lstStyle/>
          <a:p>
            <a:r>
              <a:rPr lang="fi-FI"/>
              <a:t> </a:t>
            </a:r>
            <a:endParaRPr lang="fi-FI" dirty="0"/>
          </a:p>
        </p:txBody>
      </p:sp>
      <p:sp>
        <p:nvSpPr>
          <p:cNvPr id="6" name="Dian numeron paikkamerkki 5">
            <a:extLst>
              <a:ext uri="{FF2B5EF4-FFF2-40B4-BE49-F238E27FC236}">
                <a16:creationId xmlns:a16="http://schemas.microsoft.com/office/drawing/2014/main" id="{528778A5-E67B-4991-BA1D-4B27CCE15703}"/>
              </a:ext>
            </a:extLst>
          </p:cNvPr>
          <p:cNvSpPr>
            <a:spLocks noGrp="1"/>
          </p:cNvSpPr>
          <p:nvPr>
            <p:ph type="sldNum" sz="quarter" idx="12"/>
          </p:nvPr>
        </p:nvSpPr>
        <p:spPr/>
        <p:txBody>
          <a:bodyPr/>
          <a:lstStyle/>
          <a:p>
            <a:fld id="{E1791F18-F888-40AB-A1D6-2E1777E6306C}" type="slidenum">
              <a:rPr lang="fi-FI" smtClean="0"/>
              <a:t>‹#›</a:t>
            </a:fld>
            <a:endParaRPr lang="fi-FI" dirty="0"/>
          </a:p>
        </p:txBody>
      </p:sp>
    </p:spTree>
    <p:extLst>
      <p:ext uri="{BB962C8B-B14F-4D97-AF65-F5344CB8AC3E}">
        <p14:creationId xmlns:p14="http://schemas.microsoft.com/office/powerpoint/2010/main" val="4147961474"/>
      </p:ext>
    </p:extLst>
  </p:cSld>
  <p:clrMapOvr>
    <a:overrideClrMapping bg1="lt1" tx1="dk1" bg2="lt2" tx2="dk2" accent1="accent1" accent2="accent2" accent3="accent3" accent4="accent4" accent5="accent5" accent6="accent6" hlink="hlink" folHlink="folHlink"/>
  </p:clrMapOvr>
  <p:hf hdr="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B9973F0A-302A-47E4-B121-3BF6B0CEAC8F}"/>
              </a:ext>
            </a:extLst>
          </p:cNvPr>
          <p:cNvSpPr>
            <a:spLocks noGrp="1"/>
          </p:cNvSpPr>
          <p:nvPr>
            <p:ph type="title"/>
          </p:nvPr>
        </p:nvSpPr>
        <p:spPr>
          <a:xfrm>
            <a:off x="628650" y="273844"/>
            <a:ext cx="7886700" cy="994172"/>
          </a:xfrm>
          <a:prstGeom prst="rect">
            <a:avLst/>
          </a:prstGeom>
        </p:spPr>
        <p:txBody>
          <a:bodyPr vert="horz" lIns="0" tIns="0" rIns="0" bIns="0" rtlCol="0" anchor="ctr">
            <a:normAutofit/>
          </a:bodyPr>
          <a:lstStyle/>
          <a:p>
            <a:endParaRPr lang="fi-FI" dirty="0"/>
          </a:p>
        </p:txBody>
      </p:sp>
      <p:sp>
        <p:nvSpPr>
          <p:cNvPr id="3" name="Tekstin paikkamerkki 2">
            <a:extLst>
              <a:ext uri="{FF2B5EF4-FFF2-40B4-BE49-F238E27FC236}">
                <a16:creationId xmlns:a16="http://schemas.microsoft.com/office/drawing/2014/main" id="{3FDF41EC-D36A-4FDB-8332-33525D620492}"/>
              </a:ext>
            </a:extLst>
          </p:cNvPr>
          <p:cNvSpPr>
            <a:spLocks noGrp="1"/>
          </p:cNvSpPr>
          <p:nvPr>
            <p:ph type="body" idx="1"/>
          </p:nvPr>
        </p:nvSpPr>
        <p:spPr>
          <a:xfrm>
            <a:off x="628650" y="1369219"/>
            <a:ext cx="7886700" cy="3263504"/>
          </a:xfrm>
          <a:prstGeom prst="rect">
            <a:avLst/>
          </a:prstGeom>
        </p:spPr>
        <p:txBody>
          <a:bodyPr vert="horz" lIns="0" tIns="45720" rIns="0" bIns="45720" rtlCol="0">
            <a:normAutofit/>
          </a:body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4" name="Päivämäärän paikkamerkki 3">
            <a:extLst>
              <a:ext uri="{FF2B5EF4-FFF2-40B4-BE49-F238E27FC236}">
                <a16:creationId xmlns:a16="http://schemas.microsoft.com/office/drawing/2014/main" id="{40EC9829-8559-42C7-BF19-C37D7AB3212C}"/>
              </a:ext>
            </a:extLst>
          </p:cNvPr>
          <p:cNvSpPr>
            <a:spLocks noGrp="1"/>
          </p:cNvSpPr>
          <p:nvPr>
            <p:ph type="dt" sz="half" idx="2"/>
          </p:nvPr>
        </p:nvSpPr>
        <p:spPr>
          <a:xfrm>
            <a:off x="2891518" y="4680000"/>
            <a:ext cx="1152287" cy="244800"/>
          </a:xfrm>
          <a:prstGeom prst="rect">
            <a:avLst/>
          </a:prstGeom>
        </p:spPr>
        <p:txBody>
          <a:bodyPr vert="horz" lIns="91440" tIns="45720" rIns="91440" bIns="45720" rtlCol="0" anchor="ctr"/>
          <a:lstStyle>
            <a:lvl1pPr algn="l">
              <a:defRPr sz="800">
                <a:solidFill>
                  <a:schemeClr val="tx1">
                    <a:tint val="75000"/>
                  </a:schemeClr>
                </a:solidFill>
              </a:defRPr>
            </a:lvl1pPr>
          </a:lstStyle>
          <a:p>
            <a:r>
              <a:rPr lang="fi-FI"/>
              <a:t>1.12.2025</a:t>
            </a:r>
            <a:endParaRPr lang="fi-FI" dirty="0"/>
          </a:p>
        </p:txBody>
      </p:sp>
      <p:sp>
        <p:nvSpPr>
          <p:cNvPr id="5" name="Alatunnisteen paikkamerkki 4">
            <a:extLst>
              <a:ext uri="{FF2B5EF4-FFF2-40B4-BE49-F238E27FC236}">
                <a16:creationId xmlns:a16="http://schemas.microsoft.com/office/drawing/2014/main" id="{114B6ED4-9B4A-48FB-87D6-32EB71D42342}"/>
              </a:ext>
            </a:extLst>
          </p:cNvPr>
          <p:cNvSpPr>
            <a:spLocks noGrp="1"/>
          </p:cNvSpPr>
          <p:nvPr>
            <p:ph type="ftr" sz="quarter" idx="3"/>
          </p:nvPr>
        </p:nvSpPr>
        <p:spPr>
          <a:xfrm>
            <a:off x="3957979" y="4680000"/>
            <a:ext cx="2685600" cy="244800"/>
          </a:xfrm>
          <a:prstGeom prst="rect">
            <a:avLst/>
          </a:prstGeom>
        </p:spPr>
        <p:txBody>
          <a:bodyPr vert="horz" lIns="91440" tIns="45720" rIns="91440" bIns="45720" rtlCol="0" anchor="ctr"/>
          <a:lstStyle>
            <a:lvl1pPr algn="l">
              <a:defRPr sz="800">
                <a:solidFill>
                  <a:schemeClr val="tx1">
                    <a:tint val="75000"/>
                  </a:schemeClr>
                </a:solidFill>
              </a:defRPr>
            </a:lvl1pPr>
          </a:lstStyle>
          <a:p>
            <a:r>
              <a:rPr lang="fi-FI"/>
              <a:t> </a:t>
            </a:r>
            <a:endParaRPr lang="fi-FI" sz="800" dirty="0"/>
          </a:p>
        </p:txBody>
      </p:sp>
      <p:sp>
        <p:nvSpPr>
          <p:cNvPr id="6" name="Dian numeron paikkamerkki 5">
            <a:extLst>
              <a:ext uri="{FF2B5EF4-FFF2-40B4-BE49-F238E27FC236}">
                <a16:creationId xmlns:a16="http://schemas.microsoft.com/office/drawing/2014/main" id="{E787F977-9A74-43DD-AF7E-06EFD811C9B1}"/>
              </a:ext>
            </a:extLst>
          </p:cNvPr>
          <p:cNvSpPr>
            <a:spLocks noGrp="1"/>
          </p:cNvSpPr>
          <p:nvPr>
            <p:ph type="sldNum" sz="quarter" idx="4"/>
          </p:nvPr>
        </p:nvSpPr>
        <p:spPr>
          <a:xfrm>
            <a:off x="8013600" y="4680000"/>
            <a:ext cx="748800" cy="244800"/>
          </a:xfrm>
          <a:prstGeom prst="rect">
            <a:avLst/>
          </a:prstGeom>
        </p:spPr>
        <p:txBody>
          <a:bodyPr vert="horz" lIns="91440" tIns="45720" rIns="91440" bIns="45720" rtlCol="0" anchor="ctr"/>
          <a:lstStyle>
            <a:lvl1pPr algn="r">
              <a:defRPr sz="800">
                <a:solidFill>
                  <a:schemeClr val="tx1">
                    <a:tint val="75000"/>
                  </a:schemeClr>
                </a:solidFill>
              </a:defRPr>
            </a:lvl1pPr>
          </a:lstStyle>
          <a:p>
            <a:fld id="{E1791F18-F888-40AB-A1D6-2E1777E6306C}" type="slidenum">
              <a:rPr lang="fi-FI" smtClean="0"/>
              <a:pPr/>
              <a:t>‹#›</a:t>
            </a:fld>
            <a:endParaRPr lang="fi-FI" sz="800" dirty="0"/>
          </a:p>
        </p:txBody>
      </p:sp>
      <p:pic>
        <p:nvPicPr>
          <p:cNvPr id="8" name="Picture 7">
            <a:extLst>
              <a:ext uri="{FF2B5EF4-FFF2-40B4-BE49-F238E27FC236}">
                <a16:creationId xmlns:a16="http://schemas.microsoft.com/office/drawing/2014/main" id="{F4D83867-DD8B-47B4-A7B5-12E4C1359EF9}"/>
              </a:ext>
            </a:extLst>
          </p:cNvPr>
          <p:cNvPicPr>
            <a:picLocks noChangeAspect="1"/>
          </p:cNvPicPr>
          <p:nvPr userDrawn="1"/>
        </p:nvPicPr>
        <p:blipFill>
          <a:blip r:embed="rId29">
            <a:extLst>
              <a:ext uri="{28A0092B-C50C-407E-A947-70E740481C1C}">
                <a14:useLocalDpi xmlns:a14="http://schemas.microsoft.com/office/drawing/2010/main" val="0"/>
              </a:ext>
            </a:extLst>
          </a:blip>
          <a:stretch>
            <a:fillRect/>
          </a:stretch>
        </p:blipFill>
        <p:spPr>
          <a:xfrm>
            <a:off x="336856" y="4505606"/>
            <a:ext cx="2405039" cy="468000"/>
          </a:xfrm>
          <a:prstGeom prst="rect">
            <a:avLst/>
          </a:prstGeom>
        </p:spPr>
      </p:pic>
    </p:spTree>
    <p:extLst>
      <p:ext uri="{BB962C8B-B14F-4D97-AF65-F5344CB8AC3E}">
        <p14:creationId xmlns:p14="http://schemas.microsoft.com/office/powerpoint/2010/main" val="17419817"/>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4" r:id="rId4"/>
    <p:sldLayoutId id="2147483666" r:id="rId5"/>
    <p:sldLayoutId id="2147483672" r:id="rId6"/>
    <p:sldLayoutId id="2147483678" r:id="rId7"/>
    <p:sldLayoutId id="2147483680" r:id="rId8"/>
    <p:sldLayoutId id="2147483679" r:id="rId9"/>
    <p:sldLayoutId id="2147483673" r:id="rId10"/>
    <p:sldLayoutId id="2147483674" r:id="rId11"/>
    <p:sldLayoutId id="2147483687" r:id="rId12"/>
    <p:sldLayoutId id="2147483683" r:id="rId13"/>
    <p:sldLayoutId id="2147483684" r:id="rId14"/>
    <p:sldLayoutId id="2147483671" r:id="rId15"/>
    <p:sldLayoutId id="2147483685" r:id="rId16"/>
    <p:sldLayoutId id="2147483681" r:id="rId17"/>
    <p:sldLayoutId id="2147483682" r:id="rId18"/>
    <p:sldLayoutId id="2147483686" r:id="rId19"/>
    <p:sldLayoutId id="2147483676" r:id="rId20"/>
    <p:sldLayoutId id="2147483654" r:id="rId21"/>
    <p:sldLayoutId id="2147483655" r:id="rId22"/>
    <p:sldLayoutId id="2147483675" r:id="rId23"/>
    <p:sldLayoutId id="2147483667" r:id="rId24"/>
    <p:sldLayoutId id="2147483668" r:id="rId25"/>
    <p:sldLayoutId id="2147483669" r:id="rId26"/>
    <p:sldLayoutId id="2147483688" r:id="rId27"/>
  </p:sldLayoutIdLst>
  <p:hf hdr="0"/>
  <p:txStyles>
    <p:titleStyle>
      <a:lvl1pPr algn="l" defTabSz="685800" rtl="0" eaLnBrk="1" latinLnBrk="0" hangingPunct="1">
        <a:lnSpc>
          <a:spcPct val="90000"/>
        </a:lnSpc>
        <a:spcBef>
          <a:spcPct val="0"/>
        </a:spcBef>
        <a:buNone/>
        <a:defRPr sz="3500" b="1" kern="1200" spc="-100" baseline="0">
          <a:solidFill>
            <a:schemeClr val="tx2"/>
          </a:solidFill>
          <a:latin typeface="+mj-lt"/>
          <a:ea typeface="+mj-ea"/>
          <a:cs typeface="+mj-cs"/>
        </a:defRPr>
      </a:lvl1pPr>
    </p:titleStyle>
    <p:bodyStyle>
      <a:lvl1pPr marL="171450" indent="-171450" algn="l" defTabSz="685800" rtl="0" eaLnBrk="1" latinLnBrk="0" hangingPunct="1">
        <a:lnSpc>
          <a:spcPct val="100000"/>
        </a:lnSpc>
        <a:spcBef>
          <a:spcPts val="750"/>
        </a:spcBef>
        <a:buFont typeface="Arial" panose="020B0604020202020204" pitchFamily="34" charset="0"/>
        <a:buChar char="•"/>
        <a:defRPr sz="1600" kern="1200">
          <a:solidFill>
            <a:schemeClr val="tx1"/>
          </a:solidFill>
          <a:latin typeface="+mn-lt"/>
          <a:ea typeface="+mn-ea"/>
          <a:cs typeface="+mn-cs"/>
        </a:defRPr>
      </a:lvl1pPr>
      <a:lvl2pPr marL="514350" indent="-171450" algn="l" defTabSz="685800" rtl="0" eaLnBrk="1" latinLnBrk="0" hangingPunct="1">
        <a:lnSpc>
          <a:spcPct val="100000"/>
        </a:lnSpc>
        <a:spcBef>
          <a:spcPts val="375"/>
        </a:spcBef>
        <a:buFont typeface="Arial" panose="020B0604020202020204" pitchFamily="34" charset="0"/>
        <a:buChar char="–"/>
        <a:defRPr sz="1300" kern="1200">
          <a:solidFill>
            <a:schemeClr val="tx1"/>
          </a:solidFill>
          <a:latin typeface="+mn-lt"/>
          <a:ea typeface="+mn-ea"/>
          <a:cs typeface="+mn-cs"/>
        </a:defRPr>
      </a:lvl2pPr>
      <a:lvl3pPr marL="857250" indent="-171450" algn="l" defTabSz="685800" rtl="0" eaLnBrk="1" latinLnBrk="0" hangingPunct="1">
        <a:lnSpc>
          <a:spcPct val="100000"/>
        </a:lnSpc>
        <a:spcBef>
          <a:spcPts val="375"/>
        </a:spcBef>
        <a:buFont typeface="Arial" panose="020B0604020202020204" pitchFamily="34" charset="0"/>
        <a:buChar char="•"/>
        <a:defRPr sz="1300" kern="1200">
          <a:solidFill>
            <a:schemeClr val="tx1"/>
          </a:solidFill>
          <a:latin typeface="+mn-lt"/>
          <a:ea typeface="+mn-ea"/>
          <a:cs typeface="+mn-cs"/>
        </a:defRPr>
      </a:lvl3pPr>
      <a:lvl4pPr marL="1200150" indent="-171450" algn="l" defTabSz="685800" rtl="0" eaLnBrk="1" latinLnBrk="0" hangingPunct="1">
        <a:lnSpc>
          <a:spcPct val="100000"/>
        </a:lnSpc>
        <a:spcBef>
          <a:spcPts val="375"/>
        </a:spcBef>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1" latinLnBrk="0" hangingPunct="1">
        <a:lnSpc>
          <a:spcPct val="100000"/>
        </a:lnSpc>
        <a:spcBef>
          <a:spcPts val="375"/>
        </a:spcBef>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FI"/>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5.png"/><Relationship Id="rId1" Type="http://schemas.openxmlformats.org/officeDocument/2006/relationships/slideLayout" Target="../slideLayouts/slideLayout22.xml"/><Relationship Id="rId5" Type="http://schemas.openxmlformats.org/officeDocument/2006/relationships/image" Target="../media/image34.png"/><Relationship Id="rId4" Type="http://schemas.microsoft.com/office/2007/relationships/hdphoto" Target="../media/hdphoto3.wdp"/></Relationships>
</file>

<file path=ppt/slides/_rels/slide11.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25.png"/><Relationship Id="rId1" Type="http://schemas.openxmlformats.org/officeDocument/2006/relationships/slideLayout" Target="../slideLayouts/slideLayout27.xml"/><Relationship Id="rId6" Type="http://schemas.openxmlformats.org/officeDocument/2006/relationships/image" Target="../media/image36.svg"/><Relationship Id="rId5" Type="http://schemas.openxmlformats.org/officeDocument/2006/relationships/image" Target="../media/image35.png"/><Relationship Id="rId4" Type="http://schemas.microsoft.com/office/2007/relationships/hdphoto" Target="../media/hdphoto3.wdp"/></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40.png"/><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hyperlink" Target="https://www.danskerhverv.dk/globalassets/nordic-paper-on-e-commerce-from-3.-countries-june-2025.pdf" TargetMode="Externa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1.xml"/><Relationship Id="rId5" Type="http://schemas.openxmlformats.org/officeDocument/2006/relationships/image" Target="../media/image45.jpeg"/><Relationship Id="rId4" Type="http://schemas.openxmlformats.org/officeDocument/2006/relationships/image" Target="../media/image44.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3" Type="http://schemas.openxmlformats.org/officeDocument/2006/relationships/hyperlink" Target="https://www.kauppalehti.fi/uutiset/a/fabf5164-a255-4426-8c11-e795a7c43c4e" TargetMode="External"/><Relationship Id="rId2" Type="http://schemas.openxmlformats.org/officeDocument/2006/relationships/chart" Target="../charts/chart1.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diagramLayout" Target="../diagrams/layout1.xml"/><Relationship Id="rId7" Type="http://schemas.openxmlformats.org/officeDocument/2006/relationships/image" Target="../media/image18.jpeg"/><Relationship Id="rId2" Type="http://schemas.openxmlformats.org/officeDocument/2006/relationships/diagramData" Target="../diagrams/data1.xml"/><Relationship Id="rId1" Type="http://schemas.openxmlformats.org/officeDocument/2006/relationships/slideLayout" Target="../slideLayouts/slideLayout13.xml"/><Relationship Id="rId6" Type="http://schemas.microsoft.com/office/2007/relationships/diagramDrawing" Target="../diagrams/drawing1.xml"/><Relationship Id="rId11" Type="http://schemas.openxmlformats.org/officeDocument/2006/relationships/image" Target="../media/image22.jpeg"/><Relationship Id="rId5" Type="http://schemas.openxmlformats.org/officeDocument/2006/relationships/diagramColors" Target="../diagrams/colors1.xml"/><Relationship Id="rId10" Type="http://schemas.openxmlformats.org/officeDocument/2006/relationships/image" Target="../media/image21.svg"/><Relationship Id="rId4" Type="http://schemas.openxmlformats.org/officeDocument/2006/relationships/diagramQuickStyle" Target="../diagrams/quickStyle1.xml"/><Relationship Id="rId9" Type="http://schemas.openxmlformats.org/officeDocument/2006/relationships/image" Target="../media/image20.png"/></Relationships>
</file>

<file path=ppt/slides/_rels/slide6.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svg"/><Relationship Id="rId3" Type="http://schemas.openxmlformats.org/officeDocument/2006/relationships/diagramLayout" Target="../diagrams/layout2.xml"/><Relationship Id="rId7" Type="http://schemas.openxmlformats.org/officeDocument/2006/relationships/image" Target="../media/image24.jpeg"/><Relationship Id="rId12" Type="http://schemas.openxmlformats.org/officeDocument/2006/relationships/image" Target="../media/image29.png"/><Relationship Id="rId2" Type="http://schemas.openxmlformats.org/officeDocument/2006/relationships/diagramData" Target="../diagrams/data2.xml"/><Relationship Id="rId1" Type="http://schemas.openxmlformats.org/officeDocument/2006/relationships/slideLayout" Target="../slideLayouts/slideLayout13.xml"/><Relationship Id="rId6" Type="http://schemas.microsoft.com/office/2007/relationships/diagramDrawing" Target="../diagrams/drawing2.xml"/><Relationship Id="rId11" Type="http://schemas.openxmlformats.org/officeDocument/2006/relationships/image" Target="../media/image28.svg"/><Relationship Id="rId5" Type="http://schemas.openxmlformats.org/officeDocument/2006/relationships/diagramColors" Target="../diagrams/colors2.xml"/><Relationship Id="rId15" Type="http://schemas.openxmlformats.org/officeDocument/2006/relationships/image" Target="../media/image32.svg"/><Relationship Id="rId10" Type="http://schemas.openxmlformats.org/officeDocument/2006/relationships/image" Target="../media/image27.png"/><Relationship Id="rId4" Type="http://schemas.openxmlformats.org/officeDocument/2006/relationships/diagramQuickStyle" Target="../diagrams/quickStyle2.xml"/><Relationship Id="rId9" Type="http://schemas.openxmlformats.org/officeDocument/2006/relationships/image" Target="../media/image26.png"/><Relationship Id="rId14" Type="http://schemas.openxmlformats.org/officeDocument/2006/relationships/image" Target="../media/image3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D88E4-43A3-C652-FEE2-7E2D4185230D}"/>
              </a:ext>
            </a:extLst>
          </p:cNvPr>
          <p:cNvSpPr>
            <a:spLocks noGrp="1"/>
          </p:cNvSpPr>
          <p:nvPr>
            <p:ph type="ctrTitle"/>
          </p:nvPr>
        </p:nvSpPr>
        <p:spPr/>
        <p:txBody>
          <a:bodyPr>
            <a:normAutofit fontScale="90000"/>
          </a:bodyPr>
          <a:lstStyle/>
          <a:p>
            <a:r>
              <a:rPr lang="en-US">
                <a:cs typeface="Arial"/>
              </a:rPr>
              <a:t>The impacts of non-EU distance selling on businesses and society</a:t>
            </a:r>
            <a:endParaRPr lang="en-US" dirty="0"/>
          </a:p>
        </p:txBody>
      </p:sp>
      <p:sp>
        <p:nvSpPr>
          <p:cNvPr id="3" name="Subtitle 2">
            <a:extLst>
              <a:ext uri="{FF2B5EF4-FFF2-40B4-BE49-F238E27FC236}">
                <a16:creationId xmlns:a16="http://schemas.microsoft.com/office/drawing/2014/main" id="{E8F9AFEE-89B1-58FF-EC69-F69442549707}"/>
              </a:ext>
            </a:extLst>
          </p:cNvPr>
          <p:cNvSpPr>
            <a:spLocks noGrp="1"/>
          </p:cNvSpPr>
          <p:nvPr>
            <p:ph type="subTitle" idx="1"/>
          </p:nvPr>
        </p:nvSpPr>
        <p:spPr/>
        <p:txBody>
          <a:bodyPr>
            <a:normAutofit/>
          </a:bodyPr>
          <a:lstStyle/>
          <a:p>
            <a:r>
              <a:rPr lang="en-US" dirty="0"/>
              <a:t>European Consumer Day 2025</a:t>
            </a:r>
          </a:p>
        </p:txBody>
      </p:sp>
      <p:sp>
        <p:nvSpPr>
          <p:cNvPr id="5" name="Dian numeron paikkamerkki 4">
            <a:extLst>
              <a:ext uri="{FF2B5EF4-FFF2-40B4-BE49-F238E27FC236}">
                <a16:creationId xmlns:a16="http://schemas.microsoft.com/office/drawing/2014/main" id="{307E16BB-DD59-D51E-A1D4-F221319AEF0F}"/>
              </a:ext>
            </a:extLst>
          </p:cNvPr>
          <p:cNvSpPr>
            <a:spLocks noGrp="1"/>
          </p:cNvSpPr>
          <p:nvPr>
            <p:ph type="sldNum" sz="quarter" idx="12"/>
          </p:nvPr>
        </p:nvSpPr>
        <p:spPr/>
        <p:txBody>
          <a:bodyPr/>
          <a:lstStyle/>
          <a:p>
            <a:fld id="{E1791F18-F888-40AB-A1D6-2E1777E6306C}" type="slidenum">
              <a:rPr lang="fi-FI" smtClean="0"/>
              <a:pPr/>
              <a:t>1</a:t>
            </a:fld>
            <a:endParaRPr lang="fi-FI" sz="800"/>
          </a:p>
        </p:txBody>
      </p:sp>
      <p:sp>
        <p:nvSpPr>
          <p:cNvPr id="7" name="Päivämäärän paikkamerkki 6">
            <a:extLst>
              <a:ext uri="{FF2B5EF4-FFF2-40B4-BE49-F238E27FC236}">
                <a16:creationId xmlns:a16="http://schemas.microsoft.com/office/drawing/2014/main" id="{D4AE6D09-E631-7C03-4736-63CC3FF6A286}"/>
              </a:ext>
            </a:extLst>
          </p:cNvPr>
          <p:cNvSpPr>
            <a:spLocks noGrp="1"/>
          </p:cNvSpPr>
          <p:nvPr>
            <p:ph type="dt" sz="half" idx="10"/>
          </p:nvPr>
        </p:nvSpPr>
        <p:spPr/>
        <p:txBody>
          <a:bodyPr/>
          <a:lstStyle/>
          <a:p>
            <a:r>
              <a:rPr lang="fi-FI" dirty="0"/>
              <a:t>1.12.2025</a:t>
            </a:r>
            <a:endParaRPr lang="fi-FI" sz="800" dirty="0"/>
          </a:p>
        </p:txBody>
      </p:sp>
      <p:sp>
        <p:nvSpPr>
          <p:cNvPr id="8" name="Alatunnisteen paikkamerkki 7">
            <a:extLst>
              <a:ext uri="{FF2B5EF4-FFF2-40B4-BE49-F238E27FC236}">
                <a16:creationId xmlns:a16="http://schemas.microsoft.com/office/drawing/2014/main" id="{82B4622B-B1D4-3D36-2FE7-A37044360F00}"/>
              </a:ext>
            </a:extLst>
          </p:cNvPr>
          <p:cNvSpPr>
            <a:spLocks noGrp="1"/>
          </p:cNvSpPr>
          <p:nvPr>
            <p:ph type="ftr" sz="quarter" idx="11"/>
          </p:nvPr>
        </p:nvSpPr>
        <p:spPr/>
        <p:txBody>
          <a:bodyPr/>
          <a:lstStyle/>
          <a:p>
            <a:r>
              <a:rPr lang="fi-FI" dirty="0"/>
              <a:t> </a:t>
            </a:r>
            <a:r>
              <a:rPr lang="en-US" dirty="0"/>
              <a:t>Director, Public Policy and Advocacy Simo Hiilamo</a:t>
            </a:r>
          </a:p>
        </p:txBody>
      </p:sp>
    </p:spTree>
    <p:extLst>
      <p:ext uri="{BB962C8B-B14F-4D97-AF65-F5344CB8AC3E}">
        <p14:creationId xmlns:p14="http://schemas.microsoft.com/office/powerpoint/2010/main" val="36962691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FC5123-E240-A361-B7FB-3DE3913180E1}"/>
            </a:ext>
          </a:extLst>
        </p:cNvPr>
        <p:cNvGrpSpPr/>
        <p:nvPr/>
      </p:nvGrpSpPr>
      <p:grpSpPr>
        <a:xfrm>
          <a:off x="0" y="0"/>
          <a:ext cx="0" cy="0"/>
          <a:chOff x="0" y="0"/>
          <a:chExt cx="0" cy="0"/>
        </a:xfrm>
      </p:grpSpPr>
      <p:sp>
        <p:nvSpPr>
          <p:cNvPr id="9" name="Pyöristetty kuvaselitesuorakulmio 2">
            <a:extLst>
              <a:ext uri="{FF2B5EF4-FFF2-40B4-BE49-F238E27FC236}">
                <a16:creationId xmlns:a16="http://schemas.microsoft.com/office/drawing/2014/main" id="{4F76893E-8EC9-8098-E736-C5CBA6F2086D}"/>
              </a:ext>
            </a:extLst>
          </p:cNvPr>
          <p:cNvSpPr/>
          <p:nvPr/>
        </p:nvSpPr>
        <p:spPr>
          <a:xfrm flipH="1">
            <a:off x="301606" y="2459725"/>
            <a:ext cx="2573550" cy="1973437"/>
          </a:xfrm>
          <a:prstGeom prst="wedgeRoundRectCallout">
            <a:avLst>
              <a:gd name="adj1" fmla="val -41266"/>
              <a:gd name="adj2" fmla="val -24545"/>
              <a:gd name="adj3" fmla="val 16667"/>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r>
              <a:rPr sz="1400" dirty="0">
                <a:solidFill>
                  <a:schemeClr val="accent2"/>
                </a:solidFill>
                <a:latin typeface="Arial"/>
                <a:cs typeface="ＭＳ Ｐゴシック"/>
              </a:rPr>
              <a:t>Last year, the tax revenue received by Finland from online purchases worth less than EUR 150 made from outside the EU was </a:t>
            </a:r>
            <a:r>
              <a:rPr sz="1400" b="1" u="sng" dirty="0">
                <a:solidFill>
                  <a:schemeClr val="accent2"/>
                </a:solidFill>
                <a:latin typeface="Arial"/>
                <a:cs typeface="ＭＳ Ｐゴシック"/>
              </a:rPr>
              <a:t>EUR 29.4 million</a:t>
            </a:r>
            <a:r>
              <a:rPr sz="1400" b="1" dirty="0">
                <a:solidFill>
                  <a:schemeClr val="accent2"/>
                </a:solidFill>
                <a:latin typeface="Arial"/>
                <a:cs typeface="ＭＳ Ｐゴシック"/>
              </a:rPr>
              <a:t>. **</a:t>
            </a:r>
          </a:p>
        </p:txBody>
      </p:sp>
      <p:sp>
        <p:nvSpPr>
          <p:cNvPr id="10" name="Pyöristetty kuvaselitesuorakulmio 2">
            <a:extLst>
              <a:ext uri="{FF2B5EF4-FFF2-40B4-BE49-F238E27FC236}">
                <a16:creationId xmlns:a16="http://schemas.microsoft.com/office/drawing/2014/main" id="{9286D6CA-1D48-57A4-D60A-0B8D31735FE1}"/>
              </a:ext>
            </a:extLst>
          </p:cNvPr>
          <p:cNvSpPr/>
          <p:nvPr/>
        </p:nvSpPr>
        <p:spPr>
          <a:xfrm>
            <a:off x="3037928" y="2459726"/>
            <a:ext cx="2721356" cy="1973438"/>
          </a:xfrm>
          <a:prstGeom prst="wedgeRoundRectCallout">
            <a:avLst>
              <a:gd name="adj1" fmla="val 40012"/>
              <a:gd name="adj2" fmla="val -22207"/>
              <a:gd name="adj3" fmla="val 16667"/>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r>
              <a:rPr sz="1200">
                <a:solidFill>
                  <a:schemeClr val="bg1"/>
                </a:solidFill>
                <a:latin typeface="Arial"/>
                <a:cs typeface="ＭＳ Ｐゴシック"/>
              </a:rPr>
              <a:t>If </a:t>
            </a:r>
            <a:r>
              <a:rPr sz="1200" b="1" u="sng">
                <a:solidFill>
                  <a:schemeClr val="bg1"/>
                </a:solidFill>
                <a:latin typeface="Arial"/>
                <a:cs typeface="ＭＳ Ｐゴシック"/>
              </a:rPr>
              <a:t>only 30 per cent</a:t>
            </a:r>
            <a:r>
              <a:rPr sz="1200">
                <a:solidFill>
                  <a:schemeClr val="bg1"/>
                </a:solidFill>
                <a:latin typeface="Arial"/>
                <a:cs typeface="ＭＳ Ｐゴシック"/>
              </a:rPr>
              <a:t> of the online purchases had been replaced by </a:t>
            </a:r>
            <a:r>
              <a:rPr sz="1200" b="1" u="sng">
                <a:solidFill>
                  <a:schemeClr val="bg1"/>
                </a:solidFill>
                <a:latin typeface="Arial"/>
                <a:cs typeface="ＭＳ Ｐゴシック"/>
              </a:rPr>
              <a:t>purchases made in Finland</a:t>
            </a:r>
            <a:r>
              <a:rPr sz="1200">
                <a:solidFill>
                  <a:schemeClr val="bg1"/>
                </a:solidFill>
                <a:latin typeface="Arial"/>
                <a:cs typeface="ＭＳ Ｐゴシック"/>
              </a:rPr>
              <a:t>, the tax revenue* remaining in Finland would have been </a:t>
            </a:r>
            <a:r>
              <a:rPr sz="1200" b="1" u="sng">
                <a:solidFill>
                  <a:schemeClr val="bg1"/>
                </a:solidFill>
                <a:latin typeface="Arial"/>
                <a:cs typeface="ＭＳ Ｐゴシック"/>
              </a:rPr>
              <a:t>EUR 97.2 million</a:t>
            </a:r>
            <a:r>
              <a:rPr sz="1200">
                <a:solidFill>
                  <a:schemeClr val="bg1"/>
                </a:solidFill>
                <a:latin typeface="Arial"/>
                <a:cs typeface="ＭＳ Ｐゴシック"/>
              </a:rPr>
              <a:t>, which is </a:t>
            </a:r>
            <a:r>
              <a:rPr sz="1200" b="1" u="sng">
                <a:solidFill>
                  <a:schemeClr val="bg1"/>
                </a:solidFill>
                <a:latin typeface="Arial"/>
                <a:cs typeface="ＭＳ Ｐゴシック"/>
              </a:rPr>
              <a:t>more than three times higher</a:t>
            </a:r>
            <a:r>
              <a:rPr sz="1200">
                <a:solidFill>
                  <a:schemeClr val="bg1"/>
                </a:solidFill>
                <a:latin typeface="Arial"/>
                <a:cs typeface="ＭＳ Ｐゴシック"/>
              </a:rPr>
              <a:t> than the tax revenue received by Finland.</a:t>
            </a:r>
          </a:p>
        </p:txBody>
      </p:sp>
      <p:sp>
        <p:nvSpPr>
          <p:cNvPr id="11" name="Pyöristetty kuvaselitesuorakulmio 2">
            <a:extLst>
              <a:ext uri="{FF2B5EF4-FFF2-40B4-BE49-F238E27FC236}">
                <a16:creationId xmlns:a16="http://schemas.microsoft.com/office/drawing/2014/main" id="{4460F071-CD18-9E79-DA20-379A35068AE7}"/>
              </a:ext>
            </a:extLst>
          </p:cNvPr>
          <p:cNvSpPr/>
          <p:nvPr/>
        </p:nvSpPr>
        <p:spPr>
          <a:xfrm flipH="1">
            <a:off x="5922055" y="2459725"/>
            <a:ext cx="2972995" cy="2016525"/>
          </a:xfrm>
          <a:prstGeom prst="wedgeRoundRectCallout">
            <a:avLst>
              <a:gd name="adj1" fmla="val 5571"/>
              <a:gd name="adj2" fmla="val -43465"/>
              <a:gd name="adj3" fmla="val 16667"/>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r>
              <a:rPr sz="1200">
                <a:solidFill>
                  <a:schemeClr val="bg1"/>
                </a:solidFill>
                <a:latin typeface="Arial"/>
              </a:rPr>
              <a:t>If </a:t>
            </a:r>
            <a:r>
              <a:rPr sz="1200" b="1" u="sng">
                <a:solidFill>
                  <a:schemeClr val="bg1"/>
                </a:solidFill>
                <a:latin typeface="Arial"/>
              </a:rPr>
              <a:t>100 per cent</a:t>
            </a:r>
            <a:r>
              <a:rPr sz="1200">
                <a:solidFill>
                  <a:schemeClr val="bg1"/>
                </a:solidFill>
                <a:latin typeface="Arial"/>
              </a:rPr>
              <a:t> of the online purchases worth less than EUR 150 made from third countries had been replaced by </a:t>
            </a:r>
            <a:r>
              <a:rPr sz="1200" b="1" u="sng">
                <a:solidFill>
                  <a:schemeClr val="bg1"/>
                </a:solidFill>
                <a:latin typeface="Arial"/>
              </a:rPr>
              <a:t>purchases made in Finland</a:t>
            </a:r>
            <a:r>
              <a:rPr sz="1200">
                <a:solidFill>
                  <a:schemeClr val="bg1"/>
                </a:solidFill>
                <a:latin typeface="Arial"/>
              </a:rPr>
              <a:t>, the tax revenue* remaining in Finland would have been </a:t>
            </a:r>
            <a:r>
              <a:rPr sz="1200" b="1" u="sng">
                <a:solidFill>
                  <a:schemeClr val="bg1"/>
                </a:solidFill>
                <a:latin typeface="Arial"/>
              </a:rPr>
              <a:t>EUR 324.2 million</a:t>
            </a:r>
            <a:r>
              <a:rPr sz="1200">
                <a:solidFill>
                  <a:schemeClr val="bg1"/>
                </a:solidFill>
                <a:latin typeface="Arial"/>
              </a:rPr>
              <a:t>, which is </a:t>
            </a:r>
            <a:r>
              <a:rPr sz="1200" b="1" u="sng">
                <a:solidFill>
                  <a:schemeClr val="bg1"/>
                </a:solidFill>
                <a:latin typeface="Arial"/>
              </a:rPr>
              <a:t>more than 11 times higher</a:t>
            </a:r>
            <a:r>
              <a:rPr sz="1200">
                <a:solidFill>
                  <a:schemeClr val="bg1"/>
                </a:solidFill>
                <a:latin typeface="Arial"/>
              </a:rPr>
              <a:t> than the tax revenue received by Finland.</a:t>
            </a:r>
          </a:p>
        </p:txBody>
      </p:sp>
      <p:pic>
        <p:nvPicPr>
          <p:cNvPr id="2" name="Kuva 1" descr="Kuva, joka sisältää kohteen Fontti, Grafiikka, ympyrä, symboli&#10;&#10;Tekoälyllä luotu sisältö voi olla virheellistä.">
            <a:extLst>
              <a:ext uri="{FF2B5EF4-FFF2-40B4-BE49-F238E27FC236}">
                <a16:creationId xmlns:a16="http://schemas.microsoft.com/office/drawing/2014/main" id="{D7BBAF87-291D-134F-3E1D-EC3E04B22A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1757" y="1839438"/>
            <a:ext cx="309350" cy="272843"/>
          </a:xfrm>
          <a:prstGeom prst="rect">
            <a:avLst/>
          </a:prstGeom>
        </p:spPr>
      </p:pic>
      <p:sp>
        <p:nvSpPr>
          <p:cNvPr id="3" name="Tekstiruutu 2">
            <a:extLst>
              <a:ext uri="{FF2B5EF4-FFF2-40B4-BE49-F238E27FC236}">
                <a16:creationId xmlns:a16="http://schemas.microsoft.com/office/drawing/2014/main" id="{2EA9E6CC-A8B8-85B1-AD87-AB683AA3D853}"/>
              </a:ext>
            </a:extLst>
          </p:cNvPr>
          <p:cNvSpPr txBox="1"/>
          <p:nvPr/>
        </p:nvSpPr>
        <p:spPr>
          <a:xfrm>
            <a:off x="5492610" y="4680000"/>
            <a:ext cx="2593980" cy="338554"/>
          </a:xfrm>
          <a:prstGeom prst="rect">
            <a:avLst/>
          </a:prstGeom>
          <a:noFill/>
        </p:spPr>
        <p:txBody>
          <a:bodyPr wrap="none" rtlCol="0">
            <a:spAutoFit/>
          </a:bodyPr>
          <a:lstStyle/>
          <a:p>
            <a:r>
              <a:rPr sz="800"/>
              <a:t>*labour taxes, corporation tax, VAT</a:t>
            </a:r>
          </a:p>
          <a:p>
            <a:r>
              <a:rPr sz="800"/>
              <a:t>**Import VAT reported in the IOSS system.</a:t>
            </a:r>
          </a:p>
        </p:txBody>
      </p:sp>
      <p:sp>
        <p:nvSpPr>
          <p:cNvPr id="7" name="Otsikko 2">
            <a:extLst>
              <a:ext uri="{FF2B5EF4-FFF2-40B4-BE49-F238E27FC236}">
                <a16:creationId xmlns:a16="http://schemas.microsoft.com/office/drawing/2014/main" id="{F8CA8EA4-E94D-5A55-3DA0-191CC3D4997F}"/>
              </a:ext>
            </a:extLst>
          </p:cNvPr>
          <p:cNvSpPr txBox="1">
            <a:spLocks/>
          </p:cNvSpPr>
          <p:nvPr/>
        </p:nvSpPr>
        <p:spPr>
          <a:xfrm>
            <a:off x="628650" y="169348"/>
            <a:ext cx="7886700" cy="994172"/>
          </a:xfrm>
          <a:prstGeom prst="rect">
            <a:avLst/>
          </a:prstGeom>
        </p:spPr>
        <p:txBody>
          <a:bodyPr>
            <a:normAutofit fontScale="75000" lnSpcReduction="20000"/>
          </a:bodyPr>
          <a:lstStyle>
            <a:lvl1pPr algn="l" defTabSz="685800" rtl="0" eaLnBrk="1" latinLnBrk="0" hangingPunct="1">
              <a:lnSpc>
                <a:spcPct val="90000"/>
              </a:lnSpc>
              <a:spcBef>
                <a:spcPct val="0"/>
              </a:spcBef>
              <a:buNone/>
              <a:defRPr sz="3500" b="1" kern="1200" spc="-100" baseline="0">
                <a:solidFill>
                  <a:schemeClr val="tx2"/>
                </a:solidFill>
                <a:latin typeface="+mj-lt"/>
                <a:ea typeface="+mj-ea"/>
                <a:cs typeface="+mj-cs"/>
              </a:defRPr>
            </a:lvl1pPr>
          </a:lstStyle>
          <a:p>
            <a:r>
              <a:rPr dirty="0"/>
              <a:t>Chinese junk decreases the tax revenue of Finland</a:t>
            </a:r>
            <a:br>
              <a:rPr dirty="0"/>
            </a:br>
            <a:r>
              <a:rPr sz="1600" b="0" dirty="0">
                <a:latin typeface="+mn-lt"/>
              </a:rPr>
              <a:t>Note! The calculations do not take into account any taxes paid on the shipping fees for consumer parcels to Finland. The calculation would have been difficult to implement because the shipping fee is often EUR 0 for orders placed through </a:t>
            </a:r>
            <a:r>
              <a:rPr sz="1600" b="0" dirty="0" err="1">
                <a:latin typeface="+mn-lt"/>
              </a:rPr>
              <a:t>Temu</a:t>
            </a:r>
            <a:r>
              <a:rPr sz="1600" b="0" dirty="0">
                <a:latin typeface="+mn-lt"/>
              </a:rPr>
              <a:t>, for example.</a:t>
            </a:r>
            <a:endParaRPr lang="fi-FI" sz="1300" dirty="0">
              <a:latin typeface="+mn-lt"/>
            </a:endParaRPr>
          </a:p>
        </p:txBody>
      </p:sp>
      <p:pic>
        <p:nvPicPr>
          <p:cNvPr id="8" name="Kuva 7" descr="Kuva, joka sisältää kohteen Fontti, Grafiikka, ympyrä, symboli&#10;&#10;Tekoälyllä luotu sisältö voi olla virheellistä.">
            <a:extLst>
              <a:ext uri="{FF2B5EF4-FFF2-40B4-BE49-F238E27FC236}">
                <a16:creationId xmlns:a16="http://schemas.microsoft.com/office/drawing/2014/main" id="{618AD791-0B11-DB41-A8D1-F334ADE3494E}"/>
              </a:ext>
            </a:extLst>
          </p:cNvPr>
          <p:cNvPicPr>
            <a:picLocks noChangeAspect="1"/>
          </p:cNvPicPr>
          <p:nvPr/>
        </p:nvPicPr>
        <p:blipFill>
          <a:blip r:embed="rId3">
            <a:duotone>
              <a:prstClr val="black"/>
              <a:schemeClr val="accent4">
                <a:tint val="45000"/>
                <a:satMod val="400000"/>
              </a:schemeClr>
            </a:duotone>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6689558" y="1133806"/>
            <a:ext cx="1397032" cy="1232166"/>
          </a:xfrm>
          <a:prstGeom prst="rect">
            <a:avLst/>
          </a:prstGeom>
        </p:spPr>
      </p:pic>
      <p:pic>
        <p:nvPicPr>
          <p:cNvPr id="14" name="Kuva 13" descr="Kuva, joka sisältää kohteen ympyrä, Fontti, symboli, Grafiikka&#10;&#10;Tekoälyllä luotu sisältö voi olla virheellistä.">
            <a:extLst>
              <a:ext uri="{FF2B5EF4-FFF2-40B4-BE49-F238E27FC236}">
                <a16:creationId xmlns:a16="http://schemas.microsoft.com/office/drawing/2014/main" id="{666541F6-D521-D35F-13C6-93387311B04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03325" y="1462628"/>
            <a:ext cx="854457" cy="753620"/>
          </a:xfrm>
          <a:prstGeom prst="rect">
            <a:avLst/>
          </a:prstGeom>
        </p:spPr>
      </p:pic>
      <p:sp>
        <p:nvSpPr>
          <p:cNvPr id="12" name="Dian numeron paikkamerkki 11">
            <a:extLst>
              <a:ext uri="{FF2B5EF4-FFF2-40B4-BE49-F238E27FC236}">
                <a16:creationId xmlns:a16="http://schemas.microsoft.com/office/drawing/2014/main" id="{45BF0772-1C0C-7207-17E3-4233566E09F4}"/>
              </a:ext>
            </a:extLst>
          </p:cNvPr>
          <p:cNvSpPr>
            <a:spLocks noGrp="1"/>
          </p:cNvSpPr>
          <p:nvPr>
            <p:ph type="sldNum" sz="quarter" idx="12"/>
          </p:nvPr>
        </p:nvSpPr>
        <p:spPr/>
        <p:txBody>
          <a:bodyPr/>
          <a:lstStyle/>
          <a:p>
            <a:fld id="{E1791F18-F888-40AB-A1D6-2E1777E6306C}" type="slidenum">
              <a:rPr lang="fi-FI" smtClean="0"/>
              <a:t>10</a:t>
            </a:fld>
            <a:endParaRPr lang="fi-FI"/>
          </a:p>
        </p:txBody>
      </p:sp>
    </p:spTree>
    <p:extLst>
      <p:ext uri="{BB962C8B-B14F-4D97-AF65-F5344CB8AC3E}">
        <p14:creationId xmlns:p14="http://schemas.microsoft.com/office/powerpoint/2010/main" val="40545685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F67546-BB24-F866-949D-58C7B9E81816}"/>
            </a:ext>
          </a:extLst>
        </p:cNvPr>
        <p:cNvGrpSpPr/>
        <p:nvPr/>
      </p:nvGrpSpPr>
      <p:grpSpPr>
        <a:xfrm>
          <a:off x="0" y="0"/>
          <a:ext cx="0" cy="0"/>
          <a:chOff x="0" y="0"/>
          <a:chExt cx="0" cy="0"/>
        </a:xfrm>
      </p:grpSpPr>
      <p:sp>
        <p:nvSpPr>
          <p:cNvPr id="3" name="Otsikko 2">
            <a:extLst>
              <a:ext uri="{FF2B5EF4-FFF2-40B4-BE49-F238E27FC236}">
                <a16:creationId xmlns:a16="http://schemas.microsoft.com/office/drawing/2014/main" id="{1B152C4A-8085-90A3-C2F9-A3F39D30C9B8}"/>
              </a:ext>
            </a:extLst>
          </p:cNvPr>
          <p:cNvSpPr>
            <a:spLocks noGrp="1"/>
          </p:cNvSpPr>
          <p:nvPr>
            <p:ph type="title"/>
          </p:nvPr>
        </p:nvSpPr>
        <p:spPr>
          <a:xfrm>
            <a:off x="684000" y="270000"/>
            <a:ext cx="8089886" cy="666171"/>
          </a:xfrm>
        </p:spPr>
        <p:txBody>
          <a:bodyPr>
            <a:noAutofit/>
          </a:bodyPr>
          <a:lstStyle/>
          <a:p>
            <a:r>
              <a:rPr sz="3200"/>
              <a:t>Example: Women’s shirt</a:t>
            </a:r>
          </a:p>
        </p:txBody>
      </p:sp>
      <p:sp>
        <p:nvSpPr>
          <p:cNvPr id="6" name="Puhekupla: Suorakulmio, kulmat pyöristettu 5">
            <a:extLst>
              <a:ext uri="{FF2B5EF4-FFF2-40B4-BE49-F238E27FC236}">
                <a16:creationId xmlns:a16="http://schemas.microsoft.com/office/drawing/2014/main" id="{77EE8D52-4B04-56D3-3A94-3A450F85EFC6}"/>
              </a:ext>
            </a:extLst>
          </p:cNvPr>
          <p:cNvSpPr/>
          <p:nvPr/>
        </p:nvSpPr>
        <p:spPr>
          <a:xfrm>
            <a:off x="614855" y="2795706"/>
            <a:ext cx="3271345" cy="1681702"/>
          </a:xfrm>
          <a:prstGeom prst="wedgeRoundRectCallout">
            <a:avLst>
              <a:gd name="adj1" fmla="val -260"/>
              <a:gd name="adj2" fmla="val 48363"/>
              <a:gd name="adj3" fmla="val 16667"/>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Ins="36000" rtlCol="0" anchor="ctr"/>
          <a:lstStyle/>
          <a:p>
            <a:r>
              <a:rPr sz="1400"/>
              <a:t>Price in a Chinese online store: </a:t>
            </a:r>
          </a:p>
          <a:p>
            <a:r>
              <a:rPr sz="2400" b="1"/>
              <a:t>EUR 11.24 *</a:t>
            </a:r>
          </a:p>
          <a:p>
            <a:endParaRPr lang="fi-FI" sz="1400" dirty="0"/>
          </a:p>
          <a:p>
            <a:r>
              <a:rPr sz="1400"/>
              <a:t>Taxes to Finland: </a:t>
            </a:r>
          </a:p>
          <a:p>
            <a:r>
              <a:rPr sz="2400" b="1"/>
              <a:t>EUR 2.29 **</a:t>
            </a:r>
          </a:p>
        </p:txBody>
      </p:sp>
      <p:sp>
        <p:nvSpPr>
          <p:cNvPr id="7" name="Puhekupla: Suorakulmio, kulmat pyöristettu 6">
            <a:extLst>
              <a:ext uri="{FF2B5EF4-FFF2-40B4-BE49-F238E27FC236}">
                <a16:creationId xmlns:a16="http://schemas.microsoft.com/office/drawing/2014/main" id="{8604CD1D-5513-5B06-0E6E-A8A3376B5085}"/>
              </a:ext>
            </a:extLst>
          </p:cNvPr>
          <p:cNvSpPr/>
          <p:nvPr/>
        </p:nvSpPr>
        <p:spPr>
          <a:xfrm>
            <a:off x="4868631" y="2795705"/>
            <a:ext cx="3257314" cy="1681702"/>
          </a:xfrm>
          <a:prstGeom prst="wedgeRoundRectCallout">
            <a:avLst>
              <a:gd name="adj1" fmla="val -3737"/>
              <a:gd name="adj2" fmla="val 47641"/>
              <a:gd name="adj3" fmla="val 16667"/>
            </a:avLst>
          </a:prstGeom>
          <a:solidFill>
            <a:srgbClr val="167591"/>
          </a:solidFill>
          <a:ln>
            <a:noFill/>
          </a:ln>
        </p:spPr>
        <p:style>
          <a:lnRef idx="0">
            <a:scrgbClr r="0" g="0" b="0"/>
          </a:lnRef>
          <a:fillRef idx="0">
            <a:scrgbClr r="0" g="0" b="0"/>
          </a:fillRef>
          <a:effectRef idx="0">
            <a:scrgbClr r="0" g="0" b="0"/>
          </a:effectRef>
          <a:fontRef idx="minor">
            <a:schemeClr val="lt1"/>
          </a:fontRef>
        </p:style>
        <p:txBody>
          <a:bodyPr lIns="72000" rIns="36000" rtlCol="0" anchor="ctr"/>
          <a:lstStyle/>
          <a:p>
            <a:r>
              <a:rPr sz="1400"/>
              <a:t>Price in a domestic specialty goods store:  </a:t>
            </a:r>
          </a:p>
          <a:p>
            <a:r>
              <a:rPr sz="2400" b="1"/>
              <a:t>EUR 32.00</a:t>
            </a:r>
          </a:p>
          <a:p>
            <a:endParaRPr lang="fi-FI" sz="1400" dirty="0"/>
          </a:p>
          <a:p>
            <a:r>
              <a:rPr sz="1400"/>
              <a:t>Taxes to Finland: </a:t>
            </a:r>
          </a:p>
          <a:p>
            <a:r>
              <a:rPr sz="2400" b="1"/>
              <a:t>EUR 13.10 **</a:t>
            </a:r>
          </a:p>
        </p:txBody>
      </p:sp>
      <p:pic>
        <p:nvPicPr>
          <p:cNvPr id="8" name="Kuva 7" descr="Kuva, joka sisältää kohteen Fontti, Grafiikka, ympyrä, symboli&#10;&#10;Tekoälyllä luotu sisältö voi olla virheellistä.">
            <a:extLst>
              <a:ext uri="{FF2B5EF4-FFF2-40B4-BE49-F238E27FC236}">
                <a16:creationId xmlns:a16="http://schemas.microsoft.com/office/drawing/2014/main" id="{82ACC8DB-ADAF-723F-65BD-608DCBF40AEF}"/>
              </a:ext>
            </a:extLst>
          </p:cNvPr>
          <p:cNvPicPr>
            <a:picLocks noChangeAspect="1"/>
          </p:cNvPicPr>
          <p:nvPr/>
        </p:nvPicPr>
        <p:blipFill>
          <a:blip r:embed="rId2">
            <a:duotone>
              <a:prstClr val="black"/>
              <a:srgbClr val="6B1F26">
                <a:tint val="45000"/>
                <a:satMod val="400000"/>
              </a:srgbClr>
            </a:duotone>
            <a:extLst>
              <a:ext uri="{28A0092B-C50C-407E-A947-70E740481C1C}">
                <a14:useLocalDpi xmlns:a14="http://schemas.microsoft.com/office/drawing/2010/main" val="0"/>
              </a:ext>
            </a:extLst>
          </a:blip>
          <a:stretch>
            <a:fillRect/>
          </a:stretch>
        </p:blipFill>
        <p:spPr>
          <a:xfrm>
            <a:off x="2594699" y="1627519"/>
            <a:ext cx="497265" cy="438582"/>
          </a:xfrm>
          <a:prstGeom prst="rect">
            <a:avLst/>
          </a:prstGeom>
        </p:spPr>
      </p:pic>
      <p:pic>
        <p:nvPicPr>
          <p:cNvPr id="9" name="Kuva 8" descr="Kuva, joka sisältää kohteen Fontti, Grafiikka, ympyrä, symboli&#10;&#10;Tekoälyllä luotu sisältö voi olla virheellistä.">
            <a:extLst>
              <a:ext uri="{FF2B5EF4-FFF2-40B4-BE49-F238E27FC236}">
                <a16:creationId xmlns:a16="http://schemas.microsoft.com/office/drawing/2014/main" id="{A3066663-1571-A2F6-4773-E855A8DDB701}"/>
              </a:ext>
            </a:extLst>
          </p:cNvPr>
          <p:cNvPicPr>
            <a:picLocks noChangeAspect="1"/>
          </p:cNvPicPr>
          <p:nvPr/>
        </p:nvPicPr>
        <p:blipFill>
          <a:blip r:embed="rId3">
            <a:duotone>
              <a:prstClr val="black"/>
              <a:srgbClr val="167591">
                <a:tint val="45000"/>
                <a:satMod val="400000"/>
              </a:srgbClr>
            </a:duotone>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6322878" y="981464"/>
            <a:ext cx="1803067" cy="1590285"/>
          </a:xfrm>
          <a:prstGeom prst="rect">
            <a:avLst/>
          </a:prstGeom>
        </p:spPr>
      </p:pic>
      <p:pic>
        <p:nvPicPr>
          <p:cNvPr id="10" name="Kuva 9" descr="Pitkähihainen paita tasaisella täytöllä">
            <a:extLst>
              <a:ext uri="{FF2B5EF4-FFF2-40B4-BE49-F238E27FC236}">
                <a16:creationId xmlns:a16="http://schemas.microsoft.com/office/drawing/2014/main" id="{CFA9B604-57EF-5EE1-0C10-C43CE66654C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290697" y="1301436"/>
            <a:ext cx="1129005" cy="1129005"/>
          </a:xfrm>
          <a:prstGeom prst="rect">
            <a:avLst/>
          </a:prstGeom>
        </p:spPr>
      </p:pic>
      <p:pic>
        <p:nvPicPr>
          <p:cNvPr id="11" name="Kuva 10" descr="Pitkähihainen paita tasaisella täytöllä">
            <a:extLst>
              <a:ext uri="{FF2B5EF4-FFF2-40B4-BE49-F238E27FC236}">
                <a16:creationId xmlns:a16="http://schemas.microsoft.com/office/drawing/2014/main" id="{ACB2AD75-A5E6-F09C-908F-B53EE0D0EEA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966182" y="1261210"/>
            <a:ext cx="1129005" cy="1129005"/>
          </a:xfrm>
          <a:prstGeom prst="rect">
            <a:avLst/>
          </a:prstGeom>
        </p:spPr>
      </p:pic>
      <p:sp>
        <p:nvSpPr>
          <p:cNvPr id="12" name="Päivämäärän paikkamerkki 11">
            <a:extLst>
              <a:ext uri="{FF2B5EF4-FFF2-40B4-BE49-F238E27FC236}">
                <a16:creationId xmlns:a16="http://schemas.microsoft.com/office/drawing/2014/main" id="{2135B221-4A1E-D105-D7B7-F8E3421FC0E9}"/>
              </a:ext>
            </a:extLst>
          </p:cNvPr>
          <p:cNvSpPr>
            <a:spLocks noGrp="1"/>
          </p:cNvSpPr>
          <p:nvPr>
            <p:ph type="dt" sz="half" idx="10"/>
          </p:nvPr>
        </p:nvSpPr>
        <p:spPr/>
        <p:txBody>
          <a:bodyPr/>
          <a:lstStyle/>
          <a:p>
            <a:r>
              <a:rPr lang="fi-FI"/>
              <a:t>1.12.2025</a:t>
            </a:r>
            <a:endParaRPr lang="fi-FI" sz="800" dirty="0"/>
          </a:p>
        </p:txBody>
      </p:sp>
      <p:sp>
        <p:nvSpPr>
          <p:cNvPr id="13" name="Alatunnisteen paikkamerkki 12">
            <a:extLst>
              <a:ext uri="{FF2B5EF4-FFF2-40B4-BE49-F238E27FC236}">
                <a16:creationId xmlns:a16="http://schemas.microsoft.com/office/drawing/2014/main" id="{05E63940-F122-A7FD-E8F5-EED7AF64816E}"/>
              </a:ext>
            </a:extLst>
          </p:cNvPr>
          <p:cNvSpPr>
            <a:spLocks noGrp="1"/>
          </p:cNvSpPr>
          <p:nvPr>
            <p:ph type="ftr" sz="quarter" idx="11"/>
          </p:nvPr>
        </p:nvSpPr>
        <p:spPr/>
        <p:txBody>
          <a:bodyPr/>
          <a:lstStyle/>
          <a:p>
            <a:r>
              <a:rPr lang="fi-FI"/>
              <a:t> </a:t>
            </a:r>
            <a:endParaRPr lang="fi-FI" sz="800" dirty="0"/>
          </a:p>
        </p:txBody>
      </p:sp>
      <p:sp>
        <p:nvSpPr>
          <p:cNvPr id="2" name="Tekstiruutu 1">
            <a:extLst>
              <a:ext uri="{FF2B5EF4-FFF2-40B4-BE49-F238E27FC236}">
                <a16:creationId xmlns:a16="http://schemas.microsoft.com/office/drawing/2014/main" id="{E285B7A0-0E97-5B2D-17F7-D283BC9773E7}"/>
              </a:ext>
            </a:extLst>
          </p:cNvPr>
          <p:cNvSpPr txBox="1"/>
          <p:nvPr/>
        </p:nvSpPr>
        <p:spPr>
          <a:xfrm>
            <a:off x="614855" y="4586246"/>
            <a:ext cx="2298186" cy="276999"/>
          </a:xfrm>
          <a:prstGeom prst="rect">
            <a:avLst/>
          </a:prstGeom>
          <a:noFill/>
        </p:spPr>
        <p:txBody>
          <a:bodyPr wrap="square" rtlCol="0">
            <a:spAutoFit/>
          </a:bodyPr>
          <a:lstStyle/>
          <a:p>
            <a:r>
              <a:rPr sz="600" dirty="0"/>
              <a:t>* The shipping fee for the consumer is typically EUR 0.</a:t>
            </a:r>
          </a:p>
          <a:p>
            <a:r>
              <a:rPr sz="600" dirty="0"/>
              <a:t>** </a:t>
            </a:r>
            <a:r>
              <a:rPr sz="600" dirty="0" err="1"/>
              <a:t>Labour</a:t>
            </a:r>
            <a:r>
              <a:rPr sz="600" dirty="0"/>
              <a:t> taxes and corporation tax EUR 0, VAT EUR 2.29.</a:t>
            </a:r>
          </a:p>
        </p:txBody>
      </p:sp>
      <p:sp>
        <p:nvSpPr>
          <p:cNvPr id="4" name="Tekstiruutu 3">
            <a:extLst>
              <a:ext uri="{FF2B5EF4-FFF2-40B4-BE49-F238E27FC236}">
                <a16:creationId xmlns:a16="http://schemas.microsoft.com/office/drawing/2014/main" id="{BDFD0969-7CFB-5D10-09B3-452A90221567}"/>
              </a:ext>
            </a:extLst>
          </p:cNvPr>
          <p:cNvSpPr txBox="1"/>
          <p:nvPr/>
        </p:nvSpPr>
        <p:spPr>
          <a:xfrm>
            <a:off x="4868630" y="4586246"/>
            <a:ext cx="3126507" cy="338554"/>
          </a:xfrm>
          <a:prstGeom prst="rect">
            <a:avLst/>
          </a:prstGeom>
          <a:noFill/>
        </p:spPr>
        <p:txBody>
          <a:bodyPr wrap="square" rtlCol="0">
            <a:spAutoFit/>
          </a:bodyPr>
          <a:lstStyle/>
          <a:p>
            <a:r>
              <a:rPr sz="800"/>
              <a:t>** Labour taxes EUR 6.1, corporate tax EUR 0.5, VAT EUR 6.5.</a:t>
            </a:r>
          </a:p>
          <a:p>
            <a:r>
              <a:rPr sz="800"/>
              <a:t>In addition, a possible online store delivery fee of EUR 4.5-6.9.</a:t>
            </a:r>
          </a:p>
        </p:txBody>
      </p:sp>
      <p:sp>
        <p:nvSpPr>
          <p:cNvPr id="14" name="Dian numeron paikkamerkki 13">
            <a:extLst>
              <a:ext uri="{FF2B5EF4-FFF2-40B4-BE49-F238E27FC236}">
                <a16:creationId xmlns:a16="http://schemas.microsoft.com/office/drawing/2014/main" id="{0395D03F-4939-C644-7B3F-E87A063E94DA}"/>
              </a:ext>
            </a:extLst>
          </p:cNvPr>
          <p:cNvSpPr>
            <a:spLocks noGrp="1"/>
          </p:cNvSpPr>
          <p:nvPr>
            <p:ph type="sldNum" sz="quarter" idx="12"/>
          </p:nvPr>
        </p:nvSpPr>
        <p:spPr/>
        <p:txBody>
          <a:bodyPr/>
          <a:lstStyle/>
          <a:p>
            <a:fld id="{E1791F18-F888-40AB-A1D6-2E1777E6306C}" type="slidenum">
              <a:rPr lang="fi-FI" smtClean="0"/>
              <a:pPr/>
              <a:t>11</a:t>
            </a:fld>
            <a:endParaRPr lang="fi-FI" sz="800"/>
          </a:p>
        </p:txBody>
      </p:sp>
    </p:spTree>
    <p:extLst>
      <p:ext uri="{BB962C8B-B14F-4D97-AF65-F5344CB8AC3E}">
        <p14:creationId xmlns:p14="http://schemas.microsoft.com/office/powerpoint/2010/main" val="15814217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isällön paikkamerkki 1">
            <a:extLst>
              <a:ext uri="{FF2B5EF4-FFF2-40B4-BE49-F238E27FC236}">
                <a16:creationId xmlns:a16="http://schemas.microsoft.com/office/drawing/2014/main" id="{A80AD727-AF58-D257-6D1E-C0F1D06E8229}"/>
              </a:ext>
            </a:extLst>
          </p:cNvPr>
          <p:cNvSpPr>
            <a:spLocks noGrp="1"/>
          </p:cNvSpPr>
          <p:nvPr>
            <p:ph sz="half" idx="1"/>
          </p:nvPr>
        </p:nvSpPr>
        <p:spPr/>
        <p:txBody>
          <a:bodyPr/>
          <a:lstStyle/>
          <a:p>
            <a:pPr marL="182563" indent="-166688"/>
            <a:r>
              <a:rPr lang="en-US" dirty="0">
                <a:cs typeface="ＭＳ Ｐゴシック"/>
              </a:rPr>
              <a:t>Basis for the cost breakdown for a women’s shirt made in Asia:</a:t>
            </a:r>
          </a:p>
          <a:p>
            <a:pPr marL="525463" lvl="1" indent="-166688"/>
            <a:r>
              <a:rPr lang="en-US" dirty="0">
                <a:cs typeface="ＭＳ Ｐゴシック"/>
              </a:rPr>
              <a:t>The impact of costs related to compliance with EU standards on the purchase price: Finnish Commerce Federation member survey 2024.</a:t>
            </a:r>
          </a:p>
          <a:p>
            <a:pPr marL="525463" lvl="1" indent="-166688"/>
            <a:r>
              <a:rPr lang="en-US" dirty="0" err="1">
                <a:cs typeface="ＭＳ Ｐゴシック"/>
              </a:rPr>
              <a:t>Posti’s</a:t>
            </a:r>
            <a:r>
              <a:rPr lang="en-US" dirty="0">
                <a:cs typeface="ＭＳ Ｐゴシック"/>
              </a:rPr>
              <a:t> price list for the transport costs of e-commerce.</a:t>
            </a:r>
          </a:p>
          <a:p>
            <a:pPr marL="525463" lvl="1" indent="-166688"/>
            <a:r>
              <a:rPr lang="en-US" dirty="0">
                <a:cs typeface="ＭＳ Ｐゴシック"/>
              </a:rPr>
              <a:t>The distribution of costs in specialty goods trade: Finnish Commerce Federation, 10 February 2025.</a:t>
            </a:r>
          </a:p>
          <a:p>
            <a:r>
              <a:rPr lang="en-US" dirty="0"/>
              <a:t>The tax handprint of a women’s shirt purchased through different channels in Finland.</a:t>
            </a:r>
          </a:p>
          <a:p>
            <a:pPr lvl="1"/>
            <a:r>
              <a:rPr lang="en-US" dirty="0"/>
              <a:t>Share of </a:t>
            </a:r>
            <a:r>
              <a:rPr lang="en-US" dirty="0" err="1"/>
              <a:t>labour</a:t>
            </a:r>
            <a:r>
              <a:rPr lang="en-US" dirty="0"/>
              <a:t> by sector: Statistics Finland’s input-output statistics.</a:t>
            </a:r>
          </a:p>
          <a:p>
            <a:pPr lvl="1"/>
            <a:r>
              <a:rPr lang="en-US" dirty="0"/>
              <a:t>Income tax bases and tax-like payments in 2025.</a:t>
            </a:r>
          </a:p>
          <a:p>
            <a:pPr lvl="1"/>
            <a:r>
              <a:rPr lang="en-US" dirty="0"/>
              <a:t>VAT rate 25.5 per cent.</a:t>
            </a:r>
          </a:p>
          <a:p>
            <a:pPr lvl="1"/>
            <a:r>
              <a:rPr lang="en-US" dirty="0"/>
              <a:t>Corporation tax rate 20 per cent.</a:t>
            </a:r>
          </a:p>
          <a:p>
            <a:endParaRPr lang="en-GB" dirty="0"/>
          </a:p>
        </p:txBody>
      </p:sp>
      <p:sp>
        <p:nvSpPr>
          <p:cNvPr id="3" name="Alatunnisteen paikkamerkki 2">
            <a:extLst>
              <a:ext uri="{FF2B5EF4-FFF2-40B4-BE49-F238E27FC236}">
                <a16:creationId xmlns:a16="http://schemas.microsoft.com/office/drawing/2014/main" id="{AFB8F427-D8E2-7997-62DC-5D7828CA8583}"/>
              </a:ext>
            </a:extLst>
          </p:cNvPr>
          <p:cNvSpPr>
            <a:spLocks noGrp="1"/>
          </p:cNvSpPr>
          <p:nvPr>
            <p:ph type="ftr" sz="quarter" idx="11"/>
          </p:nvPr>
        </p:nvSpPr>
        <p:spPr/>
        <p:txBody>
          <a:bodyPr/>
          <a:lstStyle/>
          <a:p>
            <a:r>
              <a:rPr lang="fi-FI"/>
              <a:t> </a:t>
            </a:r>
          </a:p>
        </p:txBody>
      </p:sp>
      <p:sp>
        <p:nvSpPr>
          <p:cNvPr id="4" name="Dian numeron paikkamerkki 3">
            <a:extLst>
              <a:ext uri="{FF2B5EF4-FFF2-40B4-BE49-F238E27FC236}">
                <a16:creationId xmlns:a16="http://schemas.microsoft.com/office/drawing/2014/main" id="{9DB8E7E5-2A7F-B513-2A98-304528F1F441}"/>
              </a:ext>
            </a:extLst>
          </p:cNvPr>
          <p:cNvSpPr>
            <a:spLocks noGrp="1"/>
          </p:cNvSpPr>
          <p:nvPr>
            <p:ph type="sldNum" sz="quarter" idx="12"/>
          </p:nvPr>
        </p:nvSpPr>
        <p:spPr/>
        <p:txBody>
          <a:bodyPr/>
          <a:lstStyle/>
          <a:p>
            <a:fld id="{E1791F18-F888-40AB-A1D6-2E1777E6306C}" type="slidenum">
              <a:rPr lang="fi-FI" smtClean="0"/>
              <a:t>12</a:t>
            </a:fld>
            <a:endParaRPr lang="fi-FI"/>
          </a:p>
        </p:txBody>
      </p:sp>
      <p:sp>
        <p:nvSpPr>
          <p:cNvPr id="5" name="Otsikko 4">
            <a:extLst>
              <a:ext uri="{FF2B5EF4-FFF2-40B4-BE49-F238E27FC236}">
                <a16:creationId xmlns:a16="http://schemas.microsoft.com/office/drawing/2014/main" id="{54D138EA-2776-5613-A29B-C40A54B879C5}"/>
              </a:ext>
            </a:extLst>
          </p:cNvPr>
          <p:cNvSpPr>
            <a:spLocks noGrp="1"/>
          </p:cNvSpPr>
          <p:nvPr>
            <p:ph type="title"/>
          </p:nvPr>
        </p:nvSpPr>
        <p:spPr/>
        <p:txBody>
          <a:bodyPr/>
          <a:lstStyle/>
          <a:p>
            <a:r>
              <a:rPr lang="fi-FI" dirty="0" err="1"/>
              <a:t>Background</a:t>
            </a:r>
            <a:r>
              <a:rPr lang="fi-FI" dirty="0"/>
              <a:t> to </a:t>
            </a:r>
            <a:r>
              <a:rPr lang="fi-FI" dirty="0" err="1"/>
              <a:t>the</a:t>
            </a:r>
            <a:r>
              <a:rPr lang="fi-FI" dirty="0"/>
              <a:t> </a:t>
            </a:r>
            <a:r>
              <a:rPr lang="fi-FI" dirty="0" err="1"/>
              <a:t>example</a:t>
            </a:r>
            <a:r>
              <a:rPr lang="fi-FI" dirty="0"/>
              <a:t> </a:t>
            </a:r>
            <a:r>
              <a:rPr lang="fi-FI" dirty="0" err="1"/>
              <a:t>calculations</a:t>
            </a:r>
            <a:endParaRPr lang="en-GB" dirty="0"/>
          </a:p>
        </p:txBody>
      </p:sp>
      <p:sp>
        <p:nvSpPr>
          <p:cNvPr id="7" name="Päivämäärän paikkamerkki 6">
            <a:extLst>
              <a:ext uri="{FF2B5EF4-FFF2-40B4-BE49-F238E27FC236}">
                <a16:creationId xmlns:a16="http://schemas.microsoft.com/office/drawing/2014/main" id="{9F0A7497-EC40-3B63-65F1-B020AB0FEE64}"/>
              </a:ext>
            </a:extLst>
          </p:cNvPr>
          <p:cNvSpPr>
            <a:spLocks noGrp="1"/>
          </p:cNvSpPr>
          <p:nvPr>
            <p:ph type="dt" sz="half" idx="10"/>
          </p:nvPr>
        </p:nvSpPr>
        <p:spPr/>
        <p:txBody>
          <a:bodyPr/>
          <a:lstStyle/>
          <a:p>
            <a:r>
              <a:rPr lang="fi-FI"/>
              <a:t>1.12.2025</a:t>
            </a:r>
          </a:p>
        </p:txBody>
      </p:sp>
    </p:spTree>
    <p:extLst>
      <p:ext uri="{BB962C8B-B14F-4D97-AF65-F5344CB8AC3E}">
        <p14:creationId xmlns:p14="http://schemas.microsoft.com/office/powerpoint/2010/main" val="31152471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isällön paikkamerkki 7" descr="Kuva, joka sisältää kohteen teksti, liikenne, ostoskärry, kärry&#10;&#10;Tekoälyllä luotu sisältö voi olla virheellistä.">
            <a:extLst>
              <a:ext uri="{FF2B5EF4-FFF2-40B4-BE49-F238E27FC236}">
                <a16:creationId xmlns:a16="http://schemas.microsoft.com/office/drawing/2014/main" id="{5CFB7BCE-F9CA-0BF4-7F93-D35DC7EA29C6}"/>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rcRect t="29359"/>
          <a:stretch>
            <a:fillRect/>
          </a:stretch>
        </p:blipFill>
        <p:spPr>
          <a:xfrm>
            <a:off x="0" y="0"/>
            <a:ext cx="9144000" cy="4311648"/>
          </a:xfrm>
          <a:prstGeom prst="rect">
            <a:avLst/>
          </a:prstGeom>
          <a:noFill/>
        </p:spPr>
      </p:pic>
      <p:sp>
        <p:nvSpPr>
          <p:cNvPr id="3" name="Otsikko 2">
            <a:extLst>
              <a:ext uri="{FF2B5EF4-FFF2-40B4-BE49-F238E27FC236}">
                <a16:creationId xmlns:a16="http://schemas.microsoft.com/office/drawing/2014/main" id="{F9687170-4192-40B0-B36E-4C45BFF1CDAF}"/>
              </a:ext>
            </a:extLst>
          </p:cNvPr>
          <p:cNvSpPr>
            <a:spLocks noGrp="1"/>
          </p:cNvSpPr>
          <p:nvPr>
            <p:ph type="ctrTitle"/>
          </p:nvPr>
        </p:nvSpPr>
        <p:spPr>
          <a:xfrm>
            <a:off x="1142999" y="1026000"/>
            <a:ext cx="7386277" cy="1893600"/>
          </a:xfrm>
        </p:spPr>
        <p:txBody>
          <a:bodyPr>
            <a:normAutofit fontScale="90000"/>
          </a:bodyPr>
          <a:lstStyle/>
          <a:p>
            <a:r>
              <a:rPr dirty="0"/>
              <a:t>The problems </a:t>
            </a:r>
            <a:r>
              <a:rPr lang="fi-FI" dirty="0" err="1"/>
              <a:t>must</a:t>
            </a:r>
            <a:r>
              <a:rPr dirty="0"/>
              <a:t> be addressed both </a:t>
            </a:r>
            <a:r>
              <a:rPr lang="fi-FI" dirty="0"/>
              <a:t>on</a:t>
            </a:r>
            <a:r>
              <a:rPr dirty="0"/>
              <a:t> EU</a:t>
            </a:r>
            <a:r>
              <a:rPr lang="fi-FI" dirty="0"/>
              <a:t> </a:t>
            </a:r>
            <a:r>
              <a:rPr lang="fi-FI" dirty="0" err="1"/>
              <a:t>level</a:t>
            </a:r>
            <a:r>
              <a:rPr dirty="0"/>
              <a:t> and nationally.</a:t>
            </a:r>
          </a:p>
        </p:txBody>
      </p:sp>
      <p:sp>
        <p:nvSpPr>
          <p:cNvPr id="5" name="Dian numeron paikkamerkki 4">
            <a:extLst>
              <a:ext uri="{FF2B5EF4-FFF2-40B4-BE49-F238E27FC236}">
                <a16:creationId xmlns:a16="http://schemas.microsoft.com/office/drawing/2014/main" id="{2C67BEFA-981F-E48F-4638-1356B2D07E06}"/>
              </a:ext>
            </a:extLst>
          </p:cNvPr>
          <p:cNvSpPr>
            <a:spLocks noGrp="1"/>
          </p:cNvSpPr>
          <p:nvPr>
            <p:ph type="sldNum" sz="quarter" idx="12"/>
          </p:nvPr>
        </p:nvSpPr>
        <p:spPr/>
        <p:txBody>
          <a:bodyPr/>
          <a:lstStyle/>
          <a:p>
            <a:fld id="{E1791F18-F888-40AB-A1D6-2E1777E6306C}" type="slidenum">
              <a:rPr lang="fi-FI" smtClean="0"/>
              <a:t>13</a:t>
            </a:fld>
            <a:endParaRPr lang="fi-FI"/>
          </a:p>
        </p:txBody>
      </p:sp>
      <p:sp>
        <p:nvSpPr>
          <p:cNvPr id="7" name="Päivämäärän paikkamerkki 6">
            <a:extLst>
              <a:ext uri="{FF2B5EF4-FFF2-40B4-BE49-F238E27FC236}">
                <a16:creationId xmlns:a16="http://schemas.microsoft.com/office/drawing/2014/main" id="{59C2E43B-2AC4-834A-FBCB-7F927287155E}"/>
              </a:ext>
            </a:extLst>
          </p:cNvPr>
          <p:cNvSpPr>
            <a:spLocks noGrp="1"/>
          </p:cNvSpPr>
          <p:nvPr>
            <p:ph type="dt" sz="half" idx="10"/>
          </p:nvPr>
        </p:nvSpPr>
        <p:spPr/>
        <p:txBody>
          <a:bodyPr/>
          <a:lstStyle/>
          <a:p>
            <a:r>
              <a:rPr lang="fi-FI"/>
              <a:t>1.12.2025</a:t>
            </a:r>
            <a:endParaRPr lang="fi-FI" dirty="0"/>
          </a:p>
        </p:txBody>
      </p:sp>
      <p:sp>
        <p:nvSpPr>
          <p:cNvPr id="8" name="Alatunnisteen paikkamerkki 7">
            <a:extLst>
              <a:ext uri="{FF2B5EF4-FFF2-40B4-BE49-F238E27FC236}">
                <a16:creationId xmlns:a16="http://schemas.microsoft.com/office/drawing/2014/main" id="{D13FB551-1D75-73F9-4238-3AF4686C1D35}"/>
              </a:ext>
            </a:extLst>
          </p:cNvPr>
          <p:cNvSpPr>
            <a:spLocks noGrp="1"/>
          </p:cNvSpPr>
          <p:nvPr>
            <p:ph type="ftr" sz="quarter" idx="11"/>
          </p:nvPr>
        </p:nvSpPr>
        <p:spPr/>
        <p:txBody>
          <a:bodyPr/>
          <a:lstStyle/>
          <a:p>
            <a:r>
              <a:rPr lang="fi-FI"/>
              <a:t> </a:t>
            </a:r>
            <a:endParaRPr lang="fi-FI" dirty="0"/>
          </a:p>
        </p:txBody>
      </p:sp>
    </p:spTree>
    <p:extLst>
      <p:ext uri="{BB962C8B-B14F-4D97-AF65-F5344CB8AC3E}">
        <p14:creationId xmlns:p14="http://schemas.microsoft.com/office/powerpoint/2010/main" val="41104408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orakulmio 3">
            <a:extLst>
              <a:ext uri="{FF2B5EF4-FFF2-40B4-BE49-F238E27FC236}">
                <a16:creationId xmlns:a16="http://schemas.microsoft.com/office/drawing/2014/main" id="{A723F63D-0017-CAB7-9F5B-3A9557E48881}"/>
              </a:ext>
            </a:extLst>
          </p:cNvPr>
          <p:cNvSpPr/>
          <p:nvPr/>
        </p:nvSpPr>
        <p:spPr>
          <a:xfrm>
            <a:off x="628650" y="885368"/>
            <a:ext cx="7886699" cy="3541151"/>
          </a:xfrm>
          <a:prstGeom prst="rect">
            <a:avLst/>
          </a:prstGeom>
          <a:solidFill>
            <a:schemeClr val="accent2"/>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Otsikko 1">
            <a:extLst>
              <a:ext uri="{FF2B5EF4-FFF2-40B4-BE49-F238E27FC236}">
                <a16:creationId xmlns:a16="http://schemas.microsoft.com/office/drawing/2014/main" id="{122C48C9-361F-DFD5-1BC1-306BA5E3C032}"/>
              </a:ext>
            </a:extLst>
          </p:cNvPr>
          <p:cNvSpPr>
            <a:spLocks noGrp="1"/>
          </p:cNvSpPr>
          <p:nvPr>
            <p:ph type="title"/>
          </p:nvPr>
        </p:nvSpPr>
        <p:spPr/>
        <p:txBody>
          <a:bodyPr/>
          <a:lstStyle/>
          <a:p>
            <a:r>
              <a:t>There are solutions to the problems of distance selling outside the EU</a:t>
            </a:r>
          </a:p>
        </p:txBody>
      </p:sp>
      <p:sp>
        <p:nvSpPr>
          <p:cNvPr id="5" name="Suorakulmio 4">
            <a:extLst>
              <a:ext uri="{FF2B5EF4-FFF2-40B4-BE49-F238E27FC236}">
                <a16:creationId xmlns:a16="http://schemas.microsoft.com/office/drawing/2014/main" id="{FAB51324-1B25-A980-2A29-C95449DC59C7}"/>
              </a:ext>
            </a:extLst>
          </p:cNvPr>
          <p:cNvSpPr/>
          <p:nvPr/>
        </p:nvSpPr>
        <p:spPr>
          <a:xfrm>
            <a:off x="3059734" y="1714517"/>
            <a:ext cx="5228801" cy="2507882"/>
          </a:xfrm>
          <a:prstGeom prst="rect">
            <a:avLst/>
          </a:prstGeom>
          <a:solidFill>
            <a:schemeClr val="accent4"/>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grpSp>
        <p:nvGrpSpPr>
          <p:cNvPr id="20" name="Ryhmä 19">
            <a:extLst>
              <a:ext uri="{FF2B5EF4-FFF2-40B4-BE49-F238E27FC236}">
                <a16:creationId xmlns:a16="http://schemas.microsoft.com/office/drawing/2014/main" id="{EB371406-44AE-19D3-292B-37C0AAABB020}"/>
              </a:ext>
            </a:extLst>
          </p:cNvPr>
          <p:cNvGrpSpPr/>
          <p:nvPr/>
        </p:nvGrpSpPr>
        <p:grpSpPr>
          <a:xfrm>
            <a:off x="778149" y="1595616"/>
            <a:ext cx="2100157" cy="626978"/>
            <a:chOff x="152400" y="1016000"/>
            <a:chExt cx="914400" cy="693836"/>
          </a:xfrm>
          <a:solidFill>
            <a:schemeClr val="tx2">
              <a:lumMod val="20000"/>
              <a:lumOff val="80000"/>
            </a:schemeClr>
          </a:solidFill>
        </p:grpSpPr>
        <p:sp>
          <p:nvSpPr>
            <p:cNvPr id="30" name="Suorakulmio: Pyöristetyt kulmat 29">
              <a:extLst>
                <a:ext uri="{FF2B5EF4-FFF2-40B4-BE49-F238E27FC236}">
                  <a16:creationId xmlns:a16="http://schemas.microsoft.com/office/drawing/2014/main" id="{3B462CB4-901D-BFC5-9801-73CD12D2AE83}"/>
                </a:ext>
              </a:extLst>
            </p:cNvPr>
            <p:cNvSpPr/>
            <p:nvPr/>
          </p:nvSpPr>
          <p:spPr>
            <a:xfrm>
              <a:off x="152400" y="1016000"/>
              <a:ext cx="914400" cy="693836"/>
            </a:xfrm>
            <a:prstGeom prst="roundRect">
              <a:avLst>
                <a:gd name="adj" fmla="val 10500"/>
              </a:avLst>
            </a:prstGeom>
            <a:grpFill/>
            <a:ln>
              <a:solidFill>
                <a:schemeClr val="tx2">
                  <a:lumMod val="20000"/>
                  <a:lumOff val="80000"/>
                </a:schemeClr>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fi-FI"/>
            </a:p>
          </p:txBody>
        </p:sp>
        <p:sp>
          <p:nvSpPr>
            <p:cNvPr id="31" name="Suorakulmio: Pyöristetyt kulmat 4">
              <a:extLst>
                <a:ext uri="{FF2B5EF4-FFF2-40B4-BE49-F238E27FC236}">
                  <a16:creationId xmlns:a16="http://schemas.microsoft.com/office/drawing/2014/main" id="{22861D1D-C31F-3722-17D2-B87BF275798D}"/>
                </a:ext>
              </a:extLst>
            </p:cNvPr>
            <p:cNvSpPr txBox="1"/>
            <p:nvPr/>
          </p:nvSpPr>
          <p:spPr>
            <a:xfrm>
              <a:off x="173738" y="1037339"/>
              <a:ext cx="871724" cy="651160"/>
            </a:xfrm>
            <a:prstGeom prst="rect">
              <a:avLst/>
            </a:prstGeom>
            <a:grpFill/>
            <a:ln>
              <a:solidFill>
                <a:schemeClr val="tx2">
                  <a:lumMod val="20000"/>
                  <a:lumOff val="80000"/>
                </a:schemeClr>
              </a:solid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2860" tIns="22860" rIns="22860" bIns="22860" numCol="1" spcCol="1270" anchor="ctr" anchorCtr="0">
              <a:noAutofit/>
            </a:bodyPr>
            <a:lstStyle/>
            <a:p>
              <a:pPr marL="0" lvl="0" indent="0" algn="ctr" defTabSz="266700" rtl="0">
                <a:lnSpc>
                  <a:spcPct val="90000"/>
                </a:lnSpc>
                <a:spcBef>
                  <a:spcPct val="0"/>
                </a:spcBef>
                <a:spcAft>
                  <a:spcPct val="35000"/>
                </a:spcAft>
                <a:buNone/>
              </a:pPr>
              <a:r>
                <a:rPr sz="1400">
                  <a:latin typeface="Arial"/>
                </a:rPr>
                <a:t>Increasing the responsibility of platforms</a:t>
              </a:r>
              <a:endParaRPr lang="fi-FI" sz="1400" kern="1200"/>
            </a:p>
          </p:txBody>
        </p:sp>
      </p:grpSp>
      <p:grpSp>
        <p:nvGrpSpPr>
          <p:cNvPr id="21" name="Ryhmä 20">
            <a:extLst>
              <a:ext uri="{FF2B5EF4-FFF2-40B4-BE49-F238E27FC236}">
                <a16:creationId xmlns:a16="http://schemas.microsoft.com/office/drawing/2014/main" id="{90846A8F-B71A-E9B7-67F0-CB662013832D}"/>
              </a:ext>
            </a:extLst>
          </p:cNvPr>
          <p:cNvGrpSpPr/>
          <p:nvPr/>
        </p:nvGrpSpPr>
        <p:grpSpPr>
          <a:xfrm>
            <a:off x="778149" y="2287327"/>
            <a:ext cx="2100157" cy="626978"/>
            <a:chOff x="152400" y="1732138"/>
            <a:chExt cx="914400" cy="693836"/>
          </a:xfrm>
          <a:solidFill>
            <a:schemeClr val="tx2">
              <a:lumMod val="20000"/>
              <a:lumOff val="80000"/>
            </a:schemeClr>
          </a:solidFill>
        </p:grpSpPr>
        <p:sp>
          <p:nvSpPr>
            <p:cNvPr id="28" name="Suorakulmio: Pyöristetyt kulmat 27">
              <a:extLst>
                <a:ext uri="{FF2B5EF4-FFF2-40B4-BE49-F238E27FC236}">
                  <a16:creationId xmlns:a16="http://schemas.microsoft.com/office/drawing/2014/main" id="{BD95E33F-73FA-9E7E-E47C-A498913A481A}"/>
                </a:ext>
              </a:extLst>
            </p:cNvPr>
            <p:cNvSpPr/>
            <p:nvPr/>
          </p:nvSpPr>
          <p:spPr>
            <a:xfrm>
              <a:off x="152400" y="1732138"/>
              <a:ext cx="914400" cy="693836"/>
            </a:xfrm>
            <a:prstGeom prst="roundRect">
              <a:avLst>
                <a:gd name="adj" fmla="val 10500"/>
              </a:avLst>
            </a:prstGeom>
            <a:grpFill/>
            <a:ln>
              <a:solidFill>
                <a:schemeClr val="tx2">
                  <a:lumMod val="20000"/>
                  <a:lumOff val="80000"/>
                </a:schemeClr>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fi-FI"/>
            </a:p>
          </p:txBody>
        </p:sp>
        <p:sp>
          <p:nvSpPr>
            <p:cNvPr id="29" name="Suorakulmio: Pyöristetyt kulmat 6">
              <a:extLst>
                <a:ext uri="{FF2B5EF4-FFF2-40B4-BE49-F238E27FC236}">
                  <a16:creationId xmlns:a16="http://schemas.microsoft.com/office/drawing/2014/main" id="{87A1749E-296F-672F-EEB6-FEB6754F6CA7}"/>
                </a:ext>
              </a:extLst>
            </p:cNvPr>
            <p:cNvSpPr txBox="1"/>
            <p:nvPr/>
          </p:nvSpPr>
          <p:spPr>
            <a:xfrm>
              <a:off x="173738" y="1753476"/>
              <a:ext cx="871724" cy="651160"/>
            </a:xfrm>
            <a:prstGeom prst="rect">
              <a:avLst/>
            </a:prstGeom>
            <a:grpFill/>
            <a:ln>
              <a:solidFill>
                <a:schemeClr val="tx2">
                  <a:lumMod val="20000"/>
                  <a:lumOff val="80000"/>
                </a:schemeClr>
              </a:solid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2860" tIns="22860" rIns="22860" bIns="22860" numCol="1" spcCol="1270" anchor="ctr" anchorCtr="0">
              <a:noAutofit/>
            </a:bodyPr>
            <a:lstStyle/>
            <a:p>
              <a:pPr marL="0" lvl="0" indent="0" algn="ctr" defTabSz="266700" rtl="0">
                <a:lnSpc>
                  <a:spcPct val="90000"/>
                </a:lnSpc>
                <a:spcBef>
                  <a:spcPct val="0"/>
                </a:spcBef>
                <a:spcAft>
                  <a:spcPct val="35000"/>
                </a:spcAft>
                <a:buNone/>
              </a:pPr>
              <a:r>
                <a:rPr sz="1400">
                  <a:latin typeface="Arial"/>
                </a:rPr>
                <a:t>Accelerating the customs reform</a:t>
              </a:r>
              <a:endParaRPr lang="fi-FI" sz="1400" kern="1200"/>
            </a:p>
          </p:txBody>
        </p:sp>
      </p:grpSp>
      <p:grpSp>
        <p:nvGrpSpPr>
          <p:cNvPr id="22" name="Ryhmä 21">
            <a:extLst>
              <a:ext uri="{FF2B5EF4-FFF2-40B4-BE49-F238E27FC236}">
                <a16:creationId xmlns:a16="http://schemas.microsoft.com/office/drawing/2014/main" id="{EE1E9E3B-B5D7-F6E0-7139-0A587DFE4143}"/>
              </a:ext>
            </a:extLst>
          </p:cNvPr>
          <p:cNvGrpSpPr/>
          <p:nvPr/>
        </p:nvGrpSpPr>
        <p:grpSpPr>
          <a:xfrm>
            <a:off x="778149" y="2979039"/>
            <a:ext cx="2100157" cy="626978"/>
            <a:chOff x="152400" y="2448277"/>
            <a:chExt cx="914400" cy="693836"/>
          </a:xfrm>
          <a:solidFill>
            <a:schemeClr val="tx2">
              <a:lumMod val="20000"/>
              <a:lumOff val="80000"/>
            </a:schemeClr>
          </a:solidFill>
        </p:grpSpPr>
        <p:sp>
          <p:nvSpPr>
            <p:cNvPr id="26" name="Suorakulmio: Pyöristetyt kulmat 25">
              <a:extLst>
                <a:ext uri="{FF2B5EF4-FFF2-40B4-BE49-F238E27FC236}">
                  <a16:creationId xmlns:a16="http://schemas.microsoft.com/office/drawing/2014/main" id="{8E731D99-66EF-6FC5-56AF-792E9A327787}"/>
                </a:ext>
              </a:extLst>
            </p:cNvPr>
            <p:cNvSpPr/>
            <p:nvPr/>
          </p:nvSpPr>
          <p:spPr>
            <a:xfrm>
              <a:off x="152400" y="2448277"/>
              <a:ext cx="914400" cy="693836"/>
            </a:xfrm>
            <a:prstGeom prst="roundRect">
              <a:avLst>
                <a:gd name="adj" fmla="val 10500"/>
              </a:avLst>
            </a:prstGeom>
            <a:grpFill/>
            <a:ln>
              <a:solidFill>
                <a:schemeClr val="tx2">
                  <a:lumMod val="20000"/>
                  <a:lumOff val="80000"/>
                </a:schemeClr>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fi-FI"/>
            </a:p>
          </p:txBody>
        </p:sp>
        <p:sp>
          <p:nvSpPr>
            <p:cNvPr id="27" name="Suorakulmio: Pyöristetyt kulmat 8">
              <a:extLst>
                <a:ext uri="{FF2B5EF4-FFF2-40B4-BE49-F238E27FC236}">
                  <a16:creationId xmlns:a16="http://schemas.microsoft.com/office/drawing/2014/main" id="{514FF051-EAA4-ADF1-79C3-C141E614486A}"/>
                </a:ext>
              </a:extLst>
            </p:cNvPr>
            <p:cNvSpPr txBox="1"/>
            <p:nvPr/>
          </p:nvSpPr>
          <p:spPr>
            <a:xfrm>
              <a:off x="173738" y="2469615"/>
              <a:ext cx="871724" cy="651160"/>
            </a:xfrm>
            <a:prstGeom prst="rect">
              <a:avLst/>
            </a:prstGeom>
            <a:grpFill/>
            <a:ln>
              <a:solidFill>
                <a:schemeClr val="tx2">
                  <a:lumMod val="20000"/>
                  <a:lumOff val="80000"/>
                </a:schemeClr>
              </a:solid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2860" tIns="22860" rIns="22860" bIns="22860" numCol="1" spcCol="1270" anchor="ctr" anchorCtr="0">
              <a:noAutofit/>
            </a:bodyPr>
            <a:lstStyle/>
            <a:p>
              <a:pPr marL="0" lvl="0" indent="0" algn="ctr" defTabSz="266700" rtl="0">
                <a:lnSpc>
                  <a:spcPct val="90000"/>
                </a:lnSpc>
                <a:spcBef>
                  <a:spcPct val="0"/>
                </a:spcBef>
                <a:spcAft>
                  <a:spcPct val="35000"/>
                </a:spcAft>
                <a:buNone/>
              </a:pPr>
              <a:r>
                <a:rPr sz="1400">
                  <a:latin typeface="Arial"/>
                </a:rPr>
                <a:t>Increasing the Commission’s supervisory powers</a:t>
              </a:r>
            </a:p>
          </p:txBody>
        </p:sp>
      </p:grpSp>
      <p:grpSp>
        <p:nvGrpSpPr>
          <p:cNvPr id="23" name="Ryhmä 22">
            <a:extLst>
              <a:ext uri="{FF2B5EF4-FFF2-40B4-BE49-F238E27FC236}">
                <a16:creationId xmlns:a16="http://schemas.microsoft.com/office/drawing/2014/main" id="{54114E5F-A9CA-77F7-9CA9-DC87968ADC68}"/>
              </a:ext>
            </a:extLst>
          </p:cNvPr>
          <p:cNvGrpSpPr/>
          <p:nvPr/>
        </p:nvGrpSpPr>
        <p:grpSpPr>
          <a:xfrm>
            <a:off x="778149" y="3670751"/>
            <a:ext cx="2100157" cy="626978"/>
            <a:chOff x="152400" y="3164415"/>
            <a:chExt cx="914400" cy="693836"/>
          </a:xfrm>
          <a:solidFill>
            <a:schemeClr val="tx2">
              <a:lumMod val="20000"/>
              <a:lumOff val="80000"/>
            </a:schemeClr>
          </a:solidFill>
        </p:grpSpPr>
        <p:sp>
          <p:nvSpPr>
            <p:cNvPr id="24" name="Suorakulmio: Pyöristetyt kulmat 23">
              <a:extLst>
                <a:ext uri="{FF2B5EF4-FFF2-40B4-BE49-F238E27FC236}">
                  <a16:creationId xmlns:a16="http://schemas.microsoft.com/office/drawing/2014/main" id="{760A0524-92F8-CEE2-EDB3-3922CE4482D0}"/>
                </a:ext>
              </a:extLst>
            </p:cNvPr>
            <p:cNvSpPr/>
            <p:nvPr/>
          </p:nvSpPr>
          <p:spPr>
            <a:xfrm>
              <a:off x="152400" y="3164415"/>
              <a:ext cx="914400" cy="693836"/>
            </a:xfrm>
            <a:prstGeom prst="roundRect">
              <a:avLst>
                <a:gd name="adj" fmla="val 10500"/>
              </a:avLst>
            </a:prstGeom>
            <a:grpFill/>
            <a:ln>
              <a:solidFill>
                <a:schemeClr val="tx2">
                  <a:lumMod val="20000"/>
                  <a:lumOff val="80000"/>
                </a:schemeClr>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fi-FI"/>
            </a:p>
          </p:txBody>
        </p:sp>
        <p:sp>
          <p:nvSpPr>
            <p:cNvPr id="25" name="Suorakulmio: Pyöristetyt kulmat 10">
              <a:extLst>
                <a:ext uri="{FF2B5EF4-FFF2-40B4-BE49-F238E27FC236}">
                  <a16:creationId xmlns:a16="http://schemas.microsoft.com/office/drawing/2014/main" id="{37362ACC-6131-7FD6-6E72-E4C47561BD58}"/>
                </a:ext>
              </a:extLst>
            </p:cNvPr>
            <p:cNvSpPr txBox="1"/>
            <p:nvPr/>
          </p:nvSpPr>
          <p:spPr>
            <a:xfrm>
              <a:off x="173738" y="3185751"/>
              <a:ext cx="871724" cy="651160"/>
            </a:xfrm>
            <a:prstGeom prst="rect">
              <a:avLst/>
            </a:prstGeom>
            <a:grpFill/>
            <a:ln>
              <a:solidFill>
                <a:schemeClr val="tx2">
                  <a:lumMod val="20000"/>
                  <a:lumOff val="80000"/>
                </a:schemeClr>
              </a:solid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2860" tIns="22860" rIns="22860" bIns="22860" numCol="1" spcCol="1270" anchor="ctr" anchorCtr="0">
              <a:noAutofit/>
            </a:bodyPr>
            <a:lstStyle/>
            <a:p>
              <a:pPr marL="0" lvl="0" indent="0" algn="ctr" defTabSz="266700" rtl="0">
                <a:lnSpc>
                  <a:spcPct val="90000"/>
                </a:lnSpc>
                <a:spcBef>
                  <a:spcPct val="0"/>
                </a:spcBef>
                <a:spcAft>
                  <a:spcPct val="35000"/>
                </a:spcAft>
                <a:buNone/>
              </a:pPr>
              <a:r>
                <a:rPr sz="1400">
                  <a:latin typeface="Arial"/>
                </a:rPr>
                <a:t>Improving implementation and coordination</a:t>
              </a:r>
            </a:p>
          </p:txBody>
        </p:sp>
      </p:grpSp>
      <p:grpSp>
        <p:nvGrpSpPr>
          <p:cNvPr id="32" name="Ryhmä 31">
            <a:extLst>
              <a:ext uri="{FF2B5EF4-FFF2-40B4-BE49-F238E27FC236}">
                <a16:creationId xmlns:a16="http://schemas.microsoft.com/office/drawing/2014/main" id="{F6404F9A-1A59-67A3-00ED-F7C26045928A}"/>
              </a:ext>
            </a:extLst>
          </p:cNvPr>
          <p:cNvGrpSpPr/>
          <p:nvPr/>
        </p:nvGrpSpPr>
        <p:grpSpPr>
          <a:xfrm>
            <a:off x="3178523" y="2565831"/>
            <a:ext cx="1658528" cy="740143"/>
            <a:chOff x="1337310" y="2296160"/>
            <a:chExt cx="735246" cy="1280160"/>
          </a:xfrm>
          <a:solidFill>
            <a:schemeClr val="accent5"/>
          </a:solidFill>
        </p:grpSpPr>
        <p:sp>
          <p:nvSpPr>
            <p:cNvPr id="48" name="Suorakulmio: Pyöristetyt kulmat 47">
              <a:extLst>
                <a:ext uri="{FF2B5EF4-FFF2-40B4-BE49-F238E27FC236}">
                  <a16:creationId xmlns:a16="http://schemas.microsoft.com/office/drawing/2014/main" id="{BDCA45BD-AF07-E411-4D31-4A925BF92AAB}"/>
                </a:ext>
              </a:extLst>
            </p:cNvPr>
            <p:cNvSpPr/>
            <p:nvPr/>
          </p:nvSpPr>
          <p:spPr>
            <a:xfrm>
              <a:off x="1337310" y="2296160"/>
              <a:ext cx="735246" cy="1280160"/>
            </a:xfrm>
            <a:prstGeom prst="roundRect">
              <a:avLst>
                <a:gd name="adj" fmla="val 10500"/>
              </a:avLst>
            </a:prstGeom>
            <a:grpFill/>
            <a:ln>
              <a:solidFill>
                <a:schemeClr val="accent5"/>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fi-FI"/>
            </a:p>
          </p:txBody>
        </p:sp>
        <p:sp>
          <p:nvSpPr>
            <p:cNvPr id="49" name="Suorakulmio: Pyöristetyt kulmat 4">
              <a:extLst>
                <a:ext uri="{FF2B5EF4-FFF2-40B4-BE49-F238E27FC236}">
                  <a16:creationId xmlns:a16="http://schemas.microsoft.com/office/drawing/2014/main" id="{AC40EF86-4B68-F74F-D80B-EDC51E7FECD9}"/>
                </a:ext>
              </a:extLst>
            </p:cNvPr>
            <p:cNvSpPr txBox="1"/>
            <p:nvPr/>
          </p:nvSpPr>
          <p:spPr>
            <a:xfrm>
              <a:off x="1359921" y="2318771"/>
              <a:ext cx="690024" cy="1234938"/>
            </a:xfrm>
            <a:prstGeom prst="rect">
              <a:avLst/>
            </a:prstGeom>
            <a:grpFill/>
            <a:ln>
              <a:solidFill>
                <a:schemeClr val="accent5"/>
              </a:solid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2860" tIns="22860" rIns="22860" bIns="22860" numCol="1" spcCol="1270" anchor="ctr" anchorCtr="0">
              <a:noAutofit/>
            </a:bodyPr>
            <a:lstStyle/>
            <a:p>
              <a:pPr marL="0" lvl="0" indent="0" algn="ctr" defTabSz="266700" rtl="0">
                <a:lnSpc>
                  <a:spcPct val="90000"/>
                </a:lnSpc>
                <a:spcBef>
                  <a:spcPct val="0"/>
                </a:spcBef>
                <a:spcAft>
                  <a:spcPct val="35000"/>
                </a:spcAft>
                <a:buNone/>
              </a:pPr>
              <a:r>
                <a:rPr sz="1400">
                  <a:latin typeface="Arial"/>
                </a:rPr>
                <a:t>Targeting and enhancing supervision</a:t>
              </a:r>
              <a:endParaRPr lang="fi-FI" sz="1400" kern="1200"/>
            </a:p>
          </p:txBody>
        </p:sp>
      </p:grpSp>
      <p:grpSp>
        <p:nvGrpSpPr>
          <p:cNvPr id="34" name="Ryhmä 33">
            <a:extLst>
              <a:ext uri="{FF2B5EF4-FFF2-40B4-BE49-F238E27FC236}">
                <a16:creationId xmlns:a16="http://schemas.microsoft.com/office/drawing/2014/main" id="{643ADF75-9CAD-5D7B-C55E-7251332D2C14}"/>
              </a:ext>
            </a:extLst>
          </p:cNvPr>
          <p:cNvGrpSpPr/>
          <p:nvPr/>
        </p:nvGrpSpPr>
        <p:grpSpPr>
          <a:xfrm>
            <a:off x="5005891" y="2580643"/>
            <a:ext cx="2146197" cy="725331"/>
            <a:chOff x="2837761" y="2296160"/>
            <a:chExt cx="735246" cy="1280160"/>
          </a:xfrm>
          <a:solidFill>
            <a:schemeClr val="accent5"/>
          </a:solidFill>
        </p:grpSpPr>
        <p:sp>
          <p:nvSpPr>
            <p:cNvPr id="44" name="Suorakulmio: Pyöristetyt kulmat 43">
              <a:extLst>
                <a:ext uri="{FF2B5EF4-FFF2-40B4-BE49-F238E27FC236}">
                  <a16:creationId xmlns:a16="http://schemas.microsoft.com/office/drawing/2014/main" id="{4415A475-70FF-594D-C547-E89879DF506D}"/>
                </a:ext>
              </a:extLst>
            </p:cNvPr>
            <p:cNvSpPr/>
            <p:nvPr/>
          </p:nvSpPr>
          <p:spPr>
            <a:xfrm>
              <a:off x="2837761" y="2296160"/>
              <a:ext cx="735246" cy="1280160"/>
            </a:xfrm>
            <a:prstGeom prst="roundRect">
              <a:avLst>
                <a:gd name="adj" fmla="val 10500"/>
              </a:avLst>
            </a:prstGeom>
            <a:grpFill/>
            <a:ln>
              <a:solidFill>
                <a:schemeClr val="accent5"/>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fi-FI"/>
            </a:p>
          </p:txBody>
        </p:sp>
        <p:sp>
          <p:nvSpPr>
            <p:cNvPr id="45" name="Suorakulmio: Pyöristetyt kulmat 8">
              <a:extLst>
                <a:ext uri="{FF2B5EF4-FFF2-40B4-BE49-F238E27FC236}">
                  <a16:creationId xmlns:a16="http://schemas.microsoft.com/office/drawing/2014/main" id="{D414B8F9-0D5D-BE9D-6299-F76600F225A5}"/>
                </a:ext>
              </a:extLst>
            </p:cNvPr>
            <p:cNvSpPr txBox="1"/>
            <p:nvPr/>
          </p:nvSpPr>
          <p:spPr>
            <a:xfrm>
              <a:off x="2860372" y="2318771"/>
              <a:ext cx="690024" cy="1234938"/>
            </a:xfrm>
            <a:prstGeom prst="rect">
              <a:avLst/>
            </a:prstGeom>
            <a:grpFill/>
            <a:ln>
              <a:solidFill>
                <a:schemeClr val="accent5"/>
              </a:solid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2860" tIns="22860" rIns="22860" bIns="22860" numCol="1" spcCol="1270" anchor="ctr" anchorCtr="0">
              <a:noAutofit/>
            </a:bodyPr>
            <a:lstStyle/>
            <a:p>
              <a:pPr lvl="0" algn="ctr" defTabSz="266700">
                <a:lnSpc>
                  <a:spcPct val="90000"/>
                </a:lnSpc>
                <a:spcBef>
                  <a:spcPct val="0"/>
                </a:spcBef>
                <a:spcAft>
                  <a:spcPct val="35000"/>
                </a:spcAft>
              </a:pPr>
              <a:r>
                <a:rPr sz="1400" dirty="0">
                  <a:latin typeface="Arial"/>
                </a:rPr>
                <a:t>Solving the producer responsibility problem</a:t>
              </a:r>
              <a:endParaRPr lang="fi-FI" sz="1400" kern="1200" dirty="0"/>
            </a:p>
          </p:txBody>
        </p:sp>
      </p:grpSp>
      <p:grpSp>
        <p:nvGrpSpPr>
          <p:cNvPr id="35" name="Ryhmä 34">
            <a:extLst>
              <a:ext uri="{FF2B5EF4-FFF2-40B4-BE49-F238E27FC236}">
                <a16:creationId xmlns:a16="http://schemas.microsoft.com/office/drawing/2014/main" id="{945A01D4-1F44-E35E-0488-F37881870D40}"/>
              </a:ext>
            </a:extLst>
          </p:cNvPr>
          <p:cNvGrpSpPr/>
          <p:nvPr/>
        </p:nvGrpSpPr>
        <p:grpSpPr>
          <a:xfrm>
            <a:off x="6662094" y="3411962"/>
            <a:ext cx="1256845" cy="725332"/>
            <a:chOff x="3587987" y="2296160"/>
            <a:chExt cx="735246" cy="1280160"/>
          </a:xfrm>
          <a:solidFill>
            <a:schemeClr val="accent5"/>
          </a:solidFill>
        </p:grpSpPr>
        <p:sp>
          <p:nvSpPr>
            <p:cNvPr id="42" name="Suorakulmio: Pyöristetyt kulmat 41">
              <a:extLst>
                <a:ext uri="{FF2B5EF4-FFF2-40B4-BE49-F238E27FC236}">
                  <a16:creationId xmlns:a16="http://schemas.microsoft.com/office/drawing/2014/main" id="{5C0FF19E-9059-33C2-A61F-2903761D3D0F}"/>
                </a:ext>
              </a:extLst>
            </p:cNvPr>
            <p:cNvSpPr/>
            <p:nvPr/>
          </p:nvSpPr>
          <p:spPr>
            <a:xfrm>
              <a:off x="3587987" y="2296160"/>
              <a:ext cx="735246" cy="1280160"/>
            </a:xfrm>
            <a:prstGeom prst="roundRect">
              <a:avLst>
                <a:gd name="adj" fmla="val 10500"/>
              </a:avLst>
            </a:prstGeom>
            <a:grpFill/>
            <a:ln>
              <a:solidFill>
                <a:schemeClr val="accent5"/>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fi-FI"/>
            </a:p>
          </p:txBody>
        </p:sp>
        <p:sp>
          <p:nvSpPr>
            <p:cNvPr id="43" name="Suorakulmio: Pyöristetyt kulmat 10">
              <a:extLst>
                <a:ext uri="{FF2B5EF4-FFF2-40B4-BE49-F238E27FC236}">
                  <a16:creationId xmlns:a16="http://schemas.microsoft.com/office/drawing/2014/main" id="{089194AB-84B5-7D47-19FD-06EB42B52463}"/>
                </a:ext>
              </a:extLst>
            </p:cNvPr>
            <p:cNvSpPr txBox="1"/>
            <p:nvPr/>
          </p:nvSpPr>
          <p:spPr>
            <a:xfrm>
              <a:off x="3610598" y="2318774"/>
              <a:ext cx="690024" cy="1234938"/>
            </a:xfrm>
            <a:prstGeom prst="rect">
              <a:avLst/>
            </a:prstGeom>
            <a:grpFill/>
            <a:ln>
              <a:solidFill>
                <a:schemeClr val="accent5"/>
              </a:solid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2860" tIns="22860" rIns="22860" bIns="22860" numCol="1" spcCol="1270" anchor="ctr" anchorCtr="0">
              <a:noAutofit/>
            </a:bodyPr>
            <a:lstStyle/>
            <a:p>
              <a:pPr marL="0" lvl="0" indent="0" algn="ctr" defTabSz="266700" rtl="0">
                <a:lnSpc>
                  <a:spcPct val="90000"/>
                </a:lnSpc>
                <a:spcBef>
                  <a:spcPct val="0"/>
                </a:spcBef>
                <a:spcAft>
                  <a:spcPct val="35000"/>
                </a:spcAft>
                <a:buNone/>
              </a:pPr>
              <a:r>
                <a:rPr sz="1400">
                  <a:latin typeface="Arial"/>
                </a:rPr>
                <a:t>Strengthening purchasing power</a:t>
              </a:r>
              <a:endParaRPr lang="fi-FI" sz="1400" kern="1200"/>
            </a:p>
          </p:txBody>
        </p:sp>
      </p:grpSp>
      <p:grpSp>
        <p:nvGrpSpPr>
          <p:cNvPr id="36" name="Ryhmä 35">
            <a:extLst>
              <a:ext uri="{FF2B5EF4-FFF2-40B4-BE49-F238E27FC236}">
                <a16:creationId xmlns:a16="http://schemas.microsoft.com/office/drawing/2014/main" id="{78E825E6-5B14-F964-D959-6758BE056A5F}"/>
              </a:ext>
            </a:extLst>
          </p:cNvPr>
          <p:cNvGrpSpPr/>
          <p:nvPr/>
        </p:nvGrpSpPr>
        <p:grpSpPr>
          <a:xfrm>
            <a:off x="3178523" y="3412274"/>
            <a:ext cx="2081858" cy="740143"/>
            <a:chOff x="4338213" y="2296160"/>
            <a:chExt cx="735246" cy="1280160"/>
          </a:xfrm>
          <a:solidFill>
            <a:schemeClr val="accent5"/>
          </a:solidFill>
        </p:grpSpPr>
        <p:sp>
          <p:nvSpPr>
            <p:cNvPr id="40" name="Suorakulmio: Pyöristetyt kulmat 39">
              <a:extLst>
                <a:ext uri="{FF2B5EF4-FFF2-40B4-BE49-F238E27FC236}">
                  <a16:creationId xmlns:a16="http://schemas.microsoft.com/office/drawing/2014/main" id="{170186E0-471D-06DF-8144-B1A01A4FE8AB}"/>
                </a:ext>
              </a:extLst>
            </p:cNvPr>
            <p:cNvSpPr/>
            <p:nvPr/>
          </p:nvSpPr>
          <p:spPr>
            <a:xfrm>
              <a:off x="4338213" y="2296160"/>
              <a:ext cx="735246" cy="1280160"/>
            </a:xfrm>
            <a:prstGeom prst="roundRect">
              <a:avLst>
                <a:gd name="adj" fmla="val 10500"/>
              </a:avLst>
            </a:prstGeom>
            <a:grpFill/>
            <a:ln>
              <a:solidFill>
                <a:schemeClr val="accent5"/>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fi-FI"/>
            </a:p>
          </p:txBody>
        </p:sp>
        <p:sp>
          <p:nvSpPr>
            <p:cNvPr id="41" name="Suorakulmio: Pyöristetyt kulmat 12">
              <a:extLst>
                <a:ext uri="{FF2B5EF4-FFF2-40B4-BE49-F238E27FC236}">
                  <a16:creationId xmlns:a16="http://schemas.microsoft.com/office/drawing/2014/main" id="{F02E706A-52CA-7AF9-5128-90BA8230A4BF}"/>
                </a:ext>
              </a:extLst>
            </p:cNvPr>
            <p:cNvSpPr txBox="1"/>
            <p:nvPr/>
          </p:nvSpPr>
          <p:spPr>
            <a:xfrm>
              <a:off x="4360824" y="2318771"/>
              <a:ext cx="690024" cy="1234938"/>
            </a:xfrm>
            <a:prstGeom prst="rect">
              <a:avLst/>
            </a:prstGeom>
            <a:grpFill/>
            <a:ln>
              <a:solidFill>
                <a:schemeClr val="accent5"/>
              </a:solid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2860" tIns="22860" rIns="22860" bIns="22860" numCol="1" spcCol="1270" anchor="ctr" anchorCtr="0">
              <a:noAutofit/>
            </a:bodyPr>
            <a:lstStyle/>
            <a:p>
              <a:pPr marL="0" lvl="0" indent="0" algn="ctr" defTabSz="266700" rtl="0">
                <a:lnSpc>
                  <a:spcPct val="90000"/>
                </a:lnSpc>
                <a:spcBef>
                  <a:spcPct val="0"/>
                </a:spcBef>
                <a:spcAft>
                  <a:spcPct val="35000"/>
                </a:spcAft>
                <a:buNone/>
              </a:pPr>
              <a:r>
                <a:rPr sz="1400">
                  <a:latin typeface="Arial"/>
                </a:rPr>
                <a:t>Supporting the innovations and competitiveness of commerce</a:t>
              </a:r>
              <a:endParaRPr lang="fi-FI" sz="1400" kern="1200"/>
            </a:p>
          </p:txBody>
        </p:sp>
      </p:grpSp>
      <p:grpSp>
        <p:nvGrpSpPr>
          <p:cNvPr id="37" name="Ryhmä 36">
            <a:extLst>
              <a:ext uri="{FF2B5EF4-FFF2-40B4-BE49-F238E27FC236}">
                <a16:creationId xmlns:a16="http://schemas.microsoft.com/office/drawing/2014/main" id="{2C8B9A5F-80F8-3B04-7B0F-2E31C1250730}"/>
              </a:ext>
            </a:extLst>
          </p:cNvPr>
          <p:cNvGrpSpPr/>
          <p:nvPr/>
        </p:nvGrpSpPr>
        <p:grpSpPr>
          <a:xfrm>
            <a:off x="5367309" y="3412274"/>
            <a:ext cx="1154199" cy="725331"/>
            <a:chOff x="5088439" y="2296160"/>
            <a:chExt cx="735246" cy="1280160"/>
          </a:xfrm>
          <a:solidFill>
            <a:schemeClr val="accent5"/>
          </a:solidFill>
        </p:grpSpPr>
        <p:sp>
          <p:nvSpPr>
            <p:cNvPr id="38" name="Suorakulmio: Pyöristetyt kulmat 37">
              <a:extLst>
                <a:ext uri="{FF2B5EF4-FFF2-40B4-BE49-F238E27FC236}">
                  <a16:creationId xmlns:a16="http://schemas.microsoft.com/office/drawing/2014/main" id="{DBB5981E-4816-ED46-3ACC-F88E83C23B24}"/>
                </a:ext>
              </a:extLst>
            </p:cNvPr>
            <p:cNvSpPr/>
            <p:nvPr/>
          </p:nvSpPr>
          <p:spPr>
            <a:xfrm>
              <a:off x="5088439" y="2296160"/>
              <a:ext cx="735246" cy="1280160"/>
            </a:xfrm>
            <a:prstGeom prst="roundRect">
              <a:avLst>
                <a:gd name="adj" fmla="val 10500"/>
              </a:avLst>
            </a:prstGeom>
            <a:grpFill/>
            <a:ln>
              <a:solidFill>
                <a:schemeClr val="accent5"/>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fi-FI"/>
            </a:p>
          </p:txBody>
        </p:sp>
        <p:sp>
          <p:nvSpPr>
            <p:cNvPr id="39" name="Suorakulmio: Pyöristetyt kulmat 14">
              <a:extLst>
                <a:ext uri="{FF2B5EF4-FFF2-40B4-BE49-F238E27FC236}">
                  <a16:creationId xmlns:a16="http://schemas.microsoft.com/office/drawing/2014/main" id="{B9A37059-5E65-1A6D-CC0F-492EC242E349}"/>
                </a:ext>
              </a:extLst>
            </p:cNvPr>
            <p:cNvSpPr txBox="1"/>
            <p:nvPr/>
          </p:nvSpPr>
          <p:spPr>
            <a:xfrm>
              <a:off x="5111050" y="2318771"/>
              <a:ext cx="690024" cy="1234938"/>
            </a:xfrm>
            <a:prstGeom prst="rect">
              <a:avLst/>
            </a:prstGeom>
            <a:grpFill/>
            <a:ln>
              <a:solidFill>
                <a:schemeClr val="accent5"/>
              </a:solid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2860" tIns="22860" rIns="22860" bIns="22860" numCol="1" spcCol="1270" anchor="ctr" anchorCtr="0">
              <a:noAutofit/>
            </a:bodyPr>
            <a:lstStyle/>
            <a:p>
              <a:pPr marL="0" lvl="0" indent="0" algn="ctr" defTabSz="266700">
                <a:lnSpc>
                  <a:spcPct val="90000"/>
                </a:lnSpc>
                <a:spcBef>
                  <a:spcPct val="0"/>
                </a:spcBef>
                <a:spcAft>
                  <a:spcPct val="35000"/>
                </a:spcAft>
                <a:buNone/>
              </a:pPr>
              <a:r>
                <a:rPr sz="1400">
                  <a:latin typeface="Arial"/>
                </a:rPr>
                <a:t>Educating consumers</a:t>
              </a:r>
            </a:p>
          </p:txBody>
        </p:sp>
      </p:grpSp>
      <p:sp>
        <p:nvSpPr>
          <p:cNvPr id="51" name="Tekstiruutu 50">
            <a:extLst>
              <a:ext uri="{FF2B5EF4-FFF2-40B4-BE49-F238E27FC236}">
                <a16:creationId xmlns:a16="http://schemas.microsoft.com/office/drawing/2014/main" id="{325DEC30-7FCB-A6B3-DAA0-B66322C4BAF7}"/>
              </a:ext>
            </a:extLst>
          </p:cNvPr>
          <p:cNvSpPr txBox="1"/>
          <p:nvPr/>
        </p:nvSpPr>
        <p:spPr>
          <a:xfrm>
            <a:off x="778150" y="991083"/>
            <a:ext cx="2508915" cy="461665"/>
          </a:xfrm>
          <a:prstGeom prst="rect">
            <a:avLst/>
          </a:prstGeom>
          <a:noFill/>
        </p:spPr>
        <p:txBody>
          <a:bodyPr wrap="square">
            <a:spAutoFit/>
          </a:bodyPr>
          <a:lstStyle/>
          <a:p>
            <a:pPr lvl="0"/>
            <a:r>
              <a:rPr sz="2400" b="1" dirty="0">
                <a:solidFill>
                  <a:schemeClr val="bg1"/>
                </a:solidFill>
              </a:rPr>
              <a:t>At the EU level</a:t>
            </a:r>
          </a:p>
        </p:txBody>
      </p:sp>
      <p:sp>
        <p:nvSpPr>
          <p:cNvPr id="53" name="Tekstiruutu 52">
            <a:extLst>
              <a:ext uri="{FF2B5EF4-FFF2-40B4-BE49-F238E27FC236}">
                <a16:creationId xmlns:a16="http://schemas.microsoft.com/office/drawing/2014/main" id="{5702E5A1-985B-901A-ABA9-D5EFF4CDA874}"/>
              </a:ext>
            </a:extLst>
          </p:cNvPr>
          <p:cNvSpPr txBox="1"/>
          <p:nvPr/>
        </p:nvSpPr>
        <p:spPr>
          <a:xfrm>
            <a:off x="3178523" y="1819681"/>
            <a:ext cx="2435704" cy="523220"/>
          </a:xfrm>
          <a:prstGeom prst="rect">
            <a:avLst/>
          </a:prstGeom>
          <a:noFill/>
        </p:spPr>
        <p:txBody>
          <a:bodyPr wrap="square">
            <a:spAutoFit/>
          </a:bodyPr>
          <a:lstStyle/>
          <a:p>
            <a:pPr lvl="0"/>
            <a:r>
              <a:rPr sz="2800" b="1">
                <a:solidFill>
                  <a:schemeClr val="bg1"/>
                </a:solidFill>
              </a:rPr>
              <a:t>In Finland</a:t>
            </a:r>
          </a:p>
        </p:txBody>
      </p:sp>
      <p:pic>
        <p:nvPicPr>
          <p:cNvPr id="54" name="Kuva 53" descr="Kuva, joka sisältää kohteen siluetti, taide, luovuus&#10;&#10;Tekoälyllä luotu sisältö voi olla virheellistä.">
            <a:extLst>
              <a:ext uri="{FF2B5EF4-FFF2-40B4-BE49-F238E27FC236}">
                <a16:creationId xmlns:a16="http://schemas.microsoft.com/office/drawing/2014/main" id="{EDAEB23B-BDC6-62CC-09C4-CD6CE7B9BC9C}"/>
              </a:ext>
            </a:extLst>
          </p:cNvPr>
          <p:cNvPicPr>
            <a:picLocks noChangeAspect="1"/>
          </p:cNvPicPr>
          <p:nvPr/>
        </p:nvPicPr>
        <p:blipFill>
          <a:blip r:embed="rId2">
            <a:biLevel thresh="75000"/>
            <a:extLst>
              <a:ext uri="{BEBA8EAE-BF5A-486C-A8C5-ECC9F3942E4B}">
                <a14:imgProps xmlns:a14="http://schemas.microsoft.com/office/drawing/2010/main">
                  <a14:imgLayer r:embed="rId3">
                    <a14:imgEffect>
                      <a14:artisticGlowDiffused/>
                    </a14:imgEffect>
                    <a14:imgEffect>
                      <a14:saturation sat="0"/>
                    </a14:imgEffect>
                  </a14:imgLayer>
                </a14:imgProps>
              </a:ext>
              <a:ext uri="{28A0092B-C50C-407E-A947-70E740481C1C}">
                <a14:useLocalDpi xmlns:a14="http://schemas.microsoft.com/office/drawing/2010/main" val="0"/>
              </a:ext>
            </a:extLst>
          </a:blip>
          <a:stretch>
            <a:fillRect/>
          </a:stretch>
        </p:blipFill>
        <p:spPr>
          <a:xfrm>
            <a:off x="7582638" y="1965766"/>
            <a:ext cx="586257" cy="1305755"/>
          </a:xfrm>
          <a:prstGeom prst="rect">
            <a:avLst/>
          </a:prstGeom>
        </p:spPr>
      </p:pic>
      <p:sp>
        <p:nvSpPr>
          <p:cNvPr id="78" name="Tähti: 5-sakarainen 77">
            <a:extLst>
              <a:ext uri="{FF2B5EF4-FFF2-40B4-BE49-F238E27FC236}">
                <a16:creationId xmlns:a16="http://schemas.microsoft.com/office/drawing/2014/main" id="{DC2076D3-EA1F-7F47-B1DA-460F4B5EE8ED}"/>
              </a:ext>
            </a:extLst>
          </p:cNvPr>
          <p:cNvSpPr/>
          <p:nvPr/>
        </p:nvSpPr>
        <p:spPr>
          <a:xfrm>
            <a:off x="5848590" y="1136353"/>
            <a:ext cx="230400" cy="231714"/>
          </a:xfrm>
          <a:prstGeom prst="star5">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grpSp>
        <p:nvGrpSpPr>
          <p:cNvPr id="59" name="Ryhmä 58">
            <a:extLst>
              <a:ext uri="{FF2B5EF4-FFF2-40B4-BE49-F238E27FC236}">
                <a16:creationId xmlns:a16="http://schemas.microsoft.com/office/drawing/2014/main" id="{C5D2BC8D-E48F-5109-B1CE-8827E791AF68}"/>
              </a:ext>
            </a:extLst>
          </p:cNvPr>
          <p:cNvGrpSpPr/>
          <p:nvPr/>
        </p:nvGrpSpPr>
        <p:grpSpPr>
          <a:xfrm>
            <a:off x="5475534" y="1775291"/>
            <a:ext cx="1838193" cy="728998"/>
            <a:chOff x="2087535" y="2296160"/>
            <a:chExt cx="735246" cy="1280160"/>
          </a:xfrm>
          <a:solidFill>
            <a:schemeClr val="accent5"/>
          </a:solidFill>
        </p:grpSpPr>
        <p:sp>
          <p:nvSpPr>
            <p:cNvPr id="60" name="Suorakulmio: Pyöristetyt kulmat 59">
              <a:extLst>
                <a:ext uri="{FF2B5EF4-FFF2-40B4-BE49-F238E27FC236}">
                  <a16:creationId xmlns:a16="http://schemas.microsoft.com/office/drawing/2014/main" id="{D4ECBDD4-026E-9D88-E3E8-C83ACE98018B}"/>
                </a:ext>
              </a:extLst>
            </p:cNvPr>
            <p:cNvSpPr/>
            <p:nvPr/>
          </p:nvSpPr>
          <p:spPr>
            <a:xfrm>
              <a:off x="2087535" y="2296160"/>
              <a:ext cx="735246" cy="1280160"/>
            </a:xfrm>
            <a:prstGeom prst="roundRect">
              <a:avLst>
                <a:gd name="adj" fmla="val 10500"/>
              </a:avLst>
            </a:prstGeom>
            <a:grpFill/>
            <a:ln>
              <a:solidFill>
                <a:schemeClr val="accent5"/>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fi-FI"/>
            </a:p>
          </p:txBody>
        </p:sp>
        <p:sp>
          <p:nvSpPr>
            <p:cNvPr id="61" name="Suorakulmio: Pyöristetyt kulmat 6">
              <a:extLst>
                <a:ext uri="{FF2B5EF4-FFF2-40B4-BE49-F238E27FC236}">
                  <a16:creationId xmlns:a16="http://schemas.microsoft.com/office/drawing/2014/main" id="{60B6FCE0-431B-1819-2F74-7C1F09A3711B}"/>
                </a:ext>
              </a:extLst>
            </p:cNvPr>
            <p:cNvSpPr txBox="1"/>
            <p:nvPr/>
          </p:nvSpPr>
          <p:spPr>
            <a:xfrm>
              <a:off x="2110146" y="2318771"/>
              <a:ext cx="690024" cy="1234938"/>
            </a:xfrm>
            <a:prstGeom prst="rect">
              <a:avLst/>
            </a:prstGeom>
            <a:grpFill/>
            <a:ln>
              <a:solidFill>
                <a:schemeClr val="accent5"/>
              </a:solid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2860" tIns="22860" rIns="22860" bIns="22860" numCol="1" spcCol="1270" anchor="ctr" anchorCtr="0">
              <a:noAutofit/>
            </a:bodyPr>
            <a:lstStyle/>
            <a:p>
              <a:pPr algn="ctr" defTabSz="266700">
                <a:lnSpc>
                  <a:spcPct val="90000"/>
                </a:lnSpc>
                <a:spcBef>
                  <a:spcPct val="0"/>
                </a:spcBef>
                <a:spcAft>
                  <a:spcPct val="35000"/>
                </a:spcAft>
              </a:pPr>
              <a:r>
                <a:rPr sz="1400">
                  <a:latin typeface="Arial"/>
                </a:rPr>
                <a:t>Clear responsible party in the central government</a:t>
              </a:r>
              <a:endParaRPr lang="fi-FI" sz="1400" kern="1200"/>
            </a:p>
          </p:txBody>
        </p:sp>
      </p:grpSp>
      <p:sp>
        <p:nvSpPr>
          <p:cNvPr id="76" name="Tähti: 5-sakarainen 75">
            <a:extLst>
              <a:ext uri="{FF2B5EF4-FFF2-40B4-BE49-F238E27FC236}">
                <a16:creationId xmlns:a16="http://schemas.microsoft.com/office/drawing/2014/main" id="{17A714D6-0D81-F9D6-3347-8CFEA937499C}"/>
              </a:ext>
            </a:extLst>
          </p:cNvPr>
          <p:cNvSpPr/>
          <p:nvPr/>
        </p:nvSpPr>
        <p:spPr>
          <a:xfrm>
            <a:off x="5013277" y="633657"/>
            <a:ext cx="230400" cy="231714"/>
          </a:xfrm>
          <a:prstGeom prst="star5">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77" name="Tähti: 5-sakarainen 76">
            <a:extLst>
              <a:ext uri="{FF2B5EF4-FFF2-40B4-BE49-F238E27FC236}">
                <a16:creationId xmlns:a16="http://schemas.microsoft.com/office/drawing/2014/main" id="{5880A7F0-ECB1-CE80-D88C-38EDA9537B4A}"/>
              </a:ext>
            </a:extLst>
          </p:cNvPr>
          <p:cNvSpPr/>
          <p:nvPr/>
        </p:nvSpPr>
        <p:spPr>
          <a:xfrm>
            <a:off x="5389106" y="865371"/>
            <a:ext cx="230400" cy="231714"/>
          </a:xfrm>
          <a:prstGeom prst="star5">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79" name="Tähti: 5-sakarainen 78">
            <a:extLst>
              <a:ext uri="{FF2B5EF4-FFF2-40B4-BE49-F238E27FC236}">
                <a16:creationId xmlns:a16="http://schemas.microsoft.com/office/drawing/2014/main" id="{FE93655E-592D-7184-A60E-C994DFF7C07C}"/>
              </a:ext>
            </a:extLst>
          </p:cNvPr>
          <p:cNvSpPr/>
          <p:nvPr/>
        </p:nvSpPr>
        <p:spPr>
          <a:xfrm>
            <a:off x="8615569" y="1482803"/>
            <a:ext cx="230400" cy="231714"/>
          </a:xfrm>
          <a:prstGeom prst="star5">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80" name="Tähti: 5-sakarainen 79">
            <a:extLst>
              <a:ext uri="{FF2B5EF4-FFF2-40B4-BE49-F238E27FC236}">
                <a16:creationId xmlns:a16="http://schemas.microsoft.com/office/drawing/2014/main" id="{38E9385D-8CBF-49E7-C869-0A371EB52C99}"/>
              </a:ext>
            </a:extLst>
          </p:cNvPr>
          <p:cNvSpPr/>
          <p:nvPr/>
        </p:nvSpPr>
        <p:spPr>
          <a:xfrm>
            <a:off x="6394631" y="1324238"/>
            <a:ext cx="230400" cy="231714"/>
          </a:xfrm>
          <a:prstGeom prst="star5">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85" name="Tähti: 5-sakarainen 84">
            <a:extLst>
              <a:ext uri="{FF2B5EF4-FFF2-40B4-BE49-F238E27FC236}">
                <a16:creationId xmlns:a16="http://schemas.microsoft.com/office/drawing/2014/main" id="{68ACF790-CE1E-49E0-4F90-A760C00DFBF9}"/>
              </a:ext>
            </a:extLst>
          </p:cNvPr>
          <p:cNvSpPr/>
          <p:nvPr/>
        </p:nvSpPr>
        <p:spPr>
          <a:xfrm>
            <a:off x="7019999" y="1354134"/>
            <a:ext cx="230400" cy="231714"/>
          </a:xfrm>
          <a:prstGeom prst="star5">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86" name="Tähti: 5-sakarainen 85">
            <a:extLst>
              <a:ext uri="{FF2B5EF4-FFF2-40B4-BE49-F238E27FC236}">
                <a16:creationId xmlns:a16="http://schemas.microsoft.com/office/drawing/2014/main" id="{C46044AD-182D-6AF7-6813-92B96E572ABF}"/>
              </a:ext>
            </a:extLst>
          </p:cNvPr>
          <p:cNvSpPr/>
          <p:nvPr/>
        </p:nvSpPr>
        <p:spPr>
          <a:xfrm>
            <a:off x="7645367" y="1147566"/>
            <a:ext cx="230400" cy="231714"/>
          </a:xfrm>
          <a:prstGeom prst="star5">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88" name="Tähti: 5-sakarainen 87">
            <a:extLst>
              <a:ext uri="{FF2B5EF4-FFF2-40B4-BE49-F238E27FC236}">
                <a16:creationId xmlns:a16="http://schemas.microsoft.com/office/drawing/2014/main" id="{8835C2F8-107F-9E88-A9FC-DA520B7DADE9}"/>
              </a:ext>
            </a:extLst>
          </p:cNvPr>
          <p:cNvSpPr/>
          <p:nvPr/>
        </p:nvSpPr>
        <p:spPr>
          <a:xfrm>
            <a:off x="8106764" y="865371"/>
            <a:ext cx="230400" cy="231714"/>
          </a:xfrm>
          <a:prstGeom prst="star5">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89" name="Tähti: 5-sakarainen 88">
            <a:extLst>
              <a:ext uri="{FF2B5EF4-FFF2-40B4-BE49-F238E27FC236}">
                <a16:creationId xmlns:a16="http://schemas.microsoft.com/office/drawing/2014/main" id="{8667E20E-374A-ABD0-E0AB-DC6904109C70}"/>
              </a:ext>
            </a:extLst>
          </p:cNvPr>
          <p:cNvSpPr/>
          <p:nvPr/>
        </p:nvSpPr>
        <p:spPr>
          <a:xfrm>
            <a:off x="8434449" y="633657"/>
            <a:ext cx="230400" cy="231714"/>
          </a:xfrm>
          <a:prstGeom prst="star5">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91" name="Dian numeron paikkamerkki 90">
            <a:extLst>
              <a:ext uri="{FF2B5EF4-FFF2-40B4-BE49-F238E27FC236}">
                <a16:creationId xmlns:a16="http://schemas.microsoft.com/office/drawing/2014/main" id="{9DD4DBBF-79A1-3EAD-9597-4203C54ED27D}"/>
              </a:ext>
            </a:extLst>
          </p:cNvPr>
          <p:cNvSpPr>
            <a:spLocks noGrp="1"/>
          </p:cNvSpPr>
          <p:nvPr>
            <p:ph type="sldNum" sz="quarter" idx="12"/>
          </p:nvPr>
        </p:nvSpPr>
        <p:spPr/>
        <p:txBody>
          <a:bodyPr/>
          <a:lstStyle/>
          <a:p>
            <a:fld id="{E1791F18-F888-40AB-A1D6-2E1777E6306C}" type="slidenum">
              <a:rPr lang="fi-FI" smtClean="0"/>
              <a:t>14</a:t>
            </a:fld>
            <a:endParaRPr lang="fi-FI"/>
          </a:p>
        </p:txBody>
      </p:sp>
      <p:sp>
        <p:nvSpPr>
          <p:cNvPr id="7" name="Päivämäärän paikkamerkki 6">
            <a:extLst>
              <a:ext uri="{FF2B5EF4-FFF2-40B4-BE49-F238E27FC236}">
                <a16:creationId xmlns:a16="http://schemas.microsoft.com/office/drawing/2014/main" id="{8982ADA9-7AE6-5520-9B4F-1CC25B4C9D65}"/>
              </a:ext>
            </a:extLst>
          </p:cNvPr>
          <p:cNvSpPr>
            <a:spLocks noGrp="1"/>
          </p:cNvSpPr>
          <p:nvPr>
            <p:ph type="dt" sz="half" idx="10"/>
          </p:nvPr>
        </p:nvSpPr>
        <p:spPr/>
        <p:txBody>
          <a:bodyPr/>
          <a:lstStyle/>
          <a:p>
            <a:r>
              <a:rPr lang="fi-FI"/>
              <a:t>1.12.2025</a:t>
            </a:r>
          </a:p>
        </p:txBody>
      </p:sp>
      <p:sp>
        <p:nvSpPr>
          <p:cNvPr id="8" name="Alatunnisteen paikkamerkki 7">
            <a:extLst>
              <a:ext uri="{FF2B5EF4-FFF2-40B4-BE49-F238E27FC236}">
                <a16:creationId xmlns:a16="http://schemas.microsoft.com/office/drawing/2014/main" id="{5D73FED5-6062-58FC-8434-3008D9F00112}"/>
              </a:ext>
            </a:extLst>
          </p:cNvPr>
          <p:cNvSpPr>
            <a:spLocks noGrp="1"/>
          </p:cNvSpPr>
          <p:nvPr>
            <p:ph type="ftr" sz="quarter" idx="11"/>
          </p:nvPr>
        </p:nvSpPr>
        <p:spPr/>
        <p:txBody>
          <a:bodyPr/>
          <a:lstStyle/>
          <a:p>
            <a:r>
              <a:rPr lang="fi-FI"/>
              <a:t> </a:t>
            </a:r>
          </a:p>
        </p:txBody>
      </p:sp>
    </p:spTree>
    <p:extLst>
      <p:ext uri="{BB962C8B-B14F-4D97-AF65-F5344CB8AC3E}">
        <p14:creationId xmlns:p14="http://schemas.microsoft.com/office/powerpoint/2010/main" val="27523187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587F28-FABD-FB60-6B68-11F1397F79B0}"/>
            </a:ext>
          </a:extLst>
        </p:cNvPr>
        <p:cNvGrpSpPr/>
        <p:nvPr/>
      </p:nvGrpSpPr>
      <p:grpSpPr>
        <a:xfrm>
          <a:off x="0" y="0"/>
          <a:ext cx="0" cy="0"/>
          <a:chOff x="0" y="0"/>
          <a:chExt cx="0" cy="0"/>
        </a:xfrm>
      </p:grpSpPr>
      <p:sp>
        <p:nvSpPr>
          <p:cNvPr id="2" name="Sisällön paikkamerkki 1">
            <a:extLst>
              <a:ext uri="{FF2B5EF4-FFF2-40B4-BE49-F238E27FC236}">
                <a16:creationId xmlns:a16="http://schemas.microsoft.com/office/drawing/2014/main" id="{06904F80-F25E-4C72-6983-FA0F8F06B16B}"/>
              </a:ext>
            </a:extLst>
          </p:cNvPr>
          <p:cNvSpPr>
            <a:spLocks noGrp="1"/>
          </p:cNvSpPr>
          <p:nvPr>
            <p:ph sz="half" idx="1"/>
          </p:nvPr>
        </p:nvSpPr>
        <p:spPr>
          <a:xfrm>
            <a:off x="628650" y="1276204"/>
            <a:ext cx="5313410" cy="3403796"/>
          </a:xfrm>
        </p:spPr>
        <p:txBody>
          <a:bodyPr vert="horz" lIns="0" tIns="46800" rIns="0" bIns="0" rtlCol="0" anchor="t">
            <a:normAutofit fontScale="62500" lnSpcReduction="20000"/>
          </a:bodyPr>
          <a:lstStyle/>
          <a:p>
            <a:pPr algn="l" rtl="0" fontAlgn="base">
              <a:buFont typeface="Arial" panose="020B0604020202020204" pitchFamily="34" charset="0"/>
              <a:buChar char="•"/>
            </a:pPr>
            <a:r>
              <a:rPr lang="en-GB" sz="1900" b="1" i="0" dirty="0">
                <a:solidFill>
                  <a:srgbClr val="000000"/>
                </a:solidFill>
                <a:effectLst/>
                <a:latin typeface="Arial"/>
              </a:rPr>
              <a:t>Online marketplaces must be assigned more responsibility for the products and services sold via them. </a:t>
            </a:r>
          </a:p>
          <a:p>
            <a:pPr lvl="1" fontAlgn="base">
              <a:buFont typeface="Arial" panose="020B0604020202020204" pitchFamily="34" charset="0"/>
              <a:buChar char="•"/>
            </a:pPr>
            <a:r>
              <a:rPr lang="en-GB" sz="1600" dirty="0">
                <a:solidFill>
                  <a:srgbClr val="000000"/>
                </a:solidFill>
              </a:rPr>
              <a:t>Key tools are Digital Services Act (DSA) and New Legislative Framework (NLF)</a:t>
            </a:r>
          </a:p>
          <a:p>
            <a:pPr lvl="1" fontAlgn="base">
              <a:buFont typeface="Arial" panose="020B0604020202020204" pitchFamily="34" charset="0"/>
              <a:buChar char="•"/>
            </a:pPr>
            <a:r>
              <a:rPr lang="en-GB" sz="1600" dirty="0">
                <a:solidFill>
                  <a:srgbClr val="000000"/>
                </a:solidFill>
              </a:rPr>
              <a:t>Nordic White paper on </a:t>
            </a:r>
            <a:r>
              <a:rPr lang="en-GB" sz="1600" dirty="0">
                <a:solidFill>
                  <a:srgbClr val="000000"/>
                </a:solidFill>
                <a:hlinkClick r:id="rId2"/>
              </a:rPr>
              <a:t>E-commerce from 3rd countries - The role of online market places </a:t>
            </a:r>
            <a:endParaRPr lang="en-GB" sz="1600" i="0" dirty="0">
              <a:solidFill>
                <a:srgbClr val="000000"/>
              </a:solidFill>
              <a:effectLst/>
              <a:latin typeface="Arial"/>
            </a:endParaRPr>
          </a:p>
          <a:p>
            <a:pPr fontAlgn="base"/>
            <a:r>
              <a:rPr lang="en-GB" sz="1900" b="1" dirty="0">
                <a:solidFill>
                  <a:srgbClr val="000000"/>
                </a:solidFill>
              </a:rPr>
              <a:t>Bringing platforms more closely under producer responsibility </a:t>
            </a:r>
          </a:p>
          <a:p>
            <a:pPr lvl="1" fontAlgn="base">
              <a:buFont typeface="Arial" panose="020B0604020202020204" pitchFamily="34" charset="0"/>
              <a:buChar char="•"/>
            </a:pPr>
            <a:r>
              <a:rPr lang="en-GB" sz="1600" dirty="0">
                <a:solidFill>
                  <a:srgbClr val="000000"/>
                </a:solidFill>
              </a:rPr>
              <a:t>through Extended Producer Responsibility (EPR)</a:t>
            </a:r>
          </a:p>
          <a:p>
            <a:pPr fontAlgn="base"/>
            <a:r>
              <a:rPr lang="en-GB" sz="1900" b="1" i="0" dirty="0">
                <a:solidFill>
                  <a:srgbClr val="000000"/>
                </a:solidFill>
                <a:effectLst/>
                <a:latin typeface="Arial"/>
              </a:rPr>
              <a:t>The removal of the EUR 150 duty-free limit for goods purchased from outside the EU must be urgent </a:t>
            </a:r>
            <a:r>
              <a:rPr lang="en-GB" sz="1900" b="1" dirty="0">
                <a:solidFill>
                  <a:srgbClr val="000000"/>
                </a:solidFill>
              </a:rPr>
              <a:t>and other reforms under customs reform  </a:t>
            </a:r>
            <a:endParaRPr lang="en-GB" sz="1900" b="1" i="0" dirty="0">
              <a:solidFill>
                <a:srgbClr val="000000"/>
              </a:solidFill>
              <a:effectLst/>
              <a:latin typeface="Arial"/>
            </a:endParaRPr>
          </a:p>
          <a:p>
            <a:pPr lvl="1" fontAlgn="base">
              <a:buFont typeface="Arial" panose="020B0604020202020204" pitchFamily="34" charset="0"/>
              <a:buChar char="•"/>
            </a:pPr>
            <a:r>
              <a:rPr lang="en-GB" sz="1600" dirty="0">
                <a:solidFill>
                  <a:srgbClr val="000000"/>
                </a:solidFill>
              </a:rPr>
              <a:t>T</a:t>
            </a:r>
            <a:r>
              <a:rPr lang="en-GB" sz="1600" noProof="0" dirty="0" err="1">
                <a:solidFill>
                  <a:srgbClr val="000000"/>
                </a:solidFill>
              </a:rPr>
              <a:t>hreshold</a:t>
            </a:r>
            <a:r>
              <a:rPr lang="en-GB" sz="1600" noProof="0" dirty="0">
                <a:solidFill>
                  <a:srgbClr val="000000"/>
                </a:solidFill>
              </a:rPr>
              <a:t> implementation should be effective </a:t>
            </a:r>
            <a:r>
              <a:rPr lang="en-GB" sz="1600" dirty="0">
                <a:solidFill>
                  <a:srgbClr val="000000"/>
                </a:solidFill>
              </a:rPr>
              <a:t>during </a:t>
            </a:r>
            <a:r>
              <a:rPr lang="en-GB" sz="1600" dirty="0">
                <a:solidFill>
                  <a:srgbClr val="000000"/>
                </a:solidFill>
                <a:latin typeface="Arial"/>
              </a:rPr>
              <a:t>2026</a:t>
            </a:r>
            <a:endParaRPr lang="en-GB" sz="1600" b="0" i="0" dirty="0">
              <a:solidFill>
                <a:srgbClr val="000000"/>
              </a:solidFill>
              <a:effectLst/>
              <a:latin typeface="Arial"/>
            </a:endParaRPr>
          </a:p>
          <a:p>
            <a:pPr lvl="1" fontAlgn="base">
              <a:buFont typeface="Arial" panose="020B0604020202020204" pitchFamily="34" charset="0"/>
              <a:buChar char="•"/>
            </a:pPr>
            <a:r>
              <a:rPr lang="en-GB" sz="1600" b="0" i="0" dirty="0">
                <a:solidFill>
                  <a:srgbClr val="000000"/>
                </a:solidFill>
                <a:effectLst/>
                <a:latin typeface="Arial"/>
              </a:rPr>
              <a:t>However, </a:t>
            </a:r>
            <a:r>
              <a:rPr lang="en-GB" sz="1600" dirty="0">
                <a:solidFill>
                  <a:srgbClr val="000000"/>
                </a:solidFill>
                <a:latin typeface="Arial"/>
              </a:rPr>
              <a:t>proper</a:t>
            </a:r>
            <a:r>
              <a:rPr lang="en-GB" sz="1600" b="0" i="0" dirty="0">
                <a:solidFill>
                  <a:srgbClr val="000000"/>
                </a:solidFill>
                <a:effectLst/>
                <a:latin typeface="Arial"/>
              </a:rPr>
              <a:t> implementation may take years. </a:t>
            </a:r>
          </a:p>
          <a:p>
            <a:pPr lvl="1" fontAlgn="base">
              <a:buFont typeface="Arial" panose="020B0604020202020204" pitchFamily="34" charset="0"/>
              <a:buChar char="•"/>
            </a:pPr>
            <a:r>
              <a:rPr lang="en-GB" sz="1600" dirty="0">
                <a:solidFill>
                  <a:srgbClr val="000000"/>
                </a:solidFill>
                <a:ea typeface="+mn-lt"/>
                <a:cs typeface="+mn-lt"/>
              </a:rPr>
              <a:t>The scope and responsibilities of the “deemed importer” concept remain unclear also the amount of handling fee</a:t>
            </a:r>
            <a:endParaRPr lang="en-GB" sz="1600" b="0" i="0" dirty="0">
              <a:solidFill>
                <a:srgbClr val="000000"/>
              </a:solidFill>
              <a:effectLst/>
              <a:latin typeface="Arial"/>
            </a:endParaRPr>
          </a:p>
          <a:p>
            <a:pPr fontAlgn="base"/>
            <a:r>
              <a:rPr lang="en-GB" sz="1900" b="1" i="0" dirty="0">
                <a:solidFill>
                  <a:srgbClr val="000000"/>
                </a:solidFill>
                <a:effectLst/>
                <a:latin typeface="Arial"/>
              </a:rPr>
              <a:t>The Commission’s enforcement powers should be extended to the market surveillance of e-commerce outside the EU.</a:t>
            </a:r>
          </a:p>
          <a:p>
            <a:pPr lvl="1" fontAlgn="base"/>
            <a:r>
              <a:rPr lang="en-GB" sz="1600" b="0" i="0" dirty="0">
                <a:solidFill>
                  <a:srgbClr val="000000"/>
                </a:solidFill>
                <a:effectLst/>
                <a:latin typeface="Arial"/>
              </a:rPr>
              <a:t>The national authorities do not have sufficient prerequisites to intervene in their operations or address any issues that have emerged. </a:t>
            </a:r>
          </a:p>
          <a:p>
            <a:pPr lvl="1" fontAlgn="base"/>
            <a:r>
              <a:rPr lang="en-GB" sz="1600" dirty="0">
                <a:solidFill>
                  <a:srgbClr val="000000"/>
                </a:solidFill>
                <a:latin typeface="Arial"/>
              </a:rPr>
              <a:t>Key tools are</a:t>
            </a:r>
            <a:r>
              <a:rPr lang="en-GB" sz="1600" dirty="0">
                <a:solidFill>
                  <a:srgbClr val="000000"/>
                </a:solidFill>
              </a:rPr>
              <a:t> Consumer protection cooperation regulation (CPC) </a:t>
            </a:r>
            <a:r>
              <a:rPr lang="en-GB" sz="1600" dirty="0">
                <a:solidFill>
                  <a:srgbClr val="000000"/>
                </a:solidFill>
                <a:latin typeface="Arial"/>
              </a:rPr>
              <a:t>and </a:t>
            </a:r>
            <a:r>
              <a:rPr lang="en-GB" sz="1600" dirty="0">
                <a:solidFill>
                  <a:srgbClr val="000000"/>
                </a:solidFill>
              </a:rPr>
              <a:t>Market Surveillance Regulation (MSR)</a:t>
            </a:r>
            <a:endParaRPr lang="en-GB" sz="1600" b="0" i="0" dirty="0">
              <a:solidFill>
                <a:srgbClr val="000000"/>
              </a:solidFill>
              <a:effectLst/>
              <a:latin typeface="Arial"/>
            </a:endParaRPr>
          </a:p>
          <a:p>
            <a:pPr marL="0" indent="0" algn="l" rtl="0" fontAlgn="base">
              <a:buNone/>
            </a:pPr>
            <a:endParaRPr lang="en-GB" sz="1800" b="0" i="0" dirty="0">
              <a:solidFill>
                <a:srgbClr val="000000"/>
              </a:solidFill>
              <a:effectLst/>
              <a:latin typeface="Arial" panose="020B0604020202020204" pitchFamily="34" charset="0"/>
            </a:endParaRPr>
          </a:p>
          <a:p>
            <a:endParaRPr lang="en-GB" dirty="0"/>
          </a:p>
        </p:txBody>
      </p:sp>
      <p:sp>
        <p:nvSpPr>
          <p:cNvPr id="4" name="Alatunnisteen paikkamerkki 3">
            <a:extLst>
              <a:ext uri="{FF2B5EF4-FFF2-40B4-BE49-F238E27FC236}">
                <a16:creationId xmlns:a16="http://schemas.microsoft.com/office/drawing/2014/main" id="{FB0DAA97-86B5-184D-E6B6-481F74D05E0E}"/>
              </a:ext>
            </a:extLst>
          </p:cNvPr>
          <p:cNvSpPr>
            <a:spLocks noGrp="1"/>
          </p:cNvSpPr>
          <p:nvPr>
            <p:ph type="ftr" sz="quarter" idx="11"/>
          </p:nvPr>
        </p:nvSpPr>
        <p:spPr/>
        <p:txBody>
          <a:bodyPr/>
          <a:lstStyle/>
          <a:p>
            <a:r>
              <a:rPr lang="fi-FI"/>
              <a:t> </a:t>
            </a:r>
          </a:p>
        </p:txBody>
      </p:sp>
      <p:sp>
        <p:nvSpPr>
          <p:cNvPr id="6" name="Otsikko 5">
            <a:extLst>
              <a:ext uri="{FF2B5EF4-FFF2-40B4-BE49-F238E27FC236}">
                <a16:creationId xmlns:a16="http://schemas.microsoft.com/office/drawing/2014/main" id="{BE10635C-C517-3B29-B152-F1CA350F19B6}"/>
              </a:ext>
            </a:extLst>
          </p:cNvPr>
          <p:cNvSpPr>
            <a:spLocks noGrp="1"/>
          </p:cNvSpPr>
          <p:nvPr>
            <p:ph type="title"/>
          </p:nvPr>
        </p:nvSpPr>
        <p:spPr>
          <a:xfrm>
            <a:off x="628650" y="169348"/>
            <a:ext cx="8229600" cy="994172"/>
          </a:xfrm>
        </p:spPr>
        <p:txBody>
          <a:bodyPr>
            <a:normAutofit/>
          </a:bodyPr>
          <a:lstStyle/>
          <a:p>
            <a:r>
              <a:rPr dirty="0"/>
              <a:t>Holding platforms responsible and </a:t>
            </a:r>
            <a:r>
              <a:rPr lang="fi-FI" dirty="0" err="1"/>
              <a:t>enforcing</a:t>
            </a:r>
            <a:r>
              <a:rPr lang="fi-FI" dirty="0"/>
              <a:t> </a:t>
            </a:r>
            <a:r>
              <a:rPr lang="fi-FI" dirty="0" err="1"/>
              <a:t>rules</a:t>
            </a:r>
            <a:r>
              <a:rPr lang="fi-FI" dirty="0"/>
              <a:t> on</a:t>
            </a:r>
            <a:r>
              <a:rPr dirty="0"/>
              <a:t> EU level </a:t>
            </a:r>
          </a:p>
        </p:txBody>
      </p:sp>
      <p:pic>
        <p:nvPicPr>
          <p:cNvPr id="10" name="Kuva 9" descr="Kuva, joka sisältää kohteen tähti, symboli, lippu&#10;&#10;Tekoälyllä luotu sisältö voi olla virheellistä.">
            <a:extLst>
              <a:ext uri="{FF2B5EF4-FFF2-40B4-BE49-F238E27FC236}">
                <a16:creationId xmlns:a16="http://schemas.microsoft.com/office/drawing/2014/main" id="{E0FF0AFB-1C7D-00BB-38FB-05CC89BCBE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12921" y="2159768"/>
            <a:ext cx="3731079" cy="2983731"/>
          </a:xfrm>
          <a:prstGeom prst="rect">
            <a:avLst/>
          </a:prstGeom>
        </p:spPr>
      </p:pic>
      <p:sp>
        <p:nvSpPr>
          <p:cNvPr id="3" name="Dian numeron paikkamerkki 2">
            <a:extLst>
              <a:ext uri="{FF2B5EF4-FFF2-40B4-BE49-F238E27FC236}">
                <a16:creationId xmlns:a16="http://schemas.microsoft.com/office/drawing/2014/main" id="{8CC0D8E3-4D8C-DE13-77AB-150F865A7127}"/>
              </a:ext>
            </a:extLst>
          </p:cNvPr>
          <p:cNvSpPr>
            <a:spLocks noGrp="1"/>
          </p:cNvSpPr>
          <p:nvPr>
            <p:ph type="sldNum" sz="quarter" idx="12"/>
          </p:nvPr>
        </p:nvSpPr>
        <p:spPr/>
        <p:txBody>
          <a:bodyPr/>
          <a:lstStyle/>
          <a:p>
            <a:fld id="{E1791F18-F888-40AB-A1D6-2E1777E6306C}" type="slidenum">
              <a:rPr lang="fi-FI" smtClean="0"/>
              <a:t>15</a:t>
            </a:fld>
            <a:endParaRPr lang="fi-FI"/>
          </a:p>
        </p:txBody>
      </p:sp>
      <p:sp>
        <p:nvSpPr>
          <p:cNvPr id="7" name="Päivämäärän paikkamerkki 6">
            <a:extLst>
              <a:ext uri="{FF2B5EF4-FFF2-40B4-BE49-F238E27FC236}">
                <a16:creationId xmlns:a16="http://schemas.microsoft.com/office/drawing/2014/main" id="{9A20D5C3-FA66-A3EA-B294-6AA0BCBB2EDB}"/>
              </a:ext>
            </a:extLst>
          </p:cNvPr>
          <p:cNvSpPr>
            <a:spLocks noGrp="1"/>
          </p:cNvSpPr>
          <p:nvPr>
            <p:ph type="dt" sz="half" idx="10"/>
          </p:nvPr>
        </p:nvSpPr>
        <p:spPr/>
        <p:txBody>
          <a:bodyPr/>
          <a:lstStyle/>
          <a:p>
            <a:r>
              <a:rPr lang="fi-FI"/>
              <a:t>1.12.2025</a:t>
            </a:r>
          </a:p>
        </p:txBody>
      </p:sp>
    </p:spTree>
    <p:extLst>
      <p:ext uri="{BB962C8B-B14F-4D97-AF65-F5344CB8AC3E}">
        <p14:creationId xmlns:p14="http://schemas.microsoft.com/office/powerpoint/2010/main" val="2541491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9C2D681-936B-CF09-6563-400B66B815EA}"/>
              </a:ext>
            </a:extLst>
          </p:cNvPr>
          <p:cNvSpPr>
            <a:spLocks noGrp="1"/>
          </p:cNvSpPr>
          <p:nvPr>
            <p:ph type="title"/>
          </p:nvPr>
        </p:nvSpPr>
        <p:spPr/>
        <p:txBody>
          <a:bodyPr/>
          <a:lstStyle/>
          <a:p>
            <a:r>
              <a:t>More information from the experts of the Finnish Commerce Federation</a:t>
            </a:r>
          </a:p>
        </p:txBody>
      </p:sp>
      <p:sp>
        <p:nvSpPr>
          <p:cNvPr id="4" name="Dian numeron paikkamerkki 3">
            <a:extLst>
              <a:ext uri="{FF2B5EF4-FFF2-40B4-BE49-F238E27FC236}">
                <a16:creationId xmlns:a16="http://schemas.microsoft.com/office/drawing/2014/main" id="{A959CA76-6E5C-A335-E665-8E74C80BCA40}"/>
              </a:ext>
            </a:extLst>
          </p:cNvPr>
          <p:cNvSpPr>
            <a:spLocks noGrp="1"/>
          </p:cNvSpPr>
          <p:nvPr>
            <p:ph type="sldNum" sz="quarter" idx="12"/>
          </p:nvPr>
        </p:nvSpPr>
        <p:spPr/>
        <p:txBody>
          <a:bodyPr/>
          <a:lstStyle/>
          <a:p>
            <a:fld id="{E1791F18-F888-40AB-A1D6-2E1777E6306C}" type="slidenum">
              <a:rPr lang="fi-FI" smtClean="0"/>
              <a:t>16</a:t>
            </a:fld>
            <a:endParaRPr lang="fi-FI"/>
          </a:p>
        </p:txBody>
      </p:sp>
      <p:sp>
        <p:nvSpPr>
          <p:cNvPr id="5" name="Tekstiruutu 4">
            <a:extLst>
              <a:ext uri="{FF2B5EF4-FFF2-40B4-BE49-F238E27FC236}">
                <a16:creationId xmlns:a16="http://schemas.microsoft.com/office/drawing/2014/main" id="{11317350-5E33-4573-A906-826C5B6CBE10}"/>
              </a:ext>
            </a:extLst>
          </p:cNvPr>
          <p:cNvSpPr txBox="1"/>
          <p:nvPr/>
        </p:nvSpPr>
        <p:spPr>
          <a:xfrm>
            <a:off x="551189" y="1033322"/>
            <a:ext cx="3119765" cy="646331"/>
          </a:xfrm>
          <a:prstGeom prst="rect">
            <a:avLst/>
          </a:prstGeom>
          <a:noFill/>
        </p:spPr>
        <p:txBody>
          <a:bodyPr wrap="none" rtlCol="0">
            <a:spAutoFit/>
          </a:bodyPr>
          <a:lstStyle/>
          <a:p>
            <a:r>
              <a:rPr sz="1200"/>
              <a:t>EU Affairs and corporate legislation:</a:t>
            </a:r>
          </a:p>
          <a:p>
            <a:r>
              <a:rPr sz="1200" b="1"/>
              <a:t>Tiina Vyyryläinen</a:t>
            </a:r>
            <a:r>
              <a:rPr sz="1200"/>
              <a:t>, Chief Policy Adviser </a:t>
            </a:r>
          </a:p>
          <a:p>
            <a:r>
              <a:rPr sz="1200"/>
              <a:t>tel. +358 50 606 74, tiina.vyyrylainen@kauppa.fi </a:t>
            </a:r>
          </a:p>
        </p:txBody>
      </p:sp>
      <p:sp>
        <p:nvSpPr>
          <p:cNvPr id="6" name="Tekstiruutu 5">
            <a:extLst>
              <a:ext uri="{FF2B5EF4-FFF2-40B4-BE49-F238E27FC236}">
                <a16:creationId xmlns:a16="http://schemas.microsoft.com/office/drawing/2014/main" id="{74D30094-DD0A-9601-B817-A44C3ADC0C93}"/>
              </a:ext>
            </a:extLst>
          </p:cNvPr>
          <p:cNvSpPr txBox="1"/>
          <p:nvPr/>
        </p:nvSpPr>
        <p:spPr>
          <a:xfrm>
            <a:off x="563404" y="1859676"/>
            <a:ext cx="2818207" cy="646331"/>
          </a:xfrm>
          <a:prstGeom prst="rect">
            <a:avLst/>
          </a:prstGeom>
          <a:noFill/>
        </p:spPr>
        <p:txBody>
          <a:bodyPr wrap="none" rtlCol="0">
            <a:spAutoFit/>
          </a:bodyPr>
          <a:lstStyle/>
          <a:p>
            <a:r>
              <a:rPr sz="1200"/>
              <a:t>Circular economy and environmental legislation:</a:t>
            </a:r>
          </a:p>
          <a:p>
            <a:r>
              <a:rPr sz="1200" b="1"/>
              <a:t>Marja Ola</a:t>
            </a:r>
            <a:r>
              <a:rPr sz="1200"/>
              <a:t>, Chief Policy Adviser</a:t>
            </a:r>
            <a:br>
              <a:rPr sz="1200"/>
            </a:br>
            <a:r>
              <a:rPr sz="1200"/>
              <a:t>tel. +358 50 383 7711, marja.ola@kauppa.fi </a:t>
            </a:r>
          </a:p>
        </p:txBody>
      </p:sp>
      <p:sp>
        <p:nvSpPr>
          <p:cNvPr id="7" name="Tekstiruutu 6">
            <a:extLst>
              <a:ext uri="{FF2B5EF4-FFF2-40B4-BE49-F238E27FC236}">
                <a16:creationId xmlns:a16="http://schemas.microsoft.com/office/drawing/2014/main" id="{A7828DF3-8E1A-276D-E432-BEE32F18598F}"/>
              </a:ext>
            </a:extLst>
          </p:cNvPr>
          <p:cNvSpPr txBox="1"/>
          <p:nvPr/>
        </p:nvSpPr>
        <p:spPr>
          <a:xfrm>
            <a:off x="563404" y="2686029"/>
            <a:ext cx="3339376" cy="646331"/>
          </a:xfrm>
          <a:prstGeom prst="rect">
            <a:avLst/>
          </a:prstGeom>
          <a:noFill/>
        </p:spPr>
        <p:txBody>
          <a:bodyPr wrap="none" rtlCol="0">
            <a:spAutoFit/>
          </a:bodyPr>
          <a:lstStyle/>
          <a:p>
            <a:r>
              <a:rPr sz="1200"/>
              <a:t>Customs and tax legislation:</a:t>
            </a:r>
          </a:p>
          <a:p>
            <a:r>
              <a:rPr sz="1200" b="1"/>
              <a:t>Toni Jääskeläinen</a:t>
            </a:r>
            <a:r>
              <a:rPr sz="1200"/>
              <a:t>, Chief Policy Adviser </a:t>
            </a:r>
          </a:p>
          <a:p>
            <a:r>
              <a:rPr sz="1200"/>
              <a:t>tel. +358 50 533 0619, toni.jaaskelainen@kauppa.fi </a:t>
            </a:r>
          </a:p>
        </p:txBody>
      </p:sp>
      <p:sp>
        <p:nvSpPr>
          <p:cNvPr id="8" name="Tekstiruutu 7">
            <a:extLst>
              <a:ext uri="{FF2B5EF4-FFF2-40B4-BE49-F238E27FC236}">
                <a16:creationId xmlns:a16="http://schemas.microsoft.com/office/drawing/2014/main" id="{A129A8B1-84FE-D285-4061-05AA98E5E1D0}"/>
              </a:ext>
            </a:extLst>
          </p:cNvPr>
          <p:cNvSpPr txBox="1"/>
          <p:nvPr/>
        </p:nvSpPr>
        <p:spPr>
          <a:xfrm>
            <a:off x="563404" y="3506544"/>
            <a:ext cx="3236784" cy="646331"/>
          </a:xfrm>
          <a:prstGeom prst="rect">
            <a:avLst/>
          </a:prstGeom>
          <a:noFill/>
        </p:spPr>
        <p:txBody>
          <a:bodyPr wrap="none" rtlCol="0">
            <a:spAutoFit/>
          </a:bodyPr>
          <a:lstStyle/>
          <a:p>
            <a:r>
              <a:rPr sz="1200"/>
              <a:t>Calculations and their analysis:</a:t>
            </a:r>
          </a:p>
          <a:p>
            <a:r>
              <a:rPr sz="1200" b="1"/>
              <a:t>Jaana Kurjenoja</a:t>
            </a:r>
            <a:r>
              <a:rPr sz="1200"/>
              <a:t>, Chief Economist, </a:t>
            </a:r>
          </a:p>
          <a:p>
            <a:r>
              <a:rPr sz="1200"/>
              <a:t>tel. +358 40 820 5378, jaana.kurjenoja@kauppa.fi </a:t>
            </a:r>
          </a:p>
        </p:txBody>
      </p:sp>
      <p:sp>
        <p:nvSpPr>
          <p:cNvPr id="9" name="Ellipsi 8">
            <a:extLst>
              <a:ext uri="{FF2B5EF4-FFF2-40B4-BE49-F238E27FC236}">
                <a16:creationId xmlns:a16="http://schemas.microsoft.com/office/drawing/2014/main" id="{D722847D-57E1-5BA9-E7AF-3152B124745C}"/>
              </a:ext>
            </a:extLst>
          </p:cNvPr>
          <p:cNvSpPr/>
          <p:nvPr/>
        </p:nvSpPr>
        <p:spPr>
          <a:xfrm>
            <a:off x="4753048" y="1880469"/>
            <a:ext cx="720000" cy="720000"/>
          </a:xfrm>
          <a:prstGeom prst="ellipse">
            <a:avLst/>
          </a:prstGeom>
          <a:blipFill>
            <a:blip r:embed="rId2">
              <a:extLst>
                <a:ext uri="{28A0092B-C50C-407E-A947-70E740481C1C}">
                  <a14:useLocalDpi xmlns:a14="http://schemas.microsoft.com/office/drawing/2010/main" val="0"/>
                </a:ext>
              </a:extLst>
            </a:blip>
            <a:stretch>
              <a:fillRect/>
            </a:stretch>
          </a:blip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3" name="Ellipsi 12">
            <a:extLst>
              <a:ext uri="{FF2B5EF4-FFF2-40B4-BE49-F238E27FC236}">
                <a16:creationId xmlns:a16="http://schemas.microsoft.com/office/drawing/2014/main" id="{4A46B17C-1EEF-085D-DDF1-4DCE75D82CBF}"/>
              </a:ext>
            </a:extLst>
          </p:cNvPr>
          <p:cNvSpPr/>
          <p:nvPr/>
        </p:nvSpPr>
        <p:spPr>
          <a:xfrm>
            <a:off x="4753048" y="1054115"/>
            <a:ext cx="720000" cy="720000"/>
          </a:xfrm>
          <a:prstGeom prst="ellipse">
            <a:avLst/>
          </a:prstGeom>
          <a:blipFill dpi="0" rotWithShape="1">
            <a:blip r:embed="rId3">
              <a:extLst>
                <a:ext uri="{28A0092B-C50C-407E-A947-70E740481C1C}">
                  <a14:useLocalDpi xmlns:a14="http://schemas.microsoft.com/office/drawing/2010/main" val="0"/>
                </a:ext>
              </a:extLst>
            </a:blip>
            <a:srcRect/>
            <a:stretch>
              <a:fillRect/>
            </a:stretch>
          </a:blip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4" name="Ellipsi 13">
            <a:extLst>
              <a:ext uri="{FF2B5EF4-FFF2-40B4-BE49-F238E27FC236}">
                <a16:creationId xmlns:a16="http://schemas.microsoft.com/office/drawing/2014/main" id="{8A628E2E-8E36-6924-53A7-46B6F5883B3F}"/>
              </a:ext>
            </a:extLst>
          </p:cNvPr>
          <p:cNvSpPr/>
          <p:nvPr/>
        </p:nvSpPr>
        <p:spPr>
          <a:xfrm>
            <a:off x="4753048" y="2700983"/>
            <a:ext cx="720000" cy="720000"/>
          </a:xfrm>
          <a:prstGeom prst="ellipse">
            <a:avLst/>
          </a:prstGeom>
          <a:blipFill>
            <a:blip r:embed="rId4">
              <a:extLst>
                <a:ext uri="{28A0092B-C50C-407E-A947-70E740481C1C}">
                  <a14:useLocalDpi xmlns:a14="http://schemas.microsoft.com/office/drawing/2010/main" val="0"/>
                </a:ext>
              </a:extLst>
            </a:blip>
            <a:stretch>
              <a:fillRect/>
            </a:stretch>
          </a:blip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5" name="Ellipsi 14">
            <a:extLst>
              <a:ext uri="{FF2B5EF4-FFF2-40B4-BE49-F238E27FC236}">
                <a16:creationId xmlns:a16="http://schemas.microsoft.com/office/drawing/2014/main" id="{135F1277-E19E-20D2-DFD3-96B08358BC13}"/>
              </a:ext>
            </a:extLst>
          </p:cNvPr>
          <p:cNvSpPr/>
          <p:nvPr/>
        </p:nvSpPr>
        <p:spPr>
          <a:xfrm>
            <a:off x="4753048" y="3521497"/>
            <a:ext cx="720000" cy="720000"/>
          </a:xfrm>
          <a:prstGeom prst="ellipse">
            <a:avLst/>
          </a:prstGeom>
          <a:blipFill>
            <a:blip r:embed="rId5">
              <a:extLst>
                <a:ext uri="{28A0092B-C50C-407E-A947-70E740481C1C}">
                  <a14:useLocalDpi xmlns:a14="http://schemas.microsoft.com/office/drawing/2010/main" val="0"/>
                </a:ext>
              </a:extLst>
            </a:blip>
            <a:stretch>
              <a:fillRect/>
            </a:stretch>
          </a:blip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1" name="Päivämäärän paikkamerkki 10">
            <a:extLst>
              <a:ext uri="{FF2B5EF4-FFF2-40B4-BE49-F238E27FC236}">
                <a16:creationId xmlns:a16="http://schemas.microsoft.com/office/drawing/2014/main" id="{E19B8D1F-3C97-17D2-08EB-2E74533D4740}"/>
              </a:ext>
            </a:extLst>
          </p:cNvPr>
          <p:cNvSpPr>
            <a:spLocks noGrp="1"/>
          </p:cNvSpPr>
          <p:nvPr>
            <p:ph type="dt" sz="half" idx="10"/>
          </p:nvPr>
        </p:nvSpPr>
        <p:spPr/>
        <p:txBody>
          <a:bodyPr/>
          <a:lstStyle/>
          <a:p>
            <a:r>
              <a:rPr lang="fi-FI"/>
              <a:t>1.12.2025</a:t>
            </a:r>
          </a:p>
        </p:txBody>
      </p:sp>
      <p:sp>
        <p:nvSpPr>
          <p:cNvPr id="12" name="Alatunnisteen paikkamerkki 11">
            <a:extLst>
              <a:ext uri="{FF2B5EF4-FFF2-40B4-BE49-F238E27FC236}">
                <a16:creationId xmlns:a16="http://schemas.microsoft.com/office/drawing/2014/main" id="{72C3AFA7-4444-77DA-5101-03DF74CC170A}"/>
              </a:ext>
            </a:extLst>
          </p:cNvPr>
          <p:cNvSpPr>
            <a:spLocks noGrp="1"/>
          </p:cNvSpPr>
          <p:nvPr>
            <p:ph type="ftr" sz="quarter" idx="11"/>
          </p:nvPr>
        </p:nvSpPr>
        <p:spPr/>
        <p:txBody>
          <a:bodyPr/>
          <a:lstStyle/>
          <a:p>
            <a:r>
              <a:rPr lang="fi-FI"/>
              <a:t> </a:t>
            </a:r>
          </a:p>
        </p:txBody>
      </p:sp>
    </p:spTree>
    <p:extLst>
      <p:ext uri="{BB962C8B-B14F-4D97-AF65-F5344CB8AC3E}">
        <p14:creationId xmlns:p14="http://schemas.microsoft.com/office/powerpoint/2010/main" val="17784175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80965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Sisällön paikkamerkki 7">
            <a:extLst>
              <a:ext uri="{FF2B5EF4-FFF2-40B4-BE49-F238E27FC236}">
                <a16:creationId xmlns:a16="http://schemas.microsoft.com/office/drawing/2014/main" id="{5F2C718C-240D-DFF7-C766-01E54E56DDB0}"/>
              </a:ext>
            </a:extLst>
          </p:cNvPr>
          <p:cNvGraphicFramePr>
            <a:graphicFrameLocks noGrp="1"/>
          </p:cNvGraphicFramePr>
          <p:nvPr>
            <p:ph sz="half" idx="1"/>
          </p:nvPr>
        </p:nvGraphicFramePr>
        <p:xfrm>
          <a:off x="4999383" y="1366233"/>
          <a:ext cx="3515966" cy="2743597"/>
        </p:xfrm>
        <a:graphic>
          <a:graphicData uri="http://schemas.openxmlformats.org/drawingml/2006/chart">
            <c:chart xmlns:c="http://schemas.openxmlformats.org/drawingml/2006/chart" xmlns:r="http://schemas.openxmlformats.org/officeDocument/2006/relationships" r:id="rId2"/>
          </a:graphicData>
        </a:graphic>
      </p:graphicFrame>
      <p:sp>
        <p:nvSpPr>
          <p:cNvPr id="5" name="Otsikko 4">
            <a:extLst>
              <a:ext uri="{FF2B5EF4-FFF2-40B4-BE49-F238E27FC236}">
                <a16:creationId xmlns:a16="http://schemas.microsoft.com/office/drawing/2014/main" id="{080A4291-6B02-8BF2-EE9C-885DAF495655}"/>
              </a:ext>
            </a:extLst>
          </p:cNvPr>
          <p:cNvSpPr>
            <a:spLocks noGrp="1"/>
          </p:cNvSpPr>
          <p:nvPr>
            <p:ph type="title"/>
          </p:nvPr>
        </p:nvSpPr>
        <p:spPr/>
        <p:txBody>
          <a:bodyPr>
            <a:noAutofit/>
          </a:bodyPr>
          <a:lstStyle/>
          <a:p>
            <a:r>
              <a:rPr sz="2800" dirty="0"/>
              <a:t>The volume of small goods flowing from China has increased explosively over a couple of years</a:t>
            </a:r>
          </a:p>
        </p:txBody>
      </p:sp>
      <p:sp>
        <p:nvSpPr>
          <p:cNvPr id="9" name="Tekstiruutu 8">
            <a:extLst>
              <a:ext uri="{FF2B5EF4-FFF2-40B4-BE49-F238E27FC236}">
                <a16:creationId xmlns:a16="http://schemas.microsoft.com/office/drawing/2014/main" id="{FBA0F40F-FFBA-CCEA-FE1D-A407E00BD383}"/>
              </a:ext>
            </a:extLst>
          </p:cNvPr>
          <p:cNvSpPr txBox="1"/>
          <p:nvPr/>
        </p:nvSpPr>
        <p:spPr>
          <a:xfrm>
            <a:off x="4857228" y="1647645"/>
            <a:ext cx="1732337" cy="338554"/>
          </a:xfrm>
          <a:prstGeom prst="rect">
            <a:avLst/>
          </a:prstGeom>
          <a:noFill/>
        </p:spPr>
        <p:txBody>
          <a:bodyPr wrap="square" rtlCol="0">
            <a:spAutoFit/>
          </a:bodyPr>
          <a:lstStyle/>
          <a:p>
            <a:r>
              <a:rPr sz="800"/>
              <a:t>Shipments to Finland</a:t>
            </a:r>
          </a:p>
          <a:p>
            <a:r>
              <a:rPr sz="800"/>
              <a:t>million pcs</a:t>
            </a:r>
          </a:p>
        </p:txBody>
      </p:sp>
      <p:sp>
        <p:nvSpPr>
          <p:cNvPr id="10" name="Tekstiruutu 9">
            <a:extLst>
              <a:ext uri="{FF2B5EF4-FFF2-40B4-BE49-F238E27FC236}">
                <a16:creationId xmlns:a16="http://schemas.microsoft.com/office/drawing/2014/main" id="{E5E898A1-2A1F-7AB3-D742-6380F048A939}"/>
              </a:ext>
            </a:extLst>
          </p:cNvPr>
          <p:cNvSpPr txBox="1"/>
          <p:nvPr/>
        </p:nvSpPr>
        <p:spPr>
          <a:xfrm>
            <a:off x="-28890" y="1366233"/>
            <a:ext cx="5028273" cy="3316292"/>
          </a:xfrm>
          <a:prstGeom prst="rect">
            <a:avLst/>
          </a:prstGeom>
          <a:noFill/>
        </p:spPr>
        <p:txBody>
          <a:bodyPr wrap="square" rtlCol="0">
            <a:spAutoFit/>
          </a:bodyPr>
          <a:lstStyle/>
          <a:p>
            <a:pPr lvl="1"/>
            <a:r>
              <a:rPr sz="1400" i="1" dirty="0">
                <a:solidFill>
                  <a:srgbClr val="1A1A1A"/>
                </a:solidFill>
                <a:cs typeface="+mn-lt"/>
              </a:rPr>
              <a:t>Customs estimate that the volume of e-commerce shipments flowing from China is no longer manageable: appropriate inspections to ensure the safety of products have become impossible.</a:t>
            </a:r>
          </a:p>
          <a:p>
            <a:pPr lvl="1"/>
            <a:endParaRPr lang="fi-FI" sz="1400" i="1" dirty="0">
              <a:cs typeface="Arial"/>
            </a:endParaRPr>
          </a:p>
          <a:p>
            <a:pPr lvl="1"/>
            <a:r>
              <a:rPr sz="1400" i="1" dirty="0">
                <a:solidFill>
                  <a:srgbClr val="1A1A1A"/>
                </a:solidFill>
                <a:cs typeface="+mn-lt"/>
              </a:rPr>
              <a:t>"We can no longer ensure that the products are safe. No separate intensive monitoring would pay itself back," says </a:t>
            </a:r>
            <a:r>
              <a:rPr sz="1400" b="1" i="1" dirty="0">
                <a:solidFill>
                  <a:srgbClr val="1A1A1A"/>
                </a:solidFill>
                <a:cs typeface="+mn-lt"/>
              </a:rPr>
              <a:t>Sami Rakshit</a:t>
            </a:r>
            <a:r>
              <a:rPr sz="1400" i="1" dirty="0">
                <a:solidFill>
                  <a:srgbClr val="1A1A1A"/>
                </a:solidFill>
                <a:cs typeface="+mn-lt"/>
              </a:rPr>
              <a:t>, Director General of Customs.</a:t>
            </a:r>
          </a:p>
          <a:p>
            <a:pPr lvl="1"/>
            <a:endParaRPr lang="fi-FI" sz="1400" i="1" dirty="0">
              <a:cs typeface="Arial"/>
            </a:endParaRPr>
          </a:p>
          <a:p>
            <a:pPr lvl="1"/>
            <a:r>
              <a:rPr sz="1400" i="1" dirty="0">
                <a:solidFill>
                  <a:srgbClr val="1A1A1A"/>
                </a:solidFill>
                <a:cs typeface="+mn-lt"/>
              </a:rPr>
              <a:t>The concern of Customs is understandable, as a total of more than 28 million e-commerce shipments arrived in Finland last year. 98 per cent of these shipments came from China, and this year, the volume is expected to exceed 50 million parcels.</a:t>
            </a:r>
            <a:endParaRPr lang="fi-FI" sz="1400" i="1" dirty="0">
              <a:cs typeface="Arial"/>
            </a:endParaRPr>
          </a:p>
          <a:p>
            <a:endParaRPr lang="fi-FI" dirty="0"/>
          </a:p>
        </p:txBody>
      </p:sp>
      <p:sp>
        <p:nvSpPr>
          <p:cNvPr id="11" name="TextBox 7">
            <a:extLst>
              <a:ext uri="{FF2B5EF4-FFF2-40B4-BE49-F238E27FC236}">
                <a16:creationId xmlns:a16="http://schemas.microsoft.com/office/drawing/2014/main" id="{8D1815FD-0E08-E0B9-31EB-FBCDDFF10B97}"/>
              </a:ext>
            </a:extLst>
          </p:cNvPr>
          <p:cNvSpPr txBox="1"/>
          <p:nvPr/>
        </p:nvSpPr>
        <p:spPr>
          <a:xfrm>
            <a:off x="4999383" y="4508609"/>
            <a:ext cx="403513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sz="900" dirty="0">
                <a:cs typeface="Arial"/>
              </a:rPr>
              <a:t>Source:  </a:t>
            </a:r>
            <a:r>
              <a:rPr sz="900" dirty="0">
                <a:cs typeface="+mn-lt"/>
                <a:hlinkClick r:id="rId3"/>
              </a:rPr>
              <a:t>Tullin </a:t>
            </a:r>
            <a:r>
              <a:rPr sz="900" dirty="0" err="1">
                <a:cs typeface="+mn-lt"/>
                <a:hlinkClick r:id="rId3"/>
              </a:rPr>
              <a:t>pääjohtaja</a:t>
            </a:r>
            <a:r>
              <a:rPr sz="900" dirty="0">
                <a:cs typeface="+mn-lt"/>
                <a:hlinkClick r:id="rId3"/>
              </a:rPr>
              <a:t> </a:t>
            </a:r>
            <a:r>
              <a:rPr sz="900" dirty="0" err="1">
                <a:cs typeface="+mn-lt"/>
                <a:hlinkClick r:id="rId3"/>
              </a:rPr>
              <a:t>esittää</a:t>
            </a:r>
            <a:r>
              <a:rPr sz="900" dirty="0">
                <a:cs typeface="+mn-lt"/>
                <a:hlinkClick r:id="rId3"/>
              </a:rPr>
              <a:t> </a:t>
            </a:r>
            <a:r>
              <a:rPr sz="900" dirty="0" err="1">
                <a:cs typeface="+mn-lt"/>
                <a:hlinkClick r:id="rId3"/>
              </a:rPr>
              <a:t>villin</a:t>
            </a:r>
            <a:r>
              <a:rPr sz="900" dirty="0">
                <a:cs typeface="+mn-lt"/>
                <a:hlinkClick r:id="rId3"/>
              </a:rPr>
              <a:t> </a:t>
            </a:r>
            <a:r>
              <a:rPr sz="900" dirty="0" err="1">
                <a:cs typeface="+mn-lt"/>
                <a:hlinkClick r:id="rId3"/>
              </a:rPr>
              <a:t>idean</a:t>
            </a:r>
            <a:r>
              <a:rPr sz="900" dirty="0">
                <a:cs typeface="+mn-lt"/>
                <a:hlinkClick r:id="rId3"/>
              </a:rPr>
              <a:t> – </a:t>
            </a:r>
            <a:r>
              <a:rPr sz="900" dirty="0" err="1">
                <a:cs typeface="+mn-lt"/>
                <a:hlinkClick r:id="rId3"/>
              </a:rPr>
              <a:t>Kielto</a:t>
            </a:r>
            <a:r>
              <a:rPr sz="900" dirty="0">
                <a:cs typeface="+mn-lt"/>
                <a:hlinkClick r:id="rId3"/>
              </a:rPr>
              <a:t> </a:t>
            </a:r>
            <a:r>
              <a:rPr sz="900" dirty="0" err="1">
                <a:cs typeface="+mn-lt"/>
                <a:hlinkClick r:id="rId3"/>
              </a:rPr>
              <a:t>iskisi</a:t>
            </a:r>
            <a:r>
              <a:rPr sz="900" dirty="0">
                <a:cs typeface="+mn-lt"/>
                <a:hlinkClick r:id="rId3"/>
              </a:rPr>
              <a:t> </a:t>
            </a:r>
            <a:r>
              <a:rPr sz="900" dirty="0" err="1">
                <a:cs typeface="+mn-lt"/>
                <a:hlinkClick r:id="rId3"/>
              </a:rPr>
              <a:t>Temuun</a:t>
            </a:r>
            <a:r>
              <a:rPr sz="900" dirty="0">
                <a:cs typeface="+mn-lt"/>
                <a:hlinkClick r:id="rId3"/>
              </a:rPr>
              <a:t> | </a:t>
            </a:r>
            <a:r>
              <a:rPr sz="900" dirty="0" err="1">
                <a:cs typeface="+mn-lt"/>
                <a:hlinkClick r:id="rId3"/>
              </a:rPr>
              <a:t>Kauppalehti</a:t>
            </a:r>
            <a:endParaRPr lang="en-US" sz="1000" dirty="0">
              <a:cs typeface="Arial"/>
            </a:endParaRPr>
          </a:p>
        </p:txBody>
      </p:sp>
      <p:sp>
        <p:nvSpPr>
          <p:cNvPr id="12" name="Tekstiruutu 11">
            <a:extLst>
              <a:ext uri="{FF2B5EF4-FFF2-40B4-BE49-F238E27FC236}">
                <a16:creationId xmlns:a16="http://schemas.microsoft.com/office/drawing/2014/main" id="{A0309FA1-ACE4-0B46-B23A-980246673F46}"/>
              </a:ext>
            </a:extLst>
          </p:cNvPr>
          <p:cNvSpPr txBox="1"/>
          <p:nvPr/>
        </p:nvSpPr>
        <p:spPr>
          <a:xfrm>
            <a:off x="4999383" y="4156477"/>
            <a:ext cx="2420470" cy="338554"/>
          </a:xfrm>
          <a:prstGeom prst="rect">
            <a:avLst/>
          </a:prstGeom>
          <a:noFill/>
        </p:spPr>
        <p:txBody>
          <a:bodyPr wrap="square" rtlCol="0">
            <a:spAutoFit/>
          </a:bodyPr>
          <a:lstStyle/>
          <a:p>
            <a:r>
              <a:rPr sz="800"/>
              <a:t>The statistics apply to shipments worth less than EUR 150.</a:t>
            </a:r>
          </a:p>
          <a:p>
            <a:r>
              <a:rPr sz="800"/>
              <a:t>Source: Customs</a:t>
            </a:r>
          </a:p>
        </p:txBody>
      </p:sp>
      <p:sp>
        <p:nvSpPr>
          <p:cNvPr id="6" name="Dian numeron paikkamerkki 5">
            <a:extLst>
              <a:ext uri="{FF2B5EF4-FFF2-40B4-BE49-F238E27FC236}">
                <a16:creationId xmlns:a16="http://schemas.microsoft.com/office/drawing/2014/main" id="{CDEE2493-975C-72E4-74F3-D03E3DA7959D}"/>
              </a:ext>
            </a:extLst>
          </p:cNvPr>
          <p:cNvSpPr>
            <a:spLocks noGrp="1"/>
          </p:cNvSpPr>
          <p:nvPr>
            <p:ph type="sldNum" sz="quarter" idx="12"/>
          </p:nvPr>
        </p:nvSpPr>
        <p:spPr/>
        <p:txBody>
          <a:bodyPr/>
          <a:lstStyle/>
          <a:p>
            <a:fld id="{E1791F18-F888-40AB-A1D6-2E1777E6306C}" type="slidenum">
              <a:rPr lang="fi-FI" smtClean="0"/>
              <a:t>2</a:t>
            </a:fld>
            <a:endParaRPr lang="fi-FI"/>
          </a:p>
        </p:txBody>
      </p:sp>
      <p:sp>
        <p:nvSpPr>
          <p:cNvPr id="4" name="Päivämäärän paikkamerkki 3">
            <a:extLst>
              <a:ext uri="{FF2B5EF4-FFF2-40B4-BE49-F238E27FC236}">
                <a16:creationId xmlns:a16="http://schemas.microsoft.com/office/drawing/2014/main" id="{8E6F6FA1-3587-2689-F993-C984FBE8865F}"/>
              </a:ext>
            </a:extLst>
          </p:cNvPr>
          <p:cNvSpPr>
            <a:spLocks noGrp="1"/>
          </p:cNvSpPr>
          <p:nvPr>
            <p:ph type="dt" sz="half" idx="10"/>
          </p:nvPr>
        </p:nvSpPr>
        <p:spPr/>
        <p:txBody>
          <a:bodyPr/>
          <a:lstStyle/>
          <a:p>
            <a:r>
              <a:rPr lang="fi-FI"/>
              <a:t>1.12.2025</a:t>
            </a:r>
          </a:p>
        </p:txBody>
      </p:sp>
      <p:sp>
        <p:nvSpPr>
          <p:cNvPr id="7" name="Alatunnisteen paikkamerkki 6">
            <a:extLst>
              <a:ext uri="{FF2B5EF4-FFF2-40B4-BE49-F238E27FC236}">
                <a16:creationId xmlns:a16="http://schemas.microsoft.com/office/drawing/2014/main" id="{E9C7A3E6-2E48-1AE8-C8CC-48B91FFB9DFC}"/>
              </a:ext>
            </a:extLst>
          </p:cNvPr>
          <p:cNvSpPr>
            <a:spLocks noGrp="1"/>
          </p:cNvSpPr>
          <p:nvPr>
            <p:ph type="ftr" sz="quarter" idx="11"/>
          </p:nvPr>
        </p:nvSpPr>
        <p:spPr/>
        <p:txBody>
          <a:bodyPr/>
          <a:lstStyle/>
          <a:p>
            <a:r>
              <a:rPr lang="fi-FI"/>
              <a:t> </a:t>
            </a:r>
          </a:p>
        </p:txBody>
      </p:sp>
    </p:spTree>
    <p:extLst>
      <p:ext uri="{BB962C8B-B14F-4D97-AF65-F5344CB8AC3E}">
        <p14:creationId xmlns:p14="http://schemas.microsoft.com/office/powerpoint/2010/main" val="15887064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uva 3" descr="Kuva, joka sisältää kohteen henkilö, Matkapuhelin, Kannettava viestintäväline, vaate&#10;&#10;Tekoälyllä luotu sisältö voi olla virheellistä.">
            <a:extLst>
              <a:ext uri="{FF2B5EF4-FFF2-40B4-BE49-F238E27FC236}">
                <a16:creationId xmlns:a16="http://schemas.microsoft.com/office/drawing/2014/main" id="{7FBB2B32-8F93-F8AA-187D-A47610D4DFA0}"/>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rcRect t="5188" b="29770"/>
          <a:stretch>
            <a:fillRect/>
          </a:stretch>
        </p:blipFill>
        <p:spPr>
          <a:xfrm>
            <a:off x="0" y="1"/>
            <a:ext cx="9144000" cy="4269492"/>
          </a:xfrm>
          <a:prstGeom prst="rect">
            <a:avLst/>
          </a:prstGeom>
        </p:spPr>
      </p:pic>
      <p:sp>
        <p:nvSpPr>
          <p:cNvPr id="3" name="Otsikko 2">
            <a:extLst>
              <a:ext uri="{FF2B5EF4-FFF2-40B4-BE49-F238E27FC236}">
                <a16:creationId xmlns:a16="http://schemas.microsoft.com/office/drawing/2014/main" id="{F9687170-4192-40B0-B36E-4C45BFF1CDAF}"/>
              </a:ext>
            </a:extLst>
          </p:cNvPr>
          <p:cNvSpPr>
            <a:spLocks noGrp="1"/>
          </p:cNvSpPr>
          <p:nvPr>
            <p:ph type="ctrTitle"/>
          </p:nvPr>
        </p:nvSpPr>
        <p:spPr>
          <a:xfrm>
            <a:off x="1143000" y="1110524"/>
            <a:ext cx="6858000" cy="1893600"/>
          </a:xfrm>
        </p:spPr>
        <p:txBody>
          <a:bodyPr>
            <a:noAutofit/>
          </a:bodyPr>
          <a:lstStyle/>
          <a:p>
            <a:r>
              <a:rPr lang="en-US" sz="4800" dirty="0"/>
              <a:t>Third country ecommerce avoids regulations and cost that apply to shops operating in the EU</a:t>
            </a:r>
          </a:p>
        </p:txBody>
      </p:sp>
      <p:sp>
        <p:nvSpPr>
          <p:cNvPr id="5" name="Dian numeron paikkamerkki 4">
            <a:extLst>
              <a:ext uri="{FF2B5EF4-FFF2-40B4-BE49-F238E27FC236}">
                <a16:creationId xmlns:a16="http://schemas.microsoft.com/office/drawing/2014/main" id="{CEAD9E9A-1ECA-D4A5-2344-4395A49864A1}"/>
              </a:ext>
            </a:extLst>
          </p:cNvPr>
          <p:cNvSpPr>
            <a:spLocks noGrp="1"/>
          </p:cNvSpPr>
          <p:nvPr>
            <p:ph type="sldNum" sz="quarter" idx="12"/>
          </p:nvPr>
        </p:nvSpPr>
        <p:spPr/>
        <p:txBody>
          <a:bodyPr/>
          <a:lstStyle/>
          <a:p>
            <a:fld id="{E1791F18-F888-40AB-A1D6-2E1777E6306C}" type="slidenum">
              <a:rPr lang="fi-FI" smtClean="0"/>
              <a:t>3</a:t>
            </a:fld>
            <a:endParaRPr lang="fi-FI"/>
          </a:p>
        </p:txBody>
      </p:sp>
      <p:sp>
        <p:nvSpPr>
          <p:cNvPr id="7" name="Päivämäärän paikkamerkki 6">
            <a:extLst>
              <a:ext uri="{FF2B5EF4-FFF2-40B4-BE49-F238E27FC236}">
                <a16:creationId xmlns:a16="http://schemas.microsoft.com/office/drawing/2014/main" id="{F4CB23ED-2F31-09AF-C31D-B584E451B219}"/>
              </a:ext>
            </a:extLst>
          </p:cNvPr>
          <p:cNvSpPr>
            <a:spLocks noGrp="1"/>
          </p:cNvSpPr>
          <p:nvPr>
            <p:ph type="dt" sz="half" idx="10"/>
          </p:nvPr>
        </p:nvSpPr>
        <p:spPr/>
        <p:txBody>
          <a:bodyPr/>
          <a:lstStyle/>
          <a:p>
            <a:r>
              <a:rPr lang="fi-FI"/>
              <a:t>1.12.2025</a:t>
            </a:r>
            <a:endParaRPr lang="fi-FI" dirty="0"/>
          </a:p>
        </p:txBody>
      </p:sp>
      <p:sp>
        <p:nvSpPr>
          <p:cNvPr id="8" name="Alatunnisteen paikkamerkki 7">
            <a:extLst>
              <a:ext uri="{FF2B5EF4-FFF2-40B4-BE49-F238E27FC236}">
                <a16:creationId xmlns:a16="http://schemas.microsoft.com/office/drawing/2014/main" id="{E44F4AD8-1CF0-4346-76EC-65EBDA5198A2}"/>
              </a:ext>
            </a:extLst>
          </p:cNvPr>
          <p:cNvSpPr>
            <a:spLocks noGrp="1"/>
          </p:cNvSpPr>
          <p:nvPr>
            <p:ph type="ftr" sz="quarter" idx="11"/>
          </p:nvPr>
        </p:nvSpPr>
        <p:spPr/>
        <p:txBody>
          <a:bodyPr/>
          <a:lstStyle/>
          <a:p>
            <a:r>
              <a:rPr lang="fi-FI"/>
              <a:t> </a:t>
            </a:r>
            <a:endParaRPr lang="fi-FI" dirty="0"/>
          </a:p>
        </p:txBody>
      </p:sp>
    </p:spTree>
    <p:extLst>
      <p:ext uri="{BB962C8B-B14F-4D97-AF65-F5344CB8AC3E}">
        <p14:creationId xmlns:p14="http://schemas.microsoft.com/office/powerpoint/2010/main" val="17297544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äivämäärän paikkamerkki 2">
            <a:extLst>
              <a:ext uri="{FF2B5EF4-FFF2-40B4-BE49-F238E27FC236}">
                <a16:creationId xmlns:a16="http://schemas.microsoft.com/office/drawing/2014/main" id="{9FC938E1-EEF6-4956-895B-D6A7EE0B283C}"/>
              </a:ext>
            </a:extLst>
          </p:cNvPr>
          <p:cNvSpPr>
            <a:spLocks noGrp="1"/>
          </p:cNvSpPr>
          <p:nvPr>
            <p:ph type="dt" sz="half" idx="10"/>
          </p:nvPr>
        </p:nvSpPr>
        <p:spPr/>
        <p:txBody>
          <a:bodyPr/>
          <a:lstStyle/>
          <a:p>
            <a:r>
              <a:rPr lang="fi-FI"/>
              <a:t>1.12.2025</a:t>
            </a:r>
          </a:p>
        </p:txBody>
      </p:sp>
      <p:sp>
        <p:nvSpPr>
          <p:cNvPr id="4" name="Alatunnisteen paikkamerkki 3">
            <a:extLst>
              <a:ext uri="{FF2B5EF4-FFF2-40B4-BE49-F238E27FC236}">
                <a16:creationId xmlns:a16="http://schemas.microsoft.com/office/drawing/2014/main" id="{E6475F15-448D-C321-A005-4111D61BE2BB}"/>
              </a:ext>
            </a:extLst>
          </p:cNvPr>
          <p:cNvSpPr>
            <a:spLocks noGrp="1"/>
          </p:cNvSpPr>
          <p:nvPr>
            <p:ph type="ftr" sz="quarter" idx="11"/>
          </p:nvPr>
        </p:nvSpPr>
        <p:spPr/>
        <p:txBody>
          <a:bodyPr/>
          <a:lstStyle/>
          <a:p>
            <a:r>
              <a:rPr lang="fi-FI"/>
              <a:t> </a:t>
            </a:r>
          </a:p>
        </p:txBody>
      </p:sp>
      <p:sp>
        <p:nvSpPr>
          <p:cNvPr id="5" name="Dian numeron paikkamerkki 4">
            <a:extLst>
              <a:ext uri="{FF2B5EF4-FFF2-40B4-BE49-F238E27FC236}">
                <a16:creationId xmlns:a16="http://schemas.microsoft.com/office/drawing/2014/main" id="{EB7CC97B-4352-2FC8-9BC5-544B5B5BD83F}"/>
              </a:ext>
            </a:extLst>
          </p:cNvPr>
          <p:cNvSpPr>
            <a:spLocks noGrp="1"/>
          </p:cNvSpPr>
          <p:nvPr>
            <p:ph type="sldNum" sz="quarter" idx="12"/>
          </p:nvPr>
        </p:nvSpPr>
        <p:spPr/>
        <p:txBody>
          <a:bodyPr/>
          <a:lstStyle/>
          <a:p>
            <a:fld id="{E1791F18-F888-40AB-A1D6-2E1777E6306C}" type="slidenum">
              <a:rPr lang="fi-FI" smtClean="0"/>
              <a:t>4</a:t>
            </a:fld>
            <a:endParaRPr lang="fi-FI"/>
          </a:p>
        </p:txBody>
      </p:sp>
      <p:sp>
        <p:nvSpPr>
          <p:cNvPr id="6" name="Tekstin paikkamerkki 5">
            <a:extLst>
              <a:ext uri="{FF2B5EF4-FFF2-40B4-BE49-F238E27FC236}">
                <a16:creationId xmlns:a16="http://schemas.microsoft.com/office/drawing/2014/main" id="{B17A9FB2-819E-406B-570A-23BA98CFE471}"/>
              </a:ext>
            </a:extLst>
          </p:cNvPr>
          <p:cNvSpPr>
            <a:spLocks noGrp="1"/>
          </p:cNvSpPr>
          <p:nvPr>
            <p:ph type="body" sz="quarter" idx="13"/>
          </p:nvPr>
        </p:nvSpPr>
        <p:spPr>
          <a:xfrm>
            <a:off x="1095937" y="1567685"/>
            <a:ext cx="2371724" cy="2812645"/>
          </a:xfrm>
        </p:spPr>
        <p:txBody>
          <a:bodyPr/>
          <a:lstStyle/>
          <a:p>
            <a:r>
              <a:rPr lang="en-US" dirty="0"/>
              <a:t>In case of third country ecommerce, consumer is the importer</a:t>
            </a:r>
            <a:endParaRPr lang="en-GB" dirty="0"/>
          </a:p>
        </p:txBody>
      </p:sp>
      <p:sp>
        <p:nvSpPr>
          <p:cNvPr id="7" name="Otsikko 6">
            <a:extLst>
              <a:ext uri="{FF2B5EF4-FFF2-40B4-BE49-F238E27FC236}">
                <a16:creationId xmlns:a16="http://schemas.microsoft.com/office/drawing/2014/main" id="{27E3C9F9-60A4-C801-3E07-CB95234BA772}"/>
              </a:ext>
            </a:extLst>
          </p:cNvPr>
          <p:cNvSpPr>
            <a:spLocks noGrp="1"/>
          </p:cNvSpPr>
          <p:nvPr>
            <p:ph type="title"/>
          </p:nvPr>
        </p:nvSpPr>
        <p:spPr>
          <a:xfrm>
            <a:off x="628650" y="273844"/>
            <a:ext cx="4088493" cy="994172"/>
          </a:xfrm>
        </p:spPr>
        <p:txBody>
          <a:bodyPr>
            <a:normAutofit/>
          </a:bodyPr>
          <a:lstStyle/>
          <a:p>
            <a:r>
              <a:rPr lang="en-US" noProof="0" dirty="0"/>
              <a:t>Different sales channels</a:t>
            </a:r>
          </a:p>
        </p:txBody>
      </p:sp>
      <p:pic>
        <p:nvPicPr>
          <p:cNvPr id="2050" name="Picture 2">
            <a:extLst>
              <a:ext uri="{FF2B5EF4-FFF2-40B4-BE49-F238E27FC236}">
                <a16:creationId xmlns:a16="http://schemas.microsoft.com/office/drawing/2014/main" id="{E9A52BB3-871D-6A59-E6F9-FDF65676E2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7143" y="325802"/>
            <a:ext cx="4045257" cy="43732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97830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Sisällön paikkamerkki 6">
            <a:extLst>
              <a:ext uri="{FF2B5EF4-FFF2-40B4-BE49-F238E27FC236}">
                <a16:creationId xmlns:a16="http://schemas.microsoft.com/office/drawing/2014/main" id="{A7AA8F1F-BAD7-9719-2C5D-82E28DB9827D}"/>
              </a:ext>
            </a:extLst>
          </p:cNvPr>
          <p:cNvGraphicFramePr>
            <a:graphicFrameLocks noGrp="1"/>
          </p:cNvGraphicFramePr>
          <p:nvPr>
            <p:ph sz="half" idx="1"/>
          </p:nvPr>
        </p:nvGraphicFramePr>
        <p:xfrm>
          <a:off x="3499608" y="1586273"/>
          <a:ext cx="4965325" cy="28915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Otsikko 4">
            <a:extLst>
              <a:ext uri="{FF2B5EF4-FFF2-40B4-BE49-F238E27FC236}">
                <a16:creationId xmlns:a16="http://schemas.microsoft.com/office/drawing/2014/main" id="{E75910D9-2A00-C225-BB28-2A5972DC5534}"/>
              </a:ext>
            </a:extLst>
          </p:cNvPr>
          <p:cNvSpPr>
            <a:spLocks noGrp="1"/>
          </p:cNvSpPr>
          <p:nvPr>
            <p:ph type="title"/>
          </p:nvPr>
        </p:nvSpPr>
        <p:spPr>
          <a:xfrm>
            <a:off x="359708" y="198403"/>
            <a:ext cx="8584507" cy="994172"/>
          </a:xfrm>
        </p:spPr>
        <p:txBody>
          <a:bodyPr>
            <a:noAutofit/>
          </a:bodyPr>
          <a:lstStyle/>
          <a:p>
            <a:r>
              <a:rPr lang="fi-FI" sz="2800" dirty="0"/>
              <a:t>Third country </a:t>
            </a:r>
            <a:r>
              <a:rPr lang="fi-FI" sz="2800" dirty="0" err="1"/>
              <a:t>ecommerce</a:t>
            </a:r>
            <a:r>
              <a:rPr lang="fi-FI" sz="2800" dirty="0"/>
              <a:t> </a:t>
            </a:r>
            <a:r>
              <a:rPr sz="2800" dirty="0"/>
              <a:t>avoids the costs that apply to stores operating in the EU</a:t>
            </a:r>
          </a:p>
        </p:txBody>
      </p:sp>
      <p:pic>
        <p:nvPicPr>
          <p:cNvPr id="6" name="Kuva 5" descr="Kuva, joka sisältää kohteen Fontti, symboli, Grafiikka, Suorakaide&#10;&#10;Tekoälyllä luotu sisältö voi olla virheellistä.">
            <a:extLst>
              <a:ext uri="{FF2B5EF4-FFF2-40B4-BE49-F238E27FC236}">
                <a16:creationId xmlns:a16="http://schemas.microsoft.com/office/drawing/2014/main" id="{4BB53C57-C320-5C7E-2D98-E84C97394A0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3951" y="1418769"/>
            <a:ext cx="1534254" cy="1352933"/>
          </a:xfrm>
          <a:prstGeom prst="rect">
            <a:avLst/>
          </a:prstGeom>
        </p:spPr>
      </p:pic>
      <p:pic>
        <p:nvPicPr>
          <p:cNvPr id="9" name="Kuva 8" descr="Kuva, joka sisältää kohteen muotoilu&#10;&#10;Tekoälyllä luotu sisältö voi olla virheellistä.">
            <a:extLst>
              <a:ext uri="{FF2B5EF4-FFF2-40B4-BE49-F238E27FC236}">
                <a16:creationId xmlns:a16="http://schemas.microsoft.com/office/drawing/2014/main" id="{0DF56BE8-EC6A-F57A-2DC3-DBB25BF7B44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160000" y="2928897"/>
            <a:ext cx="1244815" cy="951917"/>
          </a:xfrm>
          <a:prstGeom prst="rect">
            <a:avLst/>
          </a:prstGeom>
        </p:spPr>
      </p:pic>
      <p:sp>
        <p:nvSpPr>
          <p:cNvPr id="10" name="Tekstiruutu 9">
            <a:extLst>
              <a:ext uri="{FF2B5EF4-FFF2-40B4-BE49-F238E27FC236}">
                <a16:creationId xmlns:a16="http://schemas.microsoft.com/office/drawing/2014/main" id="{DEF515D8-9F51-FE19-50DC-389DC3230A20}"/>
              </a:ext>
            </a:extLst>
          </p:cNvPr>
          <p:cNvSpPr txBox="1"/>
          <p:nvPr/>
        </p:nvSpPr>
        <p:spPr>
          <a:xfrm>
            <a:off x="3499608" y="1232984"/>
            <a:ext cx="4121641" cy="307777"/>
          </a:xfrm>
          <a:prstGeom prst="rect">
            <a:avLst/>
          </a:prstGeom>
          <a:noFill/>
        </p:spPr>
        <p:txBody>
          <a:bodyPr wrap="none" rtlCol="0">
            <a:spAutoFit/>
          </a:bodyPr>
          <a:lstStyle/>
          <a:p>
            <a:r>
              <a:rPr sz="1400" b="1" dirty="0"/>
              <a:t>Distortion of competition is caused by, among other things:</a:t>
            </a:r>
          </a:p>
        </p:txBody>
      </p:sp>
      <p:grpSp>
        <p:nvGrpSpPr>
          <p:cNvPr id="11" name="Ryhmä 10">
            <a:extLst>
              <a:ext uri="{FF2B5EF4-FFF2-40B4-BE49-F238E27FC236}">
                <a16:creationId xmlns:a16="http://schemas.microsoft.com/office/drawing/2014/main" id="{4D0441A6-78F1-2234-58EE-38322FE1C3DD}"/>
              </a:ext>
            </a:extLst>
          </p:cNvPr>
          <p:cNvGrpSpPr/>
          <p:nvPr/>
        </p:nvGrpSpPr>
        <p:grpSpPr>
          <a:xfrm>
            <a:off x="4269450" y="4581624"/>
            <a:ext cx="4195483" cy="343176"/>
            <a:chOff x="116639" y="2497276"/>
            <a:chExt cx="4812017" cy="262779"/>
          </a:xfrm>
          <a:noFill/>
        </p:grpSpPr>
        <p:sp>
          <p:nvSpPr>
            <p:cNvPr id="12" name="Suorakulmio 11">
              <a:extLst>
                <a:ext uri="{FF2B5EF4-FFF2-40B4-BE49-F238E27FC236}">
                  <a16:creationId xmlns:a16="http://schemas.microsoft.com/office/drawing/2014/main" id="{6554C439-F7E1-B5E6-F401-CDDFD8794C5B}"/>
                </a:ext>
              </a:extLst>
            </p:cNvPr>
            <p:cNvSpPr/>
            <p:nvPr/>
          </p:nvSpPr>
          <p:spPr>
            <a:xfrm>
              <a:off x="204772" y="2497276"/>
              <a:ext cx="4723884" cy="262779"/>
            </a:xfrm>
            <a:prstGeom prst="rect">
              <a:avLst/>
            </a:prstGeom>
            <a:solidFill>
              <a:schemeClr val="accent1"/>
            </a:solidFill>
            <a:ln>
              <a:noFill/>
            </a:ln>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a:lstStyle/>
            <a:p>
              <a:endParaRPr lang="fi-FI"/>
            </a:p>
          </p:txBody>
        </p:sp>
        <p:sp>
          <p:nvSpPr>
            <p:cNvPr id="13" name="Tekstiruutu 12">
              <a:extLst>
                <a:ext uri="{FF2B5EF4-FFF2-40B4-BE49-F238E27FC236}">
                  <a16:creationId xmlns:a16="http://schemas.microsoft.com/office/drawing/2014/main" id="{CCFA783C-7159-CA37-E63C-39EFC3B809D6}"/>
                </a:ext>
              </a:extLst>
            </p:cNvPr>
            <p:cNvSpPr txBox="1"/>
            <p:nvPr/>
          </p:nvSpPr>
          <p:spPr>
            <a:xfrm>
              <a:off x="116639" y="2523249"/>
              <a:ext cx="4723884" cy="231175"/>
            </a:xfrm>
            <a:prstGeom prst="rect">
              <a:avLst/>
            </a:prstGeom>
            <a:grpFill/>
            <a:ln>
              <a:noFill/>
            </a:ln>
          </p:spPr>
          <p:style>
            <a:lnRef idx="0">
              <a:scrgbClr r="0" g="0" b="0"/>
            </a:lnRef>
            <a:fillRef idx="0">
              <a:scrgbClr r="0" g="0" b="0"/>
            </a:fillRef>
            <a:effectRef idx="0">
              <a:scrgbClr r="0" g="0" b="0"/>
            </a:effectRef>
            <a:fontRef idx="minor">
              <a:schemeClr val="lt1"/>
            </a:fontRef>
          </p:style>
          <p:txBody>
            <a:bodyPr spcFirstLastPara="0" vert="horz" wrap="square" lIns="208582" tIns="35560" rIns="35560" bIns="35560" numCol="1" spcCol="1270" anchor="ctr" anchorCtr="0">
              <a:noAutofit/>
            </a:bodyPr>
            <a:lstStyle/>
            <a:p>
              <a:pPr marL="0" lvl="0" indent="0" algn="l" defTabSz="622300">
                <a:lnSpc>
                  <a:spcPct val="90000"/>
                </a:lnSpc>
                <a:spcBef>
                  <a:spcPct val="0"/>
                </a:spcBef>
                <a:spcAft>
                  <a:spcPct val="35000"/>
                </a:spcAft>
                <a:buNone/>
              </a:pPr>
              <a:r>
                <a:rPr sz="1600"/>
                <a:t>Possible government support for platforms</a:t>
              </a:r>
            </a:p>
          </p:txBody>
        </p:sp>
      </p:grpSp>
      <p:pic>
        <p:nvPicPr>
          <p:cNvPr id="18" name="Kuva 17" descr="Ohje tasaisella täytöllä">
            <a:extLst>
              <a:ext uri="{FF2B5EF4-FFF2-40B4-BE49-F238E27FC236}">
                <a16:creationId xmlns:a16="http://schemas.microsoft.com/office/drawing/2014/main" id="{2868405D-9428-36EB-C367-E44CF3C4160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896764" y="4457367"/>
            <a:ext cx="591689" cy="591689"/>
          </a:xfrm>
          <a:prstGeom prst="rect">
            <a:avLst/>
          </a:prstGeom>
        </p:spPr>
      </p:pic>
      <p:pic>
        <p:nvPicPr>
          <p:cNvPr id="22" name="Kuva 21" descr="Kuva, joka sisältää kohteen clipart, kuvitus, muotoilu&#10;&#10;Tekoälyllä luotu sisältö voi olla virheellistä.">
            <a:extLst>
              <a:ext uri="{FF2B5EF4-FFF2-40B4-BE49-F238E27FC236}">
                <a16:creationId xmlns:a16="http://schemas.microsoft.com/office/drawing/2014/main" id="{BE034121-AFC8-F3D6-6894-7CACB63945C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11585" y="2796621"/>
            <a:ext cx="1349837" cy="1700520"/>
          </a:xfrm>
          <a:prstGeom prst="rect">
            <a:avLst/>
          </a:prstGeom>
        </p:spPr>
      </p:pic>
      <p:sp>
        <p:nvSpPr>
          <p:cNvPr id="8" name="Kuva 3" descr="Euro tasaisella täytöllä">
            <a:extLst>
              <a:ext uri="{FF2B5EF4-FFF2-40B4-BE49-F238E27FC236}">
                <a16:creationId xmlns:a16="http://schemas.microsoft.com/office/drawing/2014/main" id="{C561292C-423E-D23B-0AEF-A2CC4A943B99}"/>
              </a:ext>
            </a:extLst>
          </p:cNvPr>
          <p:cNvSpPr/>
          <p:nvPr/>
        </p:nvSpPr>
        <p:spPr>
          <a:xfrm>
            <a:off x="3610300" y="1780571"/>
            <a:ext cx="222738" cy="234299"/>
          </a:xfrm>
          <a:custGeom>
            <a:avLst/>
            <a:gdLst>
              <a:gd name="connsiteX0" fmla="*/ 186960 w 198219"/>
              <a:gd name="connsiteY0" fmla="*/ 227925 h 266939"/>
              <a:gd name="connsiteX1" fmla="*/ 128336 w 198219"/>
              <a:gd name="connsiteY1" fmla="*/ 246406 h 266939"/>
              <a:gd name="connsiteX2" fmla="*/ 47057 w 198219"/>
              <a:gd name="connsiteY2" fmla="*/ 164271 h 266939"/>
              <a:gd name="connsiteX3" fmla="*/ 143737 w 198219"/>
              <a:gd name="connsiteY3" fmla="*/ 164271 h 266939"/>
              <a:gd name="connsiteX4" fmla="*/ 143737 w 198219"/>
              <a:gd name="connsiteY4" fmla="*/ 143737 h 266939"/>
              <a:gd name="connsiteX5" fmla="*/ 44695 w 198219"/>
              <a:gd name="connsiteY5" fmla="*/ 143737 h 266939"/>
              <a:gd name="connsiteX6" fmla="*/ 44490 w 198219"/>
              <a:gd name="connsiteY6" fmla="*/ 133470 h 266939"/>
              <a:gd name="connsiteX7" fmla="*/ 44764 w 198219"/>
              <a:gd name="connsiteY7" fmla="*/ 123203 h 266939"/>
              <a:gd name="connsiteX8" fmla="*/ 143737 w 198219"/>
              <a:gd name="connsiteY8" fmla="*/ 123203 h 266939"/>
              <a:gd name="connsiteX9" fmla="*/ 143737 w 198219"/>
              <a:gd name="connsiteY9" fmla="*/ 102669 h 266939"/>
              <a:gd name="connsiteX10" fmla="*/ 47057 w 198219"/>
              <a:gd name="connsiteY10" fmla="*/ 102669 h 266939"/>
              <a:gd name="connsiteX11" fmla="*/ 128336 w 198219"/>
              <a:gd name="connsiteY11" fmla="*/ 20534 h 266939"/>
              <a:gd name="connsiteX12" fmla="*/ 186960 w 198219"/>
              <a:gd name="connsiteY12" fmla="*/ 39014 h 266939"/>
              <a:gd name="connsiteX13" fmla="*/ 198220 w 198219"/>
              <a:gd name="connsiteY13" fmla="*/ 21903 h 266939"/>
              <a:gd name="connsiteX14" fmla="*/ 128336 w 198219"/>
              <a:gd name="connsiteY14" fmla="*/ 0 h 266939"/>
              <a:gd name="connsiteX15" fmla="*/ 26283 w 198219"/>
              <a:gd name="connsiteY15" fmla="*/ 102669 h 266939"/>
              <a:gd name="connsiteX16" fmla="*/ 0 w 198219"/>
              <a:gd name="connsiteY16" fmla="*/ 102669 h 266939"/>
              <a:gd name="connsiteX17" fmla="*/ 0 w 198219"/>
              <a:gd name="connsiteY17" fmla="*/ 123203 h 266939"/>
              <a:gd name="connsiteX18" fmla="*/ 24298 w 198219"/>
              <a:gd name="connsiteY18" fmla="*/ 123203 h 266939"/>
              <a:gd name="connsiteX19" fmla="*/ 24025 w 198219"/>
              <a:gd name="connsiteY19" fmla="*/ 133470 h 266939"/>
              <a:gd name="connsiteX20" fmla="*/ 24298 w 198219"/>
              <a:gd name="connsiteY20" fmla="*/ 143737 h 266939"/>
              <a:gd name="connsiteX21" fmla="*/ 0 w 198219"/>
              <a:gd name="connsiteY21" fmla="*/ 143737 h 266939"/>
              <a:gd name="connsiteX22" fmla="*/ 0 w 198219"/>
              <a:gd name="connsiteY22" fmla="*/ 164271 h 266939"/>
              <a:gd name="connsiteX23" fmla="*/ 26283 w 198219"/>
              <a:gd name="connsiteY23" fmla="*/ 164271 h 266939"/>
              <a:gd name="connsiteX24" fmla="*/ 128336 w 198219"/>
              <a:gd name="connsiteY24" fmla="*/ 266940 h 266939"/>
              <a:gd name="connsiteX25" fmla="*/ 198220 w 198219"/>
              <a:gd name="connsiteY25" fmla="*/ 244968 h 266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98219" h="266939">
                <a:moveTo>
                  <a:pt x="186960" y="227925"/>
                </a:moveTo>
                <a:cubicBezTo>
                  <a:pt x="169671" y="239735"/>
                  <a:pt x="149273" y="246166"/>
                  <a:pt x="128336" y="246406"/>
                </a:cubicBezTo>
                <a:cubicBezTo>
                  <a:pt x="78405" y="246406"/>
                  <a:pt x="54449" y="206912"/>
                  <a:pt x="47057" y="164271"/>
                </a:cubicBezTo>
                <a:lnTo>
                  <a:pt x="143737" y="164271"/>
                </a:lnTo>
                <a:lnTo>
                  <a:pt x="143737" y="143737"/>
                </a:lnTo>
                <a:lnTo>
                  <a:pt x="44695" y="143737"/>
                </a:lnTo>
                <a:cubicBezTo>
                  <a:pt x="44490" y="140314"/>
                  <a:pt x="44490" y="136892"/>
                  <a:pt x="44490" y="133470"/>
                </a:cubicBezTo>
                <a:cubicBezTo>
                  <a:pt x="44490" y="130047"/>
                  <a:pt x="44490" y="126625"/>
                  <a:pt x="44764" y="123203"/>
                </a:cubicBezTo>
                <a:lnTo>
                  <a:pt x="143737" y="123203"/>
                </a:lnTo>
                <a:lnTo>
                  <a:pt x="143737" y="102669"/>
                </a:lnTo>
                <a:lnTo>
                  <a:pt x="47057" y="102669"/>
                </a:lnTo>
                <a:cubicBezTo>
                  <a:pt x="54449" y="60027"/>
                  <a:pt x="78405" y="20534"/>
                  <a:pt x="128336" y="20534"/>
                </a:cubicBezTo>
                <a:cubicBezTo>
                  <a:pt x="149271" y="20786"/>
                  <a:pt x="169665" y="27215"/>
                  <a:pt x="186960" y="39014"/>
                </a:cubicBezTo>
                <a:lnTo>
                  <a:pt x="198220" y="21903"/>
                </a:lnTo>
                <a:cubicBezTo>
                  <a:pt x="177591" y="7878"/>
                  <a:pt x="153280" y="258"/>
                  <a:pt x="128336" y="0"/>
                </a:cubicBezTo>
                <a:cubicBezTo>
                  <a:pt x="74367" y="0"/>
                  <a:pt x="35729" y="40212"/>
                  <a:pt x="26283" y="102669"/>
                </a:cubicBezTo>
                <a:lnTo>
                  <a:pt x="0" y="102669"/>
                </a:lnTo>
                <a:lnTo>
                  <a:pt x="0" y="123203"/>
                </a:lnTo>
                <a:lnTo>
                  <a:pt x="24298" y="123203"/>
                </a:lnTo>
                <a:cubicBezTo>
                  <a:pt x="24127" y="126625"/>
                  <a:pt x="24025" y="130047"/>
                  <a:pt x="24025" y="133470"/>
                </a:cubicBezTo>
                <a:cubicBezTo>
                  <a:pt x="24025" y="136892"/>
                  <a:pt x="24025" y="140314"/>
                  <a:pt x="24298" y="143737"/>
                </a:cubicBezTo>
                <a:lnTo>
                  <a:pt x="0" y="143737"/>
                </a:lnTo>
                <a:lnTo>
                  <a:pt x="0" y="164271"/>
                </a:lnTo>
                <a:lnTo>
                  <a:pt x="26283" y="164271"/>
                </a:lnTo>
                <a:cubicBezTo>
                  <a:pt x="35729" y="226728"/>
                  <a:pt x="74196" y="266940"/>
                  <a:pt x="128336" y="266940"/>
                </a:cubicBezTo>
                <a:cubicBezTo>
                  <a:pt x="153287" y="266661"/>
                  <a:pt x="177599" y="259018"/>
                  <a:pt x="198220" y="244968"/>
                </a:cubicBezTo>
                <a:close/>
              </a:path>
            </a:pathLst>
          </a:custGeom>
          <a:solidFill>
            <a:schemeClr val="accent2"/>
          </a:solidFill>
          <a:ln w="3373" cap="flat">
            <a:solidFill>
              <a:schemeClr val="tx2"/>
            </a:solidFill>
            <a:prstDash val="solid"/>
            <a:miter/>
          </a:ln>
        </p:spPr>
        <p:txBody>
          <a:bodyPr rtlCol="0" anchor="ctr"/>
          <a:lstStyle/>
          <a:p>
            <a:endParaRPr lang="fi-FI"/>
          </a:p>
        </p:txBody>
      </p:sp>
      <p:sp>
        <p:nvSpPr>
          <p:cNvPr id="14" name="Kuva 3" descr="Euro tasaisella täytöllä">
            <a:extLst>
              <a:ext uri="{FF2B5EF4-FFF2-40B4-BE49-F238E27FC236}">
                <a16:creationId xmlns:a16="http://schemas.microsoft.com/office/drawing/2014/main" id="{5C6A366F-7E2D-165D-8E37-DF24DC404DA1}"/>
              </a:ext>
            </a:extLst>
          </p:cNvPr>
          <p:cNvSpPr/>
          <p:nvPr/>
        </p:nvSpPr>
        <p:spPr>
          <a:xfrm>
            <a:off x="3856139" y="2234212"/>
            <a:ext cx="222738" cy="234299"/>
          </a:xfrm>
          <a:custGeom>
            <a:avLst/>
            <a:gdLst>
              <a:gd name="connsiteX0" fmla="*/ 186960 w 198219"/>
              <a:gd name="connsiteY0" fmla="*/ 227925 h 266939"/>
              <a:gd name="connsiteX1" fmla="*/ 128336 w 198219"/>
              <a:gd name="connsiteY1" fmla="*/ 246406 h 266939"/>
              <a:gd name="connsiteX2" fmla="*/ 47057 w 198219"/>
              <a:gd name="connsiteY2" fmla="*/ 164271 h 266939"/>
              <a:gd name="connsiteX3" fmla="*/ 143737 w 198219"/>
              <a:gd name="connsiteY3" fmla="*/ 164271 h 266939"/>
              <a:gd name="connsiteX4" fmla="*/ 143737 w 198219"/>
              <a:gd name="connsiteY4" fmla="*/ 143737 h 266939"/>
              <a:gd name="connsiteX5" fmla="*/ 44695 w 198219"/>
              <a:gd name="connsiteY5" fmla="*/ 143737 h 266939"/>
              <a:gd name="connsiteX6" fmla="*/ 44490 w 198219"/>
              <a:gd name="connsiteY6" fmla="*/ 133470 h 266939"/>
              <a:gd name="connsiteX7" fmla="*/ 44764 w 198219"/>
              <a:gd name="connsiteY7" fmla="*/ 123203 h 266939"/>
              <a:gd name="connsiteX8" fmla="*/ 143737 w 198219"/>
              <a:gd name="connsiteY8" fmla="*/ 123203 h 266939"/>
              <a:gd name="connsiteX9" fmla="*/ 143737 w 198219"/>
              <a:gd name="connsiteY9" fmla="*/ 102669 h 266939"/>
              <a:gd name="connsiteX10" fmla="*/ 47057 w 198219"/>
              <a:gd name="connsiteY10" fmla="*/ 102669 h 266939"/>
              <a:gd name="connsiteX11" fmla="*/ 128336 w 198219"/>
              <a:gd name="connsiteY11" fmla="*/ 20534 h 266939"/>
              <a:gd name="connsiteX12" fmla="*/ 186960 w 198219"/>
              <a:gd name="connsiteY12" fmla="*/ 39014 h 266939"/>
              <a:gd name="connsiteX13" fmla="*/ 198220 w 198219"/>
              <a:gd name="connsiteY13" fmla="*/ 21903 h 266939"/>
              <a:gd name="connsiteX14" fmla="*/ 128336 w 198219"/>
              <a:gd name="connsiteY14" fmla="*/ 0 h 266939"/>
              <a:gd name="connsiteX15" fmla="*/ 26283 w 198219"/>
              <a:gd name="connsiteY15" fmla="*/ 102669 h 266939"/>
              <a:gd name="connsiteX16" fmla="*/ 0 w 198219"/>
              <a:gd name="connsiteY16" fmla="*/ 102669 h 266939"/>
              <a:gd name="connsiteX17" fmla="*/ 0 w 198219"/>
              <a:gd name="connsiteY17" fmla="*/ 123203 h 266939"/>
              <a:gd name="connsiteX18" fmla="*/ 24298 w 198219"/>
              <a:gd name="connsiteY18" fmla="*/ 123203 h 266939"/>
              <a:gd name="connsiteX19" fmla="*/ 24025 w 198219"/>
              <a:gd name="connsiteY19" fmla="*/ 133470 h 266939"/>
              <a:gd name="connsiteX20" fmla="*/ 24298 w 198219"/>
              <a:gd name="connsiteY20" fmla="*/ 143737 h 266939"/>
              <a:gd name="connsiteX21" fmla="*/ 0 w 198219"/>
              <a:gd name="connsiteY21" fmla="*/ 143737 h 266939"/>
              <a:gd name="connsiteX22" fmla="*/ 0 w 198219"/>
              <a:gd name="connsiteY22" fmla="*/ 164271 h 266939"/>
              <a:gd name="connsiteX23" fmla="*/ 26283 w 198219"/>
              <a:gd name="connsiteY23" fmla="*/ 164271 h 266939"/>
              <a:gd name="connsiteX24" fmla="*/ 128336 w 198219"/>
              <a:gd name="connsiteY24" fmla="*/ 266940 h 266939"/>
              <a:gd name="connsiteX25" fmla="*/ 198220 w 198219"/>
              <a:gd name="connsiteY25" fmla="*/ 244968 h 266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98219" h="266939">
                <a:moveTo>
                  <a:pt x="186960" y="227925"/>
                </a:moveTo>
                <a:cubicBezTo>
                  <a:pt x="169671" y="239735"/>
                  <a:pt x="149273" y="246166"/>
                  <a:pt x="128336" y="246406"/>
                </a:cubicBezTo>
                <a:cubicBezTo>
                  <a:pt x="78405" y="246406"/>
                  <a:pt x="54449" y="206912"/>
                  <a:pt x="47057" y="164271"/>
                </a:cubicBezTo>
                <a:lnTo>
                  <a:pt x="143737" y="164271"/>
                </a:lnTo>
                <a:lnTo>
                  <a:pt x="143737" y="143737"/>
                </a:lnTo>
                <a:lnTo>
                  <a:pt x="44695" y="143737"/>
                </a:lnTo>
                <a:cubicBezTo>
                  <a:pt x="44490" y="140314"/>
                  <a:pt x="44490" y="136892"/>
                  <a:pt x="44490" y="133470"/>
                </a:cubicBezTo>
                <a:cubicBezTo>
                  <a:pt x="44490" y="130047"/>
                  <a:pt x="44490" y="126625"/>
                  <a:pt x="44764" y="123203"/>
                </a:cubicBezTo>
                <a:lnTo>
                  <a:pt x="143737" y="123203"/>
                </a:lnTo>
                <a:lnTo>
                  <a:pt x="143737" y="102669"/>
                </a:lnTo>
                <a:lnTo>
                  <a:pt x="47057" y="102669"/>
                </a:lnTo>
                <a:cubicBezTo>
                  <a:pt x="54449" y="60027"/>
                  <a:pt x="78405" y="20534"/>
                  <a:pt x="128336" y="20534"/>
                </a:cubicBezTo>
                <a:cubicBezTo>
                  <a:pt x="149271" y="20786"/>
                  <a:pt x="169665" y="27215"/>
                  <a:pt x="186960" y="39014"/>
                </a:cubicBezTo>
                <a:lnTo>
                  <a:pt x="198220" y="21903"/>
                </a:lnTo>
                <a:cubicBezTo>
                  <a:pt x="177591" y="7878"/>
                  <a:pt x="153280" y="258"/>
                  <a:pt x="128336" y="0"/>
                </a:cubicBezTo>
                <a:cubicBezTo>
                  <a:pt x="74367" y="0"/>
                  <a:pt x="35729" y="40212"/>
                  <a:pt x="26283" y="102669"/>
                </a:cubicBezTo>
                <a:lnTo>
                  <a:pt x="0" y="102669"/>
                </a:lnTo>
                <a:lnTo>
                  <a:pt x="0" y="123203"/>
                </a:lnTo>
                <a:lnTo>
                  <a:pt x="24298" y="123203"/>
                </a:lnTo>
                <a:cubicBezTo>
                  <a:pt x="24127" y="126625"/>
                  <a:pt x="24025" y="130047"/>
                  <a:pt x="24025" y="133470"/>
                </a:cubicBezTo>
                <a:cubicBezTo>
                  <a:pt x="24025" y="136892"/>
                  <a:pt x="24025" y="140314"/>
                  <a:pt x="24298" y="143737"/>
                </a:cubicBezTo>
                <a:lnTo>
                  <a:pt x="0" y="143737"/>
                </a:lnTo>
                <a:lnTo>
                  <a:pt x="0" y="164271"/>
                </a:lnTo>
                <a:lnTo>
                  <a:pt x="26283" y="164271"/>
                </a:lnTo>
                <a:cubicBezTo>
                  <a:pt x="35729" y="226728"/>
                  <a:pt x="74196" y="266940"/>
                  <a:pt x="128336" y="266940"/>
                </a:cubicBezTo>
                <a:cubicBezTo>
                  <a:pt x="153287" y="266661"/>
                  <a:pt x="177599" y="259018"/>
                  <a:pt x="198220" y="244968"/>
                </a:cubicBezTo>
                <a:close/>
              </a:path>
            </a:pathLst>
          </a:custGeom>
          <a:solidFill>
            <a:schemeClr val="accent2"/>
          </a:solidFill>
          <a:ln w="3373" cap="flat">
            <a:solidFill>
              <a:schemeClr val="tx2"/>
            </a:solidFill>
            <a:prstDash val="solid"/>
            <a:miter/>
          </a:ln>
        </p:spPr>
        <p:txBody>
          <a:bodyPr rtlCol="0" anchor="ctr"/>
          <a:lstStyle/>
          <a:p>
            <a:endParaRPr lang="fi-FI"/>
          </a:p>
        </p:txBody>
      </p:sp>
      <p:sp>
        <p:nvSpPr>
          <p:cNvPr id="15" name="Kuva 3" descr="Euro tasaisella täytöllä">
            <a:extLst>
              <a:ext uri="{FF2B5EF4-FFF2-40B4-BE49-F238E27FC236}">
                <a16:creationId xmlns:a16="http://schemas.microsoft.com/office/drawing/2014/main" id="{691E4B5D-673C-C77B-AE1E-1298E65A73C1}"/>
              </a:ext>
            </a:extLst>
          </p:cNvPr>
          <p:cNvSpPr/>
          <p:nvPr/>
        </p:nvSpPr>
        <p:spPr>
          <a:xfrm>
            <a:off x="3967508" y="2679471"/>
            <a:ext cx="222738" cy="234299"/>
          </a:xfrm>
          <a:custGeom>
            <a:avLst/>
            <a:gdLst>
              <a:gd name="connsiteX0" fmla="*/ 186960 w 198219"/>
              <a:gd name="connsiteY0" fmla="*/ 227925 h 266939"/>
              <a:gd name="connsiteX1" fmla="*/ 128336 w 198219"/>
              <a:gd name="connsiteY1" fmla="*/ 246406 h 266939"/>
              <a:gd name="connsiteX2" fmla="*/ 47057 w 198219"/>
              <a:gd name="connsiteY2" fmla="*/ 164271 h 266939"/>
              <a:gd name="connsiteX3" fmla="*/ 143737 w 198219"/>
              <a:gd name="connsiteY3" fmla="*/ 164271 h 266939"/>
              <a:gd name="connsiteX4" fmla="*/ 143737 w 198219"/>
              <a:gd name="connsiteY4" fmla="*/ 143737 h 266939"/>
              <a:gd name="connsiteX5" fmla="*/ 44695 w 198219"/>
              <a:gd name="connsiteY5" fmla="*/ 143737 h 266939"/>
              <a:gd name="connsiteX6" fmla="*/ 44490 w 198219"/>
              <a:gd name="connsiteY6" fmla="*/ 133470 h 266939"/>
              <a:gd name="connsiteX7" fmla="*/ 44764 w 198219"/>
              <a:gd name="connsiteY7" fmla="*/ 123203 h 266939"/>
              <a:gd name="connsiteX8" fmla="*/ 143737 w 198219"/>
              <a:gd name="connsiteY8" fmla="*/ 123203 h 266939"/>
              <a:gd name="connsiteX9" fmla="*/ 143737 w 198219"/>
              <a:gd name="connsiteY9" fmla="*/ 102669 h 266939"/>
              <a:gd name="connsiteX10" fmla="*/ 47057 w 198219"/>
              <a:gd name="connsiteY10" fmla="*/ 102669 h 266939"/>
              <a:gd name="connsiteX11" fmla="*/ 128336 w 198219"/>
              <a:gd name="connsiteY11" fmla="*/ 20534 h 266939"/>
              <a:gd name="connsiteX12" fmla="*/ 186960 w 198219"/>
              <a:gd name="connsiteY12" fmla="*/ 39014 h 266939"/>
              <a:gd name="connsiteX13" fmla="*/ 198220 w 198219"/>
              <a:gd name="connsiteY13" fmla="*/ 21903 h 266939"/>
              <a:gd name="connsiteX14" fmla="*/ 128336 w 198219"/>
              <a:gd name="connsiteY14" fmla="*/ 0 h 266939"/>
              <a:gd name="connsiteX15" fmla="*/ 26283 w 198219"/>
              <a:gd name="connsiteY15" fmla="*/ 102669 h 266939"/>
              <a:gd name="connsiteX16" fmla="*/ 0 w 198219"/>
              <a:gd name="connsiteY16" fmla="*/ 102669 h 266939"/>
              <a:gd name="connsiteX17" fmla="*/ 0 w 198219"/>
              <a:gd name="connsiteY17" fmla="*/ 123203 h 266939"/>
              <a:gd name="connsiteX18" fmla="*/ 24298 w 198219"/>
              <a:gd name="connsiteY18" fmla="*/ 123203 h 266939"/>
              <a:gd name="connsiteX19" fmla="*/ 24025 w 198219"/>
              <a:gd name="connsiteY19" fmla="*/ 133470 h 266939"/>
              <a:gd name="connsiteX20" fmla="*/ 24298 w 198219"/>
              <a:gd name="connsiteY20" fmla="*/ 143737 h 266939"/>
              <a:gd name="connsiteX21" fmla="*/ 0 w 198219"/>
              <a:gd name="connsiteY21" fmla="*/ 143737 h 266939"/>
              <a:gd name="connsiteX22" fmla="*/ 0 w 198219"/>
              <a:gd name="connsiteY22" fmla="*/ 164271 h 266939"/>
              <a:gd name="connsiteX23" fmla="*/ 26283 w 198219"/>
              <a:gd name="connsiteY23" fmla="*/ 164271 h 266939"/>
              <a:gd name="connsiteX24" fmla="*/ 128336 w 198219"/>
              <a:gd name="connsiteY24" fmla="*/ 266940 h 266939"/>
              <a:gd name="connsiteX25" fmla="*/ 198220 w 198219"/>
              <a:gd name="connsiteY25" fmla="*/ 244968 h 266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98219" h="266939">
                <a:moveTo>
                  <a:pt x="186960" y="227925"/>
                </a:moveTo>
                <a:cubicBezTo>
                  <a:pt x="169671" y="239735"/>
                  <a:pt x="149273" y="246166"/>
                  <a:pt x="128336" y="246406"/>
                </a:cubicBezTo>
                <a:cubicBezTo>
                  <a:pt x="78405" y="246406"/>
                  <a:pt x="54449" y="206912"/>
                  <a:pt x="47057" y="164271"/>
                </a:cubicBezTo>
                <a:lnTo>
                  <a:pt x="143737" y="164271"/>
                </a:lnTo>
                <a:lnTo>
                  <a:pt x="143737" y="143737"/>
                </a:lnTo>
                <a:lnTo>
                  <a:pt x="44695" y="143737"/>
                </a:lnTo>
                <a:cubicBezTo>
                  <a:pt x="44490" y="140314"/>
                  <a:pt x="44490" y="136892"/>
                  <a:pt x="44490" y="133470"/>
                </a:cubicBezTo>
                <a:cubicBezTo>
                  <a:pt x="44490" y="130047"/>
                  <a:pt x="44490" y="126625"/>
                  <a:pt x="44764" y="123203"/>
                </a:cubicBezTo>
                <a:lnTo>
                  <a:pt x="143737" y="123203"/>
                </a:lnTo>
                <a:lnTo>
                  <a:pt x="143737" y="102669"/>
                </a:lnTo>
                <a:lnTo>
                  <a:pt x="47057" y="102669"/>
                </a:lnTo>
                <a:cubicBezTo>
                  <a:pt x="54449" y="60027"/>
                  <a:pt x="78405" y="20534"/>
                  <a:pt x="128336" y="20534"/>
                </a:cubicBezTo>
                <a:cubicBezTo>
                  <a:pt x="149271" y="20786"/>
                  <a:pt x="169665" y="27215"/>
                  <a:pt x="186960" y="39014"/>
                </a:cubicBezTo>
                <a:lnTo>
                  <a:pt x="198220" y="21903"/>
                </a:lnTo>
                <a:cubicBezTo>
                  <a:pt x="177591" y="7878"/>
                  <a:pt x="153280" y="258"/>
                  <a:pt x="128336" y="0"/>
                </a:cubicBezTo>
                <a:cubicBezTo>
                  <a:pt x="74367" y="0"/>
                  <a:pt x="35729" y="40212"/>
                  <a:pt x="26283" y="102669"/>
                </a:cubicBezTo>
                <a:lnTo>
                  <a:pt x="0" y="102669"/>
                </a:lnTo>
                <a:lnTo>
                  <a:pt x="0" y="123203"/>
                </a:lnTo>
                <a:lnTo>
                  <a:pt x="24298" y="123203"/>
                </a:lnTo>
                <a:cubicBezTo>
                  <a:pt x="24127" y="126625"/>
                  <a:pt x="24025" y="130047"/>
                  <a:pt x="24025" y="133470"/>
                </a:cubicBezTo>
                <a:cubicBezTo>
                  <a:pt x="24025" y="136892"/>
                  <a:pt x="24025" y="140314"/>
                  <a:pt x="24298" y="143737"/>
                </a:cubicBezTo>
                <a:lnTo>
                  <a:pt x="0" y="143737"/>
                </a:lnTo>
                <a:lnTo>
                  <a:pt x="0" y="164271"/>
                </a:lnTo>
                <a:lnTo>
                  <a:pt x="26283" y="164271"/>
                </a:lnTo>
                <a:cubicBezTo>
                  <a:pt x="35729" y="226728"/>
                  <a:pt x="74196" y="266940"/>
                  <a:pt x="128336" y="266940"/>
                </a:cubicBezTo>
                <a:cubicBezTo>
                  <a:pt x="153287" y="266661"/>
                  <a:pt x="177599" y="259018"/>
                  <a:pt x="198220" y="244968"/>
                </a:cubicBezTo>
                <a:close/>
              </a:path>
            </a:pathLst>
          </a:custGeom>
          <a:solidFill>
            <a:schemeClr val="accent4"/>
          </a:solidFill>
          <a:ln w="3373" cap="flat">
            <a:solidFill>
              <a:schemeClr val="accent4"/>
            </a:solidFill>
            <a:prstDash val="solid"/>
            <a:miter/>
          </a:ln>
        </p:spPr>
        <p:txBody>
          <a:bodyPr rtlCol="0" anchor="ctr"/>
          <a:lstStyle/>
          <a:p>
            <a:endParaRPr lang="fi-FI"/>
          </a:p>
        </p:txBody>
      </p:sp>
      <p:sp>
        <p:nvSpPr>
          <p:cNvPr id="16" name="Kuva 3" descr="Euro tasaisella täytöllä">
            <a:extLst>
              <a:ext uri="{FF2B5EF4-FFF2-40B4-BE49-F238E27FC236}">
                <a16:creationId xmlns:a16="http://schemas.microsoft.com/office/drawing/2014/main" id="{CAAB8C39-B5E1-3379-EAB3-2C99A2C4A721}"/>
              </a:ext>
            </a:extLst>
          </p:cNvPr>
          <p:cNvSpPr/>
          <p:nvPr/>
        </p:nvSpPr>
        <p:spPr>
          <a:xfrm>
            <a:off x="3967508" y="3145385"/>
            <a:ext cx="222738" cy="234299"/>
          </a:xfrm>
          <a:custGeom>
            <a:avLst/>
            <a:gdLst>
              <a:gd name="connsiteX0" fmla="*/ 186960 w 198219"/>
              <a:gd name="connsiteY0" fmla="*/ 227925 h 266939"/>
              <a:gd name="connsiteX1" fmla="*/ 128336 w 198219"/>
              <a:gd name="connsiteY1" fmla="*/ 246406 h 266939"/>
              <a:gd name="connsiteX2" fmla="*/ 47057 w 198219"/>
              <a:gd name="connsiteY2" fmla="*/ 164271 h 266939"/>
              <a:gd name="connsiteX3" fmla="*/ 143737 w 198219"/>
              <a:gd name="connsiteY3" fmla="*/ 164271 h 266939"/>
              <a:gd name="connsiteX4" fmla="*/ 143737 w 198219"/>
              <a:gd name="connsiteY4" fmla="*/ 143737 h 266939"/>
              <a:gd name="connsiteX5" fmla="*/ 44695 w 198219"/>
              <a:gd name="connsiteY5" fmla="*/ 143737 h 266939"/>
              <a:gd name="connsiteX6" fmla="*/ 44490 w 198219"/>
              <a:gd name="connsiteY6" fmla="*/ 133470 h 266939"/>
              <a:gd name="connsiteX7" fmla="*/ 44764 w 198219"/>
              <a:gd name="connsiteY7" fmla="*/ 123203 h 266939"/>
              <a:gd name="connsiteX8" fmla="*/ 143737 w 198219"/>
              <a:gd name="connsiteY8" fmla="*/ 123203 h 266939"/>
              <a:gd name="connsiteX9" fmla="*/ 143737 w 198219"/>
              <a:gd name="connsiteY9" fmla="*/ 102669 h 266939"/>
              <a:gd name="connsiteX10" fmla="*/ 47057 w 198219"/>
              <a:gd name="connsiteY10" fmla="*/ 102669 h 266939"/>
              <a:gd name="connsiteX11" fmla="*/ 128336 w 198219"/>
              <a:gd name="connsiteY11" fmla="*/ 20534 h 266939"/>
              <a:gd name="connsiteX12" fmla="*/ 186960 w 198219"/>
              <a:gd name="connsiteY12" fmla="*/ 39014 h 266939"/>
              <a:gd name="connsiteX13" fmla="*/ 198220 w 198219"/>
              <a:gd name="connsiteY13" fmla="*/ 21903 h 266939"/>
              <a:gd name="connsiteX14" fmla="*/ 128336 w 198219"/>
              <a:gd name="connsiteY14" fmla="*/ 0 h 266939"/>
              <a:gd name="connsiteX15" fmla="*/ 26283 w 198219"/>
              <a:gd name="connsiteY15" fmla="*/ 102669 h 266939"/>
              <a:gd name="connsiteX16" fmla="*/ 0 w 198219"/>
              <a:gd name="connsiteY16" fmla="*/ 102669 h 266939"/>
              <a:gd name="connsiteX17" fmla="*/ 0 w 198219"/>
              <a:gd name="connsiteY17" fmla="*/ 123203 h 266939"/>
              <a:gd name="connsiteX18" fmla="*/ 24298 w 198219"/>
              <a:gd name="connsiteY18" fmla="*/ 123203 h 266939"/>
              <a:gd name="connsiteX19" fmla="*/ 24025 w 198219"/>
              <a:gd name="connsiteY19" fmla="*/ 133470 h 266939"/>
              <a:gd name="connsiteX20" fmla="*/ 24298 w 198219"/>
              <a:gd name="connsiteY20" fmla="*/ 143737 h 266939"/>
              <a:gd name="connsiteX21" fmla="*/ 0 w 198219"/>
              <a:gd name="connsiteY21" fmla="*/ 143737 h 266939"/>
              <a:gd name="connsiteX22" fmla="*/ 0 w 198219"/>
              <a:gd name="connsiteY22" fmla="*/ 164271 h 266939"/>
              <a:gd name="connsiteX23" fmla="*/ 26283 w 198219"/>
              <a:gd name="connsiteY23" fmla="*/ 164271 h 266939"/>
              <a:gd name="connsiteX24" fmla="*/ 128336 w 198219"/>
              <a:gd name="connsiteY24" fmla="*/ 266940 h 266939"/>
              <a:gd name="connsiteX25" fmla="*/ 198220 w 198219"/>
              <a:gd name="connsiteY25" fmla="*/ 244968 h 266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98219" h="266939">
                <a:moveTo>
                  <a:pt x="186960" y="227925"/>
                </a:moveTo>
                <a:cubicBezTo>
                  <a:pt x="169671" y="239735"/>
                  <a:pt x="149273" y="246166"/>
                  <a:pt x="128336" y="246406"/>
                </a:cubicBezTo>
                <a:cubicBezTo>
                  <a:pt x="78405" y="246406"/>
                  <a:pt x="54449" y="206912"/>
                  <a:pt x="47057" y="164271"/>
                </a:cubicBezTo>
                <a:lnTo>
                  <a:pt x="143737" y="164271"/>
                </a:lnTo>
                <a:lnTo>
                  <a:pt x="143737" y="143737"/>
                </a:lnTo>
                <a:lnTo>
                  <a:pt x="44695" y="143737"/>
                </a:lnTo>
                <a:cubicBezTo>
                  <a:pt x="44490" y="140314"/>
                  <a:pt x="44490" y="136892"/>
                  <a:pt x="44490" y="133470"/>
                </a:cubicBezTo>
                <a:cubicBezTo>
                  <a:pt x="44490" y="130047"/>
                  <a:pt x="44490" y="126625"/>
                  <a:pt x="44764" y="123203"/>
                </a:cubicBezTo>
                <a:lnTo>
                  <a:pt x="143737" y="123203"/>
                </a:lnTo>
                <a:lnTo>
                  <a:pt x="143737" y="102669"/>
                </a:lnTo>
                <a:lnTo>
                  <a:pt x="47057" y="102669"/>
                </a:lnTo>
                <a:cubicBezTo>
                  <a:pt x="54449" y="60027"/>
                  <a:pt x="78405" y="20534"/>
                  <a:pt x="128336" y="20534"/>
                </a:cubicBezTo>
                <a:cubicBezTo>
                  <a:pt x="149271" y="20786"/>
                  <a:pt x="169665" y="27215"/>
                  <a:pt x="186960" y="39014"/>
                </a:cubicBezTo>
                <a:lnTo>
                  <a:pt x="198220" y="21903"/>
                </a:lnTo>
                <a:cubicBezTo>
                  <a:pt x="177591" y="7878"/>
                  <a:pt x="153280" y="258"/>
                  <a:pt x="128336" y="0"/>
                </a:cubicBezTo>
                <a:cubicBezTo>
                  <a:pt x="74367" y="0"/>
                  <a:pt x="35729" y="40212"/>
                  <a:pt x="26283" y="102669"/>
                </a:cubicBezTo>
                <a:lnTo>
                  <a:pt x="0" y="102669"/>
                </a:lnTo>
                <a:lnTo>
                  <a:pt x="0" y="123203"/>
                </a:lnTo>
                <a:lnTo>
                  <a:pt x="24298" y="123203"/>
                </a:lnTo>
                <a:cubicBezTo>
                  <a:pt x="24127" y="126625"/>
                  <a:pt x="24025" y="130047"/>
                  <a:pt x="24025" y="133470"/>
                </a:cubicBezTo>
                <a:cubicBezTo>
                  <a:pt x="24025" y="136892"/>
                  <a:pt x="24025" y="140314"/>
                  <a:pt x="24298" y="143737"/>
                </a:cubicBezTo>
                <a:lnTo>
                  <a:pt x="0" y="143737"/>
                </a:lnTo>
                <a:lnTo>
                  <a:pt x="0" y="164271"/>
                </a:lnTo>
                <a:lnTo>
                  <a:pt x="26283" y="164271"/>
                </a:lnTo>
                <a:cubicBezTo>
                  <a:pt x="35729" y="226728"/>
                  <a:pt x="74196" y="266940"/>
                  <a:pt x="128336" y="266940"/>
                </a:cubicBezTo>
                <a:cubicBezTo>
                  <a:pt x="153287" y="266661"/>
                  <a:pt x="177599" y="259018"/>
                  <a:pt x="198220" y="244968"/>
                </a:cubicBezTo>
                <a:close/>
              </a:path>
            </a:pathLst>
          </a:custGeom>
          <a:solidFill>
            <a:schemeClr val="accent4"/>
          </a:solidFill>
          <a:ln w="3373" cap="flat">
            <a:solidFill>
              <a:schemeClr val="accent4"/>
            </a:solidFill>
            <a:prstDash val="solid"/>
            <a:miter/>
          </a:ln>
        </p:spPr>
        <p:txBody>
          <a:bodyPr rtlCol="0" anchor="ctr"/>
          <a:lstStyle/>
          <a:p>
            <a:endParaRPr lang="fi-FI"/>
          </a:p>
        </p:txBody>
      </p:sp>
      <p:sp>
        <p:nvSpPr>
          <p:cNvPr id="17" name="Kuva 3" descr="Euro tasaisella täytöllä">
            <a:extLst>
              <a:ext uri="{FF2B5EF4-FFF2-40B4-BE49-F238E27FC236}">
                <a16:creationId xmlns:a16="http://schemas.microsoft.com/office/drawing/2014/main" id="{B963DE6B-0964-0C0A-EA88-A3F2FB7B9E08}"/>
              </a:ext>
            </a:extLst>
          </p:cNvPr>
          <p:cNvSpPr/>
          <p:nvPr/>
        </p:nvSpPr>
        <p:spPr>
          <a:xfrm>
            <a:off x="3855214" y="3611299"/>
            <a:ext cx="222738" cy="234299"/>
          </a:xfrm>
          <a:custGeom>
            <a:avLst/>
            <a:gdLst>
              <a:gd name="connsiteX0" fmla="*/ 186960 w 198219"/>
              <a:gd name="connsiteY0" fmla="*/ 227925 h 266939"/>
              <a:gd name="connsiteX1" fmla="*/ 128336 w 198219"/>
              <a:gd name="connsiteY1" fmla="*/ 246406 h 266939"/>
              <a:gd name="connsiteX2" fmla="*/ 47057 w 198219"/>
              <a:gd name="connsiteY2" fmla="*/ 164271 h 266939"/>
              <a:gd name="connsiteX3" fmla="*/ 143737 w 198219"/>
              <a:gd name="connsiteY3" fmla="*/ 164271 h 266939"/>
              <a:gd name="connsiteX4" fmla="*/ 143737 w 198219"/>
              <a:gd name="connsiteY4" fmla="*/ 143737 h 266939"/>
              <a:gd name="connsiteX5" fmla="*/ 44695 w 198219"/>
              <a:gd name="connsiteY5" fmla="*/ 143737 h 266939"/>
              <a:gd name="connsiteX6" fmla="*/ 44490 w 198219"/>
              <a:gd name="connsiteY6" fmla="*/ 133470 h 266939"/>
              <a:gd name="connsiteX7" fmla="*/ 44764 w 198219"/>
              <a:gd name="connsiteY7" fmla="*/ 123203 h 266939"/>
              <a:gd name="connsiteX8" fmla="*/ 143737 w 198219"/>
              <a:gd name="connsiteY8" fmla="*/ 123203 h 266939"/>
              <a:gd name="connsiteX9" fmla="*/ 143737 w 198219"/>
              <a:gd name="connsiteY9" fmla="*/ 102669 h 266939"/>
              <a:gd name="connsiteX10" fmla="*/ 47057 w 198219"/>
              <a:gd name="connsiteY10" fmla="*/ 102669 h 266939"/>
              <a:gd name="connsiteX11" fmla="*/ 128336 w 198219"/>
              <a:gd name="connsiteY11" fmla="*/ 20534 h 266939"/>
              <a:gd name="connsiteX12" fmla="*/ 186960 w 198219"/>
              <a:gd name="connsiteY12" fmla="*/ 39014 h 266939"/>
              <a:gd name="connsiteX13" fmla="*/ 198220 w 198219"/>
              <a:gd name="connsiteY13" fmla="*/ 21903 h 266939"/>
              <a:gd name="connsiteX14" fmla="*/ 128336 w 198219"/>
              <a:gd name="connsiteY14" fmla="*/ 0 h 266939"/>
              <a:gd name="connsiteX15" fmla="*/ 26283 w 198219"/>
              <a:gd name="connsiteY15" fmla="*/ 102669 h 266939"/>
              <a:gd name="connsiteX16" fmla="*/ 0 w 198219"/>
              <a:gd name="connsiteY16" fmla="*/ 102669 h 266939"/>
              <a:gd name="connsiteX17" fmla="*/ 0 w 198219"/>
              <a:gd name="connsiteY17" fmla="*/ 123203 h 266939"/>
              <a:gd name="connsiteX18" fmla="*/ 24298 w 198219"/>
              <a:gd name="connsiteY18" fmla="*/ 123203 h 266939"/>
              <a:gd name="connsiteX19" fmla="*/ 24025 w 198219"/>
              <a:gd name="connsiteY19" fmla="*/ 133470 h 266939"/>
              <a:gd name="connsiteX20" fmla="*/ 24298 w 198219"/>
              <a:gd name="connsiteY20" fmla="*/ 143737 h 266939"/>
              <a:gd name="connsiteX21" fmla="*/ 0 w 198219"/>
              <a:gd name="connsiteY21" fmla="*/ 143737 h 266939"/>
              <a:gd name="connsiteX22" fmla="*/ 0 w 198219"/>
              <a:gd name="connsiteY22" fmla="*/ 164271 h 266939"/>
              <a:gd name="connsiteX23" fmla="*/ 26283 w 198219"/>
              <a:gd name="connsiteY23" fmla="*/ 164271 h 266939"/>
              <a:gd name="connsiteX24" fmla="*/ 128336 w 198219"/>
              <a:gd name="connsiteY24" fmla="*/ 266940 h 266939"/>
              <a:gd name="connsiteX25" fmla="*/ 198220 w 198219"/>
              <a:gd name="connsiteY25" fmla="*/ 244968 h 266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98219" h="266939">
                <a:moveTo>
                  <a:pt x="186960" y="227925"/>
                </a:moveTo>
                <a:cubicBezTo>
                  <a:pt x="169671" y="239735"/>
                  <a:pt x="149273" y="246166"/>
                  <a:pt x="128336" y="246406"/>
                </a:cubicBezTo>
                <a:cubicBezTo>
                  <a:pt x="78405" y="246406"/>
                  <a:pt x="54449" y="206912"/>
                  <a:pt x="47057" y="164271"/>
                </a:cubicBezTo>
                <a:lnTo>
                  <a:pt x="143737" y="164271"/>
                </a:lnTo>
                <a:lnTo>
                  <a:pt x="143737" y="143737"/>
                </a:lnTo>
                <a:lnTo>
                  <a:pt x="44695" y="143737"/>
                </a:lnTo>
                <a:cubicBezTo>
                  <a:pt x="44490" y="140314"/>
                  <a:pt x="44490" y="136892"/>
                  <a:pt x="44490" y="133470"/>
                </a:cubicBezTo>
                <a:cubicBezTo>
                  <a:pt x="44490" y="130047"/>
                  <a:pt x="44490" y="126625"/>
                  <a:pt x="44764" y="123203"/>
                </a:cubicBezTo>
                <a:lnTo>
                  <a:pt x="143737" y="123203"/>
                </a:lnTo>
                <a:lnTo>
                  <a:pt x="143737" y="102669"/>
                </a:lnTo>
                <a:lnTo>
                  <a:pt x="47057" y="102669"/>
                </a:lnTo>
                <a:cubicBezTo>
                  <a:pt x="54449" y="60027"/>
                  <a:pt x="78405" y="20534"/>
                  <a:pt x="128336" y="20534"/>
                </a:cubicBezTo>
                <a:cubicBezTo>
                  <a:pt x="149271" y="20786"/>
                  <a:pt x="169665" y="27215"/>
                  <a:pt x="186960" y="39014"/>
                </a:cubicBezTo>
                <a:lnTo>
                  <a:pt x="198220" y="21903"/>
                </a:lnTo>
                <a:cubicBezTo>
                  <a:pt x="177591" y="7878"/>
                  <a:pt x="153280" y="258"/>
                  <a:pt x="128336" y="0"/>
                </a:cubicBezTo>
                <a:cubicBezTo>
                  <a:pt x="74367" y="0"/>
                  <a:pt x="35729" y="40212"/>
                  <a:pt x="26283" y="102669"/>
                </a:cubicBezTo>
                <a:lnTo>
                  <a:pt x="0" y="102669"/>
                </a:lnTo>
                <a:lnTo>
                  <a:pt x="0" y="123203"/>
                </a:lnTo>
                <a:lnTo>
                  <a:pt x="24298" y="123203"/>
                </a:lnTo>
                <a:cubicBezTo>
                  <a:pt x="24127" y="126625"/>
                  <a:pt x="24025" y="130047"/>
                  <a:pt x="24025" y="133470"/>
                </a:cubicBezTo>
                <a:cubicBezTo>
                  <a:pt x="24025" y="136892"/>
                  <a:pt x="24025" y="140314"/>
                  <a:pt x="24298" y="143737"/>
                </a:cubicBezTo>
                <a:lnTo>
                  <a:pt x="0" y="143737"/>
                </a:lnTo>
                <a:lnTo>
                  <a:pt x="0" y="164271"/>
                </a:lnTo>
                <a:lnTo>
                  <a:pt x="26283" y="164271"/>
                </a:lnTo>
                <a:cubicBezTo>
                  <a:pt x="35729" y="226728"/>
                  <a:pt x="74196" y="266940"/>
                  <a:pt x="128336" y="266940"/>
                </a:cubicBezTo>
                <a:cubicBezTo>
                  <a:pt x="153287" y="266661"/>
                  <a:pt x="177599" y="259018"/>
                  <a:pt x="198220" y="244968"/>
                </a:cubicBezTo>
                <a:close/>
              </a:path>
            </a:pathLst>
          </a:custGeom>
          <a:solidFill>
            <a:schemeClr val="accent4"/>
          </a:solidFill>
          <a:ln w="3373" cap="flat">
            <a:solidFill>
              <a:schemeClr val="accent4"/>
            </a:solidFill>
            <a:prstDash val="solid"/>
            <a:miter/>
          </a:ln>
        </p:spPr>
        <p:txBody>
          <a:bodyPr rtlCol="0" anchor="ctr"/>
          <a:lstStyle/>
          <a:p>
            <a:endParaRPr lang="fi-FI"/>
          </a:p>
        </p:txBody>
      </p:sp>
      <p:sp>
        <p:nvSpPr>
          <p:cNvPr id="19" name="Kuva 3" descr="Euro tasaisella täytöllä">
            <a:extLst>
              <a:ext uri="{FF2B5EF4-FFF2-40B4-BE49-F238E27FC236}">
                <a16:creationId xmlns:a16="http://schemas.microsoft.com/office/drawing/2014/main" id="{74D316ED-F374-0B03-5CBD-D64DAA8018CE}"/>
              </a:ext>
            </a:extLst>
          </p:cNvPr>
          <p:cNvSpPr/>
          <p:nvPr/>
        </p:nvSpPr>
        <p:spPr>
          <a:xfrm>
            <a:off x="3610300" y="4062960"/>
            <a:ext cx="222738" cy="234299"/>
          </a:xfrm>
          <a:custGeom>
            <a:avLst/>
            <a:gdLst>
              <a:gd name="connsiteX0" fmla="*/ 186960 w 198219"/>
              <a:gd name="connsiteY0" fmla="*/ 227925 h 266939"/>
              <a:gd name="connsiteX1" fmla="*/ 128336 w 198219"/>
              <a:gd name="connsiteY1" fmla="*/ 246406 h 266939"/>
              <a:gd name="connsiteX2" fmla="*/ 47057 w 198219"/>
              <a:gd name="connsiteY2" fmla="*/ 164271 h 266939"/>
              <a:gd name="connsiteX3" fmla="*/ 143737 w 198219"/>
              <a:gd name="connsiteY3" fmla="*/ 164271 h 266939"/>
              <a:gd name="connsiteX4" fmla="*/ 143737 w 198219"/>
              <a:gd name="connsiteY4" fmla="*/ 143737 h 266939"/>
              <a:gd name="connsiteX5" fmla="*/ 44695 w 198219"/>
              <a:gd name="connsiteY5" fmla="*/ 143737 h 266939"/>
              <a:gd name="connsiteX6" fmla="*/ 44490 w 198219"/>
              <a:gd name="connsiteY6" fmla="*/ 133470 h 266939"/>
              <a:gd name="connsiteX7" fmla="*/ 44764 w 198219"/>
              <a:gd name="connsiteY7" fmla="*/ 123203 h 266939"/>
              <a:gd name="connsiteX8" fmla="*/ 143737 w 198219"/>
              <a:gd name="connsiteY8" fmla="*/ 123203 h 266939"/>
              <a:gd name="connsiteX9" fmla="*/ 143737 w 198219"/>
              <a:gd name="connsiteY9" fmla="*/ 102669 h 266939"/>
              <a:gd name="connsiteX10" fmla="*/ 47057 w 198219"/>
              <a:gd name="connsiteY10" fmla="*/ 102669 h 266939"/>
              <a:gd name="connsiteX11" fmla="*/ 128336 w 198219"/>
              <a:gd name="connsiteY11" fmla="*/ 20534 h 266939"/>
              <a:gd name="connsiteX12" fmla="*/ 186960 w 198219"/>
              <a:gd name="connsiteY12" fmla="*/ 39014 h 266939"/>
              <a:gd name="connsiteX13" fmla="*/ 198220 w 198219"/>
              <a:gd name="connsiteY13" fmla="*/ 21903 h 266939"/>
              <a:gd name="connsiteX14" fmla="*/ 128336 w 198219"/>
              <a:gd name="connsiteY14" fmla="*/ 0 h 266939"/>
              <a:gd name="connsiteX15" fmla="*/ 26283 w 198219"/>
              <a:gd name="connsiteY15" fmla="*/ 102669 h 266939"/>
              <a:gd name="connsiteX16" fmla="*/ 0 w 198219"/>
              <a:gd name="connsiteY16" fmla="*/ 102669 h 266939"/>
              <a:gd name="connsiteX17" fmla="*/ 0 w 198219"/>
              <a:gd name="connsiteY17" fmla="*/ 123203 h 266939"/>
              <a:gd name="connsiteX18" fmla="*/ 24298 w 198219"/>
              <a:gd name="connsiteY18" fmla="*/ 123203 h 266939"/>
              <a:gd name="connsiteX19" fmla="*/ 24025 w 198219"/>
              <a:gd name="connsiteY19" fmla="*/ 133470 h 266939"/>
              <a:gd name="connsiteX20" fmla="*/ 24298 w 198219"/>
              <a:gd name="connsiteY20" fmla="*/ 143737 h 266939"/>
              <a:gd name="connsiteX21" fmla="*/ 0 w 198219"/>
              <a:gd name="connsiteY21" fmla="*/ 143737 h 266939"/>
              <a:gd name="connsiteX22" fmla="*/ 0 w 198219"/>
              <a:gd name="connsiteY22" fmla="*/ 164271 h 266939"/>
              <a:gd name="connsiteX23" fmla="*/ 26283 w 198219"/>
              <a:gd name="connsiteY23" fmla="*/ 164271 h 266939"/>
              <a:gd name="connsiteX24" fmla="*/ 128336 w 198219"/>
              <a:gd name="connsiteY24" fmla="*/ 266940 h 266939"/>
              <a:gd name="connsiteX25" fmla="*/ 198220 w 198219"/>
              <a:gd name="connsiteY25" fmla="*/ 244968 h 266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98219" h="266939">
                <a:moveTo>
                  <a:pt x="186960" y="227925"/>
                </a:moveTo>
                <a:cubicBezTo>
                  <a:pt x="169671" y="239735"/>
                  <a:pt x="149273" y="246166"/>
                  <a:pt x="128336" y="246406"/>
                </a:cubicBezTo>
                <a:cubicBezTo>
                  <a:pt x="78405" y="246406"/>
                  <a:pt x="54449" y="206912"/>
                  <a:pt x="47057" y="164271"/>
                </a:cubicBezTo>
                <a:lnTo>
                  <a:pt x="143737" y="164271"/>
                </a:lnTo>
                <a:lnTo>
                  <a:pt x="143737" y="143737"/>
                </a:lnTo>
                <a:lnTo>
                  <a:pt x="44695" y="143737"/>
                </a:lnTo>
                <a:cubicBezTo>
                  <a:pt x="44490" y="140314"/>
                  <a:pt x="44490" y="136892"/>
                  <a:pt x="44490" y="133470"/>
                </a:cubicBezTo>
                <a:cubicBezTo>
                  <a:pt x="44490" y="130047"/>
                  <a:pt x="44490" y="126625"/>
                  <a:pt x="44764" y="123203"/>
                </a:cubicBezTo>
                <a:lnTo>
                  <a:pt x="143737" y="123203"/>
                </a:lnTo>
                <a:lnTo>
                  <a:pt x="143737" y="102669"/>
                </a:lnTo>
                <a:lnTo>
                  <a:pt x="47057" y="102669"/>
                </a:lnTo>
                <a:cubicBezTo>
                  <a:pt x="54449" y="60027"/>
                  <a:pt x="78405" y="20534"/>
                  <a:pt x="128336" y="20534"/>
                </a:cubicBezTo>
                <a:cubicBezTo>
                  <a:pt x="149271" y="20786"/>
                  <a:pt x="169665" y="27215"/>
                  <a:pt x="186960" y="39014"/>
                </a:cubicBezTo>
                <a:lnTo>
                  <a:pt x="198220" y="21903"/>
                </a:lnTo>
                <a:cubicBezTo>
                  <a:pt x="177591" y="7878"/>
                  <a:pt x="153280" y="258"/>
                  <a:pt x="128336" y="0"/>
                </a:cubicBezTo>
                <a:cubicBezTo>
                  <a:pt x="74367" y="0"/>
                  <a:pt x="35729" y="40212"/>
                  <a:pt x="26283" y="102669"/>
                </a:cubicBezTo>
                <a:lnTo>
                  <a:pt x="0" y="102669"/>
                </a:lnTo>
                <a:lnTo>
                  <a:pt x="0" y="123203"/>
                </a:lnTo>
                <a:lnTo>
                  <a:pt x="24298" y="123203"/>
                </a:lnTo>
                <a:cubicBezTo>
                  <a:pt x="24127" y="126625"/>
                  <a:pt x="24025" y="130047"/>
                  <a:pt x="24025" y="133470"/>
                </a:cubicBezTo>
                <a:cubicBezTo>
                  <a:pt x="24025" y="136892"/>
                  <a:pt x="24025" y="140314"/>
                  <a:pt x="24298" y="143737"/>
                </a:cubicBezTo>
                <a:lnTo>
                  <a:pt x="0" y="143737"/>
                </a:lnTo>
                <a:lnTo>
                  <a:pt x="0" y="164271"/>
                </a:lnTo>
                <a:lnTo>
                  <a:pt x="26283" y="164271"/>
                </a:lnTo>
                <a:cubicBezTo>
                  <a:pt x="35729" y="226728"/>
                  <a:pt x="74196" y="266940"/>
                  <a:pt x="128336" y="266940"/>
                </a:cubicBezTo>
                <a:cubicBezTo>
                  <a:pt x="153287" y="266661"/>
                  <a:pt x="177599" y="259018"/>
                  <a:pt x="198220" y="244968"/>
                </a:cubicBezTo>
                <a:close/>
              </a:path>
            </a:pathLst>
          </a:custGeom>
          <a:solidFill>
            <a:schemeClr val="accent3"/>
          </a:solidFill>
          <a:ln w="3373" cap="flat">
            <a:solidFill>
              <a:schemeClr val="accent3"/>
            </a:solidFill>
            <a:prstDash val="solid"/>
            <a:miter/>
          </a:ln>
        </p:spPr>
        <p:txBody>
          <a:bodyPr rtlCol="0" anchor="ctr"/>
          <a:lstStyle/>
          <a:p>
            <a:endParaRPr lang="fi-FI"/>
          </a:p>
        </p:txBody>
      </p:sp>
      <p:sp>
        <p:nvSpPr>
          <p:cNvPr id="4" name="Dian numeron paikkamerkki 3">
            <a:extLst>
              <a:ext uri="{FF2B5EF4-FFF2-40B4-BE49-F238E27FC236}">
                <a16:creationId xmlns:a16="http://schemas.microsoft.com/office/drawing/2014/main" id="{32E58A75-860D-4B0D-60F4-DEB96C83BF8D}"/>
              </a:ext>
            </a:extLst>
          </p:cNvPr>
          <p:cNvSpPr>
            <a:spLocks noGrp="1"/>
          </p:cNvSpPr>
          <p:nvPr>
            <p:ph type="sldNum" sz="quarter" idx="12"/>
          </p:nvPr>
        </p:nvSpPr>
        <p:spPr/>
        <p:txBody>
          <a:bodyPr/>
          <a:lstStyle/>
          <a:p>
            <a:fld id="{E1791F18-F888-40AB-A1D6-2E1777E6306C}" type="slidenum">
              <a:rPr lang="fi-FI" smtClean="0"/>
              <a:t>5</a:t>
            </a:fld>
            <a:endParaRPr lang="fi-FI"/>
          </a:p>
        </p:txBody>
      </p:sp>
      <p:sp>
        <p:nvSpPr>
          <p:cNvPr id="20" name="Päivämäärän paikkamerkki 19">
            <a:extLst>
              <a:ext uri="{FF2B5EF4-FFF2-40B4-BE49-F238E27FC236}">
                <a16:creationId xmlns:a16="http://schemas.microsoft.com/office/drawing/2014/main" id="{FFDE6B02-9105-308A-AD8D-9464C73F196E}"/>
              </a:ext>
            </a:extLst>
          </p:cNvPr>
          <p:cNvSpPr>
            <a:spLocks noGrp="1"/>
          </p:cNvSpPr>
          <p:nvPr>
            <p:ph type="dt" sz="half" idx="10"/>
          </p:nvPr>
        </p:nvSpPr>
        <p:spPr/>
        <p:txBody>
          <a:bodyPr/>
          <a:lstStyle/>
          <a:p>
            <a:r>
              <a:rPr lang="fi-FI"/>
              <a:t>1.12.2025</a:t>
            </a:r>
          </a:p>
        </p:txBody>
      </p:sp>
      <p:sp>
        <p:nvSpPr>
          <p:cNvPr id="21" name="Alatunnisteen paikkamerkki 20">
            <a:extLst>
              <a:ext uri="{FF2B5EF4-FFF2-40B4-BE49-F238E27FC236}">
                <a16:creationId xmlns:a16="http://schemas.microsoft.com/office/drawing/2014/main" id="{77B92F68-C4DD-93D3-7A06-1A1972CE6689}"/>
              </a:ext>
            </a:extLst>
          </p:cNvPr>
          <p:cNvSpPr>
            <a:spLocks noGrp="1"/>
          </p:cNvSpPr>
          <p:nvPr>
            <p:ph type="ftr" sz="quarter" idx="11"/>
          </p:nvPr>
        </p:nvSpPr>
        <p:spPr/>
        <p:txBody>
          <a:bodyPr/>
          <a:lstStyle/>
          <a:p>
            <a:r>
              <a:rPr lang="fi-FI"/>
              <a:t> </a:t>
            </a:r>
          </a:p>
        </p:txBody>
      </p:sp>
    </p:spTree>
    <p:extLst>
      <p:ext uri="{BB962C8B-B14F-4D97-AF65-F5344CB8AC3E}">
        <p14:creationId xmlns:p14="http://schemas.microsoft.com/office/powerpoint/2010/main" val="38253440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tsikko 3">
            <a:extLst>
              <a:ext uri="{FF2B5EF4-FFF2-40B4-BE49-F238E27FC236}">
                <a16:creationId xmlns:a16="http://schemas.microsoft.com/office/drawing/2014/main" id="{1F3C0F22-7DE8-4530-8CA2-98DBB282384F}"/>
              </a:ext>
            </a:extLst>
          </p:cNvPr>
          <p:cNvSpPr>
            <a:spLocks noGrp="1"/>
          </p:cNvSpPr>
          <p:nvPr>
            <p:ph type="title"/>
          </p:nvPr>
        </p:nvSpPr>
        <p:spPr/>
        <p:txBody>
          <a:bodyPr>
            <a:noAutofit/>
          </a:bodyPr>
          <a:lstStyle/>
          <a:p>
            <a:r>
              <a:rPr b="1" dirty="0">
                <a:latin typeface="Arial"/>
              </a:rPr>
              <a:t>Complying with product safety causes significant costs for stores</a:t>
            </a:r>
            <a:endParaRPr lang="fi-FI" dirty="0"/>
          </a:p>
        </p:txBody>
      </p:sp>
      <p:sp>
        <p:nvSpPr>
          <p:cNvPr id="5" name="Alaotsikko 4">
            <a:extLst>
              <a:ext uri="{FF2B5EF4-FFF2-40B4-BE49-F238E27FC236}">
                <a16:creationId xmlns:a16="http://schemas.microsoft.com/office/drawing/2014/main" id="{3FE31DEE-5207-4132-AB8E-D51E6A26261B}"/>
              </a:ext>
            </a:extLst>
          </p:cNvPr>
          <p:cNvSpPr>
            <a:spLocks noGrp="1"/>
          </p:cNvSpPr>
          <p:nvPr>
            <p:ph sz="half" idx="1"/>
          </p:nvPr>
        </p:nvSpPr>
        <p:spPr>
          <a:xfrm>
            <a:off x="628650" y="1135872"/>
            <a:ext cx="7886700" cy="643797"/>
          </a:xfrm>
        </p:spPr>
        <p:txBody>
          <a:bodyPr/>
          <a:lstStyle/>
          <a:p>
            <a:pPr marL="0" indent="0">
              <a:buNone/>
            </a:pPr>
            <a:r>
              <a:rPr sz="1600" dirty="0">
                <a:latin typeface="Arial"/>
              </a:rPr>
              <a:t>Average purchase price of a similar product from an Asian manufacturer compared to the purchase price paid by a Finnish company</a:t>
            </a:r>
            <a:endParaRPr lang="fi-FI" dirty="0"/>
          </a:p>
        </p:txBody>
      </p:sp>
      <p:graphicFrame>
        <p:nvGraphicFramePr>
          <p:cNvPr id="18" name="Object 3">
            <a:extLst>
              <a:ext uri="{FF2B5EF4-FFF2-40B4-BE49-F238E27FC236}">
                <a16:creationId xmlns:a16="http://schemas.microsoft.com/office/drawing/2014/main" id="{6690754A-0DFA-80E5-87D6-65415644C64B}"/>
              </a:ext>
            </a:extLst>
          </p:cNvPr>
          <p:cNvGraphicFramePr>
            <a:graphicFrameLocks noChangeAspect="1"/>
          </p:cNvGraphicFramePr>
          <p:nvPr/>
        </p:nvGraphicFramePr>
        <p:xfrm>
          <a:off x="683568" y="1491630"/>
          <a:ext cx="8280920" cy="3242783"/>
        </p:xfrm>
        <a:graphic>
          <a:graphicData uri="http://schemas.openxmlformats.org/drawingml/2006/chart">
            <c:chart xmlns:c="http://schemas.openxmlformats.org/drawingml/2006/chart" xmlns:r="http://schemas.openxmlformats.org/officeDocument/2006/relationships" r:id="rId2"/>
          </a:graphicData>
        </a:graphic>
      </p:graphicFrame>
      <p:sp>
        <p:nvSpPr>
          <p:cNvPr id="19" name="Suorakulmio 18">
            <a:extLst>
              <a:ext uri="{FF2B5EF4-FFF2-40B4-BE49-F238E27FC236}">
                <a16:creationId xmlns:a16="http://schemas.microsoft.com/office/drawing/2014/main" id="{789F2F5B-9E89-AFA5-DBD9-F52860DFAFB0}"/>
              </a:ext>
            </a:extLst>
          </p:cNvPr>
          <p:cNvSpPr/>
          <p:nvPr/>
        </p:nvSpPr>
        <p:spPr>
          <a:xfrm>
            <a:off x="4206924" y="1923677"/>
            <a:ext cx="626357" cy="2160234"/>
          </a:xfrm>
          <a:prstGeom prst="rect">
            <a:avLst/>
          </a:prstGeom>
          <a:solidFill>
            <a:schemeClr val="accent3"/>
          </a:solidFill>
          <a:ln w="15875">
            <a:solidFill>
              <a:schemeClr val="accent3"/>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sz="1800" err="1"/>
          </a:p>
        </p:txBody>
      </p:sp>
      <p:sp>
        <p:nvSpPr>
          <p:cNvPr id="20" name="Suorakulmio 19">
            <a:extLst>
              <a:ext uri="{FF2B5EF4-FFF2-40B4-BE49-F238E27FC236}">
                <a16:creationId xmlns:a16="http://schemas.microsoft.com/office/drawing/2014/main" id="{01CCD56F-C11D-C646-2FEA-1D9AB54E6E98}"/>
              </a:ext>
            </a:extLst>
          </p:cNvPr>
          <p:cNvSpPr/>
          <p:nvPr/>
        </p:nvSpPr>
        <p:spPr>
          <a:xfrm>
            <a:off x="3292536" y="1923677"/>
            <a:ext cx="626357" cy="2160234"/>
          </a:xfrm>
          <a:prstGeom prst="rect">
            <a:avLst/>
          </a:prstGeom>
          <a:solidFill>
            <a:schemeClr val="accent3"/>
          </a:solidFill>
          <a:ln w="15875">
            <a:solidFill>
              <a:schemeClr val="accent3"/>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sz="1800" err="1"/>
          </a:p>
        </p:txBody>
      </p:sp>
      <p:sp>
        <p:nvSpPr>
          <p:cNvPr id="21" name="Suorakulmio 20">
            <a:extLst>
              <a:ext uri="{FF2B5EF4-FFF2-40B4-BE49-F238E27FC236}">
                <a16:creationId xmlns:a16="http://schemas.microsoft.com/office/drawing/2014/main" id="{9AD62185-21A2-4387-62C4-96DC8D4A2152}"/>
              </a:ext>
            </a:extLst>
          </p:cNvPr>
          <p:cNvSpPr/>
          <p:nvPr/>
        </p:nvSpPr>
        <p:spPr>
          <a:xfrm>
            <a:off x="2378147" y="1923677"/>
            <a:ext cx="626357" cy="2160234"/>
          </a:xfrm>
          <a:prstGeom prst="rect">
            <a:avLst/>
          </a:prstGeom>
          <a:solidFill>
            <a:schemeClr val="accent3"/>
          </a:solidFill>
          <a:ln w="15875">
            <a:solidFill>
              <a:schemeClr val="accent3"/>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sz="1800" err="1"/>
          </a:p>
        </p:txBody>
      </p:sp>
      <p:sp>
        <p:nvSpPr>
          <p:cNvPr id="22" name="Suorakulmio 21">
            <a:extLst>
              <a:ext uri="{FF2B5EF4-FFF2-40B4-BE49-F238E27FC236}">
                <a16:creationId xmlns:a16="http://schemas.microsoft.com/office/drawing/2014/main" id="{9F5DCE42-93D3-7F2E-5C97-9FD449067DC4}"/>
              </a:ext>
            </a:extLst>
          </p:cNvPr>
          <p:cNvSpPr/>
          <p:nvPr/>
        </p:nvSpPr>
        <p:spPr>
          <a:xfrm>
            <a:off x="1475656" y="1923677"/>
            <a:ext cx="626357" cy="2160234"/>
          </a:xfrm>
          <a:prstGeom prst="rect">
            <a:avLst/>
          </a:prstGeom>
          <a:solidFill>
            <a:schemeClr val="accent3"/>
          </a:solidFill>
          <a:ln w="15875">
            <a:solidFill>
              <a:schemeClr val="accent3"/>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sz="1800" err="1"/>
          </a:p>
        </p:txBody>
      </p:sp>
      <p:cxnSp>
        <p:nvCxnSpPr>
          <p:cNvPr id="23" name="Suora yhdysviiva 22">
            <a:extLst>
              <a:ext uri="{FF2B5EF4-FFF2-40B4-BE49-F238E27FC236}">
                <a16:creationId xmlns:a16="http://schemas.microsoft.com/office/drawing/2014/main" id="{840D6F37-9935-9BA2-8AE8-1B31A3D56CF9}"/>
              </a:ext>
            </a:extLst>
          </p:cNvPr>
          <p:cNvCxnSpPr>
            <a:cxnSpLocks/>
          </p:cNvCxnSpPr>
          <p:nvPr/>
        </p:nvCxnSpPr>
        <p:spPr>
          <a:xfrm flipH="1">
            <a:off x="1331640" y="1923678"/>
            <a:ext cx="3960440" cy="0"/>
          </a:xfrm>
          <a:prstGeom prst="line">
            <a:avLst/>
          </a:prstGeom>
          <a:ln w="19050">
            <a:solidFill>
              <a:schemeClr val="accent2"/>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4" name="Suorakulmio 23">
            <a:extLst>
              <a:ext uri="{FF2B5EF4-FFF2-40B4-BE49-F238E27FC236}">
                <a16:creationId xmlns:a16="http://schemas.microsoft.com/office/drawing/2014/main" id="{9027B186-57D0-FA87-D3DC-58D032E99DFF}"/>
              </a:ext>
            </a:extLst>
          </p:cNvPr>
          <p:cNvSpPr/>
          <p:nvPr/>
        </p:nvSpPr>
        <p:spPr>
          <a:xfrm>
            <a:off x="2378146" y="2571750"/>
            <a:ext cx="626357" cy="1512161"/>
          </a:xfrm>
          <a:prstGeom prst="rect">
            <a:avLst/>
          </a:prstGeom>
          <a:solidFill>
            <a:schemeClr val="accent1"/>
          </a:solidFill>
          <a:ln w="15875">
            <a:solidFill>
              <a:schemeClr val="accent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sz="1800" err="1"/>
          </a:p>
        </p:txBody>
      </p:sp>
      <p:sp>
        <p:nvSpPr>
          <p:cNvPr id="25" name="Suorakulmio 24">
            <a:extLst>
              <a:ext uri="{FF2B5EF4-FFF2-40B4-BE49-F238E27FC236}">
                <a16:creationId xmlns:a16="http://schemas.microsoft.com/office/drawing/2014/main" id="{23CE1303-15CF-7B71-01DD-20149D752418}"/>
              </a:ext>
            </a:extLst>
          </p:cNvPr>
          <p:cNvSpPr/>
          <p:nvPr/>
        </p:nvSpPr>
        <p:spPr>
          <a:xfrm>
            <a:off x="3292535" y="2787781"/>
            <a:ext cx="626357" cy="1296130"/>
          </a:xfrm>
          <a:prstGeom prst="rect">
            <a:avLst/>
          </a:prstGeom>
          <a:solidFill>
            <a:schemeClr val="accent1"/>
          </a:solidFill>
          <a:ln w="15875">
            <a:solidFill>
              <a:schemeClr val="accent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sz="1800" err="1"/>
          </a:p>
        </p:txBody>
      </p:sp>
      <p:sp>
        <p:nvSpPr>
          <p:cNvPr id="26" name="Suorakulmio 25">
            <a:extLst>
              <a:ext uri="{FF2B5EF4-FFF2-40B4-BE49-F238E27FC236}">
                <a16:creationId xmlns:a16="http://schemas.microsoft.com/office/drawing/2014/main" id="{F819EDE2-A210-151B-142E-0B017DC2399C}"/>
              </a:ext>
            </a:extLst>
          </p:cNvPr>
          <p:cNvSpPr/>
          <p:nvPr/>
        </p:nvSpPr>
        <p:spPr>
          <a:xfrm>
            <a:off x="4206924" y="2666192"/>
            <a:ext cx="626357" cy="1417720"/>
          </a:xfrm>
          <a:prstGeom prst="rect">
            <a:avLst/>
          </a:prstGeom>
          <a:solidFill>
            <a:schemeClr val="accent1"/>
          </a:solidFill>
          <a:ln w="15875">
            <a:solidFill>
              <a:schemeClr val="accent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sz="1800" err="1"/>
          </a:p>
        </p:txBody>
      </p:sp>
      <p:sp>
        <p:nvSpPr>
          <p:cNvPr id="27" name="Suorakulmio 26">
            <a:extLst>
              <a:ext uri="{FF2B5EF4-FFF2-40B4-BE49-F238E27FC236}">
                <a16:creationId xmlns:a16="http://schemas.microsoft.com/office/drawing/2014/main" id="{E7AA203D-F633-6F61-7DB2-E3263F7C324C}"/>
              </a:ext>
            </a:extLst>
          </p:cNvPr>
          <p:cNvSpPr/>
          <p:nvPr/>
        </p:nvSpPr>
        <p:spPr>
          <a:xfrm>
            <a:off x="1475656" y="2715766"/>
            <a:ext cx="626357" cy="1368145"/>
          </a:xfrm>
          <a:prstGeom prst="rect">
            <a:avLst/>
          </a:prstGeom>
          <a:solidFill>
            <a:schemeClr val="accent1"/>
          </a:solidFill>
          <a:ln w="15875">
            <a:solidFill>
              <a:schemeClr val="accent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sz="1800" err="1"/>
          </a:p>
        </p:txBody>
      </p:sp>
      <p:sp>
        <p:nvSpPr>
          <p:cNvPr id="28" name="Oikea aaltosulje 27">
            <a:extLst>
              <a:ext uri="{FF2B5EF4-FFF2-40B4-BE49-F238E27FC236}">
                <a16:creationId xmlns:a16="http://schemas.microsoft.com/office/drawing/2014/main" id="{9EADC6CE-D2F7-E383-95F3-330822E394AD}"/>
              </a:ext>
            </a:extLst>
          </p:cNvPr>
          <p:cNvSpPr/>
          <p:nvPr/>
        </p:nvSpPr>
        <p:spPr>
          <a:xfrm>
            <a:off x="6812907" y="1923678"/>
            <a:ext cx="216024" cy="2145572"/>
          </a:xfrm>
          <a:prstGeom prst="rightBrace">
            <a:avLst>
              <a:gd name="adj1" fmla="val 24033"/>
              <a:gd name="adj2" fmla="val 50000"/>
            </a:avLst>
          </a:prstGeom>
          <a:ln>
            <a:solidFill>
              <a:schemeClr val="accent2"/>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endParaRPr lang="fi-FI"/>
          </a:p>
        </p:txBody>
      </p:sp>
      <p:sp>
        <p:nvSpPr>
          <p:cNvPr id="29" name="Tekstiruutu 2">
            <a:extLst>
              <a:ext uri="{FF2B5EF4-FFF2-40B4-BE49-F238E27FC236}">
                <a16:creationId xmlns:a16="http://schemas.microsoft.com/office/drawing/2014/main" id="{369338C2-A9CD-E4A4-297C-B8CC50F6980F}"/>
              </a:ext>
            </a:extLst>
          </p:cNvPr>
          <p:cNvSpPr txBox="1"/>
          <p:nvPr/>
        </p:nvSpPr>
        <p:spPr>
          <a:xfrm>
            <a:off x="7028931" y="2400084"/>
            <a:ext cx="2072375" cy="1499017"/>
          </a:xfrm>
          <a:prstGeom prst="rect">
            <a:avLst/>
          </a:prstGeom>
          <a:noFill/>
        </p:spPr>
        <p:txBody>
          <a:bodyPr wrap="square" rtlCol="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sz="1200" dirty="0"/>
              <a:t>Purchase price of a product that meets EU standards for Finnish retail trade, when the costs include the company’s self-monitoring and externally purchased audits</a:t>
            </a:r>
          </a:p>
        </p:txBody>
      </p:sp>
      <p:sp>
        <p:nvSpPr>
          <p:cNvPr id="30" name="Oikea aaltosulje 29">
            <a:extLst>
              <a:ext uri="{FF2B5EF4-FFF2-40B4-BE49-F238E27FC236}">
                <a16:creationId xmlns:a16="http://schemas.microsoft.com/office/drawing/2014/main" id="{182D309E-5F69-5D14-F1F6-91F80B0CAB18}"/>
              </a:ext>
            </a:extLst>
          </p:cNvPr>
          <p:cNvSpPr/>
          <p:nvPr/>
        </p:nvSpPr>
        <p:spPr>
          <a:xfrm>
            <a:off x="4943249" y="2666192"/>
            <a:ext cx="223534" cy="1419381"/>
          </a:xfrm>
          <a:prstGeom prst="rightBrace">
            <a:avLst>
              <a:gd name="adj1" fmla="val 0"/>
              <a:gd name="adj2" fmla="val 51130"/>
            </a:avLst>
          </a:prstGeom>
          <a:ln>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endParaRPr lang="fi-FI"/>
          </a:p>
        </p:txBody>
      </p:sp>
      <p:sp>
        <p:nvSpPr>
          <p:cNvPr id="31" name="Tekstiruutu 4">
            <a:extLst>
              <a:ext uri="{FF2B5EF4-FFF2-40B4-BE49-F238E27FC236}">
                <a16:creationId xmlns:a16="http://schemas.microsoft.com/office/drawing/2014/main" id="{6D6E1476-B23C-893F-5376-AF258FB4D8AA}"/>
              </a:ext>
            </a:extLst>
          </p:cNvPr>
          <p:cNvSpPr txBox="1"/>
          <p:nvPr/>
        </p:nvSpPr>
        <p:spPr>
          <a:xfrm>
            <a:off x="5166783" y="2715766"/>
            <a:ext cx="1584176" cy="1273704"/>
          </a:xfrm>
          <a:prstGeom prst="rect">
            <a:avLst/>
          </a:prstGeom>
          <a:noFill/>
        </p:spPr>
        <p:txBody>
          <a:bodyPr wrap="square" rtlCol="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sz="1200" dirty="0"/>
              <a:t>Purchase price from an Asian manufacturer without requirements for EU standards and self-monitoring or purchased audits.</a:t>
            </a:r>
          </a:p>
        </p:txBody>
      </p:sp>
      <p:sp>
        <p:nvSpPr>
          <p:cNvPr id="32" name="Tekstiruutu 31">
            <a:extLst>
              <a:ext uri="{FF2B5EF4-FFF2-40B4-BE49-F238E27FC236}">
                <a16:creationId xmlns:a16="http://schemas.microsoft.com/office/drawing/2014/main" id="{2B556831-81F6-626B-F0F9-1C5B8E59E76A}"/>
              </a:ext>
            </a:extLst>
          </p:cNvPr>
          <p:cNvSpPr txBox="1"/>
          <p:nvPr/>
        </p:nvSpPr>
        <p:spPr>
          <a:xfrm>
            <a:off x="1619672" y="3003798"/>
            <a:ext cx="360040" cy="288032"/>
          </a:xfrm>
          <a:prstGeom prst="rect">
            <a:avLst/>
          </a:prstGeom>
          <a:noFill/>
        </p:spPr>
        <p:txBody>
          <a:bodyPr wrap="square" rtlCol="0">
            <a:noAutofit/>
          </a:bodyPr>
          <a:lstStyle/>
          <a:p>
            <a:r>
              <a:rPr lang="fi-FI" sz="1100" b="1" dirty="0">
                <a:solidFill>
                  <a:schemeClr val="bg1"/>
                </a:solidFill>
              </a:rPr>
              <a:t>65</a:t>
            </a:r>
          </a:p>
        </p:txBody>
      </p:sp>
      <p:sp>
        <p:nvSpPr>
          <p:cNvPr id="33" name="Tekstiruutu 32">
            <a:extLst>
              <a:ext uri="{FF2B5EF4-FFF2-40B4-BE49-F238E27FC236}">
                <a16:creationId xmlns:a16="http://schemas.microsoft.com/office/drawing/2014/main" id="{2E36DDD7-425D-7F21-A7A2-AEC8A88C631C}"/>
              </a:ext>
            </a:extLst>
          </p:cNvPr>
          <p:cNvSpPr txBox="1"/>
          <p:nvPr/>
        </p:nvSpPr>
        <p:spPr>
          <a:xfrm>
            <a:off x="2503194" y="3093334"/>
            <a:ext cx="432048" cy="288032"/>
          </a:xfrm>
          <a:prstGeom prst="rect">
            <a:avLst/>
          </a:prstGeom>
          <a:noFill/>
        </p:spPr>
        <p:txBody>
          <a:bodyPr wrap="square" rtlCol="0">
            <a:noAutofit/>
          </a:bodyPr>
          <a:lstStyle/>
          <a:p>
            <a:r>
              <a:rPr lang="fi-FI" sz="1100" b="1">
                <a:solidFill>
                  <a:schemeClr val="bg1"/>
                </a:solidFill>
              </a:rPr>
              <a:t>70</a:t>
            </a:r>
          </a:p>
        </p:txBody>
      </p:sp>
      <p:sp>
        <p:nvSpPr>
          <p:cNvPr id="34" name="Tekstiruutu 33">
            <a:extLst>
              <a:ext uri="{FF2B5EF4-FFF2-40B4-BE49-F238E27FC236}">
                <a16:creationId xmlns:a16="http://schemas.microsoft.com/office/drawing/2014/main" id="{349F4E29-3337-C07B-AE20-338184E34D4A}"/>
              </a:ext>
            </a:extLst>
          </p:cNvPr>
          <p:cNvSpPr txBox="1"/>
          <p:nvPr/>
        </p:nvSpPr>
        <p:spPr>
          <a:xfrm>
            <a:off x="3439332" y="3185030"/>
            <a:ext cx="432048" cy="288032"/>
          </a:xfrm>
          <a:prstGeom prst="rect">
            <a:avLst/>
          </a:prstGeom>
          <a:noFill/>
        </p:spPr>
        <p:txBody>
          <a:bodyPr wrap="square" rtlCol="0">
            <a:noAutofit/>
          </a:bodyPr>
          <a:lstStyle/>
          <a:p>
            <a:r>
              <a:rPr lang="fi-FI" sz="1100" b="1">
                <a:solidFill>
                  <a:schemeClr val="bg1"/>
                </a:solidFill>
              </a:rPr>
              <a:t>61</a:t>
            </a:r>
          </a:p>
        </p:txBody>
      </p:sp>
      <p:sp>
        <p:nvSpPr>
          <p:cNvPr id="35" name="Tekstiruutu 34">
            <a:extLst>
              <a:ext uri="{FF2B5EF4-FFF2-40B4-BE49-F238E27FC236}">
                <a16:creationId xmlns:a16="http://schemas.microsoft.com/office/drawing/2014/main" id="{9217BEDF-9012-39DE-36C8-E5C6B6C86D44}"/>
              </a:ext>
            </a:extLst>
          </p:cNvPr>
          <p:cNvSpPr txBox="1"/>
          <p:nvPr/>
        </p:nvSpPr>
        <p:spPr>
          <a:xfrm>
            <a:off x="4328631" y="3329046"/>
            <a:ext cx="432048" cy="288032"/>
          </a:xfrm>
          <a:prstGeom prst="rect">
            <a:avLst/>
          </a:prstGeom>
          <a:noFill/>
        </p:spPr>
        <p:txBody>
          <a:bodyPr wrap="square" rtlCol="0">
            <a:noAutofit/>
          </a:bodyPr>
          <a:lstStyle/>
          <a:p>
            <a:r>
              <a:rPr lang="fi-FI" sz="1100" b="1">
                <a:solidFill>
                  <a:schemeClr val="bg1"/>
                </a:solidFill>
              </a:rPr>
              <a:t>66</a:t>
            </a:r>
          </a:p>
        </p:txBody>
      </p:sp>
      <p:sp>
        <p:nvSpPr>
          <p:cNvPr id="11" name="Dian numeron paikkamerkki 10">
            <a:extLst>
              <a:ext uri="{FF2B5EF4-FFF2-40B4-BE49-F238E27FC236}">
                <a16:creationId xmlns:a16="http://schemas.microsoft.com/office/drawing/2014/main" id="{642A6D47-714B-60F2-992E-0E3EEB79FAE3}"/>
              </a:ext>
            </a:extLst>
          </p:cNvPr>
          <p:cNvSpPr>
            <a:spLocks noGrp="1"/>
          </p:cNvSpPr>
          <p:nvPr>
            <p:ph type="sldNum" sz="quarter" idx="12"/>
          </p:nvPr>
        </p:nvSpPr>
        <p:spPr/>
        <p:txBody>
          <a:bodyPr/>
          <a:lstStyle/>
          <a:p>
            <a:fld id="{E1791F18-F888-40AB-A1D6-2E1777E6306C}" type="slidenum">
              <a:rPr lang="fi-FI" smtClean="0"/>
              <a:t>6</a:t>
            </a:fld>
            <a:endParaRPr lang="fi-FI"/>
          </a:p>
        </p:txBody>
      </p:sp>
      <p:sp>
        <p:nvSpPr>
          <p:cNvPr id="6" name="Päivämäärän paikkamerkki 5">
            <a:extLst>
              <a:ext uri="{FF2B5EF4-FFF2-40B4-BE49-F238E27FC236}">
                <a16:creationId xmlns:a16="http://schemas.microsoft.com/office/drawing/2014/main" id="{F3E76C2F-A39D-CAD2-2296-C70E88C18726}"/>
              </a:ext>
            </a:extLst>
          </p:cNvPr>
          <p:cNvSpPr>
            <a:spLocks noGrp="1"/>
          </p:cNvSpPr>
          <p:nvPr>
            <p:ph type="dt" sz="half" idx="10"/>
          </p:nvPr>
        </p:nvSpPr>
        <p:spPr/>
        <p:txBody>
          <a:bodyPr/>
          <a:lstStyle/>
          <a:p>
            <a:r>
              <a:rPr lang="fi-FI"/>
              <a:t>1.12.2025</a:t>
            </a:r>
          </a:p>
        </p:txBody>
      </p:sp>
      <p:sp>
        <p:nvSpPr>
          <p:cNvPr id="7" name="Alatunnisteen paikkamerkki 6">
            <a:extLst>
              <a:ext uri="{FF2B5EF4-FFF2-40B4-BE49-F238E27FC236}">
                <a16:creationId xmlns:a16="http://schemas.microsoft.com/office/drawing/2014/main" id="{CACBDAD2-DAE4-95BE-6577-FDC35FF7DAE5}"/>
              </a:ext>
            </a:extLst>
          </p:cNvPr>
          <p:cNvSpPr>
            <a:spLocks noGrp="1"/>
          </p:cNvSpPr>
          <p:nvPr>
            <p:ph type="ftr" sz="quarter" idx="11"/>
          </p:nvPr>
        </p:nvSpPr>
        <p:spPr/>
        <p:txBody>
          <a:bodyPr/>
          <a:lstStyle/>
          <a:p>
            <a:r>
              <a:rPr lang="fi-FI"/>
              <a:t> </a:t>
            </a:r>
          </a:p>
        </p:txBody>
      </p:sp>
    </p:spTree>
    <p:extLst>
      <p:ext uri="{BB962C8B-B14F-4D97-AF65-F5344CB8AC3E}">
        <p14:creationId xmlns:p14="http://schemas.microsoft.com/office/powerpoint/2010/main" val="32736869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Kuvan paikkamerkki 5" descr="Kuva, joka sisältää kohteen teksti, kuvakaappaus, käsi, henkilö&#10;&#10;Tekoälyllä luotu sisältö voi olla virheellistä.">
            <a:extLst>
              <a:ext uri="{FF2B5EF4-FFF2-40B4-BE49-F238E27FC236}">
                <a16:creationId xmlns:a16="http://schemas.microsoft.com/office/drawing/2014/main" id="{080BC7BE-55C6-F06B-8641-2B7491997F51}"/>
              </a:ext>
            </a:extLst>
          </p:cNvPr>
          <p:cNvPicPr>
            <a:picLocks noGrp="1" noChangeAspect="1"/>
          </p:cNvPicPr>
          <p:nvPr>
            <p:ph type="pic" sz="quarter" idx="13"/>
          </p:nvPr>
        </p:nvPicPr>
        <p:blipFill>
          <a:blip r:embed="rId2">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rcRect t="14680" b="14680"/>
          <a:stretch/>
        </p:blipFill>
        <p:spPr>
          <a:xfrm>
            <a:off x="0" y="-65285"/>
            <a:ext cx="9144000" cy="4311592"/>
          </a:xfrm>
          <a:noFill/>
        </p:spPr>
      </p:pic>
      <p:sp>
        <p:nvSpPr>
          <p:cNvPr id="3" name="Otsikko 2">
            <a:extLst>
              <a:ext uri="{FF2B5EF4-FFF2-40B4-BE49-F238E27FC236}">
                <a16:creationId xmlns:a16="http://schemas.microsoft.com/office/drawing/2014/main" id="{F9687170-4192-40B0-B36E-4C45BFF1CDAF}"/>
              </a:ext>
            </a:extLst>
          </p:cNvPr>
          <p:cNvSpPr>
            <a:spLocks noGrp="1"/>
          </p:cNvSpPr>
          <p:nvPr>
            <p:ph type="ctrTitle"/>
          </p:nvPr>
        </p:nvSpPr>
        <p:spPr>
          <a:xfrm>
            <a:off x="1143000" y="1026000"/>
            <a:ext cx="6858000" cy="1893600"/>
          </a:xfrm>
        </p:spPr>
        <p:txBody>
          <a:bodyPr anchor="ctr">
            <a:noAutofit/>
          </a:bodyPr>
          <a:lstStyle/>
          <a:p>
            <a:r>
              <a:rPr lang="fi-FI" sz="4800" dirty="0"/>
              <a:t>Third country </a:t>
            </a:r>
            <a:r>
              <a:rPr lang="fi-FI" sz="4800" dirty="0" err="1"/>
              <a:t>ecommerce</a:t>
            </a:r>
            <a:r>
              <a:rPr lang="fi-FI" sz="4800" dirty="0"/>
              <a:t> </a:t>
            </a:r>
            <a:r>
              <a:rPr sz="4800" dirty="0"/>
              <a:t>causes problems </a:t>
            </a:r>
            <a:r>
              <a:rPr lang="fi-FI" sz="4800" dirty="0"/>
              <a:t>to</a:t>
            </a:r>
            <a:r>
              <a:rPr sz="4800" dirty="0"/>
              <a:t> Finnish society</a:t>
            </a:r>
          </a:p>
        </p:txBody>
      </p:sp>
      <p:sp>
        <p:nvSpPr>
          <p:cNvPr id="4" name="Dian numeron paikkamerkki 3">
            <a:extLst>
              <a:ext uri="{FF2B5EF4-FFF2-40B4-BE49-F238E27FC236}">
                <a16:creationId xmlns:a16="http://schemas.microsoft.com/office/drawing/2014/main" id="{F9FC5245-EECB-08E1-4C90-564B6D749AB5}"/>
              </a:ext>
            </a:extLst>
          </p:cNvPr>
          <p:cNvSpPr>
            <a:spLocks noGrp="1"/>
          </p:cNvSpPr>
          <p:nvPr>
            <p:ph type="sldNum" sz="quarter" idx="12"/>
          </p:nvPr>
        </p:nvSpPr>
        <p:spPr/>
        <p:txBody>
          <a:bodyPr/>
          <a:lstStyle/>
          <a:p>
            <a:fld id="{E1791F18-F888-40AB-A1D6-2E1777E6306C}" type="slidenum">
              <a:rPr lang="fi-FI" smtClean="0"/>
              <a:t>7</a:t>
            </a:fld>
            <a:endParaRPr lang="fi-FI"/>
          </a:p>
        </p:txBody>
      </p:sp>
      <p:sp>
        <p:nvSpPr>
          <p:cNvPr id="7" name="Päivämäärän paikkamerkki 6">
            <a:extLst>
              <a:ext uri="{FF2B5EF4-FFF2-40B4-BE49-F238E27FC236}">
                <a16:creationId xmlns:a16="http://schemas.microsoft.com/office/drawing/2014/main" id="{D734315D-E4DE-D7AA-4DE8-C39F1111E9A8}"/>
              </a:ext>
            </a:extLst>
          </p:cNvPr>
          <p:cNvSpPr>
            <a:spLocks noGrp="1"/>
          </p:cNvSpPr>
          <p:nvPr>
            <p:ph type="dt" sz="half" idx="10"/>
          </p:nvPr>
        </p:nvSpPr>
        <p:spPr/>
        <p:txBody>
          <a:bodyPr/>
          <a:lstStyle/>
          <a:p>
            <a:r>
              <a:rPr lang="fi-FI"/>
              <a:t>1.12.2025</a:t>
            </a:r>
            <a:endParaRPr lang="fi-FI" dirty="0"/>
          </a:p>
        </p:txBody>
      </p:sp>
      <p:sp>
        <p:nvSpPr>
          <p:cNvPr id="8" name="Alatunnisteen paikkamerkki 7">
            <a:extLst>
              <a:ext uri="{FF2B5EF4-FFF2-40B4-BE49-F238E27FC236}">
                <a16:creationId xmlns:a16="http://schemas.microsoft.com/office/drawing/2014/main" id="{90FABAF4-8141-4CAA-D4B1-4B16D66F7B71}"/>
              </a:ext>
            </a:extLst>
          </p:cNvPr>
          <p:cNvSpPr>
            <a:spLocks noGrp="1"/>
          </p:cNvSpPr>
          <p:nvPr>
            <p:ph type="ftr" sz="quarter" idx="11"/>
          </p:nvPr>
        </p:nvSpPr>
        <p:spPr/>
        <p:txBody>
          <a:bodyPr/>
          <a:lstStyle/>
          <a:p>
            <a:r>
              <a:rPr lang="fi-FI"/>
              <a:t> </a:t>
            </a:r>
            <a:endParaRPr lang="fi-FI" dirty="0"/>
          </a:p>
        </p:txBody>
      </p:sp>
    </p:spTree>
    <p:extLst>
      <p:ext uri="{BB962C8B-B14F-4D97-AF65-F5344CB8AC3E}">
        <p14:creationId xmlns:p14="http://schemas.microsoft.com/office/powerpoint/2010/main" val="2658138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0B89C9-B225-CC0C-79C4-B92721362597}"/>
            </a:ext>
          </a:extLst>
        </p:cNvPr>
        <p:cNvGrpSpPr/>
        <p:nvPr/>
      </p:nvGrpSpPr>
      <p:grpSpPr>
        <a:xfrm>
          <a:off x="0" y="0"/>
          <a:ext cx="0" cy="0"/>
          <a:chOff x="0" y="0"/>
          <a:chExt cx="0" cy="0"/>
        </a:xfrm>
      </p:grpSpPr>
      <p:sp>
        <p:nvSpPr>
          <p:cNvPr id="5" name="Otsikko 4">
            <a:extLst>
              <a:ext uri="{FF2B5EF4-FFF2-40B4-BE49-F238E27FC236}">
                <a16:creationId xmlns:a16="http://schemas.microsoft.com/office/drawing/2014/main" id="{312B9BF0-3BDD-E0F6-9B04-34E7F5DA3F4E}"/>
              </a:ext>
            </a:extLst>
          </p:cNvPr>
          <p:cNvSpPr>
            <a:spLocks noGrp="1"/>
          </p:cNvSpPr>
          <p:nvPr>
            <p:ph type="title"/>
          </p:nvPr>
        </p:nvSpPr>
        <p:spPr/>
        <p:txBody>
          <a:bodyPr>
            <a:normAutofit/>
          </a:bodyPr>
          <a:lstStyle/>
          <a:p>
            <a:r>
              <a:rPr lang="fi-FI" sz="3600" dirty="0"/>
              <a:t>Third country </a:t>
            </a:r>
            <a:r>
              <a:rPr lang="fi-FI" sz="3600" dirty="0" err="1"/>
              <a:t>ecommerce</a:t>
            </a:r>
            <a:r>
              <a:rPr lang="fi-FI" sz="3600" dirty="0"/>
              <a:t> </a:t>
            </a:r>
            <a:r>
              <a:rPr dirty="0"/>
              <a:t>causes problems in Finnish society</a:t>
            </a:r>
          </a:p>
        </p:txBody>
      </p:sp>
      <p:graphicFrame>
        <p:nvGraphicFramePr>
          <p:cNvPr id="13" name="Kaaviokuva 12">
            <a:extLst>
              <a:ext uri="{FF2B5EF4-FFF2-40B4-BE49-F238E27FC236}">
                <a16:creationId xmlns:a16="http://schemas.microsoft.com/office/drawing/2014/main" id="{ECE1356A-8643-94C9-87A2-9D3E6BF49929}"/>
              </a:ext>
            </a:extLst>
          </p:cNvPr>
          <p:cNvGraphicFramePr/>
          <p:nvPr/>
        </p:nvGraphicFramePr>
        <p:xfrm>
          <a:off x="3319503" y="1360074"/>
          <a:ext cx="5140416" cy="321960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5" name="Kuva 14" descr="Kuva, joka sisältää kohteen clipart, animaatio, kuvitus&#10;&#10;Tekoälyllä luotu sisältö voi olla virheellistä.">
            <a:extLst>
              <a:ext uri="{FF2B5EF4-FFF2-40B4-BE49-F238E27FC236}">
                <a16:creationId xmlns:a16="http://schemas.microsoft.com/office/drawing/2014/main" id="{A6E69958-5EA7-2BFB-FEFD-BDC743F46D0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0235" y="1634087"/>
            <a:ext cx="1639766" cy="967041"/>
          </a:xfrm>
          <a:prstGeom prst="rect">
            <a:avLst/>
          </a:prstGeom>
        </p:spPr>
      </p:pic>
      <p:pic>
        <p:nvPicPr>
          <p:cNvPr id="17" name="Kuva 16" descr="Kuva, joka sisältää kohteen Fontti, Grafiikka, ympyrä, symboli&#10;&#10;Tekoälyllä luotu sisältö voi olla virheellistä.">
            <a:extLst>
              <a:ext uri="{FF2B5EF4-FFF2-40B4-BE49-F238E27FC236}">
                <a16:creationId xmlns:a16="http://schemas.microsoft.com/office/drawing/2014/main" id="{73BE71BB-298C-8797-CF99-8FD755DF527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41913" y="2532837"/>
            <a:ext cx="1239290" cy="1093038"/>
          </a:xfrm>
          <a:prstGeom prst="rect">
            <a:avLst/>
          </a:prstGeom>
        </p:spPr>
      </p:pic>
      <p:pic>
        <p:nvPicPr>
          <p:cNvPr id="19" name="Kuva 18" descr="Kuva, joka sisältää kohteen teksti, Grafiikka, graafinen suunnittelu, clipart&#10;&#10;Tekoälyllä luotu sisältö voi olla virheellistä.">
            <a:extLst>
              <a:ext uri="{FF2B5EF4-FFF2-40B4-BE49-F238E27FC236}">
                <a16:creationId xmlns:a16="http://schemas.microsoft.com/office/drawing/2014/main" id="{5F36CD41-7BB0-C85A-EFB2-603F1E4240B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84081" y="3254187"/>
            <a:ext cx="890321" cy="1002613"/>
          </a:xfrm>
          <a:prstGeom prst="rect">
            <a:avLst/>
          </a:prstGeom>
        </p:spPr>
      </p:pic>
      <p:pic>
        <p:nvPicPr>
          <p:cNvPr id="6" name="Kuva 5" descr="Peukalo alas tasaisella täytöllä">
            <a:extLst>
              <a:ext uri="{FF2B5EF4-FFF2-40B4-BE49-F238E27FC236}">
                <a16:creationId xmlns:a16="http://schemas.microsoft.com/office/drawing/2014/main" id="{09CDB53A-4105-4072-1D11-58E947E13365}"/>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425804" y="1582932"/>
            <a:ext cx="401202" cy="401202"/>
          </a:xfrm>
          <a:prstGeom prst="rect">
            <a:avLst/>
          </a:prstGeom>
        </p:spPr>
      </p:pic>
      <p:pic>
        <p:nvPicPr>
          <p:cNvPr id="7" name="Kuva 6" descr="Peukalo alas tasaisella täytöllä">
            <a:extLst>
              <a:ext uri="{FF2B5EF4-FFF2-40B4-BE49-F238E27FC236}">
                <a16:creationId xmlns:a16="http://schemas.microsoft.com/office/drawing/2014/main" id="{0CF14AB3-9997-5975-4AD9-06E18236748B}"/>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681679" y="2206992"/>
            <a:ext cx="401202" cy="401202"/>
          </a:xfrm>
          <a:prstGeom prst="rect">
            <a:avLst/>
          </a:prstGeom>
        </p:spPr>
      </p:pic>
      <p:pic>
        <p:nvPicPr>
          <p:cNvPr id="8" name="Kuva 7" descr="Peukalo alas tasaisella täytöllä">
            <a:extLst>
              <a:ext uri="{FF2B5EF4-FFF2-40B4-BE49-F238E27FC236}">
                <a16:creationId xmlns:a16="http://schemas.microsoft.com/office/drawing/2014/main" id="{109C2717-47FF-3E0C-CDDD-C14BDE7D3D2D}"/>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821598" y="2804748"/>
            <a:ext cx="401202" cy="401202"/>
          </a:xfrm>
          <a:prstGeom prst="rect">
            <a:avLst/>
          </a:prstGeom>
        </p:spPr>
      </p:pic>
      <p:pic>
        <p:nvPicPr>
          <p:cNvPr id="9" name="Kuva 8" descr="Peukalo alas tasaisella täytöllä">
            <a:extLst>
              <a:ext uri="{FF2B5EF4-FFF2-40B4-BE49-F238E27FC236}">
                <a16:creationId xmlns:a16="http://schemas.microsoft.com/office/drawing/2014/main" id="{D815C02F-C115-A0D8-20E4-81BD05282C7E}"/>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748714" y="3393337"/>
            <a:ext cx="401202" cy="401202"/>
          </a:xfrm>
          <a:prstGeom prst="rect">
            <a:avLst/>
          </a:prstGeom>
        </p:spPr>
      </p:pic>
      <p:pic>
        <p:nvPicPr>
          <p:cNvPr id="10" name="Kuva 9" descr="Peukalo alas tasaisella täytöllä">
            <a:extLst>
              <a:ext uri="{FF2B5EF4-FFF2-40B4-BE49-F238E27FC236}">
                <a16:creationId xmlns:a16="http://schemas.microsoft.com/office/drawing/2014/main" id="{FB0FD45B-E650-F032-6E96-BBF52B5B8C75}"/>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3425804" y="3981926"/>
            <a:ext cx="401202" cy="401202"/>
          </a:xfrm>
          <a:prstGeom prst="rect">
            <a:avLst/>
          </a:prstGeom>
        </p:spPr>
      </p:pic>
      <p:sp>
        <p:nvSpPr>
          <p:cNvPr id="11" name="Dian numeron paikkamerkki 10">
            <a:extLst>
              <a:ext uri="{FF2B5EF4-FFF2-40B4-BE49-F238E27FC236}">
                <a16:creationId xmlns:a16="http://schemas.microsoft.com/office/drawing/2014/main" id="{A424A975-FA02-7C99-6DE9-7AEE49164723}"/>
              </a:ext>
            </a:extLst>
          </p:cNvPr>
          <p:cNvSpPr>
            <a:spLocks noGrp="1"/>
          </p:cNvSpPr>
          <p:nvPr>
            <p:ph type="sldNum" sz="quarter" idx="12"/>
          </p:nvPr>
        </p:nvSpPr>
        <p:spPr/>
        <p:txBody>
          <a:bodyPr/>
          <a:lstStyle/>
          <a:p>
            <a:fld id="{E1791F18-F888-40AB-A1D6-2E1777E6306C}" type="slidenum">
              <a:rPr lang="fi-FI" smtClean="0"/>
              <a:t>8</a:t>
            </a:fld>
            <a:endParaRPr lang="fi-FI"/>
          </a:p>
        </p:txBody>
      </p:sp>
      <p:sp>
        <p:nvSpPr>
          <p:cNvPr id="4" name="Päivämäärän paikkamerkki 3">
            <a:extLst>
              <a:ext uri="{FF2B5EF4-FFF2-40B4-BE49-F238E27FC236}">
                <a16:creationId xmlns:a16="http://schemas.microsoft.com/office/drawing/2014/main" id="{075B5C1B-7DB1-AD80-222C-E76E7F46A772}"/>
              </a:ext>
            </a:extLst>
          </p:cNvPr>
          <p:cNvSpPr>
            <a:spLocks noGrp="1"/>
          </p:cNvSpPr>
          <p:nvPr>
            <p:ph type="dt" sz="half" idx="10"/>
          </p:nvPr>
        </p:nvSpPr>
        <p:spPr/>
        <p:txBody>
          <a:bodyPr/>
          <a:lstStyle/>
          <a:p>
            <a:r>
              <a:rPr lang="fi-FI"/>
              <a:t>1.12.2025</a:t>
            </a:r>
          </a:p>
        </p:txBody>
      </p:sp>
      <p:sp>
        <p:nvSpPr>
          <p:cNvPr id="12" name="Alatunnisteen paikkamerkki 11">
            <a:extLst>
              <a:ext uri="{FF2B5EF4-FFF2-40B4-BE49-F238E27FC236}">
                <a16:creationId xmlns:a16="http://schemas.microsoft.com/office/drawing/2014/main" id="{039E4E78-48B6-4D39-5A4B-0A64DAB304D9}"/>
              </a:ext>
            </a:extLst>
          </p:cNvPr>
          <p:cNvSpPr>
            <a:spLocks noGrp="1"/>
          </p:cNvSpPr>
          <p:nvPr>
            <p:ph type="ftr" sz="quarter" idx="11"/>
          </p:nvPr>
        </p:nvSpPr>
        <p:spPr/>
        <p:txBody>
          <a:bodyPr/>
          <a:lstStyle/>
          <a:p>
            <a:r>
              <a:rPr lang="fi-FI"/>
              <a:t> </a:t>
            </a:r>
          </a:p>
        </p:txBody>
      </p:sp>
    </p:spTree>
    <p:extLst>
      <p:ext uri="{BB962C8B-B14F-4D97-AF65-F5344CB8AC3E}">
        <p14:creationId xmlns:p14="http://schemas.microsoft.com/office/powerpoint/2010/main" val="18708154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FA36C7-B08F-0DEC-2983-DB0E69A12D1F}"/>
            </a:ext>
          </a:extLst>
        </p:cNvPr>
        <p:cNvGrpSpPr/>
        <p:nvPr/>
      </p:nvGrpSpPr>
      <p:grpSpPr>
        <a:xfrm>
          <a:off x="0" y="0"/>
          <a:ext cx="0" cy="0"/>
          <a:chOff x="0" y="0"/>
          <a:chExt cx="0" cy="0"/>
        </a:xfrm>
      </p:grpSpPr>
      <p:sp>
        <p:nvSpPr>
          <p:cNvPr id="2" name="Sisällön paikkamerkki 1">
            <a:extLst>
              <a:ext uri="{FF2B5EF4-FFF2-40B4-BE49-F238E27FC236}">
                <a16:creationId xmlns:a16="http://schemas.microsoft.com/office/drawing/2014/main" id="{A3223CCC-03B2-3A8D-602E-6345EF623AA2}"/>
              </a:ext>
            </a:extLst>
          </p:cNvPr>
          <p:cNvSpPr>
            <a:spLocks noGrp="1"/>
          </p:cNvSpPr>
          <p:nvPr>
            <p:ph sz="half" idx="1"/>
          </p:nvPr>
        </p:nvSpPr>
        <p:spPr>
          <a:xfrm>
            <a:off x="628650" y="1071964"/>
            <a:ext cx="8288523" cy="3452092"/>
          </a:xfrm>
        </p:spPr>
        <p:txBody>
          <a:bodyPr>
            <a:normAutofit/>
          </a:bodyPr>
          <a:lstStyle/>
          <a:p>
            <a:r>
              <a:rPr dirty="0">
                <a:latin typeface="Arial"/>
                <a:cs typeface="ＭＳ Ｐゴシック"/>
              </a:rPr>
              <a:t>Basis for calculating the potential loss of VAT revenue:</a:t>
            </a:r>
          </a:p>
          <a:p>
            <a:pPr lvl="1"/>
            <a:r>
              <a:rPr dirty="0">
                <a:latin typeface="Arial"/>
                <a:cs typeface="ＭＳ Ｐゴシック"/>
              </a:rPr>
              <a:t>Customs' statistics on the distance selling of low-value products worth less than EUR 150 to Finns in 2024.</a:t>
            </a:r>
          </a:p>
          <a:p>
            <a:pPr lvl="1"/>
            <a:r>
              <a:rPr dirty="0">
                <a:latin typeface="Arial"/>
                <a:cs typeface="ＭＳ Ｐゴシック"/>
              </a:rPr>
              <a:t>In the assessment, the 100 most purchased commodity codes were used and the price of a product representing a class of goods was searched from Statista’s service and the online stores operating in Finland: Prisma, </a:t>
            </a:r>
            <a:r>
              <a:rPr dirty="0" err="1">
                <a:latin typeface="Arial"/>
                <a:cs typeface="ＭＳ Ｐゴシック"/>
              </a:rPr>
              <a:t>Tokmanni</a:t>
            </a:r>
            <a:r>
              <a:rPr dirty="0">
                <a:latin typeface="Arial"/>
                <a:cs typeface="ＭＳ Ｐゴシック"/>
              </a:rPr>
              <a:t>, Kärkkäinen, </a:t>
            </a:r>
            <a:r>
              <a:rPr dirty="0" err="1">
                <a:latin typeface="Arial"/>
                <a:cs typeface="ＭＳ Ｐゴシック"/>
              </a:rPr>
              <a:t>Motonet</a:t>
            </a:r>
            <a:r>
              <a:rPr dirty="0">
                <a:latin typeface="Arial"/>
                <a:cs typeface="ＭＳ Ｐゴシック"/>
              </a:rPr>
              <a:t>, Glitter, </a:t>
            </a:r>
            <a:r>
              <a:rPr dirty="0" err="1">
                <a:latin typeface="Arial"/>
                <a:cs typeface="ＭＳ Ｐゴシック"/>
              </a:rPr>
              <a:t>Keskisen</a:t>
            </a:r>
            <a:r>
              <a:rPr dirty="0">
                <a:latin typeface="Arial"/>
                <a:cs typeface="ＭＳ Ｐゴシック"/>
              </a:rPr>
              <a:t> Kello, </a:t>
            </a:r>
            <a:r>
              <a:rPr dirty="0" err="1">
                <a:latin typeface="Arial"/>
                <a:cs typeface="ＭＳ Ｐゴシック"/>
              </a:rPr>
              <a:t>LevykauppaÄx</a:t>
            </a:r>
            <a:r>
              <a:rPr dirty="0">
                <a:latin typeface="Arial"/>
                <a:cs typeface="ＭＳ Ｐゴシック"/>
              </a:rPr>
              <a:t>, Verkkokauppa.com and Suomalainen </a:t>
            </a:r>
            <a:r>
              <a:rPr dirty="0" err="1">
                <a:latin typeface="Arial"/>
                <a:cs typeface="ＭＳ Ｐゴシック"/>
              </a:rPr>
              <a:t>Kirjakauppa</a:t>
            </a:r>
            <a:r>
              <a:rPr dirty="0">
                <a:latin typeface="Arial"/>
                <a:cs typeface="ＭＳ Ｐゴシック"/>
              </a:rPr>
              <a:t>. </a:t>
            </a:r>
          </a:p>
          <a:p>
            <a:pPr lvl="1"/>
            <a:r>
              <a:rPr dirty="0">
                <a:latin typeface="Arial"/>
                <a:cs typeface="ＭＳ Ｐゴシック"/>
              </a:rPr>
              <a:t>The average general VAT rate in 2024: 24.5 per cent (the rate was increased from 24 to 25.5 per cent on 1 September 2024)</a:t>
            </a:r>
          </a:p>
          <a:p>
            <a:pPr marL="182563" indent="-166688"/>
            <a:r>
              <a:rPr dirty="0">
                <a:latin typeface="Arial"/>
                <a:cs typeface="ＭＳ Ｐゴシック"/>
              </a:rPr>
              <a:t>Basis for calculating the potential loss of income tax revenue:</a:t>
            </a:r>
          </a:p>
          <a:p>
            <a:pPr lvl="1"/>
            <a:r>
              <a:rPr dirty="0"/>
              <a:t>Share of </a:t>
            </a:r>
            <a:r>
              <a:rPr dirty="0" err="1"/>
              <a:t>labour</a:t>
            </a:r>
            <a:r>
              <a:rPr dirty="0"/>
              <a:t> by sector: Statistics Finland’s input-output statistics.</a:t>
            </a:r>
          </a:p>
          <a:p>
            <a:pPr lvl="1"/>
            <a:r>
              <a:rPr dirty="0"/>
              <a:t>Income tax bases and tax-like payments in 2025.</a:t>
            </a:r>
          </a:p>
          <a:p>
            <a:pPr lvl="1"/>
            <a:r>
              <a:rPr dirty="0"/>
              <a:t>Corporation tax rate 20 per cent.</a:t>
            </a:r>
            <a:endParaRPr lang="fi-FI" dirty="0"/>
          </a:p>
        </p:txBody>
      </p:sp>
      <p:sp>
        <p:nvSpPr>
          <p:cNvPr id="3" name="Otsikko 2">
            <a:extLst>
              <a:ext uri="{FF2B5EF4-FFF2-40B4-BE49-F238E27FC236}">
                <a16:creationId xmlns:a16="http://schemas.microsoft.com/office/drawing/2014/main" id="{4C3B0867-5DF5-CB49-800E-177D895898FD}"/>
              </a:ext>
            </a:extLst>
          </p:cNvPr>
          <p:cNvSpPr>
            <a:spLocks noGrp="1"/>
          </p:cNvSpPr>
          <p:nvPr>
            <p:ph type="title"/>
          </p:nvPr>
        </p:nvSpPr>
        <p:spPr/>
        <p:txBody>
          <a:bodyPr/>
          <a:lstStyle/>
          <a:p>
            <a:r>
              <a:rPr dirty="0"/>
              <a:t>Background to the calculations</a:t>
            </a:r>
          </a:p>
        </p:txBody>
      </p:sp>
      <p:sp>
        <p:nvSpPr>
          <p:cNvPr id="7" name="Alatunnisteen paikkamerkki 6">
            <a:extLst>
              <a:ext uri="{FF2B5EF4-FFF2-40B4-BE49-F238E27FC236}">
                <a16:creationId xmlns:a16="http://schemas.microsoft.com/office/drawing/2014/main" id="{B4104E89-0AD1-EB86-5E2A-A73DE3585572}"/>
              </a:ext>
            </a:extLst>
          </p:cNvPr>
          <p:cNvSpPr>
            <a:spLocks noGrp="1"/>
          </p:cNvSpPr>
          <p:nvPr>
            <p:ph type="ftr" sz="quarter" idx="11"/>
          </p:nvPr>
        </p:nvSpPr>
        <p:spPr/>
        <p:txBody>
          <a:bodyPr/>
          <a:lstStyle/>
          <a:p>
            <a:r>
              <a:rPr lang="fi-FI"/>
              <a:t> </a:t>
            </a:r>
            <a:endParaRPr/>
          </a:p>
        </p:txBody>
      </p:sp>
      <p:sp>
        <p:nvSpPr>
          <p:cNvPr id="5" name="Dian numeron paikkamerkki 4">
            <a:extLst>
              <a:ext uri="{FF2B5EF4-FFF2-40B4-BE49-F238E27FC236}">
                <a16:creationId xmlns:a16="http://schemas.microsoft.com/office/drawing/2014/main" id="{366FD369-FB12-829F-47A0-5A6613AD55F1}"/>
              </a:ext>
            </a:extLst>
          </p:cNvPr>
          <p:cNvSpPr>
            <a:spLocks noGrp="1"/>
          </p:cNvSpPr>
          <p:nvPr>
            <p:ph type="sldNum" sz="quarter" idx="12"/>
          </p:nvPr>
        </p:nvSpPr>
        <p:spPr/>
        <p:txBody>
          <a:bodyPr/>
          <a:lstStyle/>
          <a:p>
            <a:fld id="{E1791F18-F888-40AB-A1D6-2E1777E6306C}" type="slidenum">
              <a:rPr lang="fi-FI" smtClean="0"/>
              <a:t>9</a:t>
            </a:fld>
            <a:endParaRPr lang="fi-FI"/>
          </a:p>
        </p:txBody>
      </p:sp>
      <p:sp>
        <p:nvSpPr>
          <p:cNvPr id="6" name="Päivämäärän paikkamerkki 5">
            <a:extLst>
              <a:ext uri="{FF2B5EF4-FFF2-40B4-BE49-F238E27FC236}">
                <a16:creationId xmlns:a16="http://schemas.microsoft.com/office/drawing/2014/main" id="{1C4CA704-4D4D-D71B-4A2B-A206F63BCD33}"/>
              </a:ext>
            </a:extLst>
          </p:cNvPr>
          <p:cNvSpPr>
            <a:spLocks noGrp="1"/>
          </p:cNvSpPr>
          <p:nvPr>
            <p:ph type="dt" sz="half" idx="10"/>
          </p:nvPr>
        </p:nvSpPr>
        <p:spPr/>
        <p:txBody>
          <a:bodyPr/>
          <a:lstStyle/>
          <a:p>
            <a:r>
              <a:rPr lang="fi-FI"/>
              <a:t>1.12.2025</a:t>
            </a:r>
          </a:p>
        </p:txBody>
      </p:sp>
    </p:spTree>
    <p:extLst>
      <p:ext uri="{BB962C8B-B14F-4D97-AF65-F5344CB8AC3E}">
        <p14:creationId xmlns:p14="http://schemas.microsoft.com/office/powerpoint/2010/main" val="1973226710"/>
      </p:ext>
    </p:extLst>
  </p:cSld>
  <p:clrMapOvr>
    <a:masterClrMapping/>
  </p:clrMapOvr>
</p:sld>
</file>

<file path=ppt/theme/theme1.xml><?xml version="1.0" encoding="utf-8"?>
<a:theme xmlns:a="http://schemas.openxmlformats.org/drawingml/2006/main" name="KL-teema">
  <a:themeElements>
    <a:clrScheme name="KL">
      <a:dk1>
        <a:sysClr val="windowText" lastClr="000000"/>
      </a:dk1>
      <a:lt1>
        <a:sysClr val="window" lastClr="FFFFFF"/>
      </a:lt1>
      <a:dk2>
        <a:srgbClr val="3A515F"/>
      </a:dk2>
      <a:lt2>
        <a:srgbClr val="E9E8E2"/>
      </a:lt2>
      <a:accent1>
        <a:srgbClr val="9D0C13"/>
      </a:accent1>
      <a:accent2>
        <a:srgbClr val="3A515F"/>
      </a:accent2>
      <a:accent3>
        <a:srgbClr val="8ED3F4"/>
      </a:accent3>
      <a:accent4>
        <a:srgbClr val="9BAB00"/>
      </a:accent4>
      <a:accent5>
        <a:srgbClr val="DDDD9F"/>
      </a:accent5>
      <a:accent6>
        <a:srgbClr val="F7E100"/>
      </a:accent6>
      <a:hlink>
        <a:srgbClr val="0563C1"/>
      </a:hlink>
      <a:folHlink>
        <a:srgbClr val="954F72"/>
      </a:folHlink>
    </a:clrScheme>
    <a:fontScheme name="KL 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KL-vaakaesitys_en.potx" id="{C85A2C78-5325-422D-A772-A1E068DA18BF}" vid="{26B8D880-6209-4387-AD32-590A980AC4DE}"/>
    </a:ext>
  </a:extLst>
</a:theme>
</file>

<file path=ppt/theme/theme2.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4bd33ff3-82dc-46e3-8e2f-044c93593367">
      <Terms xmlns="http://schemas.microsoft.com/office/infopath/2007/PartnerControls"/>
    </lcf76f155ced4ddcb4097134ff3c332f>
    <TaxCatchAll xmlns="3ac51bb7-8448-4a30-bc6f-1f13f1cb1178" xsi:nil="true"/>
  </documentManagement>
</p:properties>
</file>

<file path=customXml/item3.xml><?xml version="1.0" encoding="utf-8"?>
<Kameleon>
  <paivays>2025-12-01</paivays>
  <taydenne/>
  <henkilotietoja>Ei</henkilotietoja>
  <tekija/>
  <tyyppi>Presentation</tyyppi>
</Kameleon>
</file>

<file path=customXml/item4.xml><?xml version="1.0" encoding="utf-8"?>
<ct:contentTypeSchema xmlns:ct="http://schemas.microsoft.com/office/2006/metadata/contentType" xmlns:ma="http://schemas.microsoft.com/office/2006/metadata/properties/metaAttributes" ct:_="" ma:_="" ma:contentTypeName="Asiakirja" ma:contentTypeID="0x0101001A800A5D7D6AB54E9FD9AC6D6F69B608" ma:contentTypeVersion="16" ma:contentTypeDescription="Luo uusi asiakirja." ma:contentTypeScope="" ma:versionID="280fb4142d1d712b5299ccb0300be497">
  <xsd:schema xmlns:xsd="http://www.w3.org/2001/XMLSchema" xmlns:xs="http://www.w3.org/2001/XMLSchema" xmlns:p="http://schemas.microsoft.com/office/2006/metadata/properties" xmlns:ns2="3ac51bb7-8448-4a30-bc6f-1f13f1cb1178" xmlns:ns3="4bd33ff3-82dc-46e3-8e2f-044c93593367" targetNamespace="http://schemas.microsoft.com/office/2006/metadata/properties" ma:root="true" ma:fieldsID="158bf3e76061721fc3d077b56d17d9ab" ns2:_="" ns3:_="">
    <xsd:import namespace="3ac51bb7-8448-4a30-bc6f-1f13f1cb1178"/>
    <xsd:import namespace="4bd33ff3-82dc-46e3-8e2f-044c93593367"/>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GenerationTime" minOccurs="0"/>
                <xsd:element ref="ns3:MediaServiceEventHashCode" minOccurs="0"/>
                <xsd:element ref="ns3:MediaServiceOCR" minOccurs="0"/>
                <xsd:element ref="ns3:MediaServiceAutoKeyPoints" minOccurs="0"/>
                <xsd:element ref="ns3:MediaServiceKeyPoints" minOccurs="0"/>
                <xsd:element ref="ns3:MediaServiceDateTaken" minOccurs="0"/>
                <xsd:element ref="ns3:MediaServiceLocation" minOccurs="0"/>
                <xsd:element ref="ns3:lcf76f155ced4ddcb4097134ff3c332f" minOccurs="0"/>
                <xsd:element ref="ns2:TaxCatchAll"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ac51bb7-8448-4a30-bc6f-1f13f1cb1178" elementFormDefault="qualified">
    <xsd:import namespace="http://schemas.microsoft.com/office/2006/documentManagement/types"/>
    <xsd:import namespace="http://schemas.microsoft.com/office/infopath/2007/PartnerControls"/>
    <xsd:element name="SharedWithUsers" ma:index="8" nillable="true" ma:displayName="Jaettu"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Jakamisen tiedot" ma:internalName="SharedWithDetails" ma:readOnly="true">
      <xsd:simpleType>
        <xsd:restriction base="dms:Note">
          <xsd:maxLength value="255"/>
        </xsd:restriction>
      </xsd:simpleType>
    </xsd:element>
    <xsd:element name="TaxCatchAll" ma:index="22" nillable="true" ma:displayName="Taxonomy Catch All Column" ma:hidden="true" ma:list="{95e697c6-605d-4cf0-84b3-072def50785b}" ma:internalName="TaxCatchAll" ma:showField="CatchAllData" ma:web="3ac51bb7-8448-4a30-bc6f-1f13f1cb1178">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4bd33ff3-82dc-46e3-8e2f-044c93593367"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lcf76f155ced4ddcb4097134ff3c332f" ma:index="21" nillable="true" ma:taxonomy="true" ma:internalName="lcf76f155ced4ddcb4097134ff3c332f" ma:taxonomyFieldName="MediaServiceImageTags" ma:displayName="Kuvien tunnisteet" ma:readOnly="false" ma:fieldId="{5cf76f15-5ced-4ddc-b409-7134ff3c332f}" ma:taxonomyMulti="true" ma:sspId="cea6bf74-2657-41d8-ba99-1babe4691355"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isältölaji"/>
        <xsd:element ref="dc:title" minOccurs="0" maxOccurs="1" ma:index="4" ma:displayName="Otsikk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6B00C9B-E5DE-498D-BEDF-54627FF2F124}">
  <ds:schemaRefs>
    <ds:schemaRef ds:uri="http://schemas.microsoft.com/sharepoint/v3/contenttype/forms"/>
  </ds:schemaRefs>
</ds:datastoreItem>
</file>

<file path=customXml/itemProps2.xml><?xml version="1.0" encoding="utf-8"?>
<ds:datastoreItem xmlns:ds="http://schemas.openxmlformats.org/officeDocument/2006/customXml" ds:itemID="{62EEEF81-F92D-4613-AC41-4A9C37B00188}">
  <ds:schemaRefs>
    <ds:schemaRef ds:uri="http://schemas.microsoft.com/office/2006/metadata/properties"/>
    <ds:schemaRef ds:uri="http://schemas.microsoft.com/office/infopath/2007/PartnerControls"/>
    <ds:schemaRef ds:uri="4bd33ff3-82dc-46e3-8e2f-044c93593367"/>
    <ds:schemaRef ds:uri="3ac51bb7-8448-4a30-bc6f-1f13f1cb1178"/>
  </ds:schemaRefs>
</ds:datastoreItem>
</file>

<file path=customXml/itemProps3.xml><?xml version="1.0" encoding="utf-8"?>
<ds:datastoreItem xmlns:ds="http://schemas.openxmlformats.org/officeDocument/2006/customXml" ds:itemID="{CBB5D1D3-7450-47F9-83B5-2FECA42E309E}">
  <ds:schemaRefs/>
</ds:datastoreItem>
</file>

<file path=customXml/itemProps4.xml><?xml version="1.0" encoding="utf-8"?>
<ds:datastoreItem xmlns:ds="http://schemas.openxmlformats.org/officeDocument/2006/customXml" ds:itemID="{F2534AC4-0F6E-43F1-8F6E-0C56868CA6E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ac51bb7-8448-4a30-bc6f-1f13f1cb1178"/>
    <ds:schemaRef ds:uri="4bd33ff3-82dc-46e3-8e2f-044c9359336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b8507232-19fc-4b8a-a295-4838901604ac}" enabled="0" method="" siteId="{b8507232-19fc-4b8a-a295-4838901604ac}" removed="1"/>
</clbl:labelList>
</file>

<file path=docProps/app.xml><?xml version="1.0" encoding="utf-8"?>
<Properties xmlns="http://schemas.openxmlformats.org/officeDocument/2006/extended-properties" xmlns:vt="http://schemas.openxmlformats.org/officeDocument/2006/docPropsVTypes">
  <Template>KL-vaakaesitys_en</Template>
  <TotalTime>0</TotalTime>
  <Words>1373</Words>
  <Application>Microsoft Office PowerPoint</Application>
  <PresentationFormat>On-screen Show (16:9)</PresentationFormat>
  <Paragraphs>170</Paragraphs>
  <Slides>17</Slides>
  <Notes>0</Notes>
  <HiddenSlides>0</HiddenSlides>
  <MMClips>0</MMClips>
  <ScaleCrop>false</ScaleCrop>
  <HeadingPairs>
    <vt:vector size="6" baseType="variant">
      <vt:variant>
        <vt:lpstr>Fonts Used</vt:lpstr>
      </vt:variant>
      <vt:variant>
        <vt:i4>1</vt:i4>
      </vt:variant>
      <vt:variant>
        <vt:lpstr>Theme</vt:lpstr>
      </vt:variant>
      <vt:variant>
        <vt:i4>1</vt:i4>
      </vt:variant>
      <vt:variant>
        <vt:lpstr>Slide Titles</vt:lpstr>
      </vt:variant>
      <vt:variant>
        <vt:i4>17</vt:i4>
      </vt:variant>
    </vt:vector>
  </HeadingPairs>
  <TitlesOfParts>
    <vt:vector size="19" baseType="lpstr">
      <vt:lpstr>Arial</vt:lpstr>
      <vt:lpstr>KL-teema</vt:lpstr>
      <vt:lpstr>The impacts of non-EU distance selling on businesses and society</vt:lpstr>
      <vt:lpstr>The volume of small goods flowing from China has increased explosively over a couple of years</vt:lpstr>
      <vt:lpstr>Third country ecommerce avoids regulations and cost that apply to shops operating in the EU</vt:lpstr>
      <vt:lpstr>Different sales channels</vt:lpstr>
      <vt:lpstr>Third country ecommerce avoids the costs that apply to stores operating in the EU</vt:lpstr>
      <vt:lpstr>Complying with product safety causes significant costs for stores</vt:lpstr>
      <vt:lpstr>Third country ecommerce causes problems to Finnish society</vt:lpstr>
      <vt:lpstr>Third country ecommerce causes problems in Finnish society</vt:lpstr>
      <vt:lpstr>Background to the calculations</vt:lpstr>
      <vt:lpstr>PowerPoint Presentation</vt:lpstr>
      <vt:lpstr>Example: Women’s shirt</vt:lpstr>
      <vt:lpstr>Background to the example calculations</vt:lpstr>
      <vt:lpstr>The problems must be addressed both on EU level and nationally.</vt:lpstr>
      <vt:lpstr>There are solutions to the problems of distance selling outside the EU</vt:lpstr>
      <vt:lpstr>Holding platforms responsible and enforcing rules on EU level </vt:lpstr>
      <vt:lpstr>More information from the experts of the Finnish Commerce Federation</vt:lpstr>
      <vt:lpstr>PowerPoint Presentation</vt:lpstr>
    </vt:vector>
  </TitlesOfParts>
  <Company>Kaupan liitto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impacts of non-EU distance selling on businesses and society</dc:title>
  <dc:creator>Grasa Nieto Yolanda</dc:creator>
  <cp:keywords>The Finnish Commerce Federation_x000d_
Director, Public Policy and Advocacy Simo Hiilamo</cp:keywords>
  <cp:lastModifiedBy>Grasa Nieto Yolanda</cp:lastModifiedBy>
  <cp:revision>2</cp:revision>
  <dcterms:created xsi:type="dcterms:W3CDTF">2025-11-26T16:15:19Z</dcterms:created>
  <dcterms:modified xsi:type="dcterms:W3CDTF">2025-11-28T08:13:36Z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dvKameleonVerID">
    <vt:lpwstr>562.25.01.204</vt:lpwstr>
  </property>
  <property fmtid="{D5CDD505-2E9C-101B-9397-08002B2CF9AE}" pid="3" name="ContentTypeId">
    <vt:lpwstr>0x0101001A800A5D7D6AB54E9FD9AC6D6F69B608</vt:lpwstr>
  </property>
  <property fmtid="{D5CDD505-2E9C-101B-9397-08002B2CF9AE}" pid="4" name="dvSaved">
    <vt:lpwstr>0</vt:lpwstr>
  </property>
  <property fmtid="{D5CDD505-2E9C-101B-9397-08002B2CF9AE}" pid="5" name="dvLanguage">
    <vt:lpwstr>2057</vt:lpwstr>
  </property>
  <property fmtid="{D5CDD505-2E9C-101B-9397-08002B2CF9AE}" pid="6" name="dvTemplate">
    <vt:lpwstr>KL-vaakaesitys_en.potx</vt:lpwstr>
  </property>
  <property fmtid="{D5CDD505-2E9C-101B-9397-08002B2CF9AE}" pid="7" name="dvDefinition">
    <vt:lpwstr>27 (dd_default.xml)</vt:lpwstr>
  </property>
  <property fmtid="{D5CDD505-2E9C-101B-9397-08002B2CF9AE}" pid="8" name="dvDefinitionID">
    <vt:lpwstr>27</vt:lpwstr>
  </property>
  <property fmtid="{D5CDD505-2E9C-101B-9397-08002B2CF9AE}" pid="9" name="dvContentFile">
    <vt:lpwstr>dd_default.xml</vt:lpwstr>
  </property>
  <property fmtid="{D5CDD505-2E9C-101B-9397-08002B2CF9AE}" pid="10" name="dvGlobalVerID">
    <vt:lpwstr>562.90.01.208</vt:lpwstr>
  </property>
  <property fmtid="{D5CDD505-2E9C-101B-9397-08002B2CF9AE}" pid="11" name="dvDefinitionVersion">
    <vt:lpwstr>1.0 / 8.4.2021</vt:lpwstr>
  </property>
  <property fmtid="{D5CDD505-2E9C-101B-9397-08002B2CF9AE}" pid="12" name="filename">
    <vt:lpwstr>0</vt:lpwstr>
  </property>
  <property fmtid="{D5CDD505-2E9C-101B-9397-08002B2CF9AE}" pid="13" name="filenameandpath">
    <vt:lpwstr>0</vt:lpwstr>
  </property>
  <property fmtid="{D5CDD505-2E9C-101B-9397-08002B2CF9AE}" pid="14" name="dvPagenumberExist">
    <vt:lpwstr>1</vt:lpwstr>
  </property>
  <property fmtid="{D5CDD505-2E9C-101B-9397-08002B2CF9AE}" pid="15" name="dvAuthorExist">
    <vt:lpwstr>1</vt:lpwstr>
  </property>
  <property fmtid="{D5CDD505-2E9C-101B-9397-08002B2CF9AE}" pid="16" name="dvDateExist">
    <vt:lpwstr>-1</vt:lpwstr>
  </property>
  <property fmtid="{D5CDD505-2E9C-101B-9397-08002B2CF9AE}" pid="17" name="dvCategory">
    <vt:lpwstr>9</vt:lpwstr>
  </property>
  <property fmtid="{D5CDD505-2E9C-101B-9397-08002B2CF9AE}" pid="18" name="dvCategory_2">
    <vt:lpwstr>0</vt:lpwstr>
  </property>
  <property fmtid="{D5CDD505-2E9C-101B-9397-08002B2CF9AE}" pid="19" name="dvEnableVismaSignature">
    <vt:lpwstr>0</vt:lpwstr>
  </property>
  <property fmtid="{D5CDD505-2E9C-101B-9397-08002B2CF9AE}" pid="20" name="dvDocumentManagement">
    <vt:lpwstr>0</vt:lpwstr>
  </property>
  <property fmtid="{D5CDD505-2E9C-101B-9397-08002B2CF9AE}" pid="21" name="dvUsed">
    <vt:lpwstr>1</vt:lpwstr>
  </property>
  <property fmtid="{D5CDD505-2E9C-101B-9397-08002B2CF9AE}" pid="22" name="dvCompany">
    <vt:lpwstr>KALI</vt:lpwstr>
  </property>
  <property fmtid="{D5CDD505-2E9C-101B-9397-08002B2CF9AE}" pid="23" name="dvSite">
    <vt:lpwstr>Helsinki</vt:lpwstr>
  </property>
  <property fmtid="{D5CDD505-2E9C-101B-9397-08002B2CF9AE}" pid="24" name="dvNumbering">
    <vt:lpwstr>0</vt:lpwstr>
  </property>
  <property fmtid="{D5CDD505-2E9C-101B-9397-08002B2CF9AE}" pid="25" name="dvDUname">
    <vt:lpwstr/>
  </property>
  <property fmtid="{D5CDD505-2E9C-101B-9397-08002B2CF9AE}" pid="26" name="dvDUdepartment">
    <vt:lpwstr/>
  </property>
  <property fmtid="{D5CDD505-2E9C-101B-9397-08002B2CF9AE}" pid="27" name="dvLogoExist">
    <vt:lpwstr>0</vt:lpwstr>
  </property>
  <property fmtid="{D5CDD505-2E9C-101B-9397-08002B2CF9AE}" pid="28" name="dvCurrentlogo">
    <vt:lpwstr>KL_logo_Eng.jpg</vt:lpwstr>
  </property>
  <property fmtid="{D5CDD505-2E9C-101B-9397-08002B2CF9AE}" pid="29" name="dvCurrentlogoAlternativeText">
    <vt:lpwstr>Finnish Commerce Federation logo</vt:lpwstr>
  </property>
  <property fmtid="{D5CDD505-2E9C-101B-9397-08002B2CF9AE}" pid="30" name="dvCurrentlogoAlternativeTextDecoration">
    <vt:lpwstr>0</vt:lpwstr>
  </property>
  <property fmtid="{D5CDD505-2E9C-101B-9397-08002B2CF9AE}" pid="31" name="paivays">
    <vt:filetime>2025-11-30T22:00:00Z</vt:filetime>
  </property>
  <property fmtid="{D5CDD505-2E9C-101B-9397-08002B2CF9AE}" pid="32" name="taydenne">
    <vt:lpwstr/>
  </property>
  <property fmtid="{D5CDD505-2E9C-101B-9397-08002B2CF9AE}" pid="33" name="henkilotietoja">
    <vt:lpwstr>Ei</vt:lpwstr>
  </property>
  <property fmtid="{D5CDD505-2E9C-101B-9397-08002B2CF9AE}" pid="34" name="tekija">
    <vt:lpwstr/>
  </property>
  <property fmtid="{D5CDD505-2E9C-101B-9397-08002B2CF9AE}" pid="35" name="tyyppi">
    <vt:lpwstr>Presentation</vt:lpwstr>
  </property>
</Properties>
</file>