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autoCompressPictures="0">
  <p:sldMasterIdLst>
    <p:sldMasterId id="2147483920" r:id="rId4"/>
  </p:sldMasterIdLst>
  <p:notesMasterIdLst>
    <p:notesMasterId r:id="rId15"/>
  </p:notesMasterIdLst>
  <p:handoutMasterIdLst>
    <p:handoutMasterId r:id="rId16"/>
  </p:handoutMasterIdLst>
  <p:sldIdLst>
    <p:sldId id="256" r:id="rId5"/>
    <p:sldId id="595" r:id="rId6"/>
    <p:sldId id="599" r:id="rId7"/>
    <p:sldId id="597" r:id="rId8"/>
    <p:sldId id="400" r:id="rId9"/>
    <p:sldId id="401" r:id="rId10"/>
    <p:sldId id="402" r:id="rId11"/>
    <p:sldId id="404" r:id="rId12"/>
    <p:sldId id="406" r:id="rId13"/>
    <p:sldId id="399" r:id="rId14"/>
  </p:sldIdLst>
  <p:sldSz cx="12192000" cy="6858000"/>
  <p:notesSz cx="6858000" cy="9144000"/>
  <p:embeddedFontLst>
    <p:embeddedFont>
      <p:font typeface="Verdana" panose="020B0604030504040204" pitchFamily="3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092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  <p:ext uri="http://customooxmlschemas.google.com/">
      <go:slidesCustomData xmlns="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r:id="rId53" roundtripDataSignature="AMtx7mh3YP3xexYcFoahXa2ehi0H5V4Zaw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7E6C20F-4150-CA17-96D0-34AC871DEE0F}" name="NOEL Timothee (CLIMA)" initials="N(" userId="S::timothee.noel@ec.europa.eu::cbce63bb-07c4-4187-ac3f-b7c77a86ffd0" providerId="AD"/>
  <p188:author id="{7F90FD15-A104-4BEE-3456-5B107857B457}" name="NOEL Timothee (CLIMA)" initials="TN" userId="S::Timothee.NOEL@ec.europa.eu::cbce63bb-07c4-4187-ac3f-b7c77a86ffd0" providerId="AD"/>
  <p188:author id="{F32A2827-91AF-FC97-8F22-F86B243F31B3}" name="HEIJNEN Veerle (CLIMA)" initials="H(" userId="S::veerle.heijnen@ec.europa.eu::5bfef016-f994-46d0-a2f1-c08b5e7db767" providerId="AD"/>
  <p188:author id="{FAD1E04B-9A51-1AFC-8556-9973DF73D4FA}" name="HEIJNEN Veerle (CLIMA)" initials="VH" userId="S::Veerle.HEIJNEN@ec.europa.eu::5bfef016-f994-46d0-a2f1-c08b5e7db767" providerId="AD"/>
  <p188:author id="{763D719E-6B90-1835-8E38-79BE1E4E7F78}" name="GREGORIN Polona (CLIMA)" initials="PG" userId="S::Polona.GREGORIN@ec.europa.eu::4546b905-3fbe-4d28-b704-ef212a9bf18e" providerId="AD"/>
  <p188:author id="{2327FB9F-6375-DC5C-6491-C7C601B8E51C}" name="GREGORIN Polona (CLIMA)" initials="G(" userId="S::polona.gregorin@ec.europa.eu::4546b905-3fbe-4d28-b704-ef212a9bf18e" providerId="AD"/>
  <p188:author id="{C05383F3-1795-6C0B-5859-22F85252F5B1}" name="LAMBRECHT Regine (ESTAT-EXT)" initials="RL" userId="S::Regine.LAMBRECHT@ext.ec.europa.eu::1a5166bf-0d9b-4429-b96c-64f3c887b7a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F6F4"/>
    <a:srgbClr val="003399"/>
    <a:srgbClr val="1E858B"/>
    <a:srgbClr val="FFFFFF"/>
    <a:srgbClr val="000000"/>
    <a:srgbClr val="0D0D0D"/>
    <a:srgbClr val="FFD34E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4EA407-8A09-CB8D-4844-A42D6234B2C2}" v="2" dt="2025-06-05T10:52:48.040"/>
    <p1510:client id="{500F7C6B-A713-55AB-F732-5420D6E41F0C}" v="1" dt="2025-06-05T07:22:40.472"/>
    <p1510:client id="{539B7F1C-54B8-F925-B98D-4E9FAB31E0F0}" v="4" dt="2025-06-05T13:11:53.327"/>
    <p1510:client id="{9BCDFECE-6CBF-BDF2-3FB9-7159BC170820}" v="132" dt="2025-06-05T13:30:27.375"/>
    <p1510:client id="{B29B5161-EC08-4FDB-81D0-DD5E542C91AE}" v="2" dt="2025-06-05T10:58:18.674"/>
    <p1510:client id="{CC771FEF-781E-4B82-9878-C37AC6AD9965}" v="10" dt="2025-06-05T13:32:07.645"/>
    <p1510:client id="{CF049771-B99F-4637-9A83-A3195B649A83}" v="315" dt="2025-06-05T12:34:56.308"/>
    <p1510:client id="{F87448EA-BE40-325A-F84B-527202454C53}" v="19" dt="2025-06-06T09:28:07.8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092"/>
        <p:guide pos="384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3" Type="http://schemas.openxmlformats.org/officeDocument/2006/relationships/customXml" Target="../customXml/item3.xml"/><Relationship Id="rId55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59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3" Type="http://customschemas.google.com/relationships/presentationmetadata" Target="metadata"/><Relationship Id="rId58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57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60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56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EGORIN Polona (CLIMA)" userId="S::polona.gregorin@ec.europa.eu::4546b905-3fbe-4d28-b704-ef212a9bf18e" providerId="AD" clId="Web-{0B4EA407-8A09-CB8D-4844-A42D6234B2C2}"/>
    <pc:docChg chg="mod">
      <pc:chgData name="GREGORIN Polona (CLIMA)" userId="S::polona.gregorin@ec.europa.eu::4546b905-3fbe-4d28-b704-ef212a9bf18e" providerId="AD" clId="Web-{0B4EA407-8A09-CB8D-4844-A42D6234B2C2}" dt="2025-06-05T10:52:48.040" v="0"/>
      <pc:docMkLst>
        <pc:docMk/>
      </pc:docMkLst>
    </pc:docChg>
  </pc:docChgLst>
  <pc:docChgLst>
    <pc:chgData name="NOEL Timothee (CLIMA)" userId="cbce63bb-07c4-4187-ac3f-b7c77a86ffd0" providerId="ADAL" clId="{CC771FEF-781E-4B82-9878-C37AC6AD9965}"/>
    <pc:docChg chg="custSel modSld">
      <pc:chgData name="NOEL Timothee (CLIMA)" userId="cbce63bb-07c4-4187-ac3f-b7c77a86ffd0" providerId="ADAL" clId="{CC771FEF-781E-4B82-9878-C37AC6AD9965}" dt="2025-06-05T13:32:07.645" v="9" actId="207"/>
      <pc:docMkLst>
        <pc:docMk/>
      </pc:docMkLst>
      <pc:sldChg chg="modSp mod">
        <pc:chgData name="NOEL Timothee (CLIMA)" userId="cbce63bb-07c4-4187-ac3f-b7c77a86ffd0" providerId="ADAL" clId="{CC771FEF-781E-4B82-9878-C37AC6AD9965}" dt="2025-06-05T13:32:07.645" v="9" actId="207"/>
        <pc:sldMkLst>
          <pc:docMk/>
          <pc:sldMk cId="4211358650" sldId="401"/>
        </pc:sldMkLst>
        <pc:graphicFrameChg chg="modGraphic">
          <ac:chgData name="NOEL Timothee (CLIMA)" userId="cbce63bb-07c4-4187-ac3f-b7c77a86ffd0" providerId="ADAL" clId="{CC771FEF-781E-4B82-9878-C37AC6AD9965}" dt="2025-06-05T13:32:07.645" v="9" actId="207"/>
          <ac:graphicFrameMkLst>
            <pc:docMk/>
            <pc:sldMk cId="4211358650" sldId="401"/>
            <ac:graphicFrameMk id="4" creationId="{6D146565-2653-B807-C87D-A2CD5E59E336}"/>
          </ac:graphicFrameMkLst>
        </pc:graphicFrameChg>
      </pc:sldChg>
      <pc:sldChg chg="modSp mod">
        <pc:chgData name="NOEL Timothee (CLIMA)" userId="cbce63bb-07c4-4187-ac3f-b7c77a86ffd0" providerId="ADAL" clId="{CC771FEF-781E-4B82-9878-C37AC6AD9965}" dt="2025-06-05T13:31:06.357" v="6" actId="20577"/>
        <pc:sldMkLst>
          <pc:docMk/>
          <pc:sldMk cId="3018355873" sldId="597"/>
        </pc:sldMkLst>
        <pc:spChg chg="mod">
          <ac:chgData name="NOEL Timothee (CLIMA)" userId="cbce63bb-07c4-4187-ac3f-b7c77a86ffd0" providerId="ADAL" clId="{CC771FEF-781E-4B82-9878-C37AC6AD9965}" dt="2025-06-05T13:31:06.357" v="6" actId="20577"/>
          <ac:spMkLst>
            <pc:docMk/>
            <pc:sldMk cId="3018355873" sldId="597"/>
            <ac:spMk id="6" creationId="{C516F1FC-D8E9-D99E-C531-9AF067B50896}"/>
          </ac:spMkLst>
        </pc:spChg>
      </pc:sldChg>
    </pc:docChg>
  </pc:docChgLst>
  <pc:docChgLst>
    <pc:chgData name="NOEL Timothee (CLIMA)" userId="S::timothee.noel@ec.europa.eu::cbce63bb-07c4-4187-ac3f-b7c77a86ffd0" providerId="AD" clId="Web-{9BCDFECE-6CBF-BDF2-3FB9-7159BC170820}"/>
    <pc:docChg chg="delSld modSld">
      <pc:chgData name="NOEL Timothee (CLIMA)" userId="S::timothee.noel@ec.europa.eu::cbce63bb-07c4-4187-ac3f-b7c77a86ffd0" providerId="AD" clId="Web-{9BCDFECE-6CBF-BDF2-3FB9-7159BC170820}" dt="2025-06-05T13:30:16.890" v="69" actId="20577"/>
      <pc:docMkLst>
        <pc:docMk/>
      </pc:docMkLst>
      <pc:sldChg chg="modSp">
        <pc:chgData name="NOEL Timothee (CLIMA)" userId="S::timothee.noel@ec.europa.eu::cbce63bb-07c4-4187-ac3f-b7c77a86ffd0" providerId="AD" clId="Web-{9BCDFECE-6CBF-BDF2-3FB9-7159BC170820}" dt="2025-06-05T13:30:16.890" v="69" actId="20577"/>
        <pc:sldMkLst>
          <pc:docMk/>
          <pc:sldMk cId="3018355873" sldId="597"/>
        </pc:sldMkLst>
        <pc:spChg chg="mod">
          <ac:chgData name="NOEL Timothee (CLIMA)" userId="S::timothee.noel@ec.europa.eu::cbce63bb-07c4-4187-ac3f-b7c77a86ffd0" providerId="AD" clId="Web-{9BCDFECE-6CBF-BDF2-3FB9-7159BC170820}" dt="2025-06-05T13:30:16.890" v="69" actId="20577"/>
          <ac:spMkLst>
            <pc:docMk/>
            <pc:sldMk cId="3018355873" sldId="597"/>
            <ac:spMk id="6" creationId="{C516F1FC-D8E9-D99E-C531-9AF067B50896}"/>
          </ac:spMkLst>
        </pc:spChg>
      </pc:sldChg>
      <pc:sldChg chg="del">
        <pc:chgData name="NOEL Timothee (CLIMA)" userId="S::timothee.noel@ec.europa.eu::cbce63bb-07c4-4187-ac3f-b7c77a86ffd0" providerId="AD" clId="Web-{9BCDFECE-6CBF-BDF2-3FB9-7159BC170820}" dt="2025-06-05T13:18:52.209" v="0"/>
        <pc:sldMkLst>
          <pc:docMk/>
          <pc:sldMk cId="347514353" sldId="598"/>
        </pc:sldMkLst>
      </pc:sldChg>
      <pc:sldChg chg="modSp">
        <pc:chgData name="NOEL Timothee (CLIMA)" userId="S::timothee.noel@ec.europa.eu::cbce63bb-07c4-4187-ac3f-b7c77a86ffd0" providerId="AD" clId="Web-{9BCDFECE-6CBF-BDF2-3FB9-7159BC170820}" dt="2025-06-05T13:19:35.210" v="8" actId="1076"/>
        <pc:sldMkLst>
          <pc:docMk/>
          <pc:sldMk cId="2322998857" sldId="599"/>
        </pc:sldMkLst>
        <pc:spChg chg="mod">
          <ac:chgData name="NOEL Timothee (CLIMA)" userId="S::timothee.noel@ec.europa.eu::cbce63bb-07c4-4187-ac3f-b7c77a86ffd0" providerId="AD" clId="Web-{9BCDFECE-6CBF-BDF2-3FB9-7159BC170820}" dt="2025-06-05T13:19:08.053" v="3" actId="1076"/>
          <ac:spMkLst>
            <pc:docMk/>
            <pc:sldMk cId="2322998857" sldId="599"/>
            <ac:spMk id="15" creationId="{D64C2834-2161-7C2F-419C-4A0C9F0B99BA}"/>
          </ac:spMkLst>
        </pc:spChg>
        <pc:spChg chg="mod">
          <ac:chgData name="NOEL Timothee (CLIMA)" userId="S::timothee.noel@ec.europa.eu::cbce63bb-07c4-4187-ac3f-b7c77a86ffd0" providerId="AD" clId="Web-{9BCDFECE-6CBF-BDF2-3FB9-7159BC170820}" dt="2025-06-05T13:19:35.210" v="8" actId="1076"/>
          <ac:spMkLst>
            <pc:docMk/>
            <pc:sldMk cId="2322998857" sldId="599"/>
            <ac:spMk id="49" creationId="{0B8BC71D-BE1D-31F4-B69D-8F51C97A1696}"/>
          </ac:spMkLst>
        </pc:spChg>
      </pc:sldChg>
    </pc:docChg>
  </pc:docChgLst>
  <pc:docChgLst>
    <pc:chgData name="HEIJNEN Veerle (CLIMA)" userId="5bfef016-f994-46d0-a2f1-c08b5e7db767" providerId="ADAL" clId="{CF049771-B99F-4637-9A83-A3195B649A83}"/>
    <pc:docChg chg="undo custSel addSld modSld">
      <pc:chgData name="HEIJNEN Veerle (CLIMA)" userId="5bfef016-f994-46d0-a2f1-c08b5e7db767" providerId="ADAL" clId="{CF049771-B99F-4637-9A83-A3195B649A83}" dt="2025-06-05T12:35:06.025" v="902" actId="1076"/>
      <pc:docMkLst>
        <pc:docMk/>
      </pc:docMkLst>
      <pc:sldChg chg="addSp delSp modSp add mod modClrScheme chgLayout">
        <pc:chgData name="HEIJNEN Veerle (CLIMA)" userId="5bfef016-f994-46d0-a2f1-c08b5e7db767" providerId="ADAL" clId="{CF049771-B99F-4637-9A83-A3195B649A83}" dt="2025-06-05T12:35:06.025" v="902" actId="1076"/>
        <pc:sldMkLst>
          <pc:docMk/>
          <pc:sldMk cId="347514353" sldId="598"/>
        </pc:sldMkLst>
        <pc:spChg chg="mod ord">
          <ac:chgData name="HEIJNEN Veerle (CLIMA)" userId="5bfef016-f994-46d0-a2f1-c08b5e7db767" providerId="ADAL" clId="{CF049771-B99F-4637-9A83-A3195B649A83}" dt="2025-06-05T12:30:02.411" v="611" actId="700"/>
          <ac:spMkLst>
            <pc:docMk/>
            <pc:sldMk cId="347514353" sldId="598"/>
            <ac:spMk id="2" creationId="{3878AA9A-77C5-2DFA-17D9-AB31357A815C}"/>
          </ac:spMkLst>
        </pc:spChg>
        <pc:spChg chg="mod">
          <ac:chgData name="HEIJNEN Veerle (CLIMA)" userId="5bfef016-f994-46d0-a2f1-c08b5e7db767" providerId="ADAL" clId="{CF049771-B99F-4637-9A83-A3195B649A83}" dt="2025-06-05T12:05:24.091" v="302" actId="1076"/>
          <ac:spMkLst>
            <pc:docMk/>
            <pc:sldMk cId="347514353" sldId="598"/>
            <ac:spMk id="4" creationId="{4EBA035F-9640-F968-061C-52972A147DAA}"/>
          </ac:spMkLst>
        </pc:spChg>
        <pc:spChg chg="del">
          <ac:chgData name="HEIJNEN Veerle (CLIMA)" userId="5bfef016-f994-46d0-a2f1-c08b5e7db767" providerId="ADAL" clId="{CF049771-B99F-4637-9A83-A3195B649A83}" dt="2025-06-05T07:26:33.817" v="32" actId="478"/>
          <ac:spMkLst>
            <pc:docMk/>
            <pc:sldMk cId="347514353" sldId="598"/>
            <ac:spMk id="7" creationId="{8BB5A172-66DA-4678-5FAF-7DF75A68223F}"/>
          </ac:spMkLst>
        </pc:spChg>
        <pc:spChg chg="add del mod">
          <ac:chgData name="HEIJNEN Veerle (CLIMA)" userId="5bfef016-f994-46d0-a2f1-c08b5e7db767" providerId="ADAL" clId="{CF049771-B99F-4637-9A83-A3195B649A83}" dt="2025-06-05T07:30:13.016" v="63" actId="478"/>
          <ac:spMkLst>
            <pc:docMk/>
            <pc:sldMk cId="347514353" sldId="598"/>
            <ac:spMk id="14" creationId="{B3EF058D-2AD7-02A9-F503-A0FDEC5A4CA8}"/>
          </ac:spMkLst>
        </pc:spChg>
        <pc:spChg chg="add mod topLvl">
          <ac:chgData name="HEIJNEN Veerle (CLIMA)" userId="5bfef016-f994-46d0-a2f1-c08b5e7db767" providerId="ADAL" clId="{CF049771-B99F-4637-9A83-A3195B649A83}" dt="2025-06-05T12:33:52.043" v="890" actId="206"/>
          <ac:spMkLst>
            <pc:docMk/>
            <pc:sldMk cId="347514353" sldId="598"/>
            <ac:spMk id="16" creationId="{C2F93218-C7BA-FB67-8301-BE34E90B9566}"/>
          </ac:spMkLst>
        </pc:spChg>
        <pc:spChg chg="add mod topLvl">
          <ac:chgData name="HEIJNEN Veerle (CLIMA)" userId="5bfef016-f994-46d0-a2f1-c08b5e7db767" providerId="ADAL" clId="{CF049771-B99F-4637-9A83-A3195B649A83}" dt="2025-06-05T12:33:52.043" v="890" actId="206"/>
          <ac:spMkLst>
            <pc:docMk/>
            <pc:sldMk cId="347514353" sldId="598"/>
            <ac:spMk id="17" creationId="{8A5A6CEF-ED9E-2569-D180-D2FE1741688D}"/>
          </ac:spMkLst>
        </pc:spChg>
        <pc:spChg chg="mod">
          <ac:chgData name="HEIJNEN Veerle (CLIMA)" userId="5bfef016-f994-46d0-a2f1-c08b5e7db767" providerId="ADAL" clId="{CF049771-B99F-4637-9A83-A3195B649A83}" dt="2025-06-05T12:34:29.591" v="894" actId="207"/>
          <ac:spMkLst>
            <pc:docMk/>
            <pc:sldMk cId="347514353" sldId="598"/>
            <ac:spMk id="19" creationId="{636C9EC0-1871-EAAD-AFA6-3B2D41F22BC3}"/>
          </ac:spMkLst>
        </pc:spChg>
        <pc:spChg chg="mod">
          <ac:chgData name="HEIJNEN Veerle (CLIMA)" userId="5bfef016-f994-46d0-a2f1-c08b5e7db767" providerId="ADAL" clId="{CF049771-B99F-4637-9A83-A3195B649A83}" dt="2025-06-05T12:34:29.591" v="894" actId="207"/>
          <ac:spMkLst>
            <pc:docMk/>
            <pc:sldMk cId="347514353" sldId="598"/>
            <ac:spMk id="20" creationId="{A6BEA755-340C-0A70-79EB-49666CC324F7}"/>
          </ac:spMkLst>
        </pc:spChg>
        <pc:spChg chg="mod">
          <ac:chgData name="HEIJNEN Veerle (CLIMA)" userId="5bfef016-f994-46d0-a2f1-c08b5e7db767" providerId="ADAL" clId="{CF049771-B99F-4637-9A83-A3195B649A83}" dt="2025-06-05T12:34:29.591" v="894" actId="207"/>
          <ac:spMkLst>
            <pc:docMk/>
            <pc:sldMk cId="347514353" sldId="598"/>
            <ac:spMk id="21" creationId="{F73481E2-1AF9-6CD0-BEEB-BB593DB0B5B4}"/>
          </ac:spMkLst>
        </pc:spChg>
        <pc:spChg chg="mod">
          <ac:chgData name="HEIJNEN Veerle (CLIMA)" userId="5bfef016-f994-46d0-a2f1-c08b5e7db767" providerId="ADAL" clId="{CF049771-B99F-4637-9A83-A3195B649A83}" dt="2025-06-05T12:34:29.591" v="894" actId="207"/>
          <ac:spMkLst>
            <pc:docMk/>
            <pc:sldMk cId="347514353" sldId="598"/>
            <ac:spMk id="22" creationId="{61ED520C-71C4-B656-F371-3E9F80300844}"/>
          </ac:spMkLst>
        </pc:spChg>
        <pc:spChg chg="mod">
          <ac:chgData name="HEIJNEN Veerle (CLIMA)" userId="5bfef016-f994-46d0-a2f1-c08b5e7db767" providerId="ADAL" clId="{CF049771-B99F-4637-9A83-A3195B649A83}" dt="2025-06-05T12:34:29.591" v="894" actId="207"/>
          <ac:spMkLst>
            <pc:docMk/>
            <pc:sldMk cId="347514353" sldId="598"/>
            <ac:spMk id="23" creationId="{0C61B530-620E-B603-96BE-71FA04466084}"/>
          </ac:spMkLst>
        </pc:spChg>
        <pc:spChg chg="del mod">
          <ac:chgData name="HEIJNEN Veerle (CLIMA)" userId="5bfef016-f994-46d0-a2f1-c08b5e7db767" providerId="ADAL" clId="{CF049771-B99F-4637-9A83-A3195B649A83}" dt="2025-06-05T07:32:15.949" v="93" actId="478"/>
          <ac:spMkLst>
            <pc:docMk/>
            <pc:sldMk cId="347514353" sldId="598"/>
            <ac:spMk id="24" creationId="{B1D9FA05-98E9-39A3-8CCC-33BCBE92CFE5}"/>
          </ac:spMkLst>
        </pc:spChg>
        <pc:spChg chg="mod">
          <ac:chgData name="HEIJNEN Veerle (CLIMA)" userId="5bfef016-f994-46d0-a2f1-c08b5e7db767" providerId="ADAL" clId="{CF049771-B99F-4637-9A83-A3195B649A83}" dt="2025-06-05T12:34:29.591" v="894" actId="207"/>
          <ac:spMkLst>
            <pc:docMk/>
            <pc:sldMk cId="347514353" sldId="598"/>
            <ac:spMk id="25" creationId="{609A4B15-CA75-E8D6-8371-03494E92BFA8}"/>
          </ac:spMkLst>
        </pc:spChg>
        <pc:spChg chg="mod">
          <ac:chgData name="HEIJNEN Veerle (CLIMA)" userId="5bfef016-f994-46d0-a2f1-c08b5e7db767" providerId="ADAL" clId="{CF049771-B99F-4637-9A83-A3195B649A83}" dt="2025-06-05T12:34:29.591" v="894" actId="207"/>
          <ac:spMkLst>
            <pc:docMk/>
            <pc:sldMk cId="347514353" sldId="598"/>
            <ac:spMk id="26" creationId="{E932B171-0430-C907-F93F-6272B75F1693}"/>
          </ac:spMkLst>
        </pc:spChg>
        <pc:spChg chg="mod">
          <ac:chgData name="HEIJNEN Veerle (CLIMA)" userId="5bfef016-f994-46d0-a2f1-c08b5e7db767" providerId="ADAL" clId="{CF049771-B99F-4637-9A83-A3195B649A83}" dt="2025-06-05T12:34:29.591" v="894" actId="207"/>
          <ac:spMkLst>
            <pc:docMk/>
            <pc:sldMk cId="347514353" sldId="598"/>
            <ac:spMk id="27" creationId="{CC5A3291-C390-2A9B-C7F5-FDDB1591D77E}"/>
          </ac:spMkLst>
        </pc:spChg>
        <pc:spChg chg="mod">
          <ac:chgData name="HEIJNEN Veerle (CLIMA)" userId="5bfef016-f994-46d0-a2f1-c08b5e7db767" providerId="ADAL" clId="{CF049771-B99F-4637-9A83-A3195B649A83}" dt="2025-06-05T12:33:52.043" v="890" actId="206"/>
          <ac:spMkLst>
            <pc:docMk/>
            <pc:sldMk cId="347514353" sldId="598"/>
            <ac:spMk id="28" creationId="{42D297CB-EF23-07FE-0C5D-865EA16B1F2B}"/>
          </ac:spMkLst>
        </pc:spChg>
        <pc:spChg chg="mod topLvl">
          <ac:chgData name="HEIJNEN Veerle (CLIMA)" userId="5bfef016-f994-46d0-a2f1-c08b5e7db767" providerId="ADAL" clId="{CF049771-B99F-4637-9A83-A3195B649A83}" dt="2025-06-05T12:33:52.043" v="890" actId="206"/>
          <ac:spMkLst>
            <pc:docMk/>
            <pc:sldMk cId="347514353" sldId="598"/>
            <ac:spMk id="31" creationId="{BBD47432-F25C-DE9B-CF87-192012C34172}"/>
          </ac:spMkLst>
        </pc:spChg>
        <pc:spChg chg="mod topLvl">
          <ac:chgData name="HEIJNEN Veerle (CLIMA)" userId="5bfef016-f994-46d0-a2f1-c08b5e7db767" providerId="ADAL" clId="{CF049771-B99F-4637-9A83-A3195B649A83}" dt="2025-06-05T12:33:52.043" v="890" actId="206"/>
          <ac:spMkLst>
            <pc:docMk/>
            <pc:sldMk cId="347514353" sldId="598"/>
            <ac:spMk id="32" creationId="{D2C1DD70-02A4-3E32-48ED-F3002E828A3E}"/>
          </ac:spMkLst>
        </pc:spChg>
        <pc:spChg chg="mod topLvl">
          <ac:chgData name="HEIJNEN Veerle (CLIMA)" userId="5bfef016-f994-46d0-a2f1-c08b5e7db767" providerId="ADAL" clId="{CF049771-B99F-4637-9A83-A3195B649A83}" dt="2025-06-05T12:33:52.043" v="890" actId="206"/>
          <ac:spMkLst>
            <pc:docMk/>
            <pc:sldMk cId="347514353" sldId="598"/>
            <ac:spMk id="33" creationId="{957E41B3-DCEB-F238-90D5-53AC6D960BCA}"/>
          </ac:spMkLst>
        </pc:spChg>
        <pc:spChg chg="mod topLvl">
          <ac:chgData name="HEIJNEN Veerle (CLIMA)" userId="5bfef016-f994-46d0-a2f1-c08b5e7db767" providerId="ADAL" clId="{CF049771-B99F-4637-9A83-A3195B649A83}" dt="2025-06-05T12:33:52.043" v="890" actId="206"/>
          <ac:spMkLst>
            <pc:docMk/>
            <pc:sldMk cId="347514353" sldId="598"/>
            <ac:spMk id="34" creationId="{6E54815C-A4E3-E83D-992B-5B33AAA475EA}"/>
          </ac:spMkLst>
        </pc:spChg>
        <pc:spChg chg="mod topLvl">
          <ac:chgData name="HEIJNEN Veerle (CLIMA)" userId="5bfef016-f994-46d0-a2f1-c08b5e7db767" providerId="ADAL" clId="{CF049771-B99F-4637-9A83-A3195B649A83}" dt="2025-06-05T12:33:52.043" v="890" actId="206"/>
          <ac:spMkLst>
            <pc:docMk/>
            <pc:sldMk cId="347514353" sldId="598"/>
            <ac:spMk id="35" creationId="{259CFC59-0C66-C6D5-FEE3-7B7E6187C1FD}"/>
          </ac:spMkLst>
        </pc:spChg>
        <pc:spChg chg="mod topLvl">
          <ac:chgData name="HEIJNEN Veerle (CLIMA)" userId="5bfef016-f994-46d0-a2f1-c08b5e7db767" providerId="ADAL" clId="{CF049771-B99F-4637-9A83-A3195B649A83}" dt="2025-06-05T12:33:52.043" v="890" actId="206"/>
          <ac:spMkLst>
            <pc:docMk/>
            <pc:sldMk cId="347514353" sldId="598"/>
            <ac:spMk id="36" creationId="{343255DA-CAB1-A993-1441-59FD3B7E45F8}"/>
          </ac:spMkLst>
        </pc:spChg>
        <pc:spChg chg="mod topLvl">
          <ac:chgData name="HEIJNEN Veerle (CLIMA)" userId="5bfef016-f994-46d0-a2f1-c08b5e7db767" providerId="ADAL" clId="{CF049771-B99F-4637-9A83-A3195B649A83}" dt="2025-06-05T12:33:52.043" v="890" actId="206"/>
          <ac:spMkLst>
            <pc:docMk/>
            <pc:sldMk cId="347514353" sldId="598"/>
            <ac:spMk id="37" creationId="{B6BB718F-2E8E-A3C7-9031-C6EB74A7FA75}"/>
          </ac:spMkLst>
        </pc:spChg>
        <pc:spChg chg="mod topLvl">
          <ac:chgData name="HEIJNEN Veerle (CLIMA)" userId="5bfef016-f994-46d0-a2f1-c08b5e7db767" providerId="ADAL" clId="{CF049771-B99F-4637-9A83-A3195B649A83}" dt="2025-06-05T12:33:52.043" v="890" actId="206"/>
          <ac:spMkLst>
            <pc:docMk/>
            <pc:sldMk cId="347514353" sldId="598"/>
            <ac:spMk id="38" creationId="{81C5A772-2A8D-35E0-EDAE-62CFE2CE245E}"/>
          </ac:spMkLst>
        </pc:spChg>
        <pc:spChg chg="mod topLvl">
          <ac:chgData name="HEIJNEN Veerle (CLIMA)" userId="5bfef016-f994-46d0-a2f1-c08b5e7db767" providerId="ADAL" clId="{CF049771-B99F-4637-9A83-A3195B649A83}" dt="2025-06-05T12:33:52.043" v="890" actId="206"/>
          <ac:spMkLst>
            <pc:docMk/>
            <pc:sldMk cId="347514353" sldId="598"/>
            <ac:spMk id="39" creationId="{3A839828-78FA-673A-9EAB-93D521E8397F}"/>
          </ac:spMkLst>
        </pc:spChg>
        <pc:spChg chg="mod topLvl">
          <ac:chgData name="HEIJNEN Veerle (CLIMA)" userId="5bfef016-f994-46d0-a2f1-c08b5e7db767" providerId="ADAL" clId="{CF049771-B99F-4637-9A83-A3195B649A83}" dt="2025-06-05T12:33:52.043" v="890" actId="206"/>
          <ac:spMkLst>
            <pc:docMk/>
            <pc:sldMk cId="347514353" sldId="598"/>
            <ac:spMk id="40" creationId="{BC5661AE-C787-1526-9D64-D75BFC482B27}"/>
          </ac:spMkLst>
        </pc:spChg>
        <pc:spChg chg="add mod topLvl">
          <ac:chgData name="HEIJNEN Veerle (CLIMA)" userId="5bfef016-f994-46d0-a2f1-c08b5e7db767" providerId="ADAL" clId="{CF049771-B99F-4637-9A83-A3195B649A83}" dt="2025-06-05T12:33:52.043" v="890" actId="206"/>
          <ac:spMkLst>
            <pc:docMk/>
            <pc:sldMk cId="347514353" sldId="598"/>
            <ac:spMk id="41" creationId="{61035E47-46A7-63C4-C232-B1D72E539D50}"/>
          </ac:spMkLst>
        </pc:spChg>
        <pc:spChg chg="add mod topLvl">
          <ac:chgData name="HEIJNEN Veerle (CLIMA)" userId="5bfef016-f994-46d0-a2f1-c08b5e7db767" providerId="ADAL" clId="{CF049771-B99F-4637-9A83-A3195B649A83}" dt="2025-06-05T12:33:52.043" v="890" actId="206"/>
          <ac:spMkLst>
            <pc:docMk/>
            <pc:sldMk cId="347514353" sldId="598"/>
            <ac:spMk id="42" creationId="{74C1AA2B-61E3-7C22-2FB5-1FB3BE2AEC05}"/>
          </ac:spMkLst>
        </pc:spChg>
        <pc:spChg chg="add mod topLvl">
          <ac:chgData name="HEIJNEN Veerle (CLIMA)" userId="5bfef016-f994-46d0-a2f1-c08b5e7db767" providerId="ADAL" clId="{CF049771-B99F-4637-9A83-A3195B649A83}" dt="2025-06-05T12:33:52.043" v="890" actId="206"/>
          <ac:spMkLst>
            <pc:docMk/>
            <pc:sldMk cId="347514353" sldId="598"/>
            <ac:spMk id="43" creationId="{0237ACDA-85F3-C26C-B877-7E3B3DFD8592}"/>
          </ac:spMkLst>
        </pc:spChg>
        <pc:spChg chg="add del mod">
          <ac:chgData name="HEIJNEN Veerle (CLIMA)" userId="5bfef016-f994-46d0-a2f1-c08b5e7db767" providerId="ADAL" clId="{CF049771-B99F-4637-9A83-A3195B649A83}" dt="2025-06-05T11:56:05.207" v="143" actId="478"/>
          <ac:spMkLst>
            <pc:docMk/>
            <pc:sldMk cId="347514353" sldId="598"/>
            <ac:spMk id="44" creationId="{050BE2ED-5C96-D08E-CBE7-45B606BF61DD}"/>
          </ac:spMkLst>
        </pc:spChg>
        <pc:spChg chg="add mod topLvl">
          <ac:chgData name="HEIJNEN Veerle (CLIMA)" userId="5bfef016-f994-46d0-a2f1-c08b5e7db767" providerId="ADAL" clId="{CF049771-B99F-4637-9A83-A3195B649A83}" dt="2025-06-05T12:33:52.043" v="890" actId="206"/>
          <ac:spMkLst>
            <pc:docMk/>
            <pc:sldMk cId="347514353" sldId="598"/>
            <ac:spMk id="45" creationId="{DBA7A0F9-86DE-7AAA-78EF-985331D12DB9}"/>
          </ac:spMkLst>
        </pc:spChg>
        <pc:spChg chg="add mod topLvl">
          <ac:chgData name="HEIJNEN Veerle (CLIMA)" userId="5bfef016-f994-46d0-a2f1-c08b5e7db767" providerId="ADAL" clId="{CF049771-B99F-4637-9A83-A3195B649A83}" dt="2025-06-05T12:33:52.043" v="890" actId="206"/>
          <ac:spMkLst>
            <pc:docMk/>
            <pc:sldMk cId="347514353" sldId="598"/>
            <ac:spMk id="46" creationId="{47F0418D-4363-532A-17A9-A26ADAE1D73E}"/>
          </ac:spMkLst>
        </pc:spChg>
        <pc:spChg chg="add mod topLvl">
          <ac:chgData name="HEIJNEN Veerle (CLIMA)" userId="5bfef016-f994-46d0-a2f1-c08b5e7db767" providerId="ADAL" clId="{CF049771-B99F-4637-9A83-A3195B649A83}" dt="2025-06-05T12:33:52.043" v="890" actId="206"/>
          <ac:spMkLst>
            <pc:docMk/>
            <pc:sldMk cId="347514353" sldId="598"/>
            <ac:spMk id="47" creationId="{F3B33563-F53F-B475-F941-A3FB6D834ACF}"/>
          </ac:spMkLst>
        </pc:spChg>
        <pc:spChg chg="add mod topLvl">
          <ac:chgData name="HEIJNEN Veerle (CLIMA)" userId="5bfef016-f994-46d0-a2f1-c08b5e7db767" providerId="ADAL" clId="{CF049771-B99F-4637-9A83-A3195B649A83}" dt="2025-06-05T12:33:52.043" v="890" actId="206"/>
          <ac:spMkLst>
            <pc:docMk/>
            <pc:sldMk cId="347514353" sldId="598"/>
            <ac:spMk id="48" creationId="{23BC5714-A774-F0EF-18FC-E54B22C8A651}"/>
          </ac:spMkLst>
        </pc:spChg>
        <pc:spChg chg="add mod topLvl">
          <ac:chgData name="HEIJNEN Veerle (CLIMA)" userId="5bfef016-f994-46d0-a2f1-c08b5e7db767" providerId="ADAL" clId="{CF049771-B99F-4637-9A83-A3195B649A83}" dt="2025-06-05T12:33:52.043" v="890" actId="206"/>
          <ac:spMkLst>
            <pc:docMk/>
            <pc:sldMk cId="347514353" sldId="598"/>
            <ac:spMk id="49" creationId="{4F13C1E2-F00C-8A96-A053-F38E3A6BE812}"/>
          </ac:spMkLst>
        </pc:spChg>
        <pc:spChg chg="add mod topLvl">
          <ac:chgData name="HEIJNEN Veerle (CLIMA)" userId="5bfef016-f994-46d0-a2f1-c08b5e7db767" providerId="ADAL" clId="{CF049771-B99F-4637-9A83-A3195B649A83}" dt="2025-06-05T12:33:52.043" v="890" actId="206"/>
          <ac:spMkLst>
            <pc:docMk/>
            <pc:sldMk cId="347514353" sldId="598"/>
            <ac:spMk id="50" creationId="{A1B67DE4-0F6E-33C4-86A9-E909FDCB3F7B}"/>
          </ac:spMkLst>
        </pc:spChg>
        <pc:spChg chg="add mod topLvl">
          <ac:chgData name="HEIJNEN Veerle (CLIMA)" userId="5bfef016-f994-46d0-a2f1-c08b5e7db767" providerId="ADAL" clId="{CF049771-B99F-4637-9A83-A3195B649A83}" dt="2025-06-05T12:33:52.043" v="890" actId="206"/>
          <ac:spMkLst>
            <pc:docMk/>
            <pc:sldMk cId="347514353" sldId="598"/>
            <ac:spMk id="51" creationId="{B63148BA-ED4B-FD8B-B235-E0F5346CAF51}"/>
          </ac:spMkLst>
        </pc:spChg>
        <pc:spChg chg="add mod topLvl">
          <ac:chgData name="HEIJNEN Veerle (CLIMA)" userId="5bfef016-f994-46d0-a2f1-c08b5e7db767" providerId="ADAL" clId="{CF049771-B99F-4637-9A83-A3195B649A83}" dt="2025-06-05T12:33:52.043" v="890" actId="206"/>
          <ac:spMkLst>
            <pc:docMk/>
            <pc:sldMk cId="347514353" sldId="598"/>
            <ac:spMk id="52" creationId="{5F4BDCF1-E1A2-D71C-30BE-5195E3CD0E3D}"/>
          </ac:spMkLst>
        </pc:spChg>
        <pc:spChg chg="add del mod">
          <ac:chgData name="HEIJNEN Veerle (CLIMA)" userId="5bfef016-f994-46d0-a2f1-c08b5e7db767" providerId="ADAL" clId="{CF049771-B99F-4637-9A83-A3195B649A83}" dt="2025-06-05T12:01:14.257" v="241" actId="478"/>
          <ac:spMkLst>
            <pc:docMk/>
            <pc:sldMk cId="347514353" sldId="598"/>
            <ac:spMk id="57" creationId="{53856E3A-8FED-BC7A-A415-D1A5FC881F86}"/>
          </ac:spMkLst>
        </pc:spChg>
        <pc:spChg chg="add mod topLvl">
          <ac:chgData name="HEIJNEN Veerle (CLIMA)" userId="5bfef016-f994-46d0-a2f1-c08b5e7db767" providerId="ADAL" clId="{CF049771-B99F-4637-9A83-A3195B649A83}" dt="2025-06-05T12:34:12.071" v="892" actId="207"/>
          <ac:spMkLst>
            <pc:docMk/>
            <pc:sldMk cId="347514353" sldId="598"/>
            <ac:spMk id="58" creationId="{8105631F-C5EF-4C9F-91F3-FD8309F0411C}"/>
          </ac:spMkLst>
        </pc:spChg>
        <pc:spChg chg="add mod topLvl">
          <ac:chgData name="HEIJNEN Veerle (CLIMA)" userId="5bfef016-f994-46d0-a2f1-c08b5e7db767" providerId="ADAL" clId="{CF049771-B99F-4637-9A83-A3195B649A83}" dt="2025-06-05T12:33:52.043" v="890" actId="206"/>
          <ac:spMkLst>
            <pc:docMk/>
            <pc:sldMk cId="347514353" sldId="598"/>
            <ac:spMk id="63" creationId="{78A76615-C231-ABEC-8C56-E03EF159D50C}"/>
          </ac:spMkLst>
        </pc:spChg>
        <pc:spChg chg="add mod topLvl">
          <ac:chgData name="HEIJNEN Veerle (CLIMA)" userId="5bfef016-f994-46d0-a2f1-c08b5e7db767" providerId="ADAL" clId="{CF049771-B99F-4637-9A83-A3195B649A83}" dt="2025-06-05T12:33:52.043" v="890" actId="206"/>
          <ac:spMkLst>
            <pc:docMk/>
            <pc:sldMk cId="347514353" sldId="598"/>
            <ac:spMk id="75" creationId="{0D343A49-8299-EF48-0968-99D222E5205B}"/>
          </ac:spMkLst>
        </pc:spChg>
        <pc:spChg chg="add del mod">
          <ac:chgData name="HEIJNEN Veerle (CLIMA)" userId="5bfef016-f994-46d0-a2f1-c08b5e7db767" providerId="ADAL" clId="{CF049771-B99F-4637-9A83-A3195B649A83}" dt="2025-06-05T12:29:57.162" v="610" actId="478"/>
          <ac:spMkLst>
            <pc:docMk/>
            <pc:sldMk cId="347514353" sldId="598"/>
            <ac:spMk id="84" creationId="{A4AC8532-FCA3-7D97-CE28-8C9F300C3FFF}"/>
          </ac:spMkLst>
        </pc:spChg>
        <pc:spChg chg="add del mod ord">
          <ac:chgData name="HEIJNEN Veerle (CLIMA)" userId="5bfef016-f994-46d0-a2f1-c08b5e7db767" providerId="ADAL" clId="{CF049771-B99F-4637-9A83-A3195B649A83}" dt="2025-06-05T12:30:08.979" v="612" actId="478"/>
          <ac:spMkLst>
            <pc:docMk/>
            <pc:sldMk cId="347514353" sldId="598"/>
            <ac:spMk id="85" creationId="{7B938981-1B11-E2C0-1A68-6ED5FC92C18B}"/>
          </ac:spMkLst>
        </pc:spChg>
        <pc:spChg chg="add mod ord">
          <ac:chgData name="HEIJNEN Veerle (CLIMA)" userId="5bfef016-f994-46d0-a2f1-c08b5e7db767" providerId="ADAL" clId="{CF049771-B99F-4637-9A83-A3195B649A83}" dt="2025-06-05T12:32:15.644" v="878" actId="20577"/>
          <ac:spMkLst>
            <pc:docMk/>
            <pc:sldMk cId="347514353" sldId="598"/>
            <ac:spMk id="86" creationId="{76AB09BB-67A8-DB27-9EF7-667729AD28DF}"/>
          </ac:spMkLst>
        </pc:spChg>
        <pc:spChg chg="add mod">
          <ac:chgData name="HEIJNEN Veerle (CLIMA)" userId="5bfef016-f994-46d0-a2f1-c08b5e7db767" providerId="ADAL" clId="{CF049771-B99F-4637-9A83-A3195B649A83}" dt="2025-06-05T12:35:06.025" v="902" actId="1076"/>
          <ac:spMkLst>
            <pc:docMk/>
            <pc:sldMk cId="347514353" sldId="598"/>
            <ac:spMk id="87" creationId="{807579C4-8DB9-82DA-ED68-627CC48C85A6}"/>
          </ac:spMkLst>
        </pc:spChg>
        <pc:grpChg chg="del mod">
          <ac:chgData name="HEIJNEN Veerle (CLIMA)" userId="5bfef016-f994-46d0-a2f1-c08b5e7db767" providerId="ADAL" clId="{CF049771-B99F-4637-9A83-A3195B649A83}" dt="2025-06-05T07:31:51.140" v="89" actId="27803"/>
          <ac:grpSpMkLst>
            <pc:docMk/>
            <pc:sldMk cId="347514353" sldId="598"/>
            <ac:grpSpMk id="18" creationId="{0399415D-C357-C53E-9EE6-6C81635C0707}"/>
          </ac:grpSpMkLst>
        </pc:grpChg>
        <pc:grpChg chg="add mod topLvl">
          <ac:chgData name="HEIJNEN Veerle (CLIMA)" userId="5bfef016-f994-46d0-a2f1-c08b5e7db767" providerId="ADAL" clId="{CF049771-B99F-4637-9A83-A3195B649A83}" dt="2025-06-05T12:33:52.043" v="890" actId="206"/>
          <ac:grpSpMkLst>
            <pc:docMk/>
            <pc:sldMk cId="347514353" sldId="598"/>
            <ac:grpSpMk id="29" creationId="{1606EA47-1A04-222D-3774-59E91AD2A1A3}"/>
          </ac:grpSpMkLst>
        </pc:grpChg>
        <pc:grpChg chg="del mod">
          <ac:chgData name="HEIJNEN Veerle (CLIMA)" userId="5bfef016-f994-46d0-a2f1-c08b5e7db767" providerId="ADAL" clId="{CF049771-B99F-4637-9A83-A3195B649A83}" dt="2025-06-05T11:53:35.540" v="108" actId="27803"/>
          <ac:grpSpMkLst>
            <pc:docMk/>
            <pc:sldMk cId="347514353" sldId="598"/>
            <ac:grpSpMk id="30" creationId="{F35D74DE-4937-563D-3E14-4C6F584BFA5B}"/>
          </ac:grpSpMkLst>
        </pc:grpChg>
        <pc:grpChg chg="add del mod topLvl">
          <ac:chgData name="HEIJNEN Veerle (CLIMA)" userId="5bfef016-f994-46d0-a2f1-c08b5e7db767" providerId="ADAL" clId="{CF049771-B99F-4637-9A83-A3195B649A83}" dt="2025-06-05T12:33:52.043" v="890" actId="206"/>
          <ac:grpSpMkLst>
            <pc:docMk/>
            <pc:sldMk cId="347514353" sldId="598"/>
            <ac:grpSpMk id="66" creationId="{E210D7D4-824D-CB54-E415-18B171A9A391}"/>
          </ac:grpSpMkLst>
        </pc:grpChg>
        <pc:grpChg chg="add del mod">
          <ac:chgData name="HEIJNEN Veerle (CLIMA)" userId="5bfef016-f994-46d0-a2f1-c08b5e7db767" providerId="ADAL" clId="{CF049771-B99F-4637-9A83-A3195B649A83}" dt="2025-06-05T12:05:23.758" v="301" actId="165"/>
          <ac:grpSpMkLst>
            <pc:docMk/>
            <pc:sldMk cId="347514353" sldId="598"/>
            <ac:grpSpMk id="69" creationId="{CF9BDA58-300D-DB40-493A-A452516E644B}"/>
          </ac:grpSpMkLst>
        </pc:grpChg>
        <pc:grpChg chg="add del mod">
          <ac:chgData name="HEIJNEN Veerle (CLIMA)" userId="5bfef016-f994-46d0-a2f1-c08b5e7db767" providerId="ADAL" clId="{CF049771-B99F-4637-9A83-A3195B649A83}" dt="2025-06-05T12:11:29.258" v="329" actId="165"/>
          <ac:grpSpMkLst>
            <pc:docMk/>
            <pc:sldMk cId="347514353" sldId="598"/>
            <ac:grpSpMk id="76" creationId="{FFBC7B53-63B2-14C2-99EE-1EF567C17FEC}"/>
          </ac:grpSpMkLst>
        </pc:grpChg>
        <pc:grpChg chg="add mod">
          <ac:chgData name="HEIJNEN Veerle (CLIMA)" userId="5bfef016-f994-46d0-a2f1-c08b5e7db767" providerId="ADAL" clId="{CF049771-B99F-4637-9A83-A3195B649A83}" dt="2025-06-05T12:33:52.043" v="890" actId="206"/>
          <ac:grpSpMkLst>
            <pc:docMk/>
            <pc:sldMk cId="347514353" sldId="598"/>
            <ac:grpSpMk id="83" creationId="{2C4768AA-A2BA-8E05-C697-0D062C7E82BA}"/>
          </ac:grpSpMkLst>
        </pc:grpChg>
        <pc:picChg chg="del mod">
          <ac:chgData name="HEIJNEN Veerle (CLIMA)" userId="5bfef016-f994-46d0-a2f1-c08b5e7db767" providerId="ADAL" clId="{CF049771-B99F-4637-9A83-A3195B649A83}" dt="2025-06-05T07:27:53.116" v="40" actId="478"/>
          <ac:picMkLst>
            <pc:docMk/>
            <pc:sldMk cId="347514353" sldId="598"/>
            <ac:picMk id="5" creationId="{96082E3A-F144-6FBD-3398-D99E6A8F530B}"/>
          </ac:picMkLst>
        </pc:picChg>
        <pc:picChg chg="del">
          <ac:chgData name="HEIJNEN Veerle (CLIMA)" userId="5bfef016-f994-46d0-a2f1-c08b5e7db767" providerId="ADAL" clId="{CF049771-B99F-4637-9A83-A3195B649A83}" dt="2025-06-05T07:27:52.283" v="39" actId="478"/>
          <ac:picMkLst>
            <pc:docMk/>
            <pc:sldMk cId="347514353" sldId="598"/>
            <ac:picMk id="6" creationId="{49BC187B-DA53-98FB-D0A0-EF7C09A41E95}"/>
          </ac:picMkLst>
        </pc:picChg>
        <pc:picChg chg="add del mod">
          <ac:chgData name="HEIJNEN Veerle (CLIMA)" userId="5bfef016-f994-46d0-a2f1-c08b5e7db767" providerId="ADAL" clId="{CF049771-B99F-4637-9A83-A3195B649A83}" dt="2025-06-05T07:29:33.983" v="54" actId="478"/>
          <ac:picMkLst>
            <pc:docMk/>
            <pc:sldMk cId="347514353" sldId="598"/>
            <ac:picMk id="8" creationId="{5499C4A3-44C3-2040-85DB-27F2D4F6E21F}"/>
          </ac:picMkLst>
        </pc:picChg>
        <pc:picChg chg="del mod">
          <ac:chgData name="HEIJNEN Veerle (CLIMA)" userId="5bfef016-f994-46d0-a2f1-c08b5e7db767" providerId="ADAL" clId="{CF049771-B99F-4637-9A83-A3195B649A83}" dt="2025-06-05T11:53:35.540" v="108" actId="27803"/>
          <ac:picMkLst>
            <pc:docMk/>
            <pc:sldMk cId="347514353" sldId="598"/>
            <ac:picMk id="11" creationId="{B92C6DCF-763C-5D97-ECD6-698D220EB096}"/>
          </ac:picMkLst>
        </pc:picChg>
        <pc:picChg chg="del mod">
          <ac:chgData name="HEIJNEN Veerle (CLIMA)" userId="5bfef016-f994-46d0-a2f1-c08b5e7db767" providerId="ADAL" clId="{CF049771-B99F-4637-9A83-A3195B649A83}" dt="2025-06-05T07:29:33.182" v="53" actId="478"/>
          <ac:picMkLst>
            <pc:docMk/>
            <pc:sldMk cId="347514353" sldId="598"/>
            <ac:picMk id="13" creationId="{E9CFC888-D02A-6233-4BD9-26F9B57A7A67}"/>
          </ac:picMkLst>
        </pc:picChg>
        <pc:picChg chg="add del mod">
          <ac:chgData name="HEIJNEN Veerle (CLIMA)" userId="5bfef016-f994-46d0-a2f1-c08b5e7db767" providerId="ADAL" clId="{CF049771-B99F-4637-9A83-A3195B649A83}" dt="2025-06-05T07:31:51.140" v="89" actId="27803"/>
          <ac:picMkLst>
            <pc:docMk/>
            <pc:sldMk cId="347514353" sldId="598"/>
            <ac:picMk id="15" creationId="{5233F667-1EB6-0F0E-6741-B2C3AF005CF0}"/>
          </ac:picMkLst>
        </pc:picChg>
        <pc:cxnChg chg="add mod topLvl">
          <ac:chgData name="HEIJNEN Veerle (CLIMA)" userId="5bfef016-f994-46d0-a2f1-c08b5e7db767" providerId="ADAL" clId="{CF049771-B99F-4637-9A83-A3195B649A83}" dt="2025-06-05T12:33:52.043" v="890" actId="206"/>
          <ac:cxnSpMkLst>
            <pc:docMk/>
            <pc:sldMk cId="347514353" sldId="598"/>
            <ac:cxnSpMk id="10" creationId="{CE6B926A-0868-4F64-D188-663E3F0BEADD}"/>
          </ac:cxnSpMkLst>
        </pc:cxnChg>
        <pc:cxnChg chg="add del">
          <ac:chgData name="HEIJNEN Veerle (CLIMA)" userId="5bfef016-f994-46d0-a2f1-c08b5e7db767" providerId="ADAL" clId="{CF049771-B99F-4637-9A83-A3195B649A83}" dt="2025-06-05T11:59:19.557" v="227" actId="478"/>
          <ac:cxnSpMkLst>
            <pc:docMk/>
            <pc:sldMk cId="347514353" sldId="598"/>
            <ac:cxnSpMk id="54" creationId="{E55C29EF-2B50-DEDA-9671-4C7FCEA005AA}"/>
          </ac:cxnSpMkLst>
        </pc:cxnChg>
        <pc:cxnChg chg="add del">
          <ac:chgData name="HEIJNEN Veerle (CLIMA)" userId="5bfef016-f994-46d0-a2f1-c08b5e7db767" providerId="ADAL" clId="{CF049771-B99F-4637-9A83-A3195B649A83}" dt="2025-06-05T11:59:35.941" v="229" actId="478"/>
          <ac:cxnSpMkLst>
            <pc:docMk/>
            <pc:sldMk cId="347514353" sldId="598"/>
            <ac:cxnSpMk id="56" creationId="{44C44A92-5EE0-CE18-5689-49BAFD07B3AF}"/>
          </ac:cxnSpMkLst>
        </pc:cxnChg>
        <pc:cxnChg chg="add mod topLvl">
          <ac:chgData name="HEIJNEN Veerle (CLIMA)" userId="5bfef016-f994-46d0-a2f1-c08b5e7db767" providerId="ADAL" clId="{CF049771-B99F-4637-9A83-A3195B649A83}" dt="2025-06-05T12:34:19.711" v="893" actId="208"/>
          <ac:cxnSpMkLst>
            <pc:docMk/>
            <pc:sldMk cId="347514353" sldId="598"/>
            <ac:cxnSpMk id="60" creationId="{39FE4B99-C262-57A1-4E53-C8A624658568}"/>
          </ac:cxnSpMkLst>
        </pc:cxnChg>
        <pc:cxnChg chg="add mod topLvl">
          <ac:chgData name="HEIJNEN Veerle (CLIMA)" userId="5bfef016-f994-46d0-a2f1-c08b5e7db767" providerId="ADAL" clId="{CF049771-B99F-4637-9A83-A3195B649A83}" dt="2025-06-05T12:34:19.711" v="893" actId="208"/>
          <ac:cxnSpMkLst>
            <pc:docMk/>
            <pc:sldMk cId="347514353" sldId="598"/>
            <ac:cxnSpMk id="62" creationId="{DDFE0D18-14B8-54D4-A59F-2D318EDBD69A}"/>
          </ac:cxnSpMkLst>
        </pc:cxnChg>
        <pc:cxnChg chg="add mod topLvl">
          <ac:chgData name="HEIJNEN Veerle (CLIMA)" userId="5bfef016-f994-46d0-a2f1-c08b5e7db767" providerId="ADAL" clId="{CF049771-B99F-4637-9A83-A3195B649A83}" dt="2025-06-05T12:34:19.711" v="893" actId="208"/>
          <ac:cxnSpMkLst>
            <pc:docMk/>
            <pc:sldMk cId="347514353" sldId="598"/>
            <ac:cxnSpMk id="67" creationId="{22DE18F5-76E5-C5B4-4ED1-C054D5049B93}"/>
          </ac:cxnSpMkLst>
        </pc:cxnChg>
        <pc:cxnChg chg="add mod topLvl">
          <ac:chgData name="HEIJNEN Veerle (CLIMA)" userId="5bfef016-f994-46d0-a2f1-c08b5e7db767" providerId="ADAL" clId="{CF049771-B99F-4637-9A83-A3195B649A83}" dt="2025-06-05T12:34:19.711" v="893" actId="208"/>
          <ac:cxnSpMkLst>
            <pc:docMk/>
            <pc:sldMk cId="347514353" sldId="598"/>
            <ac:cxnSpMk id="68" creationId="{CA9C6E2E-E5F0-34EC-A36D-FBE95BDD3577}"/>
          </ac:cxnSpMkLst>
        </pc:cxnChg>
      </pc:sldChg>
      <pc:sldChg chg="addSp delSp modSp add mod">
        <pc:chgData name="HEIJNEN Veerle (CLIMA)" userId="5bfef016-f994-46d0-a2f1-c08b5e7db767" providerId="ADAL" clId="{CF049771-B99F-4637-9A83-A3195B649A83}" dt="2025-06-05T12:28:44.913" v="608"/>
        <pc:sldMkLst>
          <pc:docMk/>
          <pc:sldMk cId="2322998857" sldId="599"/>
        </pc:sldMkLst>
        <pc:spChg chg="mod">
          <ac:chgData name="HEIJNEN Veerle (CLIMA)" userId="5bfef016-f994-46d0-a2f1-c08b5e7db767" providerId="ADAL" clId="{CF049771-B99F-4637-9A83-A3195B649A83}" dt="2025-06-05T12:16:52.525" v="426" actId="207"/>
          <ac:spMkLst>
            <pc:docMk/>
            <pc:sldMk cId="2322998857" sldId="599"/>
            <ac:spMk id="2" creationId="{3878AA9A-77C5-2DFA-17D9-AB31357A815C}"/>
          </ac:spMkLst>
        </pc:spChg>
        <pc:spChg chg="del mod">
          <ac:chgData name="HEIJNEN Veerle (CLIMA)" userId="5bfef016-f994-46d0-a2f1-c08b5e7db767" providerId="ADAL" clId="{CF049771-B99F-4637-9A83-A3195B649A83}" dt="2025-06-05T12:16:58.508" v="429" actId="478"/>
          <ac:spMkLst>
            <pc:docMk/>
            <pc:sldMk cId="2322998857" sldId="599"/>
            <ac:spMk id="4" creationId="{4EBA035F-9640-F968-061C-52972A147DAA}"/>
          </ac:spMkLst>
        </pc:spChg>
        <pc:spChg chg="del">
          <ac:chgData name="HEIJNEN Veerle (CLIMA)" userId="5bfef016-f994-46d0-a2f1-c08b5e7db767" providerId="ADAL" clId="{CF049771-B99F-4637-9A83-A3195B649A83}" dt="2025-06-05T12:14:36.275" v="365" actId="478"/>
          <ac:spMkLst>
            <pc:docMk/>
            <pc:sldMk cId="2322998857" sldId="599"/>
            <ac:spMk id="7" creationId="{8BB5A172-66DA-4678-5FAF-7DF75A68223F}"/>
          </ac:spMkLst>
        </pc:spChg>
        <pc:spChg chg="add del">
          <ac:chgData name="HEIJNEN Veerle (CLIMA)" userId="5bfef016-f994-46d0-a2f1-c08b5e7db767" providerId="ADAL" clId="{CF049771-B99F-4637-9A83-A3195B649A83}" dt="2025-06-05T12:15:16.891" v="374" actId="478"/>
          <ac:spMkLst>
            <pc:docMk/>
            <pc:sldMk cId="2322998857" sldId="599"/>
            <ac:spMk id="9" creationId="{B37B4731-CDB3-0B3A-3429-7D52A5115B47}"/>
          </ac:spMkLst>
        </pc:spChg>
        <pc:spChg chg="add mod">
          <ac:chgData name="HEIJNEN Veerle (CLIMA)" userId="5bfef016-f994-46d0-a2f1-c08b5e7db767" providerId="ADAL" clId="{CF049771-B99F-4637-9A83-A3195B649A83}" dt="2025-06-05T12:23:15.830" v="519" actId="208"/>
          <ac:spMkLst>
            <pc:docMk/>
            <pc:sldMk cId="2322998857" sldId="599"/>
            <ac:spMk id="10" creationId="{5A1D11AC-01D4-7940-AD79-F3F836F19385}"/>
          </ac:spMkLst>
        </pc:spChg>
        <pc:spChg chg="add del mod">
          <ac:chgData name="HEIJNEN Veerle (CLIMA)" userId="5bfef016-f994-46d0-a2f1-c08b5e7db767" providerId="ADAL" clId="{CF049771-B99F-4637-9A83-A3195B649A83}" dt="2025-06-05T12:18:28.176" v="440" actId="478"/>
          <ac:spMkLst>
            <pc:docMk/>
            <pc:sldMk cId="2322998857" sldId="599"/>
            <ac:spMk id="12" creationId="{D6E149EA-2760-17D1-7A36-47F830216C8F}"/>
          </ac:spMkLst>
        </pc:spChg>
        <pc:spChg chg="add mod">
          <ac:chgData name="HEIJNEN Veerle (CLIMA)" userId="5bfef016-f994-46d0-a2f1-c08b5e7db767" providerId="ADAL" clId="{CF049771-B99F-4637-9A83-A3195B649A83}" dt="2025-06-05T12:20:52.192" v="445" actId="207"/>
          <ac:spMkLst>
            <pc:docMk/>
            <pc:sldMk cId="2322998857" sldId="599"/>
            <ac:spMk id="14" creationId="{AF648379-64C8-D07F-505E-0E4344D34A1D}"/>
          </ac:spMkLst>
        </pc:spChg>
        <pc:spChg chg="add mod">
          <ac:chgData name="HEIJNEN Veerle (CLIMA)" userId="5bfef016-f994-46d0-a2f1-c08b5e7db767" providerId="ADAL" clId="{CF049771-B99F-4637-9A83-A3195B649A83}" dt="2025-06-05T12:23:28.423" v="521" actId="207"/>
          <ac:spMkLst>
            <pc:docMk/>
            <pc:sldMk cId="2322998857" sldId="599"/>
            <ac:spMk id="15" creationId="{D64C2834-2161-7C2F-419C-4A0C9F0B99BA}"/>
          </ac:spMkLst>
        </pc:spChg>
        <pc:spChg chg="add mod">
          <ac:chgData name="HEIJNEN Veerle (CLIMA)" userId="5bfef016-f994-46d0-a2f1-c08b5e7db767" providerId="ADAL" clId="{CF049771-B99F-4637-9A83-A3195B649A83}" dt="2025-06-05T12:22:01.360" v="467" actId="1076"/>
          <ac:spMkLst>
            <pc:docMk/>
            <pc:sldMk cId="2322998857" sldId="599"/>
            <ac:spMk id="16" creationId="{90E552AE-942B-4A6B-A83E-68C5D3CDD444}"/>
          </ac:spMkLst>
        </pc:spChg>
        <pc:spChg chg="add mod">
          <ac:chgData name="HEIJNEN Veerle (CLIMA)" userId="5bfef016-f994-46d0-a2f1-c08b5e7db767" providerId="ADAL" clId="{CF049771-B99F-4637-9A83-A3195B649A83}" dt="2025-06-05T12:22:03.694" v="469" actId="1076"/>
          <ac:spMkLst>
            <pc:docMk/>
            <pc:sldMk cId="2322998857" sldId="599"/>
            <ac:spMk id="17" creationId="{1C2E1E72-0C7B-C9C7-96A0-6CA2CE106725}"/>
          </ac:spMkLst>
        </pc:spChg>
        <pc:spChg chg="add mod">
          <ac:chgData name="HEIJNEN Veerle (CLIMA)" userId="5bfef016-f994-46d0-a2f1-c08b5e7db767" providerId="ADAL" clId="{CF049771-B99F-4637-9A83-A3195B649A83}" dt="2025-06-05T12:22:05.612" v="471" actId="1076"/>
          <ac:spMkLst>
            <pc:docMk/>
            <pc:sldMk cId="2322998857" sldId="599"/>
            <ac:spMk id="18" creationId="{0C88872C-7201-7E54-5D11-7B7FD9833C6C}"/>
          </ac:spMkLst>
        </pc:spChg>
        <pc:spChg chg="add mod">
          <ac:chgData name="HEIJNEN Veerle (CLIMA)" userId="5bfef016-f994-46d0-a2f1-c08b5e7db767" providerId="ADAL" clId="{CF049771-B99F-4637-9A83-A3195B649A83}" dt="2025-06-05T12:22:07.526" v="473" actId="1076"/>
          <ac:spMkLst>
            <pc:docMk/>
            <pc:sldMk cId="2322998857" sldId="599"/>
            <ac:spMk id="19" creationId="{F983C490-8C58-6DBD-144A-8C45B0590427}"/>
          </ac:spMkLst>
        </pc:spChg>
        <pc:spChg chg="add mod">
          <ac:chgData name="HEIJNEN Veerle (CLIMA)" userId="5bfef016-f994-46d0-a2f1-c08b5e7db767" providerId="ADAL" clId="{CF049771-B99F-4637-9A83-A3195B649A83}" dt="2025-06-05T12:22:09.249" v="475" actId="1076"/>
          <ac:spMkLst>
            <pc:docMk/>
            <pc:sldMk cId="2322998857" sldId="599"/>
            <ac:spMk id="20" creationId="{F5822017-2905-2246-D345-65103A1609EF}"/>
          </ac:spMkLst>
        </pc:spChg>
        <pc:spChg chg="add mod">
          <ac:chgData name="HEIJNEN Veerle (CLIMA)" userId="5bfef016-f994-46d0-a2f1-c08b5e7db767" providerId="ADAL" clId="{CF049771-B99F-4637-9A83-A3195B649A83}" dt="2025-06-05T12:22:11.290" v="477" actId="1076"/>
          <ac:spMkLst>
            <pc:docMk/>
            <pc:sldMk cId="2322998857" sldId="599"/>
            <ac:spMk id="21" creationId="{24F698A0-835D-8FC0-D49A-E09C59A28591}"/>
          </ac:spMkLst>
        </pc:spChg>
        <pc:spChg chg="add mod">
          <ac:chgData name="HEIJNEN Veerle (CLIMA)" userId="5bfef016-f994-46d0-a2f1-c08b5e7db767" providerId="ADAL" clId="{CF049771-B99F-4637-9A83-A3195B649A83}" dt="2025-06-05T12:22:13.975" v="480" actId="1076"/>
          <ac:spMkLst>
            <pc:docMk/>
            <pc:sldMk cId="2322998857" sldId="599"/>
            <ac:spMk id="22" creationId="{D20E51D6-8929-BF4B-3F72-34A07BA4A5FC}"/>
          </ac:spMkLst>
        </pc:spChg>
        <pc:spChg chg="add mod">
          <ac:chgData name="HEIJNEN Veerle (CLIMA)" userId="5bfef016-f994-46d0-a2f1-c08b5e7db767" providerId="ADAL" clId="{CF049771-B99F-4637-9A83-A3195B649A83}" dt="2025-06-05T12:22:16.720" v="482" actId="1076"/>
          <ac:spMkLst>
            <pc:docMk/>
            <pc:sldMk cId="2322998857" sldId="599"/>
            <ac:spMk id="23" creationId="{9EC3D5BA-3312-0F13-589E-93F4BFC5400D}"/>
          </ac:spMkLst>
        </pc:spChg>
        <pc:spChg chg="add mod">
          <ac:chgData name="HEIJNEN Veerle (CLIMA)" userId="5bfef016-f994-46d0-a2f1-c08b5e7db767" providerId="ADAL" clId="{CF049771-B99F-4637-9A83-A3195B649A83}" dt="2025-06-05T12:22:18.490" v="484" actId="1076"/>
          <ac:spMkLst>
            <pc:docMk/>
            <pc:sldMk cId="2322998857" sldId="599"/>
            <ac:spMk id="24" creationId="{778E75BF-B248-4F05-68CB-5737F2404005}"/>
          </ac:spMkLst>
        </pc:spChg>
        <pc:spChg chg="add mod">
          <ac:chgData name="HEIJNEN Veerle (CLIMA)" userId="5bfef016-f994-46d0-a2f1-c08b5e7db767" providerId="ADAL" clId="{CF049771-B99F-4637-9A83-A3195B649A83}" dt="2025-06-05T12:22:20.245" v="486" actId="1076"/>
          <ac:spMkLst>
            <pc:docMk/>
            <pc:sldMk cId="2322998857" sldId="599"/>
            <ac:spMk id="25" creationId="{BFEE65A2-33D7-B347-AE8D-89777FF55062}"/>
          </ac:spMkLst>
        </pc:spChg>
        <pc:spChg chg="add mod">
          <ac:chgData name="HEIJNEN Veerle (CLIMA)" userId="5bfef016-f994-46d0-a2f1-c08b5e7db767" providerId="ADAL" clId="{CF049771-B99F-4637-9A83-A3195B649A83}" dt="2025-06-05T12:22:21.820" v="488" actId="1076"/>
          <ac:spMkLst>
            <pc:docMk/>
            <pc:sldMk cId="2322998857" sldId="599"/>
            <ac:spMk id="26" creationId="{BEA3EB8F-2183-9B0D-5F12-ACBA96F32A81}"/>
          </ac:spMkLst>
        </pc:spChg>
        <pc:spChg chg="add mod">
          <ac:chgData name="HEIJNEN Veerle (CLIMA)" userId="5bfef016-f994-46d0-a2f1-c08b5e7db767" providerId="ADAL" clId="{CF049771-B99F-4637-9A83-A3195B649A83}" dt="2025-06-05T12:22:23.822" v="490" actId="1076"/>
          <ac:spMkLst>
            <pc:docMk/>
            <pc:sldMk cId="2322998857" sldId="599"/>
            <ac:spMk id="27" creationId="{30B859C2-7AD3-9B90-E999-095AD6655079}"/>
          </ac:spMkLst>
        </pc:spChg>
        <pc:spChg chg="add mod">
          <ac:chgData name="HEIJNEN Veerle (CLIMA)" userId="5bfef016-f994-46d0-a2f1-c08b5e7db767" providerId="ADAL" clId="{CF049771-B99F-4637-9A83-A3195B649A83}" dt="2025-06-05T12:22:25.862" v="492" actId="1076"/>
          <ac:spMkLst>
            <pc:docMk/>
            <pc:sldMk cId="2322998857" sldId="599"/>
            <ac:spMk id="28" creationId="{9286BBD5-D3D8-1E13-902B-34F7A6EFE13D}"/>
          </ac:spMkLst>
        </pc:spChg>
        <pc:spChg chg="add mod">
          <ac:chgData name="HEIJNEN Veerle (CLIMA)" userId="5bfef016-f994-46d0-a2f1-c08b5e7db767" providerId="ADAL" clId="{CF049771-B99F-4637-9A83-A3195B649A83}" dt="2025-06-05T12:22:27.753" v="494" actId="1076"/>
          <ac:spMkLst>
            <pc:docMk/>
            <pc:sldMk cId="2322998857" sldId="599"/>
            <ac:spMk id="29" creationId="{CF6A0173-F5C6-75BF-33C0-0A054A8CFF30}"/>
          </ac:spMkLst>
        </pc:spChg>
        <pc:spChg chg="add mod">
          <ac:chgData name="HEIJNEN Veerle (CLIMA)" userId="5bfef016-f994-46d0-a2f1-c08b5e7db767" providerId="ADAL" clId="{CF049771-B99F-4637-9A83-A3195B649A83}" dt="2025-06-05T12:22:29.531" v="496" actId="1076"/>
          <ac:spMkLst>
            <pc:docMk/>
            <pc:sldMk cId="2322998857" sldId="599"/>
            <ac:spMk id="30" creationId="{98DCEF26-F243-0197-8943-E1C1D4604D6D}"/>
          </ac:spMkLst>
        </pc:spChg>
        <pc:spChg chg="add mod">
          <ac:chgData name="HEIJNEN Veerle (CLIMA)" userId="5bfef016-f994-46d0-a2f1-c08b5e7db767" providerId="ADAL" clId="{CF049771-B99F-4637-9A83-A3195B649A83}" dt="2025-06-05T12:22:31.368" v="498" actId="1076"/>
          <ac:spMkLst>
            <pc:docMk/>
            <pc:sldMk cId="2322998857" sldId="599"/>
            <ac:spMk id="31" creationId="{C226D7F6-B9BB-A73B-7E7F-92D7A60EA39D}"/>
          </ac:spMkLst>
        </pc:spChg>
        <pc:spChg chg="add mod">
          <ac:chgData name="HEIJNEN Veerle (CLIMA)" userId="5bfef016-f994-46d0-a2f1-c08b5e7db767" providerId="ADAL" clId="{CF049771-B99F-4637-9A83-A3195B649A83}" dt="2025-06-05T12:22:33.453" v="500" actId="1076"/>
          <ac:spMkLst>
            <pc:docMk/>
            <pc:sldMk cId="2322998857" sldId="599"/>
            <ac:spMk id="32" creationId="{336E1227-20AE-1564-490E-938DA5455112}"/>
          </ac:spMkLst>
        </pc:spChg>
        <pc:spChg chg="add mod">
          <ac:chgData name="HEIJNEN Veerle (CLIMA)" userId="5bfef016-f994-46d0-a2f1-c08b5e7db767" providerId="ADAL" clId="{CF049771-B99F-4637-9A83-A3195B649A83}" dt="2025-06-05T12:22:35.531" v="502" actId="1076"/>
          <ac:spMkLst>
            <pc:docMk/>
            <pc:sldMk cId="2322998857" sldId="599"/>
            <ac:spMk id="33" creationId="{C4EB44F3-F870-B725-DC1A-CC802A356564}"/>
          </ac:spMkLst>
        </pc:spChg>
        <pc:spChg chg="add mod">
          <ac:chgData name="HEIJNEN Veerle (CLIMA)" userId="5bfef016-f994-46d0-a2f1-c08b5e7db767" providerId="ADAL" clId="{CF049771-B99F-4637-9A83-A3195B649A83}" dt="2025-06-05T12:22:37.458" v="504" actId="1076"/>
          <ac:spMkLst>
            <pc:docMk/>
            <pc:sldMk cId="2322998857" sldId="599"/>
            <ac:spMk id="34" creationId="{957B4AA8-A3DB-C30D-55C5-8E88566D52D8}"/>
          </ac:spMkLst>
        </pc:spChg>
        <pc:spChg chg="add mod">
          <ac:chgData name="HEIJNEN Veerle (CLIMA)" userId="5bfef016-f994-46d0-a2f1-c08b5e7db767" providerId="ADAL" clId="{CF049771-B99F-4637-9A83-A3195B649A83}" dt="2025-06-05T12:22:51.881" v="506" actId="1076"/>
          <ac:spMkLst>
            <pc:docMk/>
            <pc:sldMk cId="2322998857" sldId="599"/>
            <ac:spMk id="35" creationId="{05074793-1925-DF13-3573-D5A62DBC8250}"/>
          </ac:spMkLst>
        </pc:spChg>
        <pc:spChg chg="add mod">
          <ac:chgData name="HEIJNEN Veerle (CLIMA)" userId="5bfef016-f994-46d0-a2f1-c08b5e7db767" providerId="ADAL" clId="{CF049771-B99F-4637-9A83-A3195B649A83}" dt="2025-06-05T12:22:53.673" v="508" actId="1076"/>
          <ac:spMkLst>
            <pc:docMk/>
            <pc:sldMk cId="2322998857" sldId="599"/>
            <ac:spMk id="36" creationId="{D3911B5A-931A-A4CC-4017-1A4291695765}"/>
          </ac:spMkLst>
        </pc:spChg>
        <pc:spChg chg="add mod">
          <ac:chgData name="HEIJNEN Veerle (CLIMA)" userId="5bfef016-f994-46d0-a2f1-c08b5e7db767" providerId="ADAL" clId="{CF049771-B99F-4637-9A83-A3195B649A83}" dt="2025-06-05T12:22:55.279" v="510" actId="1076"/>
          <ac:spMkLst>
            <pc:docMk/>
            <pc:sldMk cId="2322998857" sldId="599"/>
            <ac:spMk id="37" creationId="{7518585F-CEDD-2DB2-A3F1-84DDCF2D5192}"/>
          </ac:spMkLst>
        </pc:spChg>
        <pc:spChg chg="add mod">
          <ac:chgData name="HEIJNEN Veerle (CLIMA)" userId="5bfef016-f994-46d0-a2f1-c08b5e7db767" providerId="ADAL" clId="{CF049771-B99F-4637-9A83-A3195B649A83}" dt="2025-06-05T12:22:57.828" v="512" actId="1076"/>
          <ac:spMkLst>
            <pc:docMk/>
            <pc:sldMk cId="2322998857" sldId="599"/>
            <ac:spMk id="38" creationId="{4BA43E06-B1FE-A14C-3B17-0FC4C243C39A}"/>
          </ac:spMkLst>
        </pc:spChg>
        <pc:spChg chg="add mod">
          <ac:chgData name="HEIJNEN Veerle (CLIMA)" userId="5bfef016-f994-46d0-a2f1-c08b5e7db767" providerId="ADAL" clId="{CF049771-B99F-4637-9A83-A3195B649A83}" dt="2025-06-05T12:22:59.898" v="514" actId="1076"/>
          <ac:spMkLst>
            <pc:docMk/>
            <pc:sldMk cId="2322998857" sldId="599"/>
            <ac:spMk id="39" creationId="{B48E8166-B98C-0D53-5D9C-2446400F51E3}"/>
          </ac:spMkLst>
        </pc:spChg>
        <pc:spChg chg="add mod">
          <ac:chgData name="HEIJNEN Veerle (CLIMA)" userId="5bfef016-f994-46d0-a2f1-c08b5e7db767" providerId="ADAL" clId="{CF049771-B99F-4637-9A83-A3195B649A83}" dt="2025-06-05T12:23:02.501" v="516" actId="1076"/>
          <ac:spMkLst>
            <pc:docMk/>
            <pc:sldMk cId="2322998857" sldId="599"/>
            <ac:spMk id="40" creationId="{E5A9C409-72FB-D36A-318B-C39323E73796}"/>
          </ac:spMkLst>
        </pc:spChg>
        <pc:spChg chg="add mod">
          <ac:chgData name="HEIJNEN Veerle (CLIMA)" userId="5bfef016-f994-46d0-a2f1-c08b5e7db767" providerId="ADAL" clId="{CF049771-B99F-4637-9A83-A3195B649A83}" dt="2025-06-05T12:23:52.310" v="525" actId="208"/>
          <ac:spMkLst>
            <pc:docMk/>
            <pc:sldMk cId="2322998857" sldId="599"/>
            <ac:spMk id="41" creationId="{13F152CF-DFE7-8A9D-CAD8-3F375176CAD4}"/>
          </ac:spMkLst>
        </pc:spChg>
        <pc:spChg chg="add mod">
          <ac:chgData name="HEIJNEN Veerle (CLIMA)" userId="5bfef016-f994-46d0-a2f1-c08b5e7db767" providerId="ADAL" clId="{CF049771-B99F-4637-9A83-A3195B649A83}" dt="2025-06-05T12:23:56.103" v="527" actId="1076"/>
          <ac:spMkLst>
            <pc:docMk/>
            <pc:sldMk cId="2322998857" sldId="599"/>
            <ac:spMk id="42" creationId="{B72E8C69-6AA6-5D06-BB04-23E2EC86A377}"/>
          </ac:spMkLst>
        </pc:spChg>
        <pc:spChg chg="add mod">
          <ac:chgData name="HEIJNEN Veerle (CLIMA)" userId="5bfef016-f994-46d0-a2f1-c08b5e7db767" providerId="ADAL" clId="{CF049771-B99F-4637-9A83-A3195B649A83}" dt="2025-06-05T12:23:57.934" v="529" actId="1076"/>
          <ac:spMkLst>
            <pc:docMk/>
            <pc:sldMk cId="2322998857" sldId="599"/>
            <ac:spMk id="43" creationId="{2920F370-74ED-EB1C-887F-D6B6F5ECFED9}"/>
          </ac:spMkLst>
        </pc:spChg>
        <pc:spChg chg="add mod">
          <ac:chgData name="HEIJNEN Veerle (CLIMA)" userId="5bfef016-f994-46d0-a2f1-c08b5e7db767" providerId="ADAL" clId="{CF049771-B99F-4637-9A83-A3195B649A83}" dt="2025-06-05T12:23:59.786" v="531" actId="1076"/>
          <ac:spMkLst>
            <pc:docMk/>
            <pc:sldMk cId="2322998857" sldId="599"/>
            <ac:spMk id="44" creationId="{3629828D-CC2C-6D1B-1254-64C3E8515F92}"/>
          </ac:spMkLst>
        </pc:spChg>
        <pc:spChg chg="add mod">
          <ac:chgData name="HEIJNEN Veerle (CLIMA)" userId="5bfef016-f994-46d0-a2f1-c08b5e7db767" providerId="ADAL" clId="{CF049771-B99F-4637-9A83-A3195B649A83}" dt="2025-06-05T12:24:01.938" v="533" actId="1076"/>
          <ac:spMkLst>
            <pc:docMk/>
            <pc:sldMk cId="2322998857" sldId="599"/>
            <ac:spMk id="45" creationId="{F183102E-C819-569A-E50A-3E0EF2B25EF2}"/>
          </ac:spMkLst>
        </pc:spChg>
        <pc:spChg chg="add del">
          <ac:chgData name="HEIJNEN Veerle (CLIMA)" userId="5bfef016-f994-46d0-a2f1-c08b5e7db767" providerId="ADAL" clId="{CF049771-B99F-4637-9A83-A3195B649A83}" dt="2025-06-05T12:24:36.266" v="537" actId="478"/>
          <ac:spMkLst>
            <pc:docMk/>
            <pc:sldMk cId="2322998857" sldId="599"/>
            <ac:spMk id="46" creationId="{58893B68-C16B-A358-A025-DB21BC2B9F26}"/>
          </ac:spMkLst>
        </pc:spChg>
        <pc:spChg chg="add del">
          <ac:chgData name="HEIJNEN Veerle (CLIMA)" userId="5bfef016-f994-46d0-a2f1-c08b5e7db767" providerId="ADAL" clId="{CF049771-B99F-4637-9A83-A3195B649A83}" dt="2025-06-05T12:24:49.643" v="539" actId="478"/>
          <ac:spMkLst>
            <pc:docMk/>
            <pc:sldMk cId="2322998857" sldId="599"/>
            <ac:spMk id="47" creationId="{3368435B-60A9-B8BB-D150-94829FB41032}"/>
          </ac:spMkLst>
        </pc:spChg>
        <pc:spChg chg="add del mod">
          <ac:chgData name="HEIJNEN Veerle (CLIMA)" userId="5bfef016-f994-46d0-a2f1-c08b5e7db767" providerId="ADAL" clId="{CF049771-B99F-4637-9A83-A3195B649A83}" dt="2025-06-05T12:28:44.913" v="608"/>
          <ac:spMkLst>
            <pc:docMk/>
            <pc:sldMk cId="2322998857" sldId="599"/>
            <ac:spMk id="48" creationId="{D8977C28-D224-DAEA-9FC9-10237A0F2755}"/>
          </ac:spMkLst>
        </pc:spChg>
        <pc:spChg chg="add mod">
          <ac:chgData name="HEIJNEN Veerle (CLIMA)" userId="5bfef016-f994-46d0-a2f1-c08b5e7db767" providerId="ADAL" clId="{CF049771-B99F-4637-9A83-A3195B649A83}" dt="2025-06-05T12:27:12.543" v="567" actId="688"/>
          <ac:spMkLst>
            <pc:docMk/>
            <pc:sldMk cId="2322998857" sldId="599"/>
            <ac:spMk id="49" creationId="{0B8BC71D-BE1D-31F4-B69D-8F51C97A1696}"/>
          </ac:spMkLst>
        </pc:spChg>
        <pc:spChg chg="add mod">
          <ac:chgData name="HEIJNEN Veerle (CLIMA)" userId="5bfef016-f994-46d0-a2f1-c08b5e7db767" providerId="ADAL" clId="{CF049771-B99F-4637-9A83-A3195B649A83}" dt="2025-06-05T12:27:59.808" v="579" actId="1076"/>
          <ac:spMkLst>
            <pc:docMk/>
            <pc:sldMk cId="2322998857" sldId="599"/>
            <ac:spMk id="56" creationId="{9B0C1405-60EB-5ACE-31B3-5B827E6B5947}"/>
          </ac:spMkLst>
        </pc:spChg>
        <pc:spChg chg="add del mod">
          <ac:chgData name="HEIJNEN Veerle (CLIMA)" userId="5bfef016-f994-46d0-a2f1-c08b5e7db767" providerId="ADAL" clId="{CF049771-B99F-4637-9A83-A3195B649A83}" dt="2025-06-05T12:28:02.413" v="581" actId="478"/>
          <ac:spMkLst>
            <pc:docMk/>
            <pc:sldMk cId="2322998857" sldId="599"/>
            <ac:spMk id="57" creationId="{0FA19516-DCB5-C426-DB99-F3BF1F181A25}"/>
          </ac:spMkLst>
        </pc:spChg>
        <pc:spChg chg="add mod">
          <ac:chgData name="HEIJNEN Veerle (CLIMA)" userId="5bfef016-f994-46d0-a2f1-c08b5e7db767" providerId="ADAL" clId="{CF049771-B99F-4637-9A83-A3195B649A83}" dt="2025-06-05T12:28:05.936" v="583" actId="1076"/>
          <ac:spMkLst>
            <pc:docMk/>
            <pc:sldMk cId="2322998857" sldId="599"/>
            <ac:spMk id="58" creationId="{80C40FD5-28C3-A02C-226F-8AF24A8EED84}"/>
          </ac:spMkLst>
        </pc:spChg>
        <pc:spChg chg="add mod">
          <ac:chgData name="HEIJNEN Veerle (CLIMA)" userId="5bfef016-f994-46d0-a2f1-c08b5e7db767" providerId="ADAL" clId="{CF049771-B99F-4637-9A83-A3195B649A83}" dt="2025-06-05T12:28:07.736" v="585" actId="1076"/>
          <ac:spMkLst>
            <pc:docMk/>
            <pc:sldMk cId="2322998857" sldId="599"/>
            <ac:spMk id="59" creationId="{E9B7C1F5-061B-D52B-6495-6FF97577EFE8}"/>
          </ac:spMkLst>
        </pc:spChg>
        <pc:spChg chg="add mod">
          <ac:chgData name="HEIJNEN Veerle (CLIMA)" userId="5bfef016-f994-46d0-a2f1-c08b5e7db767" providerId="ADAL" clId="{CF049771-B99F-4637-9A83-A3195B649A83}" dt="2025-06-05T12:28:09.432" v="587" actId="1076"/>
          <ac:spMkLst>
            <pc:docMk/>
            <pc:sldMk cId="2322998857" sldId="599"/>
            <ac:spMk id="60" creationId="{695625C5-CC24-04FF-68B7-56BF0628D336}"/>
          </ac:spMkLst>
        </pc:spChg>
        <pc:spChg chg="add mod">
          <ac:chgData name="HEIJNEN Veerle (CLIMA)" userId="5bfef016-f994-46d0-a2f1-c08b5e7db767" providerId="ADAL" clId="{CF049771-B99F-4637-9A83-A3195B649A83}" dt="2025-06-05T12:28:10.923" v="589" actId="1076"/>
          <ac:spMkLst>
            <pc:docMk/>
            <pc:sldMk cId="2322998857" sldId="599"/>
            <ac:spMk id="61" creationId="{C05A46B5-BA3E-FE49-254F-2CEF84C899F4}"/>
          </ac:spMkLst>
        </pc:spChg>
        <pc:spChg chg="add mod">
          <ac:chgData name="HEIJNEN Veerle (CLIMA)" userId="5bfef016-f994-46d0-a2f1-c08b5e7db767" providerId="ADAL" clId="{CF049771-B99F-4637-9A83-A3195B649A83}" dt="2025-06-05T12:28:12.297" v="591" actId="1076"/>
          <ac:spMkLst>
            <pc:docMk/>
            <pc:sldMk cId="2322998857" sldId="599"/>
            <ac:spMk id="62" creationId="{432D6006-852F-B9C8-B4C7-E117DD370FC5}"/>
          </ac:spMkLst>
        </pc:spChg>
        <pc:spChg chg="add mod">
          <ac:chgData name="HEIJNEN Veerle (CLIMA)" userId="5bfef016-f994-46d0-a2f1-c08b5e7db767" providerId="ADAL" clId="{CF049771-B99F-4637-9A83-A3195B649A83}" dt="2025-06-05T12:28:14.113" v="593" actId="1076"/>
          <ac:spMkLst>
            <pc:docMk/>
            <pc:sldMk cId="2322998857" sldId="599"/>
            <ac:spMk id="63" creationId="{C45213A8-7AA6-F0D3-1071-776B87BEBEDA}"/>
          </ac:spMkLst>
        </pc:spChg>
        <pc:spChg chg="add mod">
          <ac:chgData name="HEIJNEN Veerle (CLIMA)" userId="5bfef016-f994-46d0-a2f1-c08b5e7db767" providerId="ADAL" clId="{CF049771-B99F-4637-9A83-A3195B649A83}" dt="2025-06-05T12:28:15.918" v="595" actId="1076"/>
          <ac:spMkLst>
            <pc:docMk/>
            <pc:sldMk cId="2322998857" sldId="599"/>
            <ac:spMk id="64" creationId="{6C2B3A60-EBD4-2717-7870-94A0CA50B68C}"/>
          </ac:spMkLst>
        </pc:spChg>
        <pc:spChg chg="add mod">
          <ac:chgData name="HEIJNEN Veerle (CLIMA)" userId="5bfef016-f994-46d0-a2f1-c08b5e7db767" providerId="ADAL" clId="{CF049771-B99F-4637-9A83-A3195B649A83}" dt="2025-06-05T12:28:17.637" v="597" actId="1076"/>
          <ac:spMkLst>
            <pc:docMk/>
            <pc:sldMk cId="2322998857" sldId="599"/>
            <ac:spMk id="65" creationId="{A4078305-33BA-721C-CE0B-DCBA7BC40DA6}"/>
          </ac:spMkLst>
        </pc:spChg>
        <pc:spChg chg="add mod">
          <ac:chgData name="HEIJNEN Veerle (CLIMA)" userId="5bfef016-f994-46d0-a2f1-c08b5e7db767" providerId="ADAL" clId="{CF049771-B99F-4637-9A83-A3195B649A83}" dt="2025-06-05T12:28:19.054" v="599" actId="1076"/>
          <ac:spMkLst>
            <pc:docMk/>
            <pc:sldMk cId="2322998857" sldId="599"/>
            <ac:spMk id="66" creationId="{787C01DD-C68B-0BC7-F93C-39E12D00A5D4}"/>
          </ac:spMkLst>
        </pc:spChg>
        <pc:spChg chg="add mod">
          <ac:chgData name="HEIJNEN Veerle (CLIMA)" userId="5bfef016-f994-46d0-a2f1-c08b5e7db767" providerId="ADAL" clId="{CF049771-B99F-4637-9A83-A3195B649A83}" dt="2025-06-05T12:28:20.712" v="601" actId="1076"/>
          <ac:spMkLst>
            <pc:docMk/>
            <pc:sldMk cId="2322998857" sldId="599"/>
            <ac:spMk id="67" creationId="{52B291D9-8B4A-B2A6-749B-98FC1C4C6157}"/>
          </ac:spMkLst>
        </pc:spChg>
        <pc:spChg chg="add mod">
          <ac:chgData name="HEIJNEN Veerle (CLIMA)" userId="5bfef016-f994-46d0-a2f1-c08b5e7db767" providerId="ADAL" clId="{CF049771-B99F-4637-9A83-A3195B649A83}" dt="2025-06-05T12:28:22.796" v="603" actId="1076"/>
          <ac:spMkLst>
            <pc:docMk/>
            <pc:sldMk cId="2322998857" sldId="599"/>
            <ac:spMk id="68" creationId="{00900B2C-AE8F-8045-5481-898BE6976B39}"/>
          </ac:spMkLst>
        </pc:spChg>
        <pc:spChg chg="add mod">
          <ac:chgData name="HEIJNEN Veerle (CLIMA)" userId="5bfef016-f994-46d0-a2f1-c08b5e7db767" providerId="ADAL" clId="{CF049771-B99F-4637-9A83-A3195B649A83}" dt="2025-06-05T12:28:26.516" v="607" actId="1076"/>
          <ac:spMkLst>
            <pc:docMk/>
            <pc:sldMk cId="2322998857" sldId="599"/>
            <ac:spMk id="69" creationId="{55C8ECE4-0B36-EC77-8916-CA6589E17EAE}"/>
          </ac:spMkLst>
        </pc:spChg>
        <pc:picChg chg="del mod">
          <ac:chgData name="HEIJNEN Veerle (CLIMA)" userId="5bfef016-f994-46d0-a2f1-c08b5e7db767" providerId="ADAL" clId="{CF049771-B99F-4637-9A83-A3195B649A83}" dt="2025-06-05T12:24:05.466" v="534" actId="478"/>
          <ac:picMkLst>
            <pc:docMk/>
            <pc:sldMk cId="2322998857" sldId="599"/>
            <ac:picMk id="5" creationId="{96082E3A-F144-6FBD-3398-D99E6A8F530B}"/>
          </ac:picMkLst>
        </pc:picChg>
        <pc:picChg chg="mod">
          <ac:chgData name="HEIJNEN Veerle (CLIMA)" userId="5bfef016-f994-46d0-a2f1-c08b5e7db767" providerId="ADAL" clId="{CF049771-B99F-4637-9A83-A3195B649A83}" dt="2025-06-05T12:24:08.305" v="535" actId="1076"/>
          <ac:picMkLst>
            <pc:docMk/>
            <pc:sldMk cId="2322998857" sldId="599"/>
            <ac:picMk id="6" creationId="{49BC187B-DA53-98FB-D0A0-EF7C09A41E95}"/>
          </ac:picMkLst>
        </pc:picChg>
        <pc:picChg chg="add mod">
          <ac:chgData name="HEIJNEN Veerle (CLIMA)" userId="5bfef016-f994-46d0-a2f1-c08b5e7db767" providerId="ADAL" clId="{CF049771-B99F-4637-9A83-A3195B649A83}" dt="2025-06-05T12:21:14.364" v="449" actId="14100"/>
          <ac:picMkLst>
            <pc:docMk/>
            <pc:sldMk cId="2322998857" sldId="599"/>
            <ac:picMk id="8" creationId="{FBC3B85E-2F74-15DE-CEC6-054457851A49}"/>
          </ac:picMkLst>
        </pc:picChg>
        <pc:picChg chg="mod">
          <ac:chgData name="HEIJNEN Veerle (CLIMA)" userId="5bfef016-f994-46d0-a2f1-c08b5e7db767" providerId="ADAL" clId="{CF049771-B99F-4637-9A83-A3195B649A83}" dt="2025-06-05T12:21:16.269" v="450" actId="14100"/>
          <ac:picMkLst>
            <pc:docMk/>
            <pc:sldMk cId="2322998857" sldId="599"/>
            <ac:picMk id="11" creationId="{B92C6DCF-763C-5D97-ECD6-698D220EB096}"/>
          </ac:picMkLst>
        </pc:picChg>
        <pc:picChg chg="mod">
          <ac:chgData name="HEIJNEN Veerle (CLIMA)" userId="5bfef016-f994-46d0-a2f1-c08b5e7db767" providerId="ADAL" clId="{CF049771-B99F-4637-9A83-A3195B649A83}" dt="2025-06-05T12:21:21.466" v="453" actId="1076"/>
          <ac:picMkLst>
            <pc:docMk/>
            <pc:sldMk cId="2322998857" sldId="599"/>
            <ac:picMk id="13" creationId="{E9CFC888-D02A-6233-4BD9-26F9B57A7A67}"/>
          </ac:picMkLst>
        </pc:picChg>
        <pc:cxnChg chg="add mod">
          <ac:chgData name="HEIJNEN Veerle (CLIMA)" userId="5bfef016-f994-46d0-a2f1-c08b5e7db767" providerId="ADAL" clId="{CF049771-B99F-4637-9A83-A3195B649A83}" dt="2025-06-05T12:27:31.232" v="570" actId="1582"/>
          <ac:cxnSpMkLst>
            <pc:docMk/>
            <pc:sldMk cId="2322998857" sldId="599"/>
            <ac:cxnSpMk id="51" creationId="{D9DDB6C2-0A42-43B4-042B-CBDF499628AD}"/>
          </ac:cxnSpMkLst>
        </pc:cxnChg>
        <pc:cxnChg chg="add mod">
          <ac:chgData name="HEIJNEN Veerle (CLIMA)" userId="5bfef016-f994-46d0-a2f1-c08b5e7db767" providerId="ADAL" clId="{CF049771-B99F-4637-9A83-A3195B649A83}" dt="2025-06-05T12:27:50.905" v="576" actId="14100"/>
          <ac:cxnSpMkLst>
            <pc:docMk/>
            <pc:sldMk cId="2322998857" sldId="599"/>
            <ac:cxnSpMk id="52" creationId="{9B70C805-C419-392D-543B-936507987695}"/>
          </ac:cxnSpMkLst>
        </pc:cxnChg>
      </pc:sldChg>
    </pc:docChg>
  </pc:docChgLst>
  <pc:docChgLst>
    <pc:chgData name="NOEL Timothee (CLIMA)" userId="S::timothee.noel@ec.europa.eu::cbce63bb-07c4-4187-ac3f-b7c77a86ffd0" providerId="AD" clId="Web-{F87448EA-BE40-325A-F84B-527202454C53}"/>
    <pc:docChg chg="delSld modSld">
      <pc:chgData name="NOEL Timothee (CLIMA)" userId="S::timothee.noel@ec.europa.eu::cbce63bb-07c4-4187-ac3f-b7c77a86ffd0" providerId="AD" clId="Web-{F87448EA-BE40-325A-F84B-527202454C53}" dt="2025-06-06T09:28:07.861" v="17"/>
      <pc:docMkLst>
        <pc:docMk/>
      </pc:docMkLst>
      <pc:sldChg chg="modSp">
        <pc:chgData name="NOEL Timothee (CLIMA)" userId="S::timothee.noel@ec.europa.eu::cbce63bb-07c4-4187-ac3f-b7c77a86ffd0" providerId="AD" clId="Web-{F87448EA-BE40-325A-F84B-527202454C53}" dt="2025-06-06T09:27:28.845" v="2" actId="20577"/>
        <pc:sldMkLst>
          <pc:docMk/>
          <pc:sldMk cId="1978662098" sldId="406"/>
        </pc:sldMkLst>
        <pc:spChg chg="mod">
          <ac:chgData name="NOEL Timothee (CLIMA)" userId="S::timothee.noel@ec.europa.eu::cbce63bb-07c4-4187-ac3f-b7c77a86ffd0" providerId="AD" clId="Web-{F87448EA-BE40-325A-F84B-527202454C53}" dt="2025-06-06T09:27:28.845" v="2" actId="20577"/>
          <ac:spMkLst>
            <pc:docMk/>
            <pc:sldMk cId="1978662098" sldId="406"/>
            <ac:spMk id="6" creationId="{6DEC5EB6-5BF8-75A0-F335-B094930A2E12}"/>
          </ac:spMkLst>
        </pc:spChg>
      </pc:sldChg>
      <pc:sldChg chg="del">
        <pc:chgData name="NOEL Timothee (CLIMA)" userId="S::timothee.noel@ec.europa.eu::cbce63bb-07c4-4187-ac3f-b7c77a86ffd0" providerId="AD" clId="Web-{F87448EA-BE40-325A-F84B-527202454C53}" dt="2025-06-06T09:27:46.814" v="4"/>
        <pc:sldMkLst>
          <pc:docMk/>
          <pc:sldMk cId="2657127956" sldId="504"/>
        </pc:sldMkLst>
      </pc:sldChg>
      <pc:sldChg chg="del">
        <pc:chgData name="NOEL Timothee (CLIMA)" userId="S::timothee.noel@ec.europa.eu::cbce63bb-07c4-4187-ac3f-b7c77a86ffd0" providerId="AD" clId="Web-{F87448EA-BE40-325A-F84B-527202454C53}" dt="2025-06-06T09:27:49.439" v="5"/>
        <pc:sldMkLst>
          <pc:docMk/>
          <pc:sldMk cId="830141370" sldId="505"/>
        </pc:sldMkLst>
      </pc:sldChg>
      <pc:sldChg chg="del">
        <pc:chgData name="NOEL Timothee (CLIMA)" userId="S::timothee.noel@ec.europa.eu::cbce63bb-07c4-4187-ac3f-b7c77a86ffd0" providerId="AD" clId="Web-{F87448EA-BE40-325A-F84B-527202454C53}" dt="2025-06-06T09:27:52.517" v="6"/>
        <pc:sldMkLst>
          <pc:docMk/>
          <pc:sldMk cId="4189487083" sldId="506"/>
        </pc:sldMkLst>
      </pc:sldChg>
      <pc:sldChg chg="del">
        <pc:chgData name="NOEL Timothee (CLIMA)" userId="S::timothee.noel@ec.europa.eu::cbce63bb-07c4-4187-ac3f-b7c77a86ffd0" providerId="AD" clId="Web-{F87448EA-BE40-325A-F84B-527202454C53}" dt="2025-06-06T09:27:56.580" v="9"/>
        <pc:sldMkLst>
          <pc:docMk/>
          <pc:sldMk cId="2168687712" sldId="556"/>
        </pc:sldMkLst>
      </pc:sldChg>
      <pc:sldChg chg="del">
        <pc:chgData name="NOEL Timothee (CLIMA)" userId="S::timothee.noel@ec.europa.eu::cbce63bb-07c4-4187-ac3f-b7c77a86ffd0" providerId="AD" clId="Web-{F87448EA-BE40-325A-F84B-527202454C53}" dt="2025-06-06T09:27:57.236" v="10"/>
        <pc:sldMkLst>
          <pc:docMk/>
          <pc:sldMk cId="1378512285" sldId="567"/>
        </pc:sldMkLst>
      </pc:sldChg>
      <pc:sldChg chg="del">
        <pc:chgData name="NOEL Timothee (CLIMA)" userId="S::timothee.noel@ec.europa.eu::cbce63bb-07c4-4187-ac3f-b7c77a86ffd0" providerId="AD" clId="Web-{F87448EA-BE40-325A-F84B-527202454C53}" dt="2025-06-06T09:27:57.783" v="11"/>
        <pc:sldMkLst>
          <pc:docMk/>
          <pc:sldMk cId="259881876" sldId="568"/>
        </pc:sldMkLst>
      </pc:sldChg>
      <pc:sldChg chg="del">
        <pc:chgData name="NOEL Timothee (CLIMA)" userId="S::timothee.noel@ec.europa.eu::cbce63bb-07c4-4187-ac3f-b7c77a86ffd0" providerId="AD" clId="Web-{F87448EA-BE40-325A-F84B-527202454C53}" dt="2025-06-06T09:27:59.517" v="13"/>
        <pc:sldMkLst>
          <pc:docMk/>
          <pc:sldMk cId="1354322491" sldId="570"/>
        </pc:sldMkLst>
      </pc:sldChg>
      <pc:sldChg chg="del">
        <pc:chgData name="NOEL Timothee (CLIMA)" userId="S::timothee.noel@ec.europa.eu::cbce63bb-07c4-4187-ac3f-b7c77a86ffd0" providerId="AD" clId="Web-{F87448EA-BE40-325A-F84B-527202454C53}" dt="2025-06-06T09:28:00.799" v="14"/>
        <pc:sldMkLst>
          <pc:docMk/>
          <pc:sldMk cId="1319065736" sldId="571"/>
        </pc:sldMkLst>
      </pc:sldChg>
      <pc:sldChg chg="del">
        <pc:chgData name="NOEL Timothee (CLIMA)" userId="S::timothee.noel@ec.europa.eu::cbce63bb-07c4-4187-ac3f-b7c77a86ffd0" providerId="AD" clId="Web-{F87448EA-BE40-325A-F84B-527202454C53}" dt="2025-06-06T09:28:01.283" v="15"/>
        <pc:sldMkLst>
          <pc:docMk/>
          <pc:sldMk cId="2827274871" sldId="572"/>
        </pc:sldMkLst>
      </pc:sldChg>
      <pc:sldChg chg="del">
        <pc:chgData name="NOEL Timothee (CLIMA)" userId="S::timothee.noel@ec.europa.eu::cbce63bb-07c4-4187-ac3f-b7c77a86ffd0" providerId="AD" clId="Web-{F87448EA-BE40-325A-F84B-527202454C53}" dt="2025-06-06T09:28:07.861" v="17"/>
        <pc:sldMkLst>
          <pc:docMk/>
          <pc:sldMk cId="2892300613" sldId="574"/>
        </pc:sldMkLst>
      </pc:sldChg>
      <pc:sldChg chg="del">
        <pc:chgData name="NOEL Timothee (CLIMA)" userId="S::timothee.noel@ec.europa.eu::cbce63bb-07c4-4187-ac3f-b7c77a86ffd0" providerId="AD" clId="Web-{F87448EA-BE40-325A-F84B-527202454C53}" dt="2025-06-06T09:27:44.595" v="3"/>
        <pc:sldMkLst>
          <pc:docMk/>
          <pc:sldMk cId="2488706358" sldId="580"/>
        </pc:sldMkLst>
      </pc:sldChg>
      <pc:sldChg chg="del">
        <pc:chgData name="NOEL Timothee (CLIMA)" userId="S::timothee.noel@ec.europa.eu::cbce63bb-07c4-4187-ac3f-b7c77a86ffd0" providerId="AD" clId="Web-{F87448EA-BE40-325A-F84B-527202454C53}" dt="2025-06-06T09:27:56.002" v="8"/>
        <pc:sldMkLst>
          <pc:docMk/>
          <pc:sldMk cId="2368209282" sldId="581"/>
        </pc:sldMkLst>
      </pc:sldChg>
      <pc:sldChg chg="del">
        <pc:chgData name="NOEL Timothee (CLIMA)" userId="S::timothee.noel@ec.europa.eu::cbce63bb-07c4-4187-ac3f-b7c77a86ffd0" providerId="AD" clId="Web-{F87448EA-BE40-325A-F84B-527202454C53}" dt="2025-06-06T09:27:58.111" v="12"/>
        <pc:sldMkLst>
          <pc:docMk/>
          <pc:sldMk cId="2925278259" sldId="582"/>
        </pc:sldMkLst>
      </pc:sldChg>
      <pc:sldChg chg="del">
        <pc:chgData name="NOEL Timothee (CLIMA)" userId="S::timothee.noel@ec.europa.eu::cbce63bb-07c4-4187-ac3f-b7c77a86ffd0" providerId="AD" clId="Web-{F87448EA-BE40-325A-F84B-527202454C53}" dt="2025-06-06T09:28:06.471" v="16"/>
        <pc:sldMkLst>
          <pc:docMk/>
          <pc:sldMk cId="3438777871" sldId="584"/>
        </pc:sldMkLst>
      </pc:sldChg>
      <pc:sldChg chg="del">
        <pc:chgData name="NOEL Timothee (CLIMA)" userId="S::timothee.noel@ec.europa.eu::cbce63bb-07c4-4187-ac3f-b7c77a86ffd0" providerId="AD" clId="Web-{F87448EA-BE40-325A-F84B-527202454C53}" dt="2025-06-06T09:27:55.189" v="7"/>
        <pc:sldMkLst>
          <pc:docMk/>
          <pc:sldMk cId="1434505216" sldId="594"/>
        </pc:sldMkLst>
      </pc:sldChg>
    </pc:docChg>
  </pc:docChgLst>
  <pc:docChgLst>
    <pc:chgData name="NOEL Timothee (CLIMA)" userId="S::timothee.noel@ec.europa.eu::cbce63bb-07c4-4187-ac3f-b7c77a86ffd0" providerId="AD" clId="Web-{539B7F1C-54B8-F925-B98D-4E9FAB31E0F0}"/>
    <pc:docChg chg="mod delSld modSld">
      <pc:chgData name="NOEL Timothee (CLIMA)" userId="S::timothee.noel@ec.europa.eu::cbce63bb-07c4-4187-ac3f-b7c77a86ffd0" providerId="AD" clId="Web-{539B7F1C-54B8-F925-B98D-4E9FAB31E0F0}" dt="2025-06-05T13:11:53.327" v="2"/>
      <pc:docMkLst>
        <pc:docMk/>
      </pc:docMkLst>
      <pc:sldChg chg="del">
        <pc:chgData name="NOEL Timothee (CLIMA)" userId="S::timothee.noel@ec.europa.eu::cbce63bb-07c4-4187-ac3f-b7c77a86ffd0" providerId="AD" clId="Web-{539B7F1C-54B8-F925-B98D-4E9FAB31E0F0}" dt="2025-06-05T13:11:53.327" v="2"/>
        <pc:sldMkLst>
          <pc:docMk/>
          <pc:sldMk cId="1105337078" sldId="596"/>
        </pc:sldMkLst>
      </pc:sldChg>
      <pc:sldChg chg="delSp">
        <pc:chgData name="NOEL Timothee (CLIMA)" userId="S::timothee.noel@ec.europa.eu::cbce63bb-07c4-4187-ac3f-b7c77a86ffd0" providerId="AD" clId="Web-{539B7F1C-54B8-F925-B98D-4E9FAB31E0F0}" dt="2025-06-05T13:11:14.185" v="0"/>
        <pc:sldMkLst>
          <pc:docMk/>
          <pc:sldMk cId="2322998857" sldId="599"/>
        </pc:sldMkLst>
        <pc:picChg chg="del">
          <ac:chgData name="NOEL Timothee (CLIMA)" userId="S::timothee.noel@ec.europa.eu::cbce63bb-07c4-4187-ac3f-b7c77a86ffd0" providerId="AD" clId="Web-{539B7F1C-54B8-F925-B98D-4E9FAB31E0F0}" dt="2025-06-05T13:11:14.185" v="0"/>
          <ac:picMkLst>
            <pc:docMk/>
            <pc:sldMk cId="2322998857" sldId="599"/>
            <ac:picMk id="6" creationId="{49BC187B-DA53-98FB-D0A0-EF7C09A41E95}"/>
          </ac:picMkLst>
        </pc:picChg>
      </pc:sldChg>
    </pc:docChg>
  </pc:docChgLst>
  <pc:docChgLst>
    <pc:chgData name="HEIJNEN Veerle (CLIMA)" userId="S::veerle.heijnen@ec.europa.eu::5bfef016-f994-46d0-a2f1-c08b5e7db767" providerId="AD" clId="Web-{500F7C6B-A713-55AB-F732-5420D6E41F0C}"/>
    <pc:docChg chg="modSld">
      <pc:chgData name="HEIJNEN Veerle (CLIMA)" userId="S::veerle.heijnen@ec.europa.eu::5bfef016-f994-46d0-a2f1-c08b5e7db767" providerId="AD" clId="Web-{500F7C6B-A713-55AB-F732-5420D6E41F0C}" dt="2025-06-05T07:22:40.472" v="0" actId="14100"/>
      <pc:docMkLst>
        <pc:docMk/>
      </pc:docMkLst>
      <pc:sldChg chg="modSp">
        <pc:chgData name="HEIJNEN Veerle (CLIMA)" userId="S::veerle.heijnen@ec.europa.eu::5bfef016-f994-46d0-a2f1-c08b5e7db767" providerId="AD" clId="Web-{500F7C6B-A713-55AB-F732-5420D6E41F0C}" dt="2025-06-05T07:22:40.472" v="0" actId="14100"/>
        <pc:sldMkLst>
          <pc:docMk/>
          <pc:sldMk cId="0" sldId="256"/>
        </pc:sldMkLst>
        <pc:spChg chg="mod">
          <ac:chgData name="HEIJNEN Veerle (CLIMA)" userId="S::veerle.heijnen@ec.europa.eu::5bfef016-f994-46d0-a2f1-c08b5e7db767" providerId="AD" clId="Web-{500F7C6B-A713-55AB-F732-5420D6E41F0C}" dt="2025-06-05T07:22:40.472" v="0" actId="14100"/>
          <ac:spMkLst>
            <pc:docMk/>
            <pc:sldMk cId="0" sldId="256"/>
            <ac:spMk id="6" creationId="{AE68706F-E58B-D844-F68A-2379B7D107A7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64D34D8-E3B4-F069-6ADD-F8D442E609B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2191E5-897D-1F21-6B64-C79FF3AD2E9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7E606C-77CD-45C1-9571-DE74CA837D88}" type="datetimeFigureOut">
              <a:rPr lang="en-IE" smtClean="0"/>
              <a:t>06/06/2025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903FA3-5DC7-AAE3-B405-7184FD6B12E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454CF8-DBD9-2EAE-C757-6C20B658552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A08B9C-ED77-41BB-BC53-D69EC8827C7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153203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page option 1"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675400-3E4A-4805-76D4-89E3DBA229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17486"/>
            <a:ext cx="2743200" cy="17252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algn="l"/>
            <a:r>
              <a:rPr lang="fr-BE"/>
              <a:t>DD/MM/YYYY</a:t>
            </a:r>
            <a:endParaRPr lang="en-IE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B290A50-B43D-A2B6-515F-75425256AC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040714"/>
            <a:ext cx="10515600" cy="1020337"/>
          </a:xfrm>
          <a:noFill/>
        </p:spPr>
        <p:txBody>
          <a:bodyPr>
            <a:noAutofit/>
          </a:bodyPr>
          <a:lstStyle>
            <a:lvl1pPr>
              <a:defRPr sz="8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a title</a:t>
            </a:r>
            <a:endParaRPr lang="en-IE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69D02D42-BA7D-84CC-873F-80F08362B35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0" y="4219575"/>
            <a:ext cx="4929188" cy="61118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600E4EF-7051-9AAC-2C78-0958FBC514BC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38199" y="5243158"/>
            <a:ext cx="3176847" cy="304616"/>
          </a:xfrm>
          <a:solidFill>
            <a:schemeClr val="accent5"/>
          </a:solidFill>
          <a:ln w="12700" cap="rnd">
            <a:noFill/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marL="0" indent="0">
              <a:buNone/>
              <a:defRPr sz="1600" b="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" name="Picture 2" descr="European Commission">
            <a:extLst>
              <a:ext uri="{FF2B5EF4-FFF2-40B4-BE49-F238E27FC236}">
                <a16:creationId xmlns:a16="http://schemas.microsoft.com/office/drawing/2014/main" id="{85D80D5D-B11B-B8B1-1D33-81E7377D595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3383" y="5738784"/>
            <a:ext cx="2544024" cy="9410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75015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 userDrawn="1">
          <p15:clr>
            <a:srgbClr val="FBAE40"/>
          </p15:clr>
        </p15:guide>
        <p15:guide id="4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ody text two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F6E74-65E4-088E-A627-F5CBCB9E0F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55706"/>
            <a:ext cx="5019675" cy="3271102"/>
          </a:xfrm>
          <a:noFill/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F39DED1-43B7-A54B-D3D7-54792E535D26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334125" y="1855706"/>
            <a:ext cx="5019675" cy="3271102"/>
          </a:xfrm>
          <a:noFill/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9416748-3994-A02A-B7BD-AC8272883D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6A56761B-AC86-49AF-4B3B-2CCCDB7A47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85691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ody text two column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F6E74-65E4-088E-A627-F5CBCB9E0F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55706"/>
            <a:ext cx="5019675" cy="3271102"/>
          </a:xfrm>
          <a:solidFill>
            <a:schemeClr val="tx2"/>
          </a:solidFill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C0E4D59-AF6A-8993-094A-5A4FED57EA3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334125" y="1855706"/>
            <a:ext cx="5019675" cy="3271102"/>
          </a:xfrm>
          <a:solidFill>
            <a:schemeClr val="tx2"/>
          </a:solidFill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C3588F2-1E00-50BC-0820-CB663EE971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7575C568-2951-1529-11F7-C12F1B067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94545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ody text two columns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0920A60-FD35-93DC-D952-15BAEF0C0BB5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838200" y="2029022"/>
            <a:ext cx="5019674" cy="460375"/>
          </a:xfrm>
          <a:solidFill>
            <a:schemeClr val="tx2"/>
          </a:solidFill>
          <a:ln w="12700" cap="rnd">
            <a:noFill/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72000" rIns="72000" bIns="72000"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F6E74-65E4-088E-A627-F5CBCB9E0F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724150"/>
            <a:ext cx="5019675" cy="2536008"/>
          </a:xfrm>
          <a:noFill/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6B8E071-31DF-2C06-04A9-3BC538CDA6CD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6334126" y="2029022"/>
            <a:ext cx="5019674" cy="460375"/>
          </a:xfrm>
          <a:solidFill>
            <a:schemeClr val="tx2"/>
          </a:solidFill>
          <a:ln w="12700" cap="rnd">
            <a:noFill/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72000" rIns="72000" bIns="72000"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18A63BF-772E-9151-C37F-6751BC1781DA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6334125" y="2724150"/>
            <a:ext cx="5019675" cy="2536008"/>
          </a:xfrm>
          <a:noFill/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0AA9BB-29EC-79EA-02CA-8452ADF649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1BA1A05-4F7E-D9F9-D094-9C9394F846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72981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ody text two columns with subtitle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B8270BF-EE76-A46D-95E0-FB617042099B}"/>
              </a:ext>
            </a:extLst>
          </p:cNvPr>
          <p:cNvSpPr>
            <a:spLocks/>
          </p:cNvSpPr>
          <p:nvPr/>
        </p:nvSpPr>
        <p:spPr>
          <a:xfrm>
            <a:off x="0" y="1487978"/>
            <a:ext cx="12192000" cy="537002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0920A60-FD35-93DC-D952-15BAEF0C0BB5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838200" y="2029022"/>
            <a:ext cx="5019674" cy="460375"/>
          </a:xfrm>
          <a:solidFill>
            <a:schemeClr val="accent5"/>
          </a:solidFill>
          <a:ln w="12700" cap="rnd">
            <a:noFill/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72000" rIns="72000" bIns="72000">
            <a:no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F6E74-65E4-088E-A627-F5CBCB9E0F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724150"/>
            <a:ext cx="5019675" cy="2536008"/>
          </a:xfrm>
          <a:noFill/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6B8E071-31DF-2C06-04A9-3BC538CDA6CD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6334126" y="2029022"/>
            <a:ext cx="5019674" cy="460375"/>
          </a:xfrm>
          <a:solidFill>
            <a:schemeClr val="accent5"/>
          </a:solidFill>
          <a:ln w="12700" cap="rnd">
            <a:noFill/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72000" rIns="72000" bIns="72000">
            <a:no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18A63BF-772E-9151-C37F-6751BC1781DA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6334125" y="2724150"/>
            <a:ext cx="5019675" cy="2536008"/>
          </a:xfrm>
          <a:noFill/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7262511B-BA2E-7984-66D6-B5152DA09D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pic>
        <p:nvPicPr>
          <p:cNvPr id="11" name="Picture 10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DB557BE9-B8DC-E601-A0F8-16CD84F918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EFAC7B2-2467-A72A-9F8B-CBD0FB0D8C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12" name="Footer Placeholder 8">
            <a:extLst>
              <a:ext uri="{FF2B5EF4-FFF2-40B4-BE49-F238E27FC236}">
                <a16:creationId xmlns:a16="http://schemas.microsoft.com/office/drawing/2014/main" id="{D838E642-5C12-54DE-94A0-3EDA044A54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236665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ody text two columns colu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ECCFB38-4E5F-126B-A212-3CBD911F983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1487978"/>
            <a:ext cx="12192000" cy="537002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F6E74-65E4-088E-A627-F5CBCB9E0F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587083"/>
            <a:ext cx="4670502" cy="2899317"/>
          </a:xfrm>
          <a:noFill/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36259F-C7F8-D963-3DFD-92239B4D3F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587083"/>
            <a:ext cx="5181600" cy="2899317"/>
          </a:xfrm>
          <a:noFill/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02BBC44B-821F-21ED-8464-03E5216981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pic>
        <p:nvPicPr>
          <p:cNvPr id="9" name="Picture 8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22B46DA4-CDDE-5119-2E5E-AD549E681C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A321162-C08B-5D98-4E1F-FE50C321D8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10" name="Footer Placeholder 8">
            <a:extLst>
              <a:ext uri="{FF2B5EF4-FFF2-40B4-BE49-F238E27FC236}">
                <a16:creationId xmlns:a16="http://schemas.microsoft.com/office/drawing/2014/main" id="{75400899-1203-EA20-07C6-EFFB182F41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16760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ody text three column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F6E74-65E4-088E-A627-F5CBCB9E0F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89056"/>
            <a:ext cx="3055070" cy="3299381"/>
          </a:xfrm>
          <a:solidFill>
            <a:schemeClr val="tx2"/>
          </a:solidFill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1A8786C-FCBD-3783-706E-0CBF5B0343E3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629467" y="1989056"/>
            <a:ext cx="3056400" cy="3299381"/>
          </a:xfrm>
          <a:solidFill>
            <a:schemeClr val="tx2"/>
          </a:solidFill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4DC31AC-D39C-A8A3-ED76-D3399E224DE3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8297400" y="1989056"/>
            <a:ext cx="3056400" cy="3299381"/>
          </a:xfrm>
          <a:solidFill>
            <a:schemeClr val="tx2"/>
          </a:solidFill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D635DEE-A882-2487-2337-D6BB66A7AF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6" name="Footer Placeholder 8">
            <a:extLst>
              <a:ext uri="{FF2B5EF4-FFF2-40B4-BE49-F238E27FC236}">
                <a16:creationId xmlns:a16="http://schemas.microsoft.com/office/drawing/2014/main" id="{440D1373-D055-D2EC-8197-171DDBDADD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017306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ody text three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F6E74-65E4-088E-A627-F5CBCB9E0F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89056"/>
            <a:ext cx="3055070" cy="3299381"/>
          </a:xfrm>
        </p:spPr>
        <p:txBody>
          <a:bodyPr>
            <a:noAutofit/>
          </a:bodyPr>
          <a:lstStyle>
            <a:lvl1pPr marL="0" indent="0">
              <a:buClr>
                <a:schemeClr val="tx2"/>
              </a:buClr>
              <a:buSzPct val="150000"/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FF39438-760E-ED2B-8243-319A5EF04778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568465" y="1989055"/>
            <a:ext cx="3055070" cy="3299381"/>
          </a:xfrm>
        </p:spPr>
        <p:txBody>
          <a:bodyPr>
            <a:noAutofit/>
          </a:bodyPr>
          <a:lstStyle>
            <a:lvl1pPr marL="0" indent="0">
              <a:buClr>
                <a:schemeClr val="tx2"/>
              </a:buClr>
              <a:buSzPct val="150000"/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FA7DAD-79FF-9241-7523-B9F28613FB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2284C9D-0459-8584-A6B3-FFE83837141D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8298730" y="1989055"/>
            <a:ext cx="3055070" cy="3299381"/>
          </a:xfrm>
        </p:spPr>
        <p:txBody>
          <a:bodyPr>
            <a:noAutofit/>
          </a:bodyPr>
          <a:lstStyle>
            <a:lvl1pPr marL="0" indent="0">
              <a:buClr>
                <a:schemeClr val="tx2"/>
              </a:buClr>
              <a:buSzPct val="150000"/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9454014D-FC40-DABB-5F97-62E05A376F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724403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ody text three columns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9E2655-E9DF-246B-F4FD-D62B2B37A4B3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838200" y="2029022"/>
            <a:ext cx="3045644" cy="460375"/>
          </a:xfrm>
          <a:solidFill>
            <a:schemeClr val="tx2"/>
          </a:solidFill>
          <a:ln w="12700" cap="rnd">
            <a:noFill/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72000" rIns="72000" bIns="72000"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1C7A71E-B4AA-350C-C619-6CD926C5FB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90199"/>
            <a:ext cx="3045644" cy="2598238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B64B145-4048-55E1-B2E9-6B27CC0E5870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4586925" y="2010169"/>
            <a:ext cx="3132055" cy="460375"/>
          </a:xfrm>
          <a:solidFill>
            <a:schemeClr val="tx2"/>
          </a:solidFill>
          <a:ln w="12700" cap="rnd">
            <a:noFill/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72000" rIns="72000" bIns="72000"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56044468-6F92-BCD9-357B-E33281665606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586926" y="2690199"/>
            <a:ext cx="3132055" cy="2598238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E2839C1-28EB-C84A-8FE0-1EB86DE1BDEE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8422064" y="2029022"/>
            <a:ext cx="3045644" cy="460375"/>
          </a:xfrm>
          <a:solidFill>
            <a:schemeClr val="tx2"/>
          </a:solidFill>
          <a:ln w="12700" cap="rnd">
            <a:noFill/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72000" rIns="72000" bIns="72000"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A1E8E11D-2B2A-C5C5-EFFC-16D798510576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8422064" y="2690199"/>
            <a:ext cx="3045644" cy="2598238"/>
          </a:xfrm>
        </p:spPr>
        <p:txBody>
          <a:bodyPr>
            <a:noAutofit/>
          </a:bodyPr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2761D88-1D18-A805-8D96-5BEBFEFE21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C4BB2291-2147-D1C0-AB46-6D3DE9C2DA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201717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text and image coloured backgroun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2" cy="816904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F9DE773-46A1-EE6A-D3DF-FC96DCA4C7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47851"/>
            <a:ext cx="4670502" cy="3638549"/>
          </a:xfrm>
          <a:noFill/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6CC71E5-FBEB-2751-9FF1-D81B32C5D66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50002" y="1825625"/>
            <a:ext cx="5003800" cy="3638550"/>
          </a:xfrm>
          <a:solidFill>
            <a:schemeClr val="tx2"/>
          </a:solidFill>
          <a:ln w="76200">
            <a:noFill/>
          </a:ln>
          <a:effectLst/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pic>
        <p:nvPicPr>
          <p:cNvPr id="6" name="Picture 5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93834467-B58A-08E2-AA0A-DB1D50F360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pic>
        <p:nvPicPr>
          <p:cNvPr id="5" name="Picture 4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570F0233-3DB4-DD9F-5F0F-396910702D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A4DF5A1-9706-DCB7-1601-51D0F26AEF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FB7DFF0-1C84-8F6C-0408-2B15151261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256195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text and image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2" cy="816904"/>
          </a:xfrm>
        </p:spPr>
        <p:txBody>
          <a:bodyPr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A9BD169-F6A4-2E23-F2D4-B7DED1FC99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47851"/>
            <a:ext cx="4670502" cy="3638549"/>
          </a:xfrm>
          <a:noFill/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6CC71E5-FBEB-2751-9FF1-D81B32C5D66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50002" y="1825625"/>
            <a:ext cx="5003800" cy="3638550"/>
          </a:xfrm>
          <a:solidFill>
            <a:schemeClr val="tx2"/>
          </a:solidFill>
          <a:ln w="76200">
            <a:noFill/>
          </a:ln>
          <a:effectLst/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0C2FD4-3B80-FE70-83EA-C9956AF116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B7624A9B-CC72-EEB9-2AE2-FDB9629A09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859237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pag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5;p31">
            <a:extLst>
              <a:ext uri="{FF2B5EF4-FFF2-40B4-BE49-F238E27FC236}">
                <a16:creationId xmlns:a16="http://schemas.microsoft.com/office/drawing/2014/main" id="{D3CADB7B-43FA-62FF-A4B3-5E073752114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0" y="1981200"/>
            <a:ext cx="12192000" cy="48767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10E61F-C8F9-4190-1EE4-9217CF0F1D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594518"/>
            <a:ext cx="10515600" cy="1068400"/>
          </a:xfrm>
          <a:solidFill>
            <a:schemeClr val="bg1"/>
          </a:solidFill>
        </p:spPr>
        <p:txBody>
          <a:bodyPr lIns="144000" tIns="144000" rIns="144000" bIns="144000" anchor="b">
            <a:noAutofit/>
          </a:bodyPr>
          <a:lstStyle>
            <a:lvl1pPr>
              <a:defRPr sz="8800"/>
            </a:lvl1pPr>
          </a:lstStyle>
          <a:p>
            <a:r>
              <a:rPr lang="en-US"/>
              <a:t>Click to add a title</a:t>
            </a:r>
            <a:endParaRPr lang="en-IE"/>
          </a:p>
        </p:txBody>
      </p:sp>
      <p:sp>
        <p:nvSpPr>
          <p:cNvPr id="6" name="Content Placeholder 14">
            <a:extLst>
              <a:ext uri="{FF2B5EF4-FFF2-40B4-BE49-F238E27FC236}">
                <a16:creationId xmlns:a16="http://schemas.microsoft.com/office/drawing/2014/main" id="{F041A8C2-E23F-3F85-E8AE-2AEEB496419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0" y="2942564"/>
            <a:ext cx="4929188" cy="611188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A red dotted line with a couple of people&#10;&#10;Description automatically generated with medium confidence" hidden="1">
            <a:extLst>
              <a:ext uri="{FF2B5EF4-FFF2-40B4-BE49-F238E27FC236}">
                <a16:creationId xmlns:a16="http://schemas.microsoft.com/office/drawing/2014/main" id="{95398073-E69B-2867-360F-504F7007FD0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red dotted line with a couple of people&#10;&#10;Description automatically generated with medium confidence" hidden="1">
            <a:extLst>
              <a:ext uri="{FF2B5EF4-FFF2-40B4-BE49-F238E27FC236}">
                <a16:creationId xmlns:a16="http://schemas.microsoft.com/office/drawing/2014/main" id="{6437CF6F-3079-899D-F025-61C0BCD596A4}"/>
              </a:ext>
            </a:extLst>
          </p:cNvPr>
          <p:cNvPicPr/>
          <p:nvPr userDrawn="1"/>
        </p:nvPicPr>
        <p:blipFill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European Commission">
            <a:extLst>
              <a:ext uri="{FF2B5EF4-FFF2-40B4-BE49-F238E27FC236}">
                <a16:creationId xmlns:a16="http://schemas.microsoft.com/office/drawing/2014/main" id="{97034CB8-2B4A-3519-77AF-1512D68F2797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0664" y="174518"/>
            <a:ext cx="2544024" cy="9158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395979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text and 4 images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2" cy="81690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Google Shape;91;p33">
            <a:extLst>
              <a:ext uri="{FF2B5EF4-FFF2-40B4-BE49-F238E27FC236}">
                <a16:creationId xmlns:a16="http://schemas.microsoft.com/office/drawing/2014/main" id="{A9F38C94-2545-ED67-4909-C5A475FCF803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3538332" y="2197664"/>
            <a:ext cx="2461591" cy="163815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0" name="Google Shape;95;p33">
            <a:extLst>
              <a:ext uri="{FF2B5EF4-FFF2-40B4-BE49-F238E27FC236}">
                <a16:creationId xmlns:a16="http://schemas.microsoft.com/office/drawing/2014/main" id="{45EC68E1-18F5-04CB-00B3-F8948F3B4F18}"/>
              </a:ext>
            </a:extLst>
          </p:cNvPr>
          <p:cNvSpPr>
            <a:spLocks noGrp="1"/>
          </p:cNvSpPr>
          <p:nvPr>
            <p:ph type="pic" idx="5"/>
          </p:nvPr>
        </p:nvSpPr>
        <p:spPr>
          <a:xfrm>
            <a:off x="6161035" y="2197663"/>
            <a:ext cx="2461593" cy="163815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0A4763F-1C9A-B628-1609-DA5C75C90F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02758" y="2197100"/>
            <a:ext cx="2519363" cy="16383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Google Shape;91;p33">
            <a:extLst>
              <a:ext uri="{FF2B5EF4-FFF2-40B4-BE49-F238E27FC236}">
                <a16:creationId xmlns:a16="http://schemas.microsoft.com/office/drawing/2014/main" id="{0AB5F208-A96D-CEBC-874F-7B719FD86FEB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3538332" y="4031391"/>
            <a:ext cx="2461591" cy="163815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7" name="Google Shape;95;p33">
            <a:extLst>
              <a:ext uri="{FF2B5EF4-FFF2-40B4-BE49-F238E27FC236}">
                <a16:creationId xmlns:a16="http://schemas.microsoft.com/office/drawing/2014/main" id="{0AC28D44-5B34-89F9-D8AB-62E99E380E36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161035" y="4031390"/>
            <a:ext cx="2461593" cy="163815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14095A4F-385F-CF4A-5E10-E3628D85F6C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2758" y="4030827"/>
            <a:ext cx="2519363" cy="16383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092A6C90-A6CE-C107-4350-7906F5FDD7F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839" y="2197100"/>
            <a:ext cx="2519363" cy="16383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FA45C4F8-1803-A72B-10DF-5927ABF6E40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8839" y="4030827"/>
            <a:ext cx="2519363" cy="16383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F9C7B51-3F16-5ABF-3BE2-AA17BD10DB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F256C38A-CD2B-89BF-A117-9ED92151C6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047276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big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72;p30">
            <a:extLst>
              <a:ext uri="{FF2B5EF4-FFF2-40B4-BE49-F238E27FC236}">
                <a16:creationId xmlns:a16="http://schemas.microsoft.com/office/drawing/2014/main" id="{252B282C-4F3C-02C6-86A1-F51B8A650847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0" y="1"/>
            <a:ext cx="5388429" cy="6857999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6457" y="589047"/>
            <a:ext cx="7587343" cy="717240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03EC882-6BB1-D514-72D9-A7D3FAE8C698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3766457" y="1895333"/>
            <a:ext cx="7587342" cy="3845577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8">
            <a:extLst>
              <a:ext uri="{FF2B5EF4-FFF2-40B4-BE49-F238E27FC236}">
                <a16:creationId xmlns:a16="http://schemas.microsoft.com/office/drawing/2014/main" id="{E7AFEC3F-1C21-3132-B967-9F0F25A560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02728" y="62689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159177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big photo coloured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72;p30">
            <a:extLst>
              <a:ext uri="{FF2B5EF4-FFF2-40B4-BE49-F238E27FC236}">
                <a16:creationId xmlns:a16="http://schemas.microsoft.com/office/drawing/2014/main" id="{252B282C-4F3C-02C6-86A1-F51B8A650847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0" y="1"/>
            <a:ext cx="5388429" cy="6857999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2F83483-47D9-4712-A8D7-6CBF61775821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125185" y="6162533"/>
            <a:ext cx="6090558" cy="390667"/>
          </a:xfrm>
          <a:solidFill>
            <a:schemeClr val="bg1"/>
          </a:solidFill>
        </p:spPr>
        <p:txBody>
          <a:bodyPr anchor="ctr">
            <a:noAutofit/>
          </a:bodyPr>
          <a:lstStyle>
            <a:lvl1pPr marL="0" indent="0">
              <a:buNone/>
              <a:defRPr sz="1800" i="1"/>
            </a:lvl1pPr>
          </a:lstStyle>
          <a:p>
            <a:pPr lvl="0"/>
            <a:r>
              <a:rPr lang="en-US"/>
              <a:t>Click to edit Master text styles (caption)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5743" y="589047"/>
            <a:ext cx="5138057" cy="717240"/>
          </a:xfrm>
          <a:solidFill>
            <a:schemeClr val="bg1"/>
          </a:solidFill>
        </p:spPr>
        <p:txBody>
          <a:bodyPr lIns="72000" tIns="72000" rIns="72000" bIns="72000">
            <a:noAutofit/>
          </a:bodyPr>
          <a:lstStyle>
            <a:lvl1pPr>
              <a:defRPr sz="4400">
                <a:solidFill>
                  <a:schemeClr val="bg1"/>
                </a:solidFill>
                <a:highlight>
                  <a:srgbClr val="003399"/>
                </a:highlight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03EC882-6BB1-D514-72D9-A7D3FAE8C698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215743" y="1895333"/>
            <a:ext cx="5138056" cy="3845577"/>
          </a:xfrm>
          <a:solidFill>
            <a:schemeClr val="bg1"/>
          </a:solidFill>
        </p:spPr>
        <p:txBody>
          <a:bodyPr>
            <a:noAutofit/>
          </a:bodyPr>
          <a:lstStyle>
            <a:lvl1pPr marL="0" indent="0">
              <a:buClr>
                <a:schemeClr val="tx2"/>
              </a:buClr>
              <a:buSzPct val="150000"/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7724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big photo coloured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2F035CA-6728-7746-C9FC-81382094BF06}"/>
              </a:ext>
            </a:extLst>
          </p:cNvPr>
          <p:cNvSpPr/>
          <p:nvPr/>
        </p:nvSpPr>
        <p:spPr>
          <a:xfrm>
            <a:off x="5388429" y="0"/>
            <a:ext cx="6803571" cy="6857999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Google Shape;72;p30">
            <a:extLst>
              <a:ext uri="{FF2B5EF4-FFF2-40B4-BE49-F238E27FC236}">
                <a16:creationId xmlns:a16="http://schemas.microsoft.com/office/drawing/2014/main" id="{252B282C-4F3C-02C6-86A1-F51B8A650847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0" y="1"/>
            <a:ext cx="5388429" cy="6857999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DE701F0-97E6-7792-DA18-AD6E08BC874A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125185" y="6162533"/>
            <a:ext cx="6090558" cy="390667"/>
          </a:xfrm>
          <a:solidFill>
            <a:schemeClr val="bg1"/>
          </a:solidFill>
        </p:spPr>
        <p:txBody>
          <a:bodyPr anchor="ctr">
            <a:noAutofit/>
          </a:bodyPr>
          <a:lstStyle>
            <a:lvl1pPr marL="0" indent="0">
              <a:buNone/>
              <a:defRPr sz="1800" i="1"/>
            </a:lvl1pPr>
          </a:lstStyle>
          <a:p>
            <a:pPr lvl="0"/>
            <a:r>
              <a:rPr lang="en-US"/>
              <a:t>Click to edit Master text styles (caption)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5743" y="589046"/>
            <a:ext cx="5138057" cy="1000267"/>
          </a:xfrm>
          <a:noFill/>
        </p:spPr>
        <p:txBody>
          <a:bodyPr lIns="72000" tIns="72000" rIns="72000" bIns="72000">
            <a:noAutofit/>
          </a:bodyPr>
          <a:lstStyle>
            <a:lvl1pPr>
              <a:defRPr sz="4400">
                <a:solidFill>
                  <a:schemeClr val="tx2"/>
                </a:solidFill>
                <a:highlight>
                  <a:srgbClr val="FFD34E"/>
                </a:highlight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03EC882-6BB1-D514-72D9-A7D3FAE8C698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215743" y="1895333"/>
            <a:ext cx="5138056" cy="3845577"/>
          </a:xfrm>
          <a:noFill/>
        </p:spPr>
        <p:txBody>
          <a:bodyPr>
            <a:noAutofit/>
          </a:bodyPr>
          <a:lstStyle>
            <a:lvl1pPr marL="0" indent="0">
              <a:buClr>
                <a:schemeClr val="bg1"/>
              </a:buClr>
              <a:buSzPct val="150000"/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F07C9B7E-A9F7-E74E-8B7F-3BB737CA39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pic>
        <p:nvPicPr>
          <p:cNvPr id="9" name="Picture 8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B7786630-3DC2-B1C3-65DD-397E446197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2073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in 2 columns and big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72;p30">
            <a:extLst>
              <a:ext uri="{FF2B5EF4-FFF2-40B4-BE49-F238E27FC236}">
                <a16:creationId xmlns:a16="http://schemas.microsoft.com/office/drawing/2014/main" id="{252B282C-4F3C-02C6-86A1-F51B8A650847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7773642" y="0"/>
            <a:ext cx="4418358" cy="6857999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78936A4-CDCB-C345-F71F-92F2A35F2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1067"/>
            <a:ext cx="7915275" cy="717240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FE590DB-1C31-60F0-D6F8-A1706796115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8200" y="1833753"/>
            <a:ext cx="2974761" cy="3638550"/>
          </a:xfrm>
          <a:noFill/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94C5D68-6EAE-4A7A-7185-241C6CF3B9BB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4305921" y="1833753"/>
            <a:ext cx="2974761" cy="3638550"/>
          </a:xfrm>
          <a:noFill/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 descr="A blue flag with yellow stars&#10;&#10;Description automatically generated">
            <a:extLst>
              <a:ext uri="{FF2B5EF4-FFF2-40B4-BE49-F238E27FC236}">
                <a16:creationId xmlns:a16="http://schemas.microsoft.com/office/drawing/2014/main" id="{901A7271-B7CF-4C49-1423-D7CA7ECEF2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6063" cy="762106"/>
          </a:xfrm>
          <a:prstGeom prst="rect">
            <a:avLst/>
          </a:prstGeom>
        </p:spPr>
      </p:pic>
      <p:pic>
        <p:nvPicPr>
          <p:cNvPr id="5" name="Picture 4" descr="A blue flag with yellow stars&#10;&#10;Description automatically generated">
            <a:extLst>
              <a:ext uri="{FF2B5EF4-FFF2-40B4-BE49-F238E27FC236}">
                <a16:creationId xmlns:a16="http://schemas.microsoft.com/office/drawing/2014/main" id="{C0DCEE1B-27AC-37B6-7683-71F823E43E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6063" cy="762106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397D846-EECB-7092-C88A-21E2250BDE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296A4E82-A1A1-EFC7-7768-E6DDC71C43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559539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hotos and three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41187F8-6993-4E2B-6622-C25429339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2" cy="816904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E" sz="4400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Google Shape;72;p30">
            <a:extLst>
              <a:ext uri="{FF2B5EF4-FFF2-40B4-BE49-F238E27FC236}">
                <a16:creationId xmlns:a16="http://schemas.microsoft.com/office/drawing/2014/main" id="{252B282C-4F3C-02C6-86A1-F51B8A650847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872591" y="1571394"/>
            <a:ext cx="3008502" cy="2763002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3FA7EE-FB05-1C4E-138A-F50BCF45EEC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73125" y="4591050"/>
            <a:ext cx="3008313" cy="1103313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Google Shape;72;p30">
            <a:extLst>
              <a:ext uri="{FF2B5EF4-FFF2-40B4-BE49-F238E27FC236}">
                <a16:creationId xmlns:a16="http://schemas.microsoft.com/office/drawing/2014/main" id="{463AB235-233D-D0DB-E16C-CB9366541FFD}"/>
              </a:ext>
            </a:extLst>
          </p:cNvPr>
          <p:cNvSpPr>
            <a:spLocks noGrp="1"/>
          </p:cNvSpPr>
          <p:nvPr>
            <p:ph type="pic" idx="27"/>
          </p:nvPr>
        </p:nvSpPr>
        <p:spPr>
          <a:xfrm>
            <a:off x="4608944" y="1571394"/>
            <a:ext cx="3008502" cy="2763002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321AD6DD-14BD-E044-8AD7-2881DB89182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609133" y="4611671"/>
            <a:ext cx="3008313" cy="1103313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Google Shape;72;p30">
            <a:extLst>
              <a:ext uri="{FF2B5EF4-FFF2-40B4-BE49-F238E27FC236}">
                <a16:creationId xmlns:a16="http://schemas.microsoft.com/office/drawing/2014/main" id="{18BFCAC6-D624-8622-7879-6E32A21B7DBA}"/>
              </a:ext>
            </a:extLst>
          </p:cNvPr>
          <p:cNvSpPr>
            <a:spLocks noGrp="1"/>
          </p:cNvSpPr>
          <p:nvPr>
            <p:ph type="pic" idx="28"/>
          </p:nvPr>
        </p:nvSpPr>
        <p:spPr>
          <a:xfrm>
            <a:off x="8345298" y="1571394"/>
            <a:ext cx="3008502" cy="2763002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12415A3E-5C31-4007-8208-34FF613FDA4D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345487" y="4611671"/>
            <a:ext cx="3008313" cy="1103313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3314E959-31F1-870D-FAE7-99D8E63330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6" name="Footer Placeholder 8">
            <a:extLst>
              <a:ext uri="{FF2B5EF4-FFF2-40B4-BE49-F238E27FC236}">
                <a16:creationId xmlns:a16="http://schemas.microsoft.com/office/drawing/2014/main" id="{F6ADE38F-D638-BFB1-E702-D0F6D0CB01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284891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hotos and three coloured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41187F8-6993-4E2B-6622-C25429339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2" cy="816904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E" sz="4400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Google Shape;72;p30">
            <a:extLst>
              <a:ext uri="{FF2B5EF4-FFF2-40B4-BE49-F238E27FC236}">
                <a16:creationId xmlns:a16="http://schemas.microsoft.com/office/drawing/2014/main" id="{252B282C-4F3C-02C6-86A1-F51B8A650847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872591" y="1571394"/>
            <a:ext cx="3008502" cy="2763002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3FA7EE-FB05-1C4E-138A-F50BCF45EEC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73125" y="4591050"/>
            <a:ext cx="3008313" cy="1103313"/>
          </a:xfrm>
          <a:solidFill>
            <a:schemeClr val="tx2"/>
          </a:solidFill>
        </p:spPr>
        <p:txBody>
          <a:bodyPr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Google Shape;72;p30">
            <a:extLst>
              <a:ext uri="{FF2B5EF4-FFF2-40B4-BE49-F238E27FC236}">
                <a16:creationId xmlns:a16="http://schemas.microsoft.com/office/drawing/2014/main" id="{463AB235-233D-D0DB-E16C-CB9366541FFD}"/>
              </a:ext>
            </a:extLst>
          </p:cNvPr>
          <p:cNvSpPr>
            <a:spLocks noGrp="1"/>
          </p:cNvSpPr>
          <p:nvPr>
            <p:ph type="pic" idx="27"/>
          </p:nvPr>
        </p:nvSpPr>
        <p:spPr>
          <a:xfrm>
            <a:off x="4608944" y="1571394"/>
            <a:ext cx="3008502" cy="2763002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321AD6DD-14BD-E044-8AD7-2881DB89182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609133" y="4611671"/>
            <a:ext cx="3008313" cy="1103313"/>
          </a:xfrm>
          <a:solidFill>
            <a:schemeClr val="tx2"/>
          </a:solidFill>
        </p:spPr>
        <p:txBody>
          <a:bodyPr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Google Shape;72;p30">
            <a:extLst>
              <a:ext uri="{FF2B5EF4-FFF2-40B4-BE49-F238E27FC236}">
                <a16:creationId xmlns:a16="http://schemas.microsoft.com/office/drawing/2014/main" id="{18BFCAC6-D624-8622-7879-6E32A21B7DBA}"/>
              </a:ext>
            </a:extLst>
          </p:cNvPr>
          <p:cNvSpPr>
            <a:spLocks noGrp="1"/>
          </p:cNvSpPr>
          <p:nvPr>
            <p:ph type="pic" idx="28"/>
          </p:nvPr>
        </p:nvSpPr>
        <p:spPr>
          <a:xfrm>
            <a:off x="8345298" y="1571394"/>
            <a:ext cx="3008502" cy="2763002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12415A3E-5C31-4007-8208-34FF613FDA4D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345487" y="4611671"/>
            <a:ext cx="3008313" cy="1103313"/>
          </a:xfrm>
          <a:solidFill>
            <a:schemeClr val="tx2"/>
          </a:solidFill>
        </p:spPr>
        <p:txBody>
          <a:bodyPr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52517C-B46F-A98F-0643-A97107DEC7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2" name="Footer Placeholder 8">
            <a:extLst>
              <a:ext uri="{FF2B5EF4-FFF2-40B4-BE49-F238E27FC236}">
                <a16:creationId xmlns:a16="http://schemas.microsoft.com/office/drawing/2014/main" id="{2D6F6E54-ED8F-C9DE-9355-5B2E347C24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21836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a coloured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30C1291-4A16-4E7F-D6F2-0662C6CCE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6904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Google Shape;72;p30">
            <a:extLst>
              <a:ext uri="{FF2B5EF4-FFF2-40B4-BE49-F238E27FC236}">
                <a16:creationId xmlns:a16="http://schemas.microsoft.com/office/drawing/2014/main" id="{252B282C-4F3C-02C6-86A1-F51B8A650847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838200" y="1706136"/>
            <a:ext cx="4840275" cy="3463179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21CCFCC-12CB-E276-21C2-DAA2C8D36EC9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6393779" y="1706137"/>
            <a:ext cx="4960021" cy="3463178"/>
          </a:xfrm>
          <a:solidFill>
            <a:schemeClr val="tx2"/>
          </a:solidFill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9240A71C-FBDC-ABE7-AF08-221E5E6295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5" name="Footer Placeholder 8">
            <a:extLst>
              <a:ext uri="{FF2B5EF4-FFF2-40B4-BE49-F238E27FC236}">
                <a16:creationId xmlns:a16="http://schemas.microsoft.com/office/drawing/2014/main" id="{C1FACF7A-9967-0A10-F75B-7E70FCAB2B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305228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positiv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3559404-34AB-2AB1-76B4-CB85000D6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816904"/>
            <a:ext cx="10515600" cy="816904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012AF7B-3A7E-8763-817E-DD321C64A6B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238038" cy="6858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8A2B82B-3461-6DA2-3E41-F3AC8139182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0" y="994438"/>
            <a:ext cx="6096000" cy="4521200"/>
          </a:xfrm>
          <a:solidFill>
            <a:schemeClr val="tx2"/>
          </a:solidFill>
        </p:spPr>
        <p:txBody>
          <a:bodyPr lIns="504000" anchor="ctr">
            <a:noAutofit/>
          </a:bodyPr>
          <a:lstStyle>
            <a:lvl1pPr marL="0" indent="0">
              <a:buNone/>
              <a:defRPr/>
            </a:lvl1pPr>
            <a:lvl2pPr marL="457200" indent="0">
              <a:buNone/>
              <a:defRPr lang="en-US" sz="2400" b="1" i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Google Shape;66;p29" descr="Quote">
            <a:extLst>
              <a:ext uri="{FF2B5EF4-FFF2-40B4-BE49-F238E27FC236}">
                <a16:creationId xmlns:a16="http://schemas.microsoft.com/office/drawing/2014/main" id="{2BA61D73-E039-6C69-A4A9-27D86CB30D1D}"/>
              </a:ext>
            </a:extLst>
          </p:cNvPr>
          <p:cNvPicPr preferRelativeResize="0"/>
          <p:nvPr/>
        </p:nvPicPr>
        <p:blipFill rotWithShape="1">
          <a:blip r:embed="rId2">
            <a:alphaModFix/>
            <a:biLevel thresh="50000"/>
          </a:blip>
          <a:srcRect/>
          <a:stretch/>
        </p:blipFill>
        <p:spPr>
          <a:xfrm rot="10800000">
            <a:off x="5349220" y="5138020"/>
            <a:ext cx="989729" cy="989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blue flag with yellow stars&#10;&#10;Description automatically generated">
            <a:extLst>
              <a:ext uri="{FF2B5EF4-FFF2-40B4-BE49-F238E27FC236}">
                <a16:creationId xmlns:a16="http://schemas.microsoft.com/office/drawing/2014/main" id="{BE2FFB7F-6A6F-E203-E2CE-AAC503E40F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6063" cy="762106"/>
          </a:xfrm>
          <a:prstGeom prst="rect">
            <a:avLst/>
          </a:prstGeom>
        </p:spPr>
      </p:pic>
      <p:pic>
        <p:nvPicPr>
          <p:cNvPr id="5" name="Google Shape;66;p29" descr="Quote">
            <a:extLst>
              <a:ext uri="{FF2B5EF4-FFF2-40B4-BE49-F238E27FC236}">
                <a16:creationId xmlns:a16="http://schemas.microsoft.com/office/drawing/2014/main" id="{D61A7912-F509-F977-C8A3-05B55096DDA4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  <a:biLevel thresh="50000"/>
          </a:blip>
          <a:srcRect/>
          <a:stretch/>
        </p:blipFill>
        <p:spPr>
          <a:xfrm rot="10800000">
            <a:off x="5349220" y="5138020"/>
            <a:ext cx="989729" cy="989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A blue flag with yellow stars&#10;&#10;Description automatically generated">
            <a:extLst>
              <a:ext uri="{FF2B5EF4-FFF2-40B4-BE49-F238E27FC236}">
                <a16:creationId xmlns:a16="http://schemas.microsoft.com/office/drawing/2014/main" id="{519F3A2E-810F-F3DF-534B-DFE8563EDC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6063" cy="762106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C0BD146-26A9-B2E3-790A-137432E699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2" name="Footer Placeholder 8">
            <a:extLst>
              <a:ext uri="{FF2B5EF4-FFF2-40B4-BE49-F238E27FC236}">
                <a16:creationId xmlns:a16="http://schemas.microsoft.com/office/drawing/2014/main" id="{3E557AF9-465E-61C3-8C33-29231AE45B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513491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egativ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16039EEF-B8E6-4383-4827-068F0611752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238038" cy="6858000"/>
          </a:xfrm>
          <a:solidFill>
            <a:schemeClr val="tx2"/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1BE876A1-64BE-0A6D-B28E-A01C8883D1F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0" y="994438"/>
            <a:ext cx="6096000" cy="4521200"/>
          </a:xfrm>
          <a:solidFill>
            <a:schemeClr val="bg2"/>
          </a:solidFill>
        </p:spPr>
        <p:txBody>
          <a:bodyPr lIns="504000" anchor="ctr">
            <a:noAutofit/>
          </a:bodyPr>
          <a:lstStyle>
            <a:lvl1pPr marL="0" indent="0">
              <a:buNone/>
              <a:defRPr/>
            </a:lvl1pPr>
            <a:lvl2pPr marL="457200" indent="0">
              <a:buNone/>
              <a:defRPr lang="en-US" sz="2400" b="1" i="1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Google Shape;66;p29" descr="Quote">
            <a:extLst>
              <a:ext uri="{FF2B5EF4-FFF2-40B4-BE49-F238E27FC236}">
                <a16:creationId xmlns:a16="http://schemas.microsoft.com/office/drawing/2014/main" id="{E1B4A183-929D-5431-B365-FECE6A72A484}"/>
              </a:ext>
            </a:extLst>
          </p:cNvPr>
          <p:cNvPicPr preferRelativeResize="0"/>
          <p:nvPr/>
        </p:nvPicPr>
        <p:blipFill rotWithShape="1">
          <a:blip r:embed="rId2">
            <a:alphaModFix/>
            <a:biLevel thresh="50000"/>
          </a:blip>
          <a:srcRect/>
          <a:stretch/>
        </p:blipFill>
        <p:spPr>
          <a:xfrm rot="10800000">
            <a:off x="5349220" y="5138020"/>
            <a:ext cx="989729" cy="989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E6CD1AA0-BE2D-038C-5423-E271CF1636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148383-BBA9-7909-CFDF-60BEA0FE9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803511"/>
            <a:ext cx="10515600" cy="816904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pic>
        <p:nvPicPr>
          <p:cNvPr id="6" name="Google Shape;66;p29" descr="Quote">
            <a:extLst>
              <a:ext uri="{FF2B5EF4-FFF2-40B4-BE49-F238E27FC236}">
                <a16:creationId xmlns:a16="http://schemas.microsoft.com/office/drawing/2014/main" id="{DE2EBF53-76CE-6C8F-0861-C3A5D384E180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  <a:biLevel thresh="50000"/>
          </a:blip>
          <a:srcRect/>
          <a:stretch/>
        </p:blipFill>
        <p:spPr>
          <a:xfrm rot="10800000">
            <a:off x="5349220" y="5138020"/>
            <a:ext cx="989729" cy="989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AB87E6E1-A561-866F-CE99-26D96476848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765A446-C679-3C21-6DB2-E6E244E9DB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3" name="Footer Placeholder 8">
            <a:extLst>
              <a:ext uri="{FF2B5EF4-FFF2-40B4-BE49-F238E27FC236}">
                <a16:creationId xmlns:a16="http://schemas.microsoft.com/office/drawing/2014/main" id="{11C79F0A-B650-EE29-9ABF-AC09E77535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50225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pag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78779EA-6394-AAE5-959A-6BB82A7D90AE}"/>
              </a:ext>
            </a:extLst>
          </p:cNvPr>
          <p:cNvSpPr/>
          <p:nvPr/>
        </p:nvSpPr>
        <p:spPr>
          <a:xfrm>
            <a:off x="0" y="0"/>
            <a:ext cx="12192000" cy="381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Google Shape;75;p31">
            <a:extLst>
              <a:ext uri="{FF2B5EF4-FFF2-40B4-BE49-F238E27FC236}">
                <a16:creationId xmlns:a16="http://schemas.microsoft.com/office/drawing/2014/main" id="{66DB0E40-389A-4ADF-E594-6BBAB29E7192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81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D6BCEAD-64F8-A9C2-D826-FF1F037B2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34898"/>
            <a:ext cx="10515600" cy="816904"/>
          </a:xfrm>
          <a:solidFill>
            <a:schemeClr val="bg1"/>
          </a:solidFill>
        </p:spPr>
        <p:txBody>
          <a:bodyPr lIns="180000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A59C8E60-AD13-6DDB-15AD-A3F8E3F22A7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0" y="4441825"/>
            <a:ext cx="10515600" cy="587375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C239B419-47F7-2FF3-C377-FBB7B2DBA6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4" name="Footer Placeholder 8">
            <a:extLst>
              <a:ext uri="{FF2B5EF4-FFF2-40B4-BE49-F238E27FC236}">
                <a16:creationId xmlns:a16="http://schemas.microsoft.com/office/drawing/2014/main" id="{D8C14CF6-6F1D-C458-1F86-A760F31FEE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45229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rcle picture coloured background"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5" name="Google Shape;128;p36">
            <a:extLst>
              <a:ext uri="{FF2B5EF4-FFF2-40B4-BE49-F238E27FC236}">
                <a16:creationId xmlns:a16="http://schemas.microsoft.com/office/drawing/2014/main" id="{A266CAEF-D60F-6624-41DB-56608F2B46A5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4152718" y="1683033"/>
            <a:ext cx="3886563" cy="3886563"/>
          </a:xfrm>
          <a:prstGeom prst="ellipse">
            <a:avLst/>
          </a:prstGeom>
          <a:solidFill>
            <a:schemeClr val="lt2"/>
          </a:solidFill>
          <a:ln w="7620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pic>
        <p:nvPicPr>
          <p:cNvPr id="6" name="Picture 5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43A5598A-C2EA-5505-BEB5-E80CA68AED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pic>
        <p:nvPicPr>
          <p:cNvPr id="4" name="Picture 3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3D5D7A7A-28D1-BC55-7F75-53B9E5FBC5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2B7D111-DE2E-9994-A799-F62F38E83D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3" name="Footer Placeholder 8">
            <a:extLst>
              <a:ext uri="{FF2B5EF4-FFF2-40B4-BE49-F238E27FC236}">
                <a16:creationId xmlns:a16="http://schemas.microsoft.com/office/drawing/2014/main" id="{33A6EEA9-52B7-550C-7CFD-E465C8DB4F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300562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ircles pictures coloured background"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5" name="Google Shape;128;p36">
            <a:extLst>
              <a:ext uri="{FF2B5EF4-FFF2-40B4-BE49-F238E27FC236}">
                <a16:creationId xmlns:a16="http://schemas.microsoft.com/office/drawing/2014/main" id="{A266CAEF-D60F-6624-41DB-56608F2B46A5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838200" y="1923896"/>
            <a:ext cx="3010207" cy="3010207"/>
          </a:xfrm>
          <a:prstGeom prst="ellipse">
            <a:avLst/>
          </a:prstGeom>
          <a:solidFill>
            <a:schemeClr val="lt2"/>
          </a:solidFill>
          <a:ln w="7620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8" name="Google Shape;128;p36">
            <a:extLst>
              <a:ext uri="{FF2B5EF4-FFF2-40B4-BE49-F238E27FC236}">
                <a16:creationId xmlns:a16="http://schemas.microsoft.com/office/drawing/2014/main" id="{7DC5575C-474B-C81C-6517-E882E9E5246B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4590896" y="1923896"/>
            <a:ext cx="3010207" cy="3010207"/>
          </a:xfrm>
          <a:prstGeom prst="ellipse">
            <a:avLst/>
          </a:prstGeom>
          <a:solidFill>
            <a:schemeClr val="lt2"/>
          </a:solidFill>
          <a:ln w="7620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0" name="Google Shape;128;p36">
            <a:extLst>
              <a:ext uri="{FF2B5EF4-FFF2-40B4-BE49-F238E27FC236}">
                <a16:creationId xmlns:a16="http://schemas.microsoft.com/office/drawing/2014/main" id="{948E1B30-A652-44AE-9B5E-AC9365965BF4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8343593" y="1923896"/>
            <a:ext cx="3010207" cy="3010207"/>
          </a:xfrm>
          <a:prstGeom prst="ellipse">
            <a:avLst/>
          </a:prstGeom>
          <a:solidFill>
            <a:schemeClr val="lt2"/>
          </a:solidFill>
          <a:ln w="7620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pic>
        <p:nvPicPr>
          <p:cNvPr id="6" name="Picture 5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D4D01C79-8E51-7320-51B2-6B4D1CD158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pic>
        <p:nvPicPr>
          <p:cNvPr id="3" name="Picture 2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D6200794-8F7F-E0F0-3735-90CCC24A8A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6271D99-21D4-ED76-0E54-1ECA6FD71E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4" name="Footer Placeholder 8">
            <a:extLst>
              <a:ext uri="{FF2B5EF4-FFF2-40B4-BE49-F238E27FC236}">
                <a16:creationId xmlns:a16="http://schemas.microsoft.com/office/drawing/2014/main" id="{36249086-331D-49C8-6F5E-1FD73ADA23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758344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ircles pictures white backgro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rgbClr val="00339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5" name="Google Shape;128;p36">
            <a:extLst>
              <a:ext uri="{FF2B5EF4-FFF2-40B4-BE49-F238E27FC236}">
                <a16:creationId xmlns:a16="http://schemas.microsoft.com/office/drawing/2014/main" id="{A266CAEF-D60F-6624-41DB-56608F2B46A5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838200" y="1923896"/>
            <a:ext cx="3010207" cy="3010207"/>
          </a:xfrm>
          <a:prstGeom prst="ellipse">
            <a:avLst/>
          </a:prstGeom>
          <a:solidFill>
            <a:schemeClr val="lt2"/>
          </a:solidFill>
          <a:ln w="7620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8" name="Google Shape;128;p36">
            <a:extLst>
              <a:ext uri="{FF2B5EF4-FFF2-40B4-BE49-F238E27FC236}">
                <a16:creationId xmlns:a16="http://schemas.microsoft.com/office/drawing/2014/main" id="{7DC5575C-474B-C81C-6517-E882E9E5246B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4590896" y="1923896"/>
            <a:ext cx="3010207" cy="3010207"/>
          </a:xfrm>
          <a:prstGeom prst="ellipse">
            <a:avLst/>
          </a:prstGeom>
          <a:solidFill>
            <a:schemeClr val="lt2"/>
          </a:solidFill>
          <a:ln w="7620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0" name="Google Shape;128;p36">
            <a:extLst>
              <a:ext uri="{FF2B5EF4-FFF2-40B4-BE49-F238E27FC236}">
                <a16:creationId xmlns:a16="http://schemas.microsoft.com/office/drawing/2014/main" id="{948E1B30-A652-44AE-9B5E-AC9365965BF4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8343593" y="1923896"/>
            <a:ext cx="3010207" cy="3010207"/>
          </a:xfrm>
          <a:prstGeom prst="ellipse">
            <a:avLst/>
          </a:prstGeom>
          <a:solidFill>
            <a:schemeClr val="lt2"/>
          </a:solidFill>
          <a:ln w="7620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37EF38B-E8AF-66F2-44F8-7A5DA7FF34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3" name="Footer Placeholder 8">
            <a:extLst>
              <a:ext uri="{FF2B5EF4-FFF2-40B4-BE49-F238E27FC236}">
                <a16:creationId xmlns:a16="http://schemas.microsoft.com/office/drawing/2014/main" id="{0850E44D-CF7B-5CF4-6BF7-5B2F65007A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470603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ircles pictures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4" name="Google Shape;128;p36">
            <a:extLst>
              <a:ext uri="{FF2B5EF4-FFF2-40B4-BE49-F238E27FC236}">
                <a16:creationId xmlns:a16="http://schemas.microsoft.com/office/drawing/2014/main" id="{C6066961-5253-C2E8-C59C-7D3AEA190748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838200" y="1644073"/>
            <a:ext cx="1784927" cy="1784927"/>
          </a:xfrm>
          <a:prstGeom prst="ellipse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F6E74-65E4-088E-A627-F5CBCB9E0F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87354" y="1792421"/>
            <a:ext cx="2881850" cy="1488229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Google Shape;128;p36">
            <a:extLst>
              <a:ext uri="{FF2B5EF4-FFF2-40B4-BE49-F238E27FC236}">
                <a16:creationId xmlns:a16="http://schemas.microsoft.com/office/drawing/2014/main" id="{530B519E-B8E9-0851-34A7-4EBCABDB1F24}"/>
              </a:ext>
            </a:extLst>
          </p:cNvPr>
          <p:cNvSpPr>
            <a:spLocks noGrp="1"/>
          </p:cNvSpPr>
          <p:nvPr>
            <p:ph type="pic" idx="19"/>
          </p:nvPr>
        </p:nvSpPr>
        <p:spPr>
          <a:xfrm>
            <a:off x="838198" y="3793520"/>
            <a:ext cx="1784927" cy="1784927"/>
          </a:xfrm>
          <a:prstGeom prst="ellipse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B7CC6BA2-60D9-1664-3253-8468AB06B3BA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2887352" y="3941868"/>
            <a:ext cx="2881850" cy="1488229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Google Shape;128;p36">
            <a:extLst>
              <a:ext uri="{FF2B5EF4-FFF2-40B4-BE49-F238E27FC236}">
                <a16:creationId xmlns:a16="http://schemas.microsoft.com/office/drawing/2014/main" id="{B0466037-50F3-96B3-1B0E-06D3D18B8BCE}"/>
              </a:ext>
            </a:extLst>
          </p:cNvPr>
          <p:cNvSpPr>
            <a:spLocks noGrp="1"/>
          </p:cNvSpPr>
          <p:nvPr>
            <p:ph type="pic" idx="21"/>
          </p:nvPr>
        </p:nvSpPr>
        <p:spPr>
          <a:xfrm>
            <a:off x="6422796" y="1679603"/>
            <a:ext cx="1784927" cy="1784927"/>
          </a:xfrm>
          <a:prstGeom prst="ellipse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BC1C8BB-B6BF-EFC9-4FB7-FE68ADABF649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8471950" y="1827951"/>
            <a:ext cx="2881850" cy="1488229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Google Shape;128;p36">
            <a:extLst>
              <a:ext uri="{FF2B5EF4-FFF2-40B4-BE49-F238E27FC236}">
                <a16:creationId xmlns:a16="http://schemas.microsoft.com/office/drawing/2014/main" id="{2B2D1DEC-353D-0530-46BD-FAC7D81DC42A}"/>
              </a:ext>
            </a:extLst>
          </p:cNvPr>
          <p:cNvSpPr>
            <a:spLocks noGrp="1"/>
          </p:cNvSpPr>
          <p:nvPr>
            <p:ph type="pic" idx="23"/>
          </p:nvPr>
        </p:nvSpPr>
        <p:spPr>
          <a:xfrm>
            <a:off x="6422794" y="3829050"/>
            <a:ext cx="1784927" cy="1784927"/>
          </a:xfrm>
          <a:prstGeom prst="ellipse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EC01048-C2DE-CFE9-C353-8ED3741099B7}"/>
              </a:ext>
            </a:extLst>
          </p:cNvPr>
          <p:cNvSpPr>
            <a:spLocks noGrp="1"/>
          </p:cNvSpPr>
          <p:nvPr>
            <p:ph sz="half" idx="22"/>
          </p:nvPr>
        </p:nvSpPr>
        <p:spPr>
          <a:xfrm>
            <a:off x="8471948" y="3977398"/>
            <a:ext cx="2881850" cy="1488229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67E4CCE-C35C-C711-24D0-0F4BCA80C2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10" name="Footer Placeholder 8">
            <a:extLst>
              <a:ext uri="{FF2B5EF4-FFF2-40B4-BE49-F238E27FC236}">
                <a16:creationId xmlns:a16="http://schemas.microsoft.com/office/drawing/2014/main" id="{3B38F9D4-3EE2-3396-18AD-F87E421900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098333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rectangles pictures white background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15" name="Google Shape;97;p33">
            <a:extLst>
              <a:ext uri="{FF2B5EF4-FFF2-40B4-BE49-F238E27FC236}">
                <a16:creationId xmlns:a16="http://schemas.microsoft.com/office/drawing/2014/main" id="{51CBB8A7-3E08-DCAC-14AF-878AC33CDC30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838200" y="1931348"/>
            <a:ext cx="2461591" cy="1638158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3438DF5-CCC4-87AD-037A-C14F79B626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08868" y="1931348"/>
            <a:ext cx="2462213" cy="1638300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Google Shape;97;p33">
            <a:extLst>
              <a:ext uri="{FF2B5EF4-FFF2-40B4-BE49-F238E27FC236}">
                <a16:creationId xmlns:a16="http://schemas.microsoft.com/office/drawing/2014/main" id="{BFE9E99F-07A9-26A1-106E-78351E5222CA}"/>
              </a:ext>
            </a:extLst>
          </p:cNvPr>
          <p:cNvSpPr>
            <a:spLocks noGrp="1"/>
          </p:cNvSpPr>
          <p:nvPr>
            <p:ph type="pic" idx="7"/>
          </p:nvPr>
        </p:nvSpPr>
        <p:spPr>
          <a:xfrm>
            <a:off x="838202" y="3740272"/>
            <a:ext cx="2461591" cy="1638158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8A6A52A8-BCDE-0058-03FA-48265F58CC4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08868" y="3740131"/>
            <a:ext cx="2462213" cy="1638300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Google Shape;95;p33">
            <a:extLst>
              <a:ext uri="{FF2B5EF4-FFF2-40B4-BE49-F238E27FC236}">
                <a16:creationId xmlns:a16="http://schemas.microsoft.com/office/drawing/2014/main" id="{A15E4B72-6400-86B0-FD40-4FCA9F38655E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6180157" y="1931348"/>
            <a:ext cx="2461593" cy="163815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76022ECE-0EE9-F2CA-72F3-353CAD2AB48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587" y="1931348"/>
            <a:ext cx="2462213" cy="1638300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Google Shape;97;p33">
            <a:extLst>
              <a:ext uri="{FF2B5EF4-FFF2-40B4-BE49-F238E27FC236}">
                <a16:creationId xmlns:a16="http://schemas.microsoft.com/office/drawing/2014/main" id="{0D3E0C88-3573-7B0F-D8F7-5AAD283A42F2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6180157" y="3740272"/>
            <a:ext cx="2461591" cy="1638158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5F2FF4C0-B8CC-5E9A-7FF2-0BA1FD86664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891587" y="3740131"/>
            <a:ext cx="2462213" cy="1638300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3F815C1-0113-F490-4A53-0227959CF6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5" name="Footer Placeholder 8">
            <a:extLst>
              <a:ext uri="{FF2B5EF4-FFF2-40B4-BE49-F238E27FC236}">
                <a16:creationId xmlns:a16="http://schemas.microsoft.com/office/drawing/2014/main" id="{40C61561-6F08-5417-8327-52799F6125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011212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 squared pictures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Google Shape;114;p35">
            <a:extLst>
              <a:ext uri="{FF2B5EF4-FFF2-40B4-BE49-F238E27FC236}">
                <a16:creationId xmlns:a16="http://schemas.microsoft.com/office/drawing/2014/main" id="{28399EF8-5B4D-A564-C46D-6AC3EE3700F1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838200" y="1613730"/>
            <a:ext cx="1896289" cy="189628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4" name="Google Shape;115;p35">
            <a:extLst>
              <a:ext uri="{FF2B5EF4-FFF2-40B4-BE49-F238E27FC236}">
                <a16:creationId xmlns:a16="http://schemas.microsoft.com/office/drawing/2014/main" id="{1DB67F50-B209-813A-55E2-A45CCD6BCAE1}"/>
              </a:ext>
            </a:extLst>
          </p:cNvPr>
          <p:cNvSpPr>
            <a:spLocks noGrp="1"/>
          </p:cNvSpPr>
          <p:nvPr>
            <p:ph type="pic" idx="3"/>
          </p:nvPr>
        </p:nvSpPr>
        <p:spPr>
          <a:xfrm>
            <a:off x="2993028" y="1613730"/>
            <a:ext cx="1896289" cy="189628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5" name="Google Shape;116;p35">
            <a:extLst>
              <a:ext uri="{FF2B5EF4-FFF2-40B4-BE49-F238E27FC236}">
                <a16:creationId xmlns:a16="http://schemas.microsoft.com/office/drawing/2014/main" id="{80AA888C-2660-9749-11E6-8A96DD56EACF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5147856" y="1613729"/>
            <a:ext cx="1896289" cy="189628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8" name="Google Shape;117;p35">
            <a:extLst>
              <a:ext uri="{FF2B5EF4-FFF2-40B4-BE49-F238E27FC236}">
                <a16:creationId xmlns:a16="http://schemas.microsoft.com/office/drawing/2014/main" id="{95752BFF-4A6F-68EA-E048-C405D776F6A9}"/>
              </a:ext>
            </a:extLst>
          </p:cNvPr>
          <p:cNvSpPr>
            <a:spLocks noGrp="1"/>
          </p:cNvSpPr>
          <p:nvPr>
            <p:ph type="pic" idx="5"/>
          </p:nvPr>
        </p:nvSpPr>
        <p:spPr>
          <a:xfrm>
            <a:off x="7302684" y="1613728"/>
            <a:ext cx="1896289" cy="189628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9" name="Google Shape;118;p35">
            <a:extLst>
              <a:ext uri="{FF2B5EF4-FFF2-40B4-BE49-F238E27FC236}">
                <a16:creationId xmlns:a16="http://schemas.microsoft.com/office/drawing/2014/main" id="{69A61CD2-9393-897F-4851-B55A256B6577}"/>
              </a:ext>
            </a:extLst>
          </p:cNvPr>
          <p:cNvSpPr>
            <a:spLocks noGrp="1"/>
          </p:cNvSpPr>
          <p:nvPr>
            <p:ph type="pic" idx="6"/>
          </p:nvPr>
        </p:nvSpPr>
        <p:spPr>
          <a:xfrm>
            <a:off x="9457512" y="1613728"/>
            <a:ext cx="1896289" cy="189628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5" name="Google Shape;114;p35">
            <a:extLst>
              <a:ext uri="{FF2B5EF4-FFF2-40B4-BE49-F238E27FC236}">
                <a16:creationId xmlns:a16="http://schemas.microsoft.com/office/drawing/2014/main" id="{5BBBB0BA-17D9-1A2A-5573-A96E32CB11C7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838200" y="3799760"/>
            <a:ext cx="1896289" cy="189628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6" name="Google Shape;115;p35">
            <a:extLst>
              <a:ext uri="{FF2B5EF4-FFF2-40B4-BE49-F238E27FC236}">
                <a16:creationId xmlns:a16="http://schemas.microsoft.com/office/drawing/2014/main" id="{E234676C-5503-D335-7C9F-8EBF756F24A7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2993028" y="3799760"/>
            <a:ext cx="1896289" cy="189628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7" name="Google Shape;116;p35">
            <a:extLst>
              <a:ext uri="{FF2B5EF4-FFF2-40B4-BE49-F238E27FC236}">
                <a16:creationId xmlns:a16="http://schemas.microsoft.com/office/drawing/2014/main" id="{8C059826-5CA9-F193-6C89-8B0DECF9ACE5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47856" y="3799759"/>
            <a:ext cx="1896289" cy="189628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8" name="Google Shape;117;p35">
            <a:extLst>
              <a:ext uri="{FF2B5EF4-FFF2-40B4-BE49-F238E27FC236}">
                <a16:creationId xmlns:a16="http://schemas.microsoft.com/office/drawing/2014/main" id="{E57729DD-0495-06CF-3D2B-B8EC5F7D6EF2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7302684" y="3799758"/>
            <a:ext cx="1896289" cy="189628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9" name="Google Shape;118;p35">
            <a:extLst>
              <a:ext uri="{FF2B5EF4-FFF2-40B4-BE49-F238E27FC236}">
                <a16:creationId xmlns:a16="http://schemas.microsoft.com/office/drawing/2014/main" id="{DDFD3960-357B-A667-2997-F567232AE448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9457512" y="3799758"/>
            <a:ext cx="1896289" cy="189628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94EF7B-6FA5-122A-260D-E885CDDAA5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2F8295BB-BABD-70B5-D58D-1DF08E62A28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520039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quared pictures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Google Shape;114;p35">
            <a:extLst>
              <a:ext uri="{FF2B5EF4-FFF2-40B4-BE49-F238E27FC236}">
                <a16:creationId xmlns:a16="http://schemas.microsoft.com/office/drawing/2014/main" id="{28399EF8-5B4D-A564-C46D-6AC3EE3700F1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882651" y="2079625"/>
            <a:ext cx="2698749" cy="269874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4" name="Google Shape;115;p35">
            <a:extLst>
              <a:ext uri="{FF2B5EF4-FFF2-40B4-BE49-F238E27FC236}">
                <a16:creationId xmlns:a16="http://schemas.microsoft.com/office/drawing/2014/main" id="{1DB67F50-B209-813A-55E2-A45CCD6BCAE1}"/>
              </a:ext>
            </a:extLst>
          </p:cNvPr>
          <p:cNvSpPr>
            <a:spLocks noGrp="1"/>
          </p:cNvSpPr>
          <p:nvPr>
            <p:ph type="pic" idx="3"/>
          </p:nvPr>
        </p:nvSpPr>
        <p:spPr>
          <a:xfrm>
            <a:off x="4746625" y="2079624"/>
            <a:ext cx="2698749" cy="269874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2" name="Google Shape;121;p35">
            <a:extLst>
              <a:ext uri="{FF2B5EF4-FFF2-40B4-BE49-F238E27FC236}">
                <a16:creationId xmlns:a16="http://schemas.microsoft.com/office/drawing/2014/main" id="{2EA4C09F-A3D0-2FDF-C8EF-EDEF2FCF78CE}"/>
              </a:ext>
            </a:extLst>
          </p:cNvPr>
          <p:cNvSpPr>
            <a:spLocks noGrp="1"/>
          </p:cNvSpPr>
          <p:nvPr>
            <p:ph type="pic" idx="9"/>
          </p:nvPr>
        </p:nvSpPr>
        <p:spPr>
          <a:xfrm>
            <a:off x="8655051" y="2079623"/>
            <a:ext cx="2698749" cy="269874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0CC5C1-4287-4FC9-8450-3D86D951FE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5" name="Footer Placeholder 8">
            <a:extLst>
              <a:ext uri="{FF2B5EF4-FFF2-40B4-BE49-F238E27FC236}">
                <a16:creationId xmlns:a16="http://schemas.microsoft.com/office/drawing/2014/main" id="{F95AF122-27C1-57B4-2A7C-54A134842A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486140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quared pictures coloured backgroun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8" name="Google Shape;114;p35">
            <a:extLst>
              <a:ext uri="{FF2B5EF4-FFF2-40B4-BE49-F238E27FC236}">
                <a16:creationId xmlns:a16="http://schemas.microsoft.com/office/drawing/2014/main" id="{F38470BA-1066-4059-A16D-B9EE9722C73D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882651" y="2079625"/>
            <a:ext cx="2698749" cy="269874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0" name="Google Shape;115;p35">
            <a:extLst>
              <a:ext uri="{FF2B5EF4-FFF2-40B4-BE49-F238E27FC236}">
                <a16:creationId xmlns:a16="http://schemas.microsoft.com/office/drawing/2014/main" id="{4C5EDD4B-6148-8C81-CEE4-C4C5BFE4E787}"/>
              </a:ext>
            </a:extLst>
          </p:cNvPr>
          <p:cNvSpPr>
            <a:spLocks noGrp="1"/>
          </p:cNvSpPr>
          <p:nvPr>
            <p:ph type="pic" idx="3"/>
          </p:nvPr>
        </p:nvSpPr>
        <p:spPr>
          <a:xfrm>
            <a:off x="4746625" y="2079624"/>
            <a:ext cx="2698749" cy="269874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9" name="Google Shape;121;p35">
            <a:extLst>
              <a:ext uri="{FF2B5EF4-FFF2-40B4-BE49-F238E27FC236}">
                <a16:creationId xmlns:a16="http://schemas.microsoft.com/office/drawing/2014/main" id="{85A61031-57E6-E855-38A1-FA502D6C575D}"/>
              </a:ext>
            </a:extLst>
          </p:cNvPr>
          <p:cNvSpPr>
            <a:spLocks noGrp="1"/>
          </p:cNvSpPr>
          <p:nvPr>
            <p:ph type="pic" idx="9"/>
          </p:nvPr>
        </p:nvSpPr>
        <p:spPr>
          <a:xfrm>
            <a:off x="8655051" y="2079623"/>
            <a:ext cx="2698749" cy="269874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pic>
        <p:nvPicPr>
          <p:cNvPr id="3" name="Picture 2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EC730096-D3D5-78FF-DEE5-BE9525C4DB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pic>
        <p:nvPicPr>
          <p:cNvPr id="4" name="Picture 3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F9F566B8-5CFB-8DB0-6A67-925C39BEFB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7800A1-1EE4-975A-7B55-1404DB41F0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5" name="Footer Placeholder 8">
            <a:extLst>
              <a:ext uri="{FF2B5EF4-FFF2-40B4-BE49-F238E27FC236}">
                <a16:creationId xmlns:a16="http://schemas.microsoft.com/office/drawing/2014/main" id="{D39D4F72-AD6A-6B47-A2FF-9CFB1C55FFA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698009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page with credit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444;p20">
            <a:extLst>
              <a:ext uri="{FF2B5EF4-FFF2-40B4-BE49-F238E27FC236}">
                <a16:creationId xmlns:a16="http://schemas.microsoft.com/office/drawing/2014/main" id="{DA7E9652-CF81-1788-7674-E1FA25BFE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8200" y="3471269"/>
            <a:ext cx="1023496" cy="35809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144BEB-A192-AF1A-3CE0-A12C2705D8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3996499"/>
            <a:ext cx="10515600" cy="1666875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" name="Google Shape;444;p20">
            <a:extLst>
              <a:ext uri="{FF2B5EF4-FFF2-40B4-BE49-F238E27FC236}">
                <a16:creationId xmlns:a16="http://schemas.microsoft.com/office/drawing/2014/main" id="{8A55753B-1E31-7005-E76C-7A1B520A3A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838200" y="3471269"/>
            <a:ext cx="1023496" cy="358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0FE782E-88D7-720D-47B0-E5C4BDBFE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6063" cy="76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2134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0C8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55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615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pag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5B256C-F848-9C9F-2A9C-E218DE9A1995}"/>
              </a:ext>
            </a:extLst>
          </p:cNvPr>
          <p:cNvSpPr/>
          <p:nvPr userDrawn="1"/>
        </p:nvSpPr>
        <p:spPr>
          <a:xfrm>
            <a:off x="0" y="0"/>
            <a:ext cx="12192000" cy="381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bg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2597A6-449C-FD56-6361-6B67C14204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E1DFA4B-D09C-D3C7-CF14-10151C0BAF5D}"/>
              </a:ext>
            </a:extLst>
          </p:cNvPr>
          <p:cNvSpPr/>
          <p:nvPr/>
        </p:nvSpPr>
        <p:spPr>
          <a:xfrm>
            <a:off x="0" y="0"/>
            <a:ext cx="12192000" cy="381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22CA66-7408-CA5B-7EAD-6C36A01B5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34898"/>
            <a:ext cx="10515600" cy="816904"/>
          </a:xfrm>
          <a:solidFill>
            <a:schemeClr val="bg1"/>
          </a:solidFill>
        </p:spPr>
        <p:txBody>
          <a:bodyPr lIns="180000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A90F452-4E6C-2A2B-2B9D-88A3D16A05C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0" y="4441825"/>
            <a:ext cx="10515600" cy="587375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A1F22256-0B85-5AAD-C0B2-E8F5E3C500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03509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rgbClr val="90C8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07825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defRPr>
                <a:solidFill>
                  <a:srgbClr val="373D59"/>
                </a:solidFill>
              </a:defRPr>
            </a:lvl1pPr>
            <a:lvl2pPr>
              <a:defRPr>
                <a:solidFill>
                  <a:srgbClr val="373D59"/>
                </a:solidFill>
              </a:defRPr>
            </a:lvl2pPr>
            <a:lvl3pPr>
              <a:spcBef>
                <a:spcPts val="0"/>
              </a:spcBef>
              <a:defRPr>
                <a:solidFill>
                  <a:srgbClr val="373D59"/>
                </a:solidFill>
              </a:defRPr>
            </a:lvl3pPr>
            <a:lvl4pPr>
              <a:defRPr>
                <a:solidFill>
                  <a:srgbClr val="373D59"/>
                </a:solidFill>
              </a:defRPr>
            </a:lvl4pPr>
            <a:lvl5pPr>
              <a:defRPr>
                <a:solidFill>
                  <a:srgbClr val="373D59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>
            <a:lvl1pPr>
              <a:defRPr>
                <a:solidFill>
                  <a:srgbClr val="373D59"/>
                </a:solidFill>
              </a:defRPr>
            </a:lvl1pPr>
            <a:lvl2pPr>
              <a:defRPr>
                <a:solidFill>
                  <a:srgbClr val="373D59"/>
                </a:solidFill>
              </a:defRPr>
            </a:lvl2pPr>
            <a:lvl3pPr>
              <a:defRPr>
                <a:solidFill>
                  <a:srgbClr val="373D59"/>
                </a:solidFill>
              </a:defRPr>
            </a:lvl3pPr>
            <a:lvl4pPr>
              <a:defRPr>
                <a:solidFill>
                  <a:srgbClr val="373D59"/>
                </a:solidFill>
              </a:defRPr>
            </a:lvl4pPr>
            <a:lvl5pPr>
              <a:defRPr>
                <a:solidFill>
                  <a:srgbClr val="373D59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rgbClr val="90C8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14221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rgbClr val="90C8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31453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rgbClr val="90C8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5567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pag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8D58619-8012-9B7D-9C59-16671B374575}"/>
              </a:ext>
            </a:extLst>
          </p:cNvPr>
          <p:cNvSpPr/>
          <p:nvPr userDrawn="1"/>
        </p:nvSpPr>
        <p:spPr>
          <a:xfrm>
            <a:off x="0" y="0"/>
            <a:ext cx="12192000" cy="381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2597A6-449C-FD56-6361-6B67C14204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E1DFA4B-D09C-D3C7-CF14-10151C0BAF5D}"/>
              </a:ext>
            </a:extLst>
          </p:cNvPr>
          <p:cNvSpPr/>
          <p:nvPr/>
        </p:nvSpPr>
        <p:spPr>
          <a:xfrm>
            <a:off x="0" y="0"/>
            <a:ext cx="12192000" cy="381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22CA66-7408-CA5B-7EAD-6C36A01B5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34898"/>
            <a:ext cx="10515600" cy="816904"/>
          </a:xfrm>
          <a:solidFill>
            <a:schemeClr val="bg1"/>
          </a:solidFill>
        </p:spPr>
        <p:txBody>
          <a:bodyPr lIns="180000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A90F452-4E6C-2A2B-2B9D-88A3D16A05C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0" y="4441825"/>
            <a:ext cx="10515600" cy="587375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A0835BD4-2C09-6FBA-FC30-3BD6A28667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13748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page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145A3C0-5810-CECB-04D1-E370BADB2EE8}"/>
              </a:ext>
            </a:extLst>
          </p:cNvPr>
          <p:cNvSpPr/>
          <p:nvPr userDrawn="1"/>
        </p:nvSpPr>
        <p:spPr>
          <a:xfrm flipV="1">
            <a:off x="0" y="1861457"/>
            <a:ext cx="12192000" cy="499654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E1DFA4B-D09C-D3C7-CF14-10151C0BAF5D}"/>
              </a:ext>
            </a:extLst>
          </p:cNvPr>
          <p:cNvSpPr/>
          <p:nvPr/>
        </p:nvSpPr>
        <p:spPr>
          <a:xfrm flipV="1">
            <a:off x="0" y="1861457"/>
            <a:ext cx="12192000" cy="499654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2597A6-449C-FD56-6361-6B67C14204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22CA66-7408-CA5B-7EAD-6C36A01B5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0155"/>
            <a:ext cx="10515600" cy="816904"/>
          </a:xfrm>
          <a:solidFill>
            <a:schemeClr val="bg1"/>
          </a:solidFill>
        </p:spPr>
        <p:txBody>
          <a:bodyPr lIns="180000" tIns="144000" rIns="144000" bIns="144000" anchor="ctr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A90F452-4E6C-2A2B-2B9D-88A3D16A05C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0" y="2482397"/>
            <a:ext cx="10515600" cy="587375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9BD178DF-B2B3-E383-43AA-D54BBF2273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pic>
        <p:nvPicPr>
          <p:cNvPr id="6" name="Picture 5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9C194F48-423C-93CB-1A61-CE12CAB5B4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sp>
        <p:nvSpPr>
          <p:cNvPr id="10" name="Footer Placeholder 8">
            <a:extLst>
              <a:ext uri="{FF2B5EF4-FFF2-40B4-BE49-F238E27FC236}">
                <a16:creationId xmlns:a16="http://schemas.microsoft.com/office/drawing/2014/main" id="{5037411D-B917-4DD6-582A-69CDCB27DA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40935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page op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9526B31-D383-5ABA-08B1-8097743DECE0}"/>
              </a:ext>
            </a:extLst>
          </p:cNvPr>
          <p:cNvSpPr/>
          <p:nvPr userDrawn="1"/>
        </p:nvSpPr>
        <p:spPr>
          <a:xfrm flipV="1">
            <a:off x="0" y="1861457"/>
            <a:ext cx="12192000" cy="499654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E1DFA4B-D09C-D3C7-CF14-10151C0BAF5D}"/>
              </a:ext>
            </a:extLst>
          </p:cNvPr>
          <p:cNvSpPr/>
          <p:nvPr/>
        </p:nvSpPr>
        <p:spPr>
          <a:xfrm flipV="1">
            <a:off x="0" y="1861457"/>
            <a:ext cx="12192000" cy="499654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2597A6-449C-FD56-6361-6B67C14204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22CA66-7408-CA5B-7EAD-6C36A01B5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0155"/>
            <a:ext cx="10515600" cy="816904"/>
          </a:xfrm>
          <a:solidFill>
            <a:schemeClr val="bg1"/>
          </a:solidFill>
        </p:spPr>
        <p:txBody>
          <a:bodyPr lIns="180000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A90F452-4E6C-2A2B-2B9D-88A3D16A05C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0" y="2482397"/>
            <a:ext cx="10515600" cy="587375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 descr="A blue flag with yellow stars&#10;&#10;Description automatically generated">
            <a:extLst>
              <a:ext uri="{FF2B5EF4-FFF2-40B4-BE49-F238E27FC236}">
                <a16:creationId xmlns:a16="http://schemas.microsoft.com/office/drawing/2014/main" id="{D7151F52-9DDF-CEC4-58EC-587B7A1D77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6063" cy="762106"/>
          </a:xfrm>
          <a:prstGeom prst="rect">
            <a:avLst/>
          </a:prstGeom>
        </p:spPr>
      </p:pic>
      <p:pic>
        <p:nvPicPr>
          <p:cNvPr id="8" name="Picture 7" descr="A blue flag with yellow stars&#10;&#10;Description automatically generated">
            <a:extLst>
              <a:ext uri="{FF2B5EF4-FFF2-40B4-BE49-F238E27FC236}">
                <a16:creationId xmlns:a16="http://schemas.microsoft.com/office/drawing/2014/main" id="{8B94F84F-1590-9DE6-C3AC-9FBA58E40E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6063" cy="762106"/>
          </a:xfrm>
          <a:prstGeom prst="rect">
            <a:avLst/>
          </a:prstGeom>
        </p:spPr>
      </p:pic>
      <p:sp>
        <p:nvSpPr>
          <p:cNvPr id="10" name="Footer Placeholder 8">
            <a:extLst>
              <a:ext uri="{FF2B5EF4-FFF2-40B4-BE49-F238E27FC236}">
                <a16:creationId xmlns:a16="http://schemas.microsoft.com/office/drawing/2014/main" id="{6D8387C3-85B8-44CF-42FB-C414F5876B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98516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ody text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BBD8A8F-01F7-069C-2D69-AFCA2F78DF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38473"/>
          </a:xfrm>
          <a:prstGeom prst="rect">
            <a:avLst/>
          </a:prstGeom>
        </p:spPr>
        <p:txBody>
          <a:bodyPr vert="horz" lIns="144000" tIns="144000" rIns="144000" bIns="144000" rtlCol="0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487499CD-21D1-84C4-7FD1-F33A396395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5" name="Footer Placeholder 8">
            <a:extLst>
              <a:ext uri="{FF2B5EF4-FFF2-40B4-BE49-F238E27FC236}">
                <a16:creationId xmlns:a16="http://schemas.microsoft.com/office/drawing/2014/main" id="{3A7104ED-A036-D2F4-B40F-5A65C505AC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99228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ody text and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09BE7C2-2602-0313-8D83-EAB1C755A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38473"/>
          </a:xfrm>
          <a:prstGeom prst="rect">
            <a:avLst/>
          </a:prstGeom>
        </p:spPr>
        <p:txBody>
          <a:bodyPr vert="horz" lIns="144000" tIns="144000" rIns="144000" bIns="144000" rtlCol="0">
            <a:noAutofit/>
          </a:bodyPr>
          <a:lstStyle>
            <a:lvl1pPr marL="342900" indent="-342900">
              <a:buClr>
                <a:schemeClr val="tx2"/>
              </a:buClr>
              <a:buSzPct val="150000"/>
              <a:buFont typeface="Arial" panose="020B0604020202020204" pitchFamily="34" charset="0"/>
              <a:buChar char="•"/>
              <a:defRPr sz="2000"/>
            </a:lvl1pPr>
            <a:lvl2pPr>
              <a:buClr>
                <a:schemeClr val="tx2"/>
              </a:buClr>
              <a:buSzPct val="100000"/>
              <a:defRPr sz="1800"/>
            </a:lvl2pPr>
            <a:lvl3pPr>
              <a:buClr>
                <a:schemeClr val="tx2"/>
              </a:buClr>
              <a:defRPr sz="1600"/>
            </a:lvl3pPr>
            <a:lvl4pPr>
              <a:buClr>
                <a:schemeClr val="tx2"/>
              </a:buClr>
              <a:defRPr sz="14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5D43C2E6-DFE0-78B7-AEF2-E94F28383C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5" name="Footer Placeholder 8">
            <a:extLst>
              <a:ext uri="{FF2B5EF4-FFF2-40B4-BE49-F238E27FC236}">
                <a16:creationId xmlns:a16="http://schemas.microsoft.com/office/drawing/2014/main" id="{2BE520F0-58F1-06F4-10C5-832EFDCE68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49006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image" Target="../media/image2.jpeg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0FE374-A678-A684-FA4B-26330CF65F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4A1E0C-386D-FF7A-6872-1942CD43357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838200" y="365126"/>
            <a:ext cx="10515600" cy="8169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EE66B9-5E84-94E6-4EDD-A9E25FB078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42619"/>
          </a:xfrm>
          <a:prstGeom prst="rect">
            <a:avLst/>
          </a:prstGeom>
        </p:spPr>
        <p:txBody>
          <a:bodyPr vert="horz" lIns="144000" tIns="144000" rIns="144000" bIns="14400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0"/>
            <a:endParaRPr lang="en-US"/>
          </a:p>
          <a:p>
            <a:pPr lvl="1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653097-A9FD-84E7-4EFA-47C8DA4850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6063" cy="762106"/>
          </a:xfrm>
          <a:prstGeom prst="rect">
            <a:avLst/>
          </a:prstGeom>
        </p:spPr>
      </p:pic>
      <p:pic>
        <p:nvPicPr>
          <p:cNvPr id="5" name="Picture 4" descr="A close-up of a line&#10;&#10;Description automatically generated" hidden="1">
            <a:extLst>
              <a:ext uri="{FF2B5EF4-FFF2-40B4-BE49-F238E27FC236}">
                <a16:creationId xmlns:a16="http://schemas.microsoft.com/office/drawing/2014/main" id="{CE57FDCE-6642-0FA5-3739-FA81457769C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6" cstate="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D640C55-B1A0-5DE0-B0E4-F05DE5506E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6063" cy="762106"/>
          </a:xfrm>
          <a:prstGeom prst="rect">
            <a:avLst/>
          </a:prstGeom>
        </p:spPr>
      </p:pic>
      <p:pic>
        <p:nvPicPr>
          <p:cNvPr id="8" name="Picture 7" descr="A close-up of a line&#10;&#10;Description automatically generated" hidden="1">
            <a:extLst>
              <a:ext uri="{FF2B5EF4-FFF2-40B4-BE49-F238E27FC236}">
                <a16:creationId xmlns:a16="http://schemas.microsoft.com/office/drawing/2014/main" id="{A12B438D-C839-BF7B-253A-401802D9F2AC}"/>
              </a:ext>
            </a:extLst>
          </p:cNvPr>
          <p:cNvPicPr/>
          <p:nvPr userDrawn="1"/>
        </p:nvPicPr>
        <p:blipFill>
          <a:blip r:embed="rId46" cstate="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756ABFE-DCB4-5FCC-525D-A462F5BB02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9934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  <p:sldLayoutId id="2147483932" r:id="rId12"/>
    <p:sldLayoutId id="2147483933" r:id="rId13"/>
    <p:sldLayoutId id="2147483934" r:id="rId14"/>
    <p:sldLayoutId id="2147483935" r:id="rId15"/>
    <p:sldLayoutId id="2147483936" r:id="rId16"/>
    <p:sldLayoutId id="2147483937" r:id="rId17"/>
    <p:sldLayoutId id="2147483938" r:id="rId18"/>
    <p:sldLayoutId id="2147483939" r:id="rId19"/>
    <p:sldLayoutId id="2147483940" r:id="rId20"/>
    <p:sldLayoutId id="2147483941" r:id="rId21"/>
    <p:sldLayoutId id="2147483942" r:id="rId22"/>
    <p:sldLayoutId id="2147483943" r:id="rId23"/>
    <p:sldLayoutId id="2147483944" r:id="rId24"/>
    <p:sldLayoutId id="2147483945" r:id="rId25"/>
    <p:sldLayoutId id="2147483946" r:id="rId26"/>
    <p:sldLayoutId id="2147483947" r:id="rId27"/>
    <p:sldLayoutId id="2147483948" r:id="rId28"/>
    <p:sldLayoutId id="2147483949" r:id="rId29"/>
    <p:sldLayoutId id="2147483950" r:id="rId30"/>
    <p:sldLayoutId id="2147483951" r:id="rId31"/>
    <p:sldLayoutId id="2147483952" r:id="rId32"/>
    <p:sldLayoutId id="2147483953" r:id="rId33"/>
    <p:sldLayoutId id="2147483954" r:id="rId34"/>
    <p:sldLayoutId id="2147483955" r:id="rId35"/>
    <p:sldLayoutId id="2147483956" r:id="rId36"/>
    <p:sldLayoutId id="2147483957" r:id="rId37"/>
    <p:sldLayoutId id="2147483958" r:id="rId38"/>
    <p:sldLayoutId id="2147483959" r:id="rId39"/>
    <p:sldLayoutId id="2147483960" r:id="rId40"/>
    <p:sldLayoutId id="2147483961" r:id="rId41"/>
    <p:sldLayoutId id="2147483962" r:id="rId42"/>
    <p:sldLayoutId id="2147483963" r:id="rId4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160" userDrawn="1">
          <p15:clr>
            <a:srgbClr val="F26B43"/>
          </p15:clr>
        </p15:guide>
        <p15:guide id="4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creativecommons.org/licenses/by/4.0/" TargetMode="External"/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limate.ec.europa.eu/document/download/2fe45945-e1ec-4b84-b78b-bd2a50d03478_en?filename=Report%20on%20monitoring%20the%20impacts%20of%20the%20EU%20ETS%20extension%20to%20maritime%20transport.pdf" TargetMode="External"/><Relationship Id="rId2" Type="http://schemas.openxmlformats.org/officeDocument/2006/relationships/hyperlink" Target="https://climate.ec.europa.eu/document/download/1bb8387b-bdc4-4489-9d76-7ff30239704d_en?filename=First%20report%20on%20the%20implementation%20of%20the%20ETS%20extension%20to%20maritime%20transport.pdf" TargetMode="Externa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504D590-9922-C06A-407C-2B718394A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35059"/>
            <a:ext cx="10845800" cy="1020337"/>
          </a:xfrm>
        </p:spPr>
        <p:txBody>
          <a:bodyPr/>
          <a:lstStyle/>
          <a:p>
            <a:r>
              <a:rPr lang="en-IE" sz="4400"/>
              <a:t>Extension of the EU Emission Trading System to maritime transport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1456CEF-57DB-B4CE-60F1-7B93F72DA5B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0" y="4219575"/>
            <a:ext cx="10515600" cy="611188"/>
          </a:xfrm>
        </p:spPr>
        <p:txBody>
          <a:bodyPr/>
          <a:lstStyle/>
          <a:p>
            <a:r>
              <a:rPr lang="en-US"/>
              <a:t>Public hearing on 'Economic Impact of the Implementation of the EU Emissions Trading System (ETS)’</a:t>
            </a:r>
          </a:p>
          <a:p>
            <a:r>
              <a:rPr lang="en-IE"/>
              <a:t>– 10 June 2025, Malta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68706F-E58B-D844-F68A-2379B7D107A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38200" y="5517478"/>
            <a:ext cx="6962391" cy="611188"/>
          </a:xfrm>
        </p:spPr>
        <p:txBody>
          <a:bodyPr/>
          <a:lstStyle/>
          <a:p>
            <a:pPr algn="r"/>
            <a:r>
              <a:rPr lang="en-IE"/>
              <a:t>Timothée Noël, Maritime Team Leader, Clima.B4, European Commission</a:t>
            </a:r>
          </a:p>
        </p:txBody>
      </p:sp>
      <p:pic>
        <p:nvPicPr>
          <p:cNvPr id="9" name="Picture 8" descr="European Commission">
            <a:extLst>
              <a:ext uri="{FF2B5EF4-FFF2-40B4-BE49-F238E27FC236}">
                <a16:creationId xmlns:a16="http://schemas.microsoft.com/office/drawing/2014/main" id="{179F3FC9-B6FB-BFA2-12E7-546955BFD0B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3383" y="5738784"/>
            <a:ext cx="2544024" cy="9410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589FAE5-D3E9-8389-A22F-2F63C0FC09E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2256739"/>
            <a:ext cx="10515600" cy="1020337"/>
          </a:xfrm>
        </p:spPr>
        <p:txBody>
          <a:bodyPr/>
          <a:lstStyle/>
          <a:p>
            <a:r>
              <a:rPr lang="en-US" sz="8000"/>
              <a:t>Thank you</a:t>
            </a:r>
            <a:endParaRPr lang="en-GB" sz="8000"/>
          </a:p>
        </p:txBody>
      </p:sp>
      <p:sp>
        <p:nvSpPr>
          <p:cNvPr id="6" name="Google Shape;445;p20">
            <a:extLst>
              <a:ext uri="{FF2B5EF4-FFF2-40B4-BE49-F238E27FC236}">
                <a16:creationId xmlns:a16="http://schemas.microsoft.com/office/drawing/2014/main" id="{38E61E29-8603-546B-ECBD-D4F8E851B3FC}"/>
              </a:ext>
            </a:extLst>
          </p:cNvPr>
          <p:cNvSpPr txBox="1"/>
          <p:nvPr/>
        </p:nvSpPr>
        <p:spPr>
          <a:xfrm>
            <a:off x="838200" y="4652301"/>
            <a:ext cx="8941016" cy="1292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chemeClr val="tx2"/>
                </a:solidFill>
                <a:latin typeface="+mj-lt"/>
                <a:ea typeface="Arial"/>
                <a:cs typeface="Arial"/>
                <a:sym typeface="Arial"/>
              </a:rPr>
              <a:t>© European Union 2025</a:t>
            </a:r>
            <a:endParaRPr sz="1200">
              <a:solidFill>
                <a:schemeClr val="tx2"/>
              </a:solidFill>
              <a:latin typeface="+mj-lt"/>
            </a:endParaRPr>
          </a:p>
          <a:p>
            <a:pPr marL="0" marR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tx2"/>
                </a:solidFill>
                <a:latin typeface="+mj-lt"/>
                <a:ea typeface="Arial"/>
                <a:cs typeface="Arial"/>
                <a:sym typeface="Arial"/>
              </a:rPr>
              <a:t>Unless otherwise noted the reuse of this presentation is authorised under the </a:t>
            </a:r>
            <a:r>
              <a:rPr lang="en-GB" sz="1200" u="sng">
                <a:solidFill>
                  <a:schemeClr val="tx2"/>
                </a:solidFill>
                <a:latin typeface="+mj-lt"/>
                <a:ea typeface="Arial"/>
                <a:cs typeface="Arial"/>
                <a:sym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 4.0</a:t>
            </a:r>
            <a:r>
              <a:rPr lang="en-GB" sz="1200">
                <a:solidFill>
                  <a:schemeClr val="tx2"/>
                </a:solidFill>
                <a:latin typeface="+mj-lt"/>
                <a:ea typeface="Arial"/>
                <a:cs typeface="Arial"/>
                <a:sym typeface="Arial"/>
              </a:rPr>
              <a:t> license. For any use or reproduction of elements that are not owned by the EU, permission may need to be sought directly from the respective right holders.</a:t>
            </a:r>
            <a:endParaRPr sz="1200">
              <a:solidFill>
                <a:schemeClr val="tx2"/>
              </a:solidFill>
              <a:latin typeface="+mj-lt"/>
            </a:endParaRPr>
          </a:p>
          <a:p>
            <a:pPr marL="0" marR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tx2"/>
                </a:solidFill>
                <a:latin typeface="+mj-lt"/>
                <a:ea typeface="Arial"/>
                <a:cs typeface="Arial"/>
                <a:sym typeface="Arial"/>
              </a:rPr>
              <a:t>Slide </a:t>
            </a:r>
            <a:r>
              <a:rPr lang="en-GB" sz="1200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xx</a:t>
            </a:r>
            <a:r>
              <a:rPr lang="en-GB" sz="1200">
                <a:solidFill>
                  <a:schemeClr val="tx2"/>
                </a:solidFill>
                <a:latin typeface="+mj-lt"/>
                <a:ea typeface="Arial"/>
                <a:cs typeface="Arial"/>
                <a:sym typeface="Arial"/>
              </a:rPr>
              <a:t>: </a:t>
            </a:r>
            <a:r>
              <a:rPr lang="en-GB" sz="1200" b="0" i="0" u="none" strike="noStrike" cap="none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element concerned</a:t>
            </a:r>
            <a:r>
              <a:rPr lang="en-GB" sz="1200">
                <a:solidFill>
                  <a:schemeClr val="tx2"/>
                </a:solidFill>
                <a:latin typeface="+mj-lt"/>
                <a:ea typeface="Arial"/>
                <a:cs typeface="Arial"/>
                <a:sym typeface="Arial"/>
              </a:rPr>
              <a:t>, source: </a:t>
            </a:r>
            <a:r>
              <a:rPr lang="en-GB" sz="1200" b="0" i="0" u="none" strike="noStrike" cap="none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e.g. Fotolia.com</a:t>
            </a:r>
            <a:r>
              <a:rPr lang="en-GB" sz="1200">
                <a:solidFill>
                  <a:schemeClr val="tx2"/>
                </a:solidFill>
                <a:latin typeface="+mj-lt"/>
                <a:ea typeface="Arial"/>
                <a:cs typeface="Arial"/>
                <a:sym typeface="Arial"/>
              </a:rPr>
              <a:t>; Slide </a:t>
            </a:r>
            <a:r>
              <a:rPr lang="en-GB" sz="1200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xx</a:t>
            </a:r>
            <a:r>
              <a:rPr lang="en-GB" sz="1200">
                <a:solidFill>
                  <a:schemeClr val="tx2"/>
                </a:solidFill>
                <a:latin typeface="+mj-lt"/>
                <a:ea typeface="Arial"/>
                <a:cs typeface="Arial"/>
                <a:sym typeface="Arial"/>
              </a:rPr>
              <a:t>: </a:t>
            </a:r>
            <a:r>
              <a:rPr lang="en-GB" sz="1200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element concerned</a:t>
            </a:r>
            <a:r>
              <a:rPr lang="en-GB" sz="1200">
                <a:solidFill>
                  <a:schemeClr val="tx2"/>
                </a:solidFill>
                <a:latin typeface="+mj-lt"/>
                <a:ea typeface="Arial"/>
                <a:cs typeface="Arial"/>
                <a:sym typeface="Arial"/>
              </a:rPr>
              <a:t>, source</a:t>
            </a:r>
            <a:r>
              <a:rPr lang="en-GB" sz="1200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: e.g. iStock.com </a:t>
            </a:r>
            <a:endParaRPr sz="1200">
              <a:solidFill>
                <a:srgbClr val="FF0000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2" name="Google Shape;412;p46">
            <a:extLst>
              <a:ext uri="{FF2B5EF4-FFF2-40B4-BE49-F238E27FC236}">
                <a16:creationId xmlns:a16="http://schemas.microsoft.com/office/drawing/2014/main" id="{36D114E6-D0BC-BDB4-8662-B5C3F4389BB5}"/>
              </a:ext>
            </a:extLst>
          </p:cNvPr>
          <p:cNvSpPr txBox="1"/>
          <p:nvPr/>
        </p:nvSpPr>
        <p:spPr>
          <a:xfrm>
            <a:off x="9510079" y="0"/>
            <a:ext cx="2681921" cy="3693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BE" sz="1200" b="0" i="0" u="none" strike="noStrike" cap="none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Fill in copyright information.</a:t>
            </a:r>
            <a:endParaRPr sz="1200" b="0" i="0" u="none" strike="noStrike" cap="none">
              <a:solidFill>
                <a:schemeClr val="bg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78372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B62F349-B333-63A0-3A45-F285B8D3C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1455400" cy="816904"/>
          </a:xfrm>
        </p:spPr>
        <p:txBody>
          <a:bodyPr/>
          <a:lstStyle/>
          <a:p>
            <a:r>
              <a:rPr lang="en-US" sz="4000" b="1">
                <a:solidFill>
                  <a:srgbClr val="003399"/>
                </a:solidFill>
                <a:latin typeface="Arial"/>
                <a:cs typeface="Arial"/>
              </a:rPr>
              <a:t>Sustainable prosperity and competitiveness</a:t>
            </a:r>
            <a:endParaRPr lang="en-IE" sz="400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6A981A1-1CFF-614C-D665-382C04F9B49B}"/>
              </a:ext>
            </a:extLst>
          </p:cNvPr>
          <p:cNvSpPr txBox="1">
            <a:spLocks/>
          </p:cNvSpPr>
          <p:nvPr/>
        </p:nvSpPr>
        <p:spPr>
          <a:xfrm>
            <a:off x="726439" y="2189939"/>
            <a:ext cx="5277063" cy="4032747"/>
          </a:xfrm>
          <a:prstGeom prst="rect">
            <a:avLst/>
          </a:prstGeom>
        </p:spPr>
        <p:txBody>
          <a:bodyPr vert="horz" lIns="144000" tIns="144000" rIns="144000" bIns="14400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>
                <a:solidFill>
                  <a:schemeClr val="tx2"/>
                </a:solidFill>
                <a:latin typeface="+mj-lt"/>
                <a:cs typeface="Arial"/>
              </a:rPr>
              <a:t>An agenda that serves to: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>
              <a:solidFill>
                <a:schemeClr val="tx2"/>
              </a:solidFill>
              <a:latin typeface="+mj-lt"/>
              <a:cs typeface="Arial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,Sans-Serif"/>
              <a:buChar char="•"/>
            </a:pPr>
            <a:r>
              <a:rPr lang="en-US" sz="1800" b="1" err="1">
                <a:solidFill>
                  <a:schemeClr val="tx2"/>
                </a:solidFill>
                <a:latin typeface="+mj-lt"/>
                <a:cs typeface="Arial"/>
              </a:rPr>
              <a:t>Modernise</a:t>
            </a:r>
            <a:r>
              <a:rPr lang="en-US" sz="1800">
                <a:solidFill>
                  <a:schemeClr val="tx2"/>
                </a:solidFill>
                <a:latin typeface="+mj-lt"/>
                <a:cs typeface="Arial"/>
              </a:rPr>
              <a:t> our economy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,Sans-Serif"/>
              <a:buChar char="•"/>
            </a:pPr>
            <a:r>
              <a:rPr lang="en-US" sz="1800">
                <a:solidFill>
                  <a:schemeClr val="tx2"/>
                </a:solidFill>
                <a:latin typeface="+mj-lt"/>
                <a:cs typeface="Arial"/>
              </a:rPr>
              <a:t>Secure </a:t>
            </a:r>
            <a:r>
              <a:rPr lang="en-US" sz="1800" b="1">
                <a:solidFill>
                  <a:schemeClr val="tx2"/>
                </a:solidFill>
                <a:latin typeface="+mj-lt"/>
                <a:cs typeface="Arial"/>
              </a:rPr>
              <a:t>competitiveness</a:t>
            </a:r>
            <a:r>
              <a:rPr lang="en-US" sz="1800">
                <a:solidFill>
                  <a:schemeClr val="tx2"/>
                </a:solidFill>
                <a:latin typeface="+mj-lt"/>
                <a:cs typeface="Arial"/>
              </a:rPr>
              <a:t> in the global market place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,Sans-Serif"/>
              <a:buChar char="•"/>
            </a:pPr>
            <a:r>
              <a:rPr lang="en-US" sz="1800">
                <a:solidFill>
                  <a:schemeClr val="tx2"/>
                </a:solidFill>
                <a:latin typeface="+mj-lt"/>
                <a:cs typeface="Arial"/>
              </a:rPr>
              <a:t>Build energy </a:t>
            </a:r>
            <a:r>
              <a:rPr lang="en-US" sz="1800" b="1">
                <a:solidFill>
                  <a:schemeClr val="tx2"/>
                </a:solidFill>
                <a:latin typeface="+mj-lt"/>
                <a:cs typeface="Arial"/>
              </a:rPr>
              <a:t>independence</a:t>
            </a:r>
            <a:r>
              <a:rPr lang="en-US" sz="1800">
                <a:solidFill>
                  <a:schemeClr val="tx2"/>
                </a:solidFill>
                <a:latin typeface="+mj-lt"/>
                <a:cs typeface="Arial"/>
              </a:rPr>
              <a:t> and </a:t>
            </a:r>
            <a:r>
              <a:rPr lang="en-US" sz="1800" b="1">
                <a:solidFill>
                  <a:schemeClr val="tx2"/>
                </a:solidFill>
                <a:latin typeface="+mj-lt"/>
                <a:cs typeface="Arial"/>
              </a:rPr>
              <a:t>strategic autonomy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,Sans-Serif"/>
              <a:buChar char="•"/>
            </a:pPr>
            <a:r>
              <a:rPr lang="en-US" sz="1800" b="1">
                <a:solidFill>
                  <a:schemeClr val="tx2"/>
                </a:solidFill>
                <a:latin typeface="+mj-lt"/>
                <a:cs typeface="Arial"/>
              </a:rPr>
              <a:t>Prepare</a:t>
            </a:r>
            <a:r>
              <a:rPr lang="en-US" sz="1800">
                <a:solidFill>
                  <a:schemeClr val="tx2"/>
                </a:solidFill>
                <a:latin typeface="+mj-lt"/>
                <a:cs typeface="Arial"/>
              </a:rPr>
              <a:t> society and the economy for uncertainties and threats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,Sans-Serif"/>
              <a:buChar char="•"/>
            </a:pPr>
            <a:r>
              <a:rPr lang="en-US" sz="1800">
                <a:solidFill>
                  <a:schemeClr val="tx2"/>
                </a:solidFill>
                <a:latin typeface="+mj-lt"/>
                <a:cs typeface="Arial"/>
              </a:rPr>
              <a:t>Improve </a:t>
            </a:r>
            <a:r>
              <a:rPr lang="en-US" sz="1800" b="1">
                <a:solidFill>
                  <a:schemeClr val="tx2"/>
                </a:solidFill>
                <a:latin typeface="+mj-lt"/>
                <a:cs typeface="Arial"/>
              </a:rPr>
              <a:t>socio-economic resilience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,Sans-Serif"/>
              <a:buChar char="•"/>
            </a:pPr>
            <a:r>
              <a:rPr lang="en-US" sz="1800">
                <a:solidFill>
                  <a:schemeClr val="tx2"/>
                </a:solidFill>
                <a:latin typeface="+mj-lt"/>
                <a:cs typeface="Arial"/>
              </a:rPr>
              <a:t>Enhance </a:t>
            </a:r>
            <a:r>
              <a:rPr lang="en-US" sz="1800" b="1">
                <a:solidFill>
                  <a:schemeClr val="tx2"/>
                </a:solidFill>
                <a:latin typeface="+mj-lt"/>
                <a:cs typeface="Arial"/>
              </a:rPr>
              <a:t>stability</a:t>
            </a:r>
            <a:r>
              <a:rPr lang="en-US" sz="1800">
                <a:solidFill>
                  <a:schemeClr val="tx2"/>
                </a:solidFill>
                <a:latin typeface="+mj-lt"/>
                <a:cs typeface="Arial"/>
              </a:rPr>
              <a:t> and </a:t>
            </a:r>
            <a:r>
              <a:rPr lang="en-US" sz="1800" b="1">
                <a:solidFill>
                  <a:schemeClr val="tx2"/>
                </a:solidFill>
                <a:latin typeface="+mj-lt"/>
                <a:cs typeface="Arial"/>
              </a:rPr>
              <a:t>predictability</a:t>
            </a:r>
            <a:r>
              <a:rPr lang="en-US" sz="1800">
                <a:solidFill>
                  <a:schemeClr val="tx2"/>
                </a:solidFill>
                <a:latin typeface="+mj-lt"/>
                <a:cs typeface="Arial"/>
              </a:rPr>
              <a:t>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A2236CC-771D-E394-D227-A19DD35D5487}"/>
              </a:ext>
            </a:extLst>
          </p:cNvPr>
          <p:cNvSpPr txBox="1">
            <a:spLocks/>
          </p:cNvSpPr>
          <p:nvPr/>
        </p:nvSpPr>
        <p:spPr>
          <a:xfrm>
            <a:off x="908665" y="1495938"/>
            <a:ext cx="10515602" cy="6940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>
                <a:solidFill>
                  <a:schemeClr val="tx2"/>
                </a:solidFill>
                <a:latin typeface="Arial"/>
                <a:cs typeface="Arial"/>
              </a:rPr>
              <a:t>Climate policy is aligned with shifting geostrategic </a:t>
            </a:r>
            <a:br>
              <a:rPr lang="en-US" sz="2400">
                <a:latin typeface="Arial"/>
                <a:cs typeface="Arial"/>
              </a:rPr>
            </a:br>
            <a:r>
              <a:rPr lang="en-US" sz="2400">
                <a:solidFill>
                  <a:schemeClr val="tx2"/>
                </a:solidFill>
                <a:latin typeface="Arial"/>
                <a:cs typeface="Arial"/>
              </a:rPr>
              <a:t>priorities and realities</a:t>
            </a:r>
          </a:p>
        </p:txBody>
      </p:sp>
      <p:sp>
        <p:nvSpPr>
          <p:cNvPr id="9" name="TextBox 10">
            <a:extLst>
              <a:ext uri="{FF2B5EF4-FFF2-40B4-BE49-F238E27FC236}">
                <a16:creationId xmlns:a16="http://schemas.microsoft.com/office/drawing/2014/main" id="{49D67556-EBFF-A00F-9EEB-20BCAFB3099B}"/>
              </a:ext>
            </a:extLst>
          </p:cNvPr>
          <p:cNvSpPr txBox="1"/>
          <p:nvPr/>
        </p:nvSpPr>
        <p:spPr>
          <a:xfrm>
            <a:off x="6115263" y="5783118"/>
            <a:ext cx="4336436" cy="30777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solidFill>
                  <a:schemeClr val="tx2"/>
                </a:solidFill>
                <a:latin typeface="Arial"/>
                <a:cs typeface="Arial"/>
              </a:rPr>
              <a:t>The College of Commissioners</a:t>
            </a:r>
          </a:p>
        </p:txBody>
      </p:sp>
      <p:pic>
        <p:nvPicPr>
          <p:cNvPr id="10" name="Picture Placeholder 13" descr="The College of Commissioners​">
            <a:extLst>
              <a:ext uri="{FF2B5EF4-FFF2-40B4-BE49-F238E27FC236}">
                <a16:creationId xmlns:a16="http://schemas.microsoft.com/office/drawing/2014/main" id="{3000093C-8A61-AD5A-2EE7-DB71D09D236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159" r="4159"/>
          <a:stretch/>
        </p:blipFill>
        <p:spPr>
          <a:xfrm>
            <a:off x="6096111" y="2552037"/>
            <a:ext cx="4371975" cy="318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526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8AA9A-77C5-2DFA-17D9-AB31357A8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3200" b="1" err="1">
                <a:solidFill>
                  <a:srgbClr val="003399"/>
                </a:solidFill>
                <a:latin typeface="Arial"/>
                <a:cs typeface="Arial"/>
              </a:rPr>
              <a:t>Overview</a:t>
            </a:r>
            <a:r>
              <a:rPr lang="fr-BE" sz="3200" b="1">
                <a:solidFill>
                  <a:srgbClr val="003399"/>
                </a:solidFill>
                <a:latin typeface="Arial"/>
                <a:cs typeface="Arial"/>
              </a:rPr>
              <a:t> of the EU ETS – ‘</a:t>
            </a:r>
            <a:r>
              <a:rPr lang="en-GB" sz="3200" b="1">
                <a:solidFill>
                  <a:srgbClr val="003399"/>
                </a:solidFill>
                <a:ea typeface="Verdana"/>
                <a:cs typeface="Arial"/>
              </a:rPr>
              <a:t>Cap-and-trade’ system</a:t>
            </a:r>
            <a:endParaRPr lang="en-IE" sz="3200" b="1">
              <a:solidFill>
                <a:srgbClr val="003399"/>
              </a:solidFill>
              <a:latin typeface="Arial"/>
              <a:cs typeface="Arial"/>
            </a:endParaRPr>
          </a:p>
        </p:txBody>
      </p:sp>
      <p:pic>
        <p:nvPicPr>
          <p:cNvPr id="11" name="Graphic 10" descr="Freight with solid fill">
            <a:extLst>
              <a:ext uri="{FF2B5EF4-FFF2-40B4-BE49-F238E27FC236}">
                <a16:creationId xmlns:a16="http://schemas.microsoft.com/office/drawing/2014/main" id="{B92C6DCF-763C-5D97-ECD6-698D220EB0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18864" y="4322757"/>
            <a:ext cx="1262436" cy="1262436"/>
          </a:xfrm>
          <a:prstGeom prst="rect">
            <a:avLst/>
          </a:prstGeom>
        </p:spPr>
      </p:pic>
      <p:pic>
        <p:nvPicPr>
          <p:cNvPr id="13" name="Graphic 12" descr="Airplane with solid fill">
            <a:extLst>
              <a:ext uri="{FF2B5EF4-FFF2-40B4-BE49-F238E27FC236}">
                <a16:creationId xmlns:a16="http://schemas.microsoft.com/office/drawing/2014/main" id="{E9CFC888-D02A-6233-4BD9-26F9B57A7A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4863839">
            <a:off x="2738337" y="3630382"/>
            <a:ext cx="1152727" cy="1152727"/>
          </a:xfrm>
          <a:prstGeom prst="rect">
            <a:avLst/>
          </a:prstGeom>
        </p:spPr>
      </p:pic>
      <p:pic>
        <p:nvPicPr>
          <p:cNvPr id="8" name="Graphic 7" descr="Factory with solid fill">
            <a:extLst>
              <a:ext uri="{FF2B5EF4-FFF2-40B4-BE49-F238E27FC236}">
                <a16:creationId xmlns:a16="http://schemas.microsoft.com/office/drawing/2014/main" id="{FBC3B85E-2F74-15DE-CEC6-054457851A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48177" y="4178300"/>
            <a:ext cx="1374682" cy="1374682"/>
          </a:xfrm>
          <a:prstGeom prst="rect">
            <a:avLst/>
          </a:prstGeom>
        </p:spPr>
      </p:pic>
      <p:sp>
        <p:nvSpPr>
          <p:cNvPr id="10" name="Flowchart: Delay 9">
            <a:extLst>
              <a:ext uri="{FF2B5EF4-FFF2-40B4-BE49-F238E27FC236}">
                <a16:creationId xmlns:a16="http://schemas.microsoft.com/office/drawing/2014/main" id="{5A1D11AC-01D4-7940-AD79-F3F836F19385}"/>
              </a:ext>
            </a:extLst>
          </p:cNvPr>
          <p:cNvSpPr/>
          <p:nvPr/>
        </p:nvSpPr>
        <p:spPr>
          <a:xfrm rot="16200000">
            <a:off x="1595749" y="1995767"/>
            <a:ext cx="3361635" cy="4584700"/>
          </a:xfrm>
          <a:prstGeom prst="flowChartDelay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648379-64C8-D07F-505E-0E4344D34A1D}"/>
              </a:ext>
            </a:extLst>
          </p:cNvPr>
          <p:cNvSpPr/>
          <p:nvPr/>
        </p:nvSpPr>
        <p:spPr>
          <a:xfrm>
            <a:off x="838200" y="5466661"/>
            <a:ext cx="4953000" cy="6039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64C2834-2161-7C2F-419C-4A0C9F0B99BA}"/>
              </a:ext>
            </a:extLst>
          </p:cNvPr>
          <p:cNvSpPr txBox="1"/>
          <p:nvPr/>
        </p:nvSpPr>
        <p:spPr>
          <a:xfrm>
            <a:off x="2968171" y="2195541"/>
            <a:ext cx="1384300" cy="40011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IE" sz="2000" b="1">
                <a:solidFill>
                  <a:schemeClr val="accent1">
                    <a:lumMod val="75000"/>
                  </a:schemeClr>
                </a:solidFill>
              </a:rPr>
              <a:t>Cap</a:t>
            </a:r>
            <a:r>
              <a:rPr lang="en-IE" b="1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6" name="Cloud 15">
            <a:extLst>
              <a:ext uri="{FF2B5EF4-FFF2-40B4-BE49-F238E27FC236}">
                <a16:creationId xmlns:a16="http://schemas.microsoft.com/office/drawing/2014/main" id="{90E552AE-942B-4A6B-A83E-68C5D3CDD444}"/>
              </a:ext>
            </a:extLst>
          </p:cNvPr>
          <p:cNvSpPr/>
          <p:nvPr/>
        </p:nvSpPr>
        <p:spPr>
          <a:xfrm>
            <a:off x="3505277" y="3063640"/>
            <a:ext cx="330200" cy="260705"/>
          </a:xfrm>
          <a:prstGeom prst="cloud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7" name="Cloud 16">
            <a:extLst>
              <a:ext uri="{FF2B5EF4-FFF2-40B4-BE49-F238E27FC236}">
                <a16:creationId xmlns:a16="http://schemas.microsoft.com/office/drawing/2014/main" id="{1C2E1E72-0C7B-C9C7-96A0-6CA2CE106725}"/>
              </a:ext>
            </a:extLst>
          </p:cNvPr>
          <p:cNvSpPr/>
          <p:nvPr/>
        </p:nvSpPr>
        <p:spPr>
          <a:xfrm>
            <a:off x="4051377" y="3074608"/>
            <a:ext cx="330200" cy="260705"/>
          </a:xfrm>
          <a:prstGeom prst="cloud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8" name="Cloud 17">
            <a:extLst>
              <a:ext uri="{FF2B5EF4-FFF2-40B4-BE49-F238E27FC236}">
                <a16:creationId xmlns:a16="http://schemas.microsoft.com/office/drawing/2014/main" id="{0C88872C-7201-7E54-5D11-7B7FD9833C6C}"/>
              </a:ext>
            </a:extLst>
          </p:cNvPr>
          <p:cNvSpPr/>
          <p:nvPr/>
        </p:nvSpPr>
        <p:spPr>
          <a:xfrm>
            <a:off x="4449096" y="3398052"/>
            <a:ext cx="330200" cy="260705"/>
          </a:xfrm>
          <a:prstGeom prst="cloud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9" name="Cloud 18">
            <a:extLst>
              <a:ext uri="{FF2B5EF4-FFF2-40B4-BE49-F238E27FC236}">
                <a16:creationId xmlns:a16="http://schemas.microsoft.com/office/drawing/2014/main" id="{F983C490-8C58-6DBD-144A-8C45B0590427}"/>
              </a:ext>
            </a:extLst>
          </p:cNvPr>
          <p:cNvSpPr/>
          <p:nvPr/>
        </p:nvSpPr>
        <p:spPr>
          <a:xfrm>
            <a:off x="2673350" y="2986635"/>
            <a:ext cx="330200" cy="260705"/>
          </a:xfrm>
          <a:prstGeom prst="cloud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0" name="Cloud 19">
            <a:extLst>
              <a:ext uri="{FF2B5EF4-FFF2-40B4-BE49-F238E27FC236}">
                <a16:creationId xmlns:a16="http://schemas.microsoft.com/office/drawing/2014/main" id="{F5822017-2905-2246-D345-65103A1609EF}"/>
              </a:ext>
            </a:extLst>
          </p:cNvPr>
          <p:cNvSpPr/>
          <p:nvPr/>
        </p:nvSpPr>
        <p:spPr>
          <a:xfrm>
            <a:off x="1984982" y="3490100"/>
            <a:ext cx="330200" cy="260705"/>
          </a:xfrm>
          <a:prstGeom prst="cloud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1" name="Cloud 20">
            <a:extLst>
              <a:ext uri="{FF2B5EF4-FFF2-40B4-BE49-F238E27FC236}">
                <a16:creationId xmlns:a16="http://schemas.microsoft.com/office/drawing/2014/main" id="{24F698A0-835D-8FC0-D49A-E09C59A28591}"/>
              </a:ext>
            </a:extLst>
          </p:cNvPr>
          <p:cNvSpPr/>
          <p:nvPr/>
        </p:nvSpPr>
        <p:spPr>
          <a:xfrm>
            <a:off x="2709946" y="3405542"/>
            <a:ext cx="330200" cy="260705"/>
          </a:xfrm>
          <a:prstGeom prst="cloud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2" name="Cloud 21">
            <a:extLst>
              <a:ext uri="{FF2B5EF4-FFF2-40B4-BE49-F238E27FC236}">
                <a16:creationId xmlns:a16="http://schemas.microsoft.com/office/drawing/2014/main" id="{D20E51D6-8929-BF4B-3F72-34A07BA4A5FC}"/>
              </a:ext>
            </a:extLst>
          </p:cNvPr>
          <p:cNvSpPr/>
          <p:nvPr/>
        </p:nvSpPr>
        <p:spPr>
          <a:xfrm>
            <a:off x="3249321" y="3486047"/>
            <a:ext cx="330200" cy="260705"/>
          </a:xfrm>
          <a:prstGeom prst="cloud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3" name="Cloud 22">
            <a:extLst>
              <a:ext uri="{FF2B5EF4-FFF2-40B4-BE49-F238E27FC236}">
                <a16:creationId xmlns:a16="http://schemas.microsoft.com/office/drawing/2014/main" id="{9EC3D5BA-3312-0F13-589E-93F4BFC5400D}"/>
              </a:ext>
            </a:extLst>
          </p:cNvPr>
          <p:cNvSpPr/>
          <p:nvPr/>
        </p:nvSpPr>
        <p:spPr>
          <a:xfrm>
            <a:off x="3083846" y="2769256"/>
            <a:ext cx="330200" cy="260705"/>
          </a:xfrm>
          <a:prstGeom prst="cloud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4" name="Cloud 23">
            <a:extLst>
              <a:ext uri="{FF2B5EF4-FFF2-40B4-BE49-F238E27FC236}">
                <a16:creationId xmlns:a16="http://schemas.microsoft.com/office/drawing/2014/main" id="{778E75BF-B248-4F05-68CB-5737F2404005}"/>
              </a:ext>
            </a:extLst>
          </p:cNvPr>
          <p:cNvSpPr/>
          <p:nvPr/>
        </p:nvSpPr>
        <p:spPr>
          <a:xfrm>
            <a:off x="2144329" y="2986635"/>
            <a:ext cx="330200" cy="260705"/>
          </a:xfrm>
          <a:prstGeom prst="cloud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5" name="Cloud 24">
            <a:extLst>
              <a:ext uri="{FF2B5EF4-FFF2-40B4-BE49-F238E27FC236}">
                <a16:creationId xmlns:a16="http://schemas.microsoft.com/office/drawing/2014/main" id="{BFEE65A2-33D7-B347-AE8D-89777FF55062}"/>
              </a:ext>
            </a:extLst>
          </p:cNvPr>
          <p:cNvSpPr/>
          <p:nvPr/>
        </p:nvSpPr>
        <p:spPr>
          <a:xfrm>
            <a:off x="1638469" y="3267699"/>
            <a:ext cx="330200" cy="260705"/>
          </a:xfrm>
          <a:prstGeom prst="cloud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6" name="Cloud 25">
            <a:extLst>
              <a:ext uri="{FF2B5EF4-FFF2-40B4-BE49-F238E27FC236}">
                <a16:creationId xmlns:a16="http://schemas.microsoft.com/office/drawing/2014/main" id="{BEA3EB8F-2183-9B0D-5F12-ACBA96F32A81}"/>
              </a:ext>
            </a:extLst>
          </p:cNvPr>
          <p:cNvSpPr/>
          <p:nvPr/>
        </p:nvSpPr>
        <p:spPr>
          <a:xfrm>
            <a:off x="1353764" y="3808662"/>
            <a:ext cx="330200" cy="260705"/>
          </a:xfrm>
          <a:prstGeom prst="cloud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7" name="Cloud 26">
            <a:extLst>
              <a:ext uri="{FF2B5EF4-FFF2-40B4-BE49-F238E27FC236}">
                <a16:creationId xmlns:a16="http://schemas.microsoft.com/office/drawing/2014/main" id="{30B859C2-7AD3-9B90-E999-095AD6655079}"/>
              </a:ext>
            </a:extLst>
          </p:cNvPr>
          <p:cNvSpPr/>
          <p:nvPr/>
        </p:nvSpPr>
        <p:spPr>
          <a:xfrm>
            <a:off x="1957267" y="3939014"/>
            <a:ext cx="330200" cy="260705"/>
          </a:xfrm>
          <a:prstGeom prst="cloud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8" name="Cloud 27">
            <a:extLst>
              <a:ext uri="{FF2B5EF4-FFF2-40B4-BE49-F238E27FC236}">
                <a16:creationId xmlns:a16="http://schemas.microsoft.com/office/drawing/2014/main" id="{9286BBD5-D3D8-1E13-902B-34F7A6EFE13D}"/>
              </a:ext>
            </a:extLst>
          </p:cNvPr>
          <p:cNvSpPr/>
          <p:nvPr/>
        </p:nvSpPr>
        <p:spPr>
          <a:xfrm>
            <a:off x="4780337" y="3694702"/>
            <a:ext cx="330200" cy="260705"/>
          </a:xfrm>
          <a:prstGeom prst="cloud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9" name="Cloud 28">
            <a:extLst>
              <a:ext uri="{FF2B5EF4-FFF2-40B4-BE49-F238E27FC236}">
                <a16:creationId xmlns:a16="http://schemas.microsoft.com/office/drawing/2014/main" id="{CF6A0173-F5C6-75BF-33C0-0A054A8CFF30}"/>
              </a:ext>
            </a:extLst>
          </p:cNvPr>
          <p:cNvSpPr/>
          <p:nvPr/>
        </p:nvSpPr>
        <p:spPr>
          <a:xfrm>
            <a:off x="3930459" y="3572297"/>
            <a:ext cx="330200" cy="260705"/>
          </a:xfrm>
          <a:prstGeom prst="cloud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0" name="Cloud 29">
            <a:extLst>
              <a:ext uri="{FF2B5EF4-FFF2-40B4-BE49-F238E27FC236}">
                <a16:creationId xmlns:a16="http://schemas.microsoft.com/office/drawing/2014/main" id="{98DCEF26-F243-0197-8943-E1C1D4604D6D}"/>
              </a:ext>
            </a:extLst>
          </p:cNvPr>
          <p:cNvSpPr/>
          <p:nvPr/>
        </p:nvSpPr>
        <p:spPr>
          <a:xfrm>
            <a:off x="4419225" y="3953988"/>
            <a:ext cx="330200" cy="260705"/>
          </a:xfrm>
          <a:prstGeom prst="cloud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1" name="Cloud 30">
            <a:extLst>
              <a:ext uri="{FF2B5EF4-FFF2-40B4-BE49-F238E27FC236}">
                <a16:creationId xmlns:a16="http://schemas.microsoft.com/office/drawing/2014/main" id="{C226D7F6-B9BB-A73B-7E7F-92D7A60EA39D}"/>
              </a:ext>
            </a:extLst>
          </p:cNvPr>
          <p:cNvSpPr/>
          <p:nvPr/>
        </p:nvSpPr>
        <p:spPr>
          <a:xfrm>
            <a:off x="2325605" y="4239744"/>
            <a:ext cx="330200" cy="260705"/>
          </a:xfrm>
          <a:prstGeom prst="cloud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2" name="Cloud 31">
            <a:extLst>
              <a:ext uri="{FF2B5EF4-FFF2-40B4-BE49-F238E27FC236}">
                <a16:creationId xmlns:a16="http://schemas.microsoft.com/office/drawing/2014/main" id="{336E1227-20AE-1564-490E-938DA5455112}"/>
              </a:ext>
            </a:extLst>
          </p:cNvPr>
          <p:cNvSpPr/>
          <p:nvPr/>
        </p:nvSpPr>
        <p:spPr>
          <a:xfrm>
            <a:off x="1182307" y="4206745"/>
            <a:ext cx="330200" cy="260705"/>
          </a:xfrm>
          <a:prstGeom prst="cloud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3" name="Cloud 32">
            <a:extLst>
              <a:ext uri="{FF2B5EF4-FFF2-40B4-BE49-F238E27FC236}">
                <a16:creationId xmlns:a16="http://schemas.microsoft.com/office/drawing/2014/main" id="{C4EB44F3-F870-B725-DC1A-CC802A356564}"/>
              </a:ext>
            </a:extLst>
          </p:cNvPr>
          <p:cNvSpPr/>
          <p:nvPr/>
        </p:nvSpPr>
        <p:spPr>
          <a:xfrm>
            <a:off x="4964276" y="4109391"/>
            <a:ext cx="330200" cy="260705"/>
          </a:xfrm>
          <a:prstGeom prst="cloud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4" name="Cloud 33">
            <a:extLst>
              <a:ext uri="{FF2B5EF4-FFF2-40B4-BE49-F238E27FC236}">
                <a16:creationId xmlns:a16="http://schemas.microsoft.com/office/drawing/2014/main" id="{957B4AA8-A3DB-C30D-55C5-8E88566D52D8}"/>
              </a:ext>
            </a:extLst>
          </p:cNvPr>
          <p:cNvSpPr/>
          <p:nvPr/>
        </p:nvSpPr>
        <p:spPr>
          <a:xfrm>
            <a:off x="3936986" y="3996623"/>
            <a:ext cx="330200" cy="260705"/>
          </a:xfrm>
          <a:prstGeom prst="cloud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5" name="Cloud 34">
            <a:extLst>
              <a:ext uri="{FF2B5EF4-FFF2-40B4-BE49-F238E27FC236}">
                <a16:creationId xmlns:a16="http://schemas.microsoft.com/office/drawing/2014/main" id="{05074793-1925-DF13-3573-D5A62DBC8250}"/>
              </a:ext>
            </a:extLst>
          </p:cNvPr>
          <p:cNvSpPr/>
          <p:nvPr/>
        </p:nvSpPr>
        <p:spPr>
          <a:xfrm>
            <a:off x="1998674" y="2263577"/>
            <a:ext cx="330200" cy="260705"/>
          </a:xfrm>
          <a:prstGeom prst="cloud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6" name="Cloud 35">
            <a:extLst>
              <a:ext uri="{FF2B5EF4-FFF2-40B4-BE49-F238E27FC236}">
                <a16:creationId xmlns:a16="http://schemas.microsoft.com/office/drawing/2014/main" id="{D3911B5A-931A-A4CC-4017-1A4291695765}"/>
              </a:ext>
            </a:extLst>
          </p:cNvPr>
          <p:cNvSpPr/>
          <p:nvPr/>
        </p:nvSpPr>
        <p:spPr>
          <a:xfrm>
            <a:off x="1023564" y="2800724"/>
            <a:ext cx="330200" cy="260705"/>
          </a:xfrm>
          <a:prstGeom prst="cloud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7" name="Cloud 36">
            <a:extLst>
              <a:ext uri="{FF2B5EF4-FFF2-40B4-BE49-F238E27FC236}">
                <a16:creationId xmlns:a16="http://schemas.microsoft.com/office/drawing/2014/main" id="{7518585F-CEDD-2DB2-A3F1-84DDCF2D5192}"/>
              </a:ext>
            </a:extLst>
          </p:cNvPr>
          <p:cNvSpPr/>
          <p:nvPr/>
        </p:nvSpPr>
        <p:spPr>
          <a:xfrm>
            <a:off x="4089025" y="2325934"/>
            <a:ext cx="330200" cy="260705"/>
          </a:xfrm>
          <a:prstGeom prst="cloud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8" name="Cloud 37">
            <a:extLst>
              <a:ext uri="{FF2B5EF4-FFF2-40B4-BE49-F238E27FC236}">
                <a16:creationId xmlns:a16="http://schemas.microsoft.com/office/drawing/2014/main" id="{4BA43E06-B1FE-A14C-3B17-0FC4C243C39A}"/>
              </a:ext>
            </a:extLst>
          </p:cNvPr>
          <p:cNvSpPr/>
          <p:nvPr/>
        </p:nvSpPr>
        <p:spPr>
          <a:xfrm>
            <a:off x="5010877" y="2254053"/>
            <a:ext cx="330200" cy="260705"/>
          </a:xfrm>
          <a:prstGeom prst="cloud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9" name="Cloud 38">
            <a:extLst>
              <a:ext uri="{FF2B5EF4-FFF2-40B4-BE49-F238E27FC236}">
                <a16:creationId xmlns:a16="http://schemas.microsoft.com/office/drawing/2014/main" id="{B48E8166-B98C-0D53-5D9C-2446400F51E3}"/>
              </a:ext>
            </a:extLst>
          </p:cNvPr>
          <p:cNvSpPr/>
          <p:nvPr/>
        </p:nvSpPr>
        <p:spPr>
          <a:xfrm>
            <a:off x="3384550" y="1995151"/>
            <a:ext cx="330200" cy="260705"/>
          </a:xfrm>
          <a:prstGeom prst="cloud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0" name="Cloud 39">
            <a:extLst>
              <a:ext uri="{FF2B5EF4-FFF2-40B4-BE49-F238E27FC236}">
                <a16:creationId xmlns:a16="http://schemas.microsoft.com/office/drawing/2014/main" id="{E5A9C409-72FB-D36A-318B-C39323E73796}"/>
              </a:ext>
            </a:extLst>
          </p:cNvPr>
          <p:cNvSpPr/>
          <p:nvPr/>
        </p:nvSpPr>
        <p:spPr>
          <a:xfrm>
            <a:off x="1085201" y="1971725"/>
            <a:ext cx="330200" cy="260705"/>
          </a:xfrm>
          <a:prstGeom prst="cloud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1" name="Cloud 40">
            <a:extLst>
              <a:ext uri="{FF2B5EF4-FFF2-40B4-BE49-F238E27FC236}">
                <a16:creationId xmlns:a16="http://schemas.microsoft.com/office/drawing/2014/main" id="{13F152CF-DFE7-8A9D-CAD8-3F375176CAD4}"/>
              </a:ext>
            </a:extLst>
          </p:cNvPr>
          <p:cNvSpPr/>
          <p:nvPr/>
        </p:nvSpPr>
        <p:spPr>
          <a:xfrm>
            <a:off x="2512447" y="1945648"/>
            <a:ext cx="330200" cy="260705"/>
          </a:xfrm>
          <a:prstGeom prst="cloud">
            <a:avLst/>
          </a:prstGeom>
          <a:solidFill>
            <a:srgbClr val="EAF6F4"/>
          </a:solidFill>
          <a:ln>
            <a:solidFill>
              <a:srgbClr val="EAF6F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2" name="Cloud 41">
            <a:extLst>
              <a:ext uri="{FF2B5EF4-FFF2-40B4-BE49-F238E27FC236}">
                <a16:creationId xmlns:a16="http://schemas.microsoft.com/office/drawing/2014/main" id="{B72E8C69-6AA6-5D06-BB04-23E2EC86A377}"/>
              </a:ext>
            </a:extLst>
          </p:cNvPr>
          <p:cNvSpPr/>
          <p:nvPr/>
        </p:nvSpPr>
        <p:spPr>
          <a:xfrm>
            <a:off x="4118896" y="1793686"/>
            <a:ext cx="330200" cy="260705"/>
          </a:xfrm>
          <a:prstGeom prst="cloud">
            <a:avLst/>
          </a:prstGeom>
          <a:solidFill>
            <a:srgbClr val="EAF6F4"/>
          </a:solidFill>
          <a:ln>
            <a:solidFill>
              <a:srgbClr val="EAF6F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3" name="Cloud 42">
            <a:extLst>
              <a:ext uri="{FF2B5EF4-FFF2-40B4-BE49-F238E27FC236}">
                <a16:creationId xmlns:a16="http://schemas.microsoft.com/office/drawing/2014/main" id="{2920F370-74ED-EB1C-887F-D6B6F5ECFED9}"/>
              </a:ext>
            </a:extLst>
          </p:cNvPr>
          <p:cNvSpPr/>
          <p:nvPr/>
        </p:nvSpPr>
        <p:spPr>
          <a:xfrm>
            <a:off x="1355564" y="2350252"/>
            <a:ext cx="330200" cy="260705"/>
          </a:xfrm>
          <a:prstGeom prst="cloud">
            <a:avLst/>
          </a:prstGeom>
          <a:solidFill>
            <a:srgbClr val="EAF6F4"/>
          </a:solidFill>
          <a:ln>
            <a:solidFill>
              <a:srgbClr val="EAF6F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4" name="Cloud 43">
            <a:extLst>
              <a:ext uri="{FF2B5EF4-FFF2-40B4-BE49-F238E27FC236}">
                <a16:creationId xmlns:a16="http://schemas.microsoft.com/office/drawing/2014/main" id="{3629828D-CC2C-6D1B-1254-64C3E8515F92}"/>
              </a:ext>
            </a:extLst>
          </p:cNvPr>
          <p:cNvSpPr/>
          <p:nvPr/>
        </p:nvSpPr>
        <p:spPr>
          <a:xfrm>
            <a:off x="4887857" y="2759274"/>
            <a:ext cx="330200" cy="260705"/>
          </a:xfrm>
          <a:prstGeom prst="cloud">
            <a:avLst/>
          </a:prstGeom>
          <a:solidFill>
            <a:srgbClr val="EAF6F4"/>
          </a:solidFill>
          <a:ln>
            <a:solidFill>
              <a:srgbClr val="EAF6F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5" name="Cloud 44">
            <a:extLst>
              <a:ext uri="{FF2B5EF4-FFF2-40B4-BE49-F238E27FC236}">
                <a16:creationId xmlns:a16="http://schemas.microsoft.com/office/drawing/2014/main" id="{F183102E-C819-569A-E50A-3E0EF2B25EF2}"/>
              </a:ext>
            </a:extLst>
          </p:cNvPr>
          <p:cNvSpPr/>
          <p:nvPr/>
        </p:nvSpPr>
        <p:spPr>
          <a:xfrm>
            <a:off x="527735" y="2593210"/>
            <a:ext cx="330200" cy="260705"/>
          </a:xfrm>
          <a:prstGeom prst="cloud">
            <a:avLst/>
          </a:prstGeom>
          <a:solidFill>
            <a:srgbClr val="EAF6F4"/>
          </a:solidFill>
          <a:ln>
            <a:solidFill>
              <a:srgbClr val="EAF6F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D8977C28-D224-DAEA-9FC9-10237A0F2755}"/>
              </a:ext>
            </a:extLst>
          </p:cNvPr>
          <p:cNvSpPr/>
          <p:nvPr/>
        </p:nvSpPr>
        <p:spPr>
          <a:xfrm>
            <a:off x="7158690" y="3572297"/>
            <a:ext cx="3633329" cy="1634703"/>
          </a:xfrm>
          <a:custGeom>
            <a:avLst/>
            <a:gdLst>
              <a:gd name="connsiteX0" fmla="*/ 0 w 4610334"/>
              <a:gd name="connsiteY0" fmla="*/ 0 h 2004553"/>
              <a:gd name="connsiteX1" fmla="*/ 1041400 w 4610334"/>
              <a:gd name="connsiteY1" fmla="*/ 304800 h 2004553"/>
              <a:gd name="connsiteX2" fmla="*/ 1879600 w 4610334"/>
              <a:gd name="connsiteY2" fmla="*/ 812800 h 2004553"/>
              <a:gd name="connsiteX3" fmla="*/ 2540000 w 4610334"/>
              <a:gd name="connsiteY3" fmla="*/ 1168400 h 2004553"/>
              <a:gd name="connsiteX4" fmla="*/ 3911600 w 4610334"/>
              <a:gd name="connsiteY4" fmla="*/ 1511300 h 2004553"/>
              <a:gd name="connsiteX0" fmla="*/ 0 w 5093229"/>
              <a:gd name="connsiteY0" fmla="*/ 0 h 2274293"/>
              <a:gd name="connsiteX1" fmla="*/ 1041400 w 5093229"/>
              <a:gd name="connsiteY1" fmla="*/ 304800 h 2274293"/>
              <a:gd name="connsiteX2" fmla="*/ 1879600 w 5093229"/>
              <a:gd name="connsiteY2" fmla="*/ 812800 h 2274293"/>
              <a:gd name="connsiteX3" fmla="*/ 2540000 w 5093229"/>
              <a:gd name="connsiteY3" fmla="*/ 1168400 h 2274293"/>
              <a:gd name="connsiteX4" fmla="*/ 4470400 w 5093229"/>
              <a:gd name="connsiteY4" fmla="*/ 1841500 h 2274293"/>
              <a:gd name="connsiteX0" fmla="*/ 0 w 4773001"/>
              <a:gd name="connsiteY0" fmla="*/ 0 h 2106445"/>
              <a:gd name="connsiteX1" fmla="*/ 1041400 w 4773001"/>
              <a:gd name="connsiteY1" fmla="*/ 304800 h 2106445"/>
              <a:gd name="connsiteX2" fmla="*/ 1879600 w 4773001"/>
              <a:gd name="connsiteY2" fmla="*/ 812800 h 2106445"/>
              <a:gd name="connsiteX3" fmla="*/ 2540000 w 4773001"/>
              <a:gd name="connsiteY3" fmla="*/ 1168400 h 2106445"/>
              <a:gd name="connsiteX4" fmla="*/ 4102100 w 4773001"/>
              <a:gd name="connsiteY4" fmla="*/ 1638300 h 2106445"/>
              <a:gd name="connsiteX0" fmla="*/ 0 w 4102100"/>
              <a:gd name="connsiteY0" fmla="*/ 0 h 1638862"/>
              <a:gd name="connsiteX1" fmla="*/ 1041400 w 4102100"/>
              <a:gd name="connsiteY1" fmla="*/ 304800 h 1638862"/>
              <a:gd name="connsiteX2" fmla="*/ 1879600 w 4102100"/>
              <a:gd name="connsiteY2" fmla="*/ 812800 h 1638862"/>
              <a:gd name="connsiteX3" fmla="*/ 2540000 w 4102100"/>
              <a:gd name="connsiteY3" fmla="*/ 1168400 h 1638862"/>
              <a:gd name="connsiteX4" fmla="*/ 4102100 w 4102100"/>
              <a:gd name="connsiteY4" fmla="*/ 1638300 h 1638862"/>
              <a:gd name="connsiteX0" fmla="*/ 0 w 4102100"/>
              <a:gd name="connsiteY0" fmla="*/ 0 h 1638300"/>
              <a:gd name="connsiteX1" fmla="*/ 1041400 w 4102100"/>
              <a:gd name="connsiteY1" fmla="*/ 304800 h 1638300"/>
              <a:gd name="connsiteX2" fmla="*/ 1879600 w 4102100"/>
              <a:gd name="connsiteY2" fmla="*/ 812800 h 1638300"/>
              <a:gd name="connsiteX3" fmla="*/ 4102100 w 4102100"/>
              <a:gd name="connsiteY3" fmla="*/ 1638300 h 1638300"/>
              <a:gd name="connsiteX0" fmla="*/ 0 w 4102100"/>
              <a:gd name="connsiteY0" fmla="*/ 0 h 1638300"/>
              <a:gd name="connsiteX1" fmla="*/ 1041400 w 4102100"/>
              <a:gd name="connsiteY1" fmla="*/ 304800 h 1638300"/>
              <a:gd name="connsiteX2" fmla="*/ 2374900 w 4102100"/>
              <a:gd name="connsiteY2" fmla="*/ 1041400 h 1638300"/>
              <a:gd name="connsiteX3" fmla="*/ 4102100 w 4102100"/>
              <a:gd name="connsiteY3" fmla="*/ 1638300 h 1638300"/>
              <a:gd name="connsiteX0" fmla="*/ 0 w 4102100"/>
              <a:gd name="connsiteY0" fmla="*/ 0 h 1638300"/>
              <a:gd name="connsiteX1" fmla="*/ 1041400 w 4102100"/>
              <a:gd name="connsiteY1" fmla="*/ 304800 h 1638300"/>
              <a:gd name="connsiteX2" fmla="*/ 2527300 w 4102100"/>
              <a:gd name="connsiteY2" fmla="*/ 1193800 h 1638300"/>
              <a:gd name="connsiteX3" fmla="*/ 4102100 w 4102100"/>
              <a:gd name="connsiteY3" fmla="*/ 1638300 h 1638300"/>
              <a:gd name="connsiteX0" fmla="*/ 0 w 4102100"/>
              <a:gd name="connsiteY0" fmla="*/ 0 h 1638300"/>
              <a:gd name="connsiteX1" fmla="*/ 1041400 w 4102100"/>
              <a:gd name="connsiteY1" fmla="*/ 304800 h 1638300"/>
              <a:gd name="connsiteX2" fmla="*/ 2527300 w 4102100"/>
              <a:gd name="connsiteY2" fmla="*/ 1193800 h 1638300"/>
              <a:gd name="connsiteX3" fmla="*/ 4102100 w 4102100"/>
              <a:gd name="connsiteY3" fmla="*/ 1638300 h 1638300"/>
              <a:gd name="connsiteX0" fmla="*/ 0 w 4102100"/>
              <a:gd name="connsiteY0" fmla="*/ 0 h 1638300"/>
              <a:gd name="connsiteX1" fmla="*/ 2527300 w 4102100"/>
              <a:gd name="connsiteY1" fmla="*/ 1193800 h 1638300"/>
              <a:gd name="connsiteX2" fmla="*/ 4102100 w 4102100"/>
              <a:gd name="connsiteY2" fmla="*/ 1638300 h 1638300"/>
              <a:gd name="connsiteX0" fmla="*/ 0 w 4102100"/>
              <a:gd name="connsiteY0" fmla="*/ 0 h 1638300"/>
              <a:gd name="connsiteX1" fmla="*/ 1968500 w 4102100"/>
              <a:gd name="connsiteY1" fmla="*/ 990600 h 1638300"/>
              <a:gd name="connsiteX2" fmla="*/ 4102100 w 4102100"/>
              <a:gd name="connsiteY2" fmla="*/ 1638300 h 1638300"/>
              <a:gd name="connsiteX0" fmla="*/ 0 w 4102100"/>
              <a:gd name="connsiteY0" fmla="*/ 0 h 1638300"/>
              <a:gd name="connsiteX1" fmla="*/ 1968500 w 4102100"/>
              <a:gd name="connsiteY1" fmla="*/ 990600 h 1638300"/>
              <a:gd name="connsiteX2" fmla="*/ 4102100 w 4102100"/>
              <a:gd name="connsiteY2" fmla="*/ 1638300 h 1638300"/>
              <a:gd name="connsiteX0" fmla="*/ 0 w 4013200"/>
              <a:gd name="connsiteY0" fmla="*/ 0 h 1358900"/>
              <a:gd name="connsiteX1" fmla="*/ 1879600 w 4013200"/>
              <a:gd name="connsiteY1" fmla="*/ 711200 h 1358900"/>
              <a:gd name="connsiteX2" fmla="*/ 4013200 w 4013200"/>
              <a:gd name="connsiteY2" fmla="*/ 1358900 h 1358900"/>
              <a:gd name="connsiteX0" fmla="*/ 0 w 4013200"/>
              <a:gd name="connsiteY0" fmla="*/ 0 h 1358900"/>
              <a:gd name="connsiteX1" fmla="*/ 1879600 w 4013200"/>
              <a:gd name="connsiteY1" fmla="*/ 711200 h 1358900"/>
              <a:gd name="connsiteX2" fmla="*/ 4013200 w 4013200"/>
              <a:gd name="connsiteY2" fmla="*/ 1358900 h 1358900"/>
              <a:gd name="connsiteX0" fmla="*/ 0 w 4013200"/>
              <a:gd name="connsiteY0" fmla="*/ 0 h 1358900"/>
              <a:gd name="connsiteX1" fmla="*/ 1879600 w 4013200"/>
              <a:gd name="connsiteY1" fmla="*/ 711200 h 1358900"/>
              <a:gd name="connsiteX2" fmla="*/ 4013200 w 4013200"/>
              <a:gd name="connsiteY2" fmla="*/ 1358900 h 1358900"/>
              <a:gd name="connsiteX0" fmla="*/ 0 w 4013200"/>
              <a:gd name="connsiteY0" fmla="*/ 0 h 1358900"/>
              <a:gd name="connsiteX1" fmla="*/ 1879600 w 4013200"/>
              <a:gd name="connsiteY1" fmla="*/ 711200 h 1358900"/>
              <a:gd name="connsiteX2" fmla="*/ 4013200 w 4013200"/>
              <a:gd name="connsiteY2" fmla="*/ 1358900 h 135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13200" h="1358900">
                <a:moveTo>
                  <a:pt x="0" y="0"/>
                </a:moveTo>
                <a:cubicBezTo>
                  <a:pt x="805921" y="109008"/>
                  <a:pt x="1236133" y="281517"/>
                  <a:pt x="1879600" y="711200"/>
                </a:cubicBezTo>
                <a:cubicBezTo>
                  <a:pt x="2523067" y="1140883"/>
                  <a:pt x="3524779" y="1326621"/>
                  <a:pt x="4013200" y="1358900"/>
                </a:cubicBezTo>
              </a:path>
            </a:pathLst>
          </a:custGeom>
          <a:noFill/>
          <a:ln w="28575">
            <a:solidFill>
              <a:schemeClr val="accent1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B8BC71D-BE1D-31F4-B69D-8F51C97A1696}"/>
              </a:ext>
            </a:extLst>
          </p:cNvPr>
          <p:cNvSpPr txBox="1"/>
          <p:nvPr/>
        </p:nvSpPr>
        <p:spPr>
          <a:xfrm rot="1313657">
            <a:off x="9005281" y="4258773"/>
            <a:ext cx="1384300" cy="40011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IE" sz="2000" b="1">
                <a:solidFill>
                  <a:schemeClr val="accent1">
                    <a:lumMod val="75000"/>
                  </a:schemeClr>
                </a:solidFill>
              </a:rPr>
              <a:t>Cap</a:t>
            </a:r>
            <a:r>
              <a:rPr lang="en-IE" sz="2000" b="1">
                <a:solidFill>
                  <a:srgbClr val="FF0000"/>
                </a:solidFill>
              </a:rPr>
              <a:t> 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D9DDB6C2-0A42-43B4-042B-CBDF499628AD}"/>
              </a:ext>
            </a:extLst>
          </p:cNvPr>
          <p:cNvCxnSpPr/>
          <p:nvPr/>
        </p:nvCxnSpPr>
        <p:spPr>
          <a:xfrm>
            <a:off x="7158690" y="3572297"/>
            <a:ext cx="0" cy="1894364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9B70C805-C419-392D-543B-936507987695}"/>
              </a:ext>
            </a:extLst>
          </p:cNvPr>
          <p:cNvCxnSpPr>
            <a:cxnSpLocks/>
          </p:cNvCxnSpPr>
          <p:nvPr/>
        </p:nvCxnSpPr>
        <p:spPr>
          <a:xfrm flipH="1">
            <a:off x="7158690" y="5466661"/>
            <a:ext cx="3633329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Cloud 55">
            <a:extLst>
              <a:ext uri="{FF2B5EF4-FFF2-40B4-BE49-F238E27FC236}">
                <a16:creationId xmlns:a16="http://schemas.microsoft.com/office/drawing/2014/main" id="{9B0C1405-60EB-5ACE-31B3-5B827E6B5947}"/>
              </a:ext>
            </a:extLst>
          </p:cNvPr>
          <p:cNvSpPr/>
          <p:nvPr/>
        </p:nvSpPr>
        <p:spPr>
          <a:xfrm>
            <a:off x="7287541" y="3805288"/>
            <a:ext cx="304081" cy="233160"/>
          </a:xfrm>
          <a:prstGeom prst="cloud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8" name="Cloud 57">
            <a:extLst>
              <a:ext uri="{FF2B5EF4-FFF2-40B4-BE49-F238E27FC236}">
                <a16:creationId xmlns:a16="http://schemas.microsoft.com/office/drawing/2014/main" id="{80C40FD5-28C3-A02C-226F-8AF24A8EED84}"/>
              </a:ext>
            </a:extLst>
          </p:cNvPr>
          <p:cNvSpPr/>
          <p:nvPr/>
        </p:nvSpPr>
        <p:spPr>
          <a:xfrm>
            <a:off x="7639203" y="3961279"/>
            <a:ext cx="304081" cy="233160"/>
          </a:xfrm>
          <a:prstGeom prst="cloud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9" name="Cloud 58">
            <a:extLst>
              <a:ext uri="{FF2B5EF4-FFF2-40B4-BE49-F238E27FC236}">
                <a16:creationId xmlns:a16="http://schemas.microsoft.com/office/drawing/2014/main" id="{E9B7C1F5-061B-D52B-6495-6FF97577EFE8}"/>
              </a:ext>
            </a:extLst>
          </p:cNvPr>
          <p:cNvSpPr/>
          <p:nvPr/>
        </p:nvSpPr>
        <p:spPr>
          <a:xfrm>
            <a:off x="7335122" y="4310850"/>
            <a:ext cx="304081" cy="233160"/>
          </a:xfrm>
          <a:prstGeom prst="cloud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0" name="Cloud 59">
            <a:extLst>
              <a:ext uri="{FF2B5EF4-FFF2-40B4-BE49-F238E27FC236}">
                <a16:creationId xmlns:a16="http://schemas.microsoft.com/office/drawing/2014/main" id="{695625C5-CC24-04FF-68B7-56BF0628D336}"/>
              </a:ext>
            </a:extLst>
          </p:cNvPr>
          <p:cNvSpPr/>
          <p:nvPr/>
        </p:nvSpPr>
        <p:spPr>
          <a:xfrm>
            <a:off x="8135877" y="4389648"/>
            <a:ext cx="304081" cy="233160"/>
          </a:xfrm>
          <a:prstGeom prst="cloud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1" name="Cloud 60">
            <a:extLst>
              <a:ext uri="{FF2B5EF4-FFF2-40B4-BE49-F238E27FC236}">
                <a16:creationId xmlns:a16="http://schemas.microsoft.com/office/drawing/2014/main" id="{C05A46B5-BA3E-FE49-254F-2CEF84C899F4}"/>
              </a:ext>
            </a:extLst>
          </p:cNvPr>
          <p:cNvSpPr/>
          <p:nvPr/>
        </p:nvSpPr>
        <p:spPr>
          <a:xfrm>
            <a:off x="7615330" y="4720663"/>
            <a:ext cx="304081" cy="233160"/>
          </a:xfrm>
          <a:prstGeom prst="cloud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2" name="Cloud 61">
            <a:extLst>
              <a:ext uri="{FF2B5EF4-FFF2-40B4-BE49-F238E27FC236}">
                <a16:creationId xmlns:a16="http://schemas.microsoft.com/office/drawing/2014/main" id="{432D6006-852F-B9C8-B4C7-E117DD370FC5}"/>
              </a:ext>
            </a:extLst>
          </p:cNvPr>
          <p:cNvSpPr/>
          <p:nvPr/>
        </p:nvSpPr>
        <p:spPr>
          <a:xfrm>
            <a:off x="8315820" y="4720663"/>
            <a:ext cx="304081" cy="233160"/>
          </a:xfrm>
          <a:prstGeom prst="cloud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3" name="Cloud 62">
            <a:extLst>
              <a:ext uri="{FF2B5EF4-FFF2-40B4-BE49-F238E27FC236}">
                <a16:creationId xmlns:a16="http://schemas.microsoft.com/office/drawing/2014/main" id="{C45213A8-7AA6-F0D3-1071-776B87BEBEDA}"/>
              </a:ext>
            </a:extLst>
          </p:cNvPr>
          <p:cNvSpPr/>
          <p:nvPr/>
        </p:nvSpPr>
        <p:spPr>
          <a:xfrm>
            <a:off x="7305051" y="5032046"/>
            <a:ext cx="304081" cy="233160"/>
          </a:xfrm>
          <a:prstGeom prst="cloud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4" name="Cloud 63">
            <a:extLst>
              <a:ext uri="{FF2B5EF4-FFF2-40B4-BE49-F238E27FC236}">
                <a16:creationId xmlns:a16="http://schemas.microsoft.com/office/drawing/2014/main" id="{6C2B3A60-EBD4-2717-7870-94A0CA50B68C}"/>
              </a:ext>
            </a:extLst>
          </p:cNvPr>
          <p:cNvSpPr/>
          <p:nvPr/>
        </p:nvSpPr>
        <p:spPr>
          <a:xfrm>
            <a:off x="7791243" y="5103670"/>
            <a:ext cx="304081" cy="233160"/>
          </a:xfrm>
          <a:prstGeom prst="cloud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5" name="Cloud 64">
            <a:extLst>
              <a:ext uri="{FF2B5EF4-FFF2-40B4-BE49-F238E27FC236}">
                <a16:creationId xmlns:a16="http://schemas.microsoft.com/office/drawing/2014/main" id="{A4078305-33BA-721C-CE0B-DCBA7BC40DA6}"/>
              </a:ext>
            </a:extLst>
          </p:cNvPr>
          <p:cNvSpPr/>
          <p:nvPr/>
        </p:nvSpPr>
        <p:spPr>
          <a:xfrm>
            <a:off x="8241684" y="5071170"/>
            <a:ext cx="304081" cy="233160"/>
          </a:xfrm>
          <a:prstGeom prst="cloud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6" name="Cloud 65">
            <a:extLst>
              <a:ext uri="{FF2B5EF4-FFF2-40B4-BE49-F238E27FC236}">
                <a16:creationId xmlns:a16="http://schemas.microsoft.com/office/drawing/2014/main" id="{787C01DD-C68B-0BC7-F93C-39E12D00A5D4}"/>
              </a:ext>
            </a:extLst>
          </p:cNvPr>
          <p:cNvSpPr/>
          <p:nvPr/>
        </p:nvSpPr>
        <p:spPr>
          <a:xfrm>
            <a:off x="8715544" y="4754289"/>
            <a:ext cx="304081" cy="233160"/>
          </a:xfrm>
          <a:prstGeom prst="cloud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7" name="Cloud 66">
            <a:extLst>
              <a:ext uri="{FF2B5EF4-FFF2-40B4-BE49-F238E27FC236}">
                <a16:creationId xmlns:a16="http://schemas.microsoft.com/office/drawing/2014/main" id="{52B291D9-8B4A-B2A6-749B-98FC1C4C6157}"/>
              </a:ext>
            </a:extLst>
          </p:cNvPr>
          <p:cNvSpPr/>
          <p:nvPr/>
        </p:nvSpPr>
        <p:spPr>
          <a:xfrm>
            <a:off x="9019625" y="5022505"/>
            <a:ext cx="304081" cy="233160"/>
          </a:xfrm>
          <a:prstGeom prst="cloud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8" name="Cloud 67">
            <a:extLst>
              <a:ext uri="{FF2B5EF4-FFF2-40B4-BE49-F238E27FC236}">
                <a16:creationId xmlns:a16="http://schemas.microsoft.com/office/drawing/2014/main" id="{00900B2C-AE8F-8045-5481-898BE6976B39}"/>
              </a:ext>
            </a:extLst>
          </p:cNvPr>
          <p:cNvSpPr/>
          <p:nvPr/>
        </p:nvSpPr>
        <p:spPr>
          <a:xfrm>
            <a:off x="9499987" y="5090420"/>
            <a:ext cx="304081" cy="233160"/>
          </a:xfrm>
          <a:prstGeom prst="cloud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9" name="Cloud 68">
            <a:extLst>
              <a:ext uri="{FF2B5EF4-FFF2-40B4-BE49-F238E27FC236}">
                <a16:creationId xmlns:a16="http://schemas.microsoft.com/office/drawing/2014/main" id="{55C8ECE4-0B36-EC77-8916-CA6589E17EAE}"/>
              </a:ext>
            </a:extLst>
          </p:cNvPr>
          <p:cNvSpPr/>
          <p:nvPr/>
        </p:nvSpPr>
        <p:spPr>
          <a:xfrm>
            <a:off x="8031416" y="4084981"/>
            <a:ext cx="304081" cy="233160"/>
          </a:xfrm>
          <a:prstGeom prst="cloud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22998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0BE920B-5498-2F32-2B9B-193BC6D1C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4000" b="1">
                <a:solidFill>
                  <a:srgbClr val="003399"/>
                </a:solidFill>
                <a:latin typeface="Arial"/>
                <a:cs typeface="Arial"/>
              </a:rPr>
              <a:t>ETS extension to maritime transport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3FDB7B-1FCC-B328-6C96-169A86B580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6240" y="3301212"/>
            <a:ext cx="5100320" cy="3353460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0D2558A-DCD9-63E0-9ACB-C1B27803CC7F}"/>
              </a:ext>
            </a:extLst>
          </p:cNvPr>
          <p:cNvSpPr txBox="1"/>
          <p:nvPr/>
        </p:nvSpPr>
        <p:spPr>
          <a:xfrm>
            <a:off x="6746240" y="1581418"/>
            <a:ext cx="53280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kern="1200">
                <a:solidFill>
                  <a:srgbClr val="373D59"/>
                </a:solidFill>
                <a:latin typeface="+mn-lt"/>
                <a:ea typeface="+mn-ea"/>
                <a:cs typeface="+mn-cs"/>
              </a:rPr>
              <a:t>Thorough </a:t>
            </a:r>
            <a:r>
              <a:rPr lang="en-US" sz="2000" b="1" kern="1200">
                <a:solidFill>
                  <a:srgbClr val="373D59"/>
                </a:solidFill>
                <a:latin typeface="+mn-lt"/>
                <a:ea typeface="+mn-ea"/>
                <a:cs typeface="+mn-cs"/>
              </a:rPr>
              <a:t>impact assessment </a:t>
            </a:r>
            <a:r>
              <a:rPr lang="en-US" sz="2000" kern="1200">
                <a:solidFill>
                  <a:srgbClr val="373D59"/>
                </a:solidFill>
                <a:latin typeface="+mn-lt"/>
                <a:ea typeface="+mn-ea"/>
                <a:cs typeface="+mn-cs"/>
              </a:rPr>
              <a:t>on environmental, economic and social impacts, e.g. on shipping activities, GDP, exports, imports, welfare, employment, trade:</a:t>
            </a:r>
            <a:endParaRPr lang="en-IE" sz="2000" kern="1200">
              <a:solidFill>
                <a:srgbClr val="373D59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16F1FC-D8E9-D99E-C531-9AF067B50896}"/>
              </a:ext>
            </a:extLst>
          </p:cNvPr>
          <p:cNvSpPr txBox="1"/>
          <p:nvPr/>
        </p:nvSpPr>
        <p:spPr>
          <a:xfrm>
            <a:off x="838200" y="1648825"/>
            <a:ext cx="6035040" cy="34778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kern="1200">
                <a:solidFill>
                  <a:srgbClr val="373D59"/>
                </a:solidFill>
                <a:latin typeface="+mn-lt"/>
                <a:ea typeface="+mn-ea"/>
                <a:cs typeface="+mn-cs"/>
              </a:rPr>
              <a:t>Proposed in 2021 </a:t>
            </a:r>
            <a:r>
              <a:rPr lang="en-US" sz="2000" kern="1200">
                <a:solidFill>
                  <a:srgbClr val="373D59"/>
                </a:solidFill>
                <a:latin typeface="+mn-lt"/>
                <a:ea typeface="+mn-ea"/>
                <a:cs typeface="+mn-cs"/>
              </a:rPr>
              <a:t>as part of the Fit for 55 Package and </a:t>
            </a:r>
            <a:r>
              <a:rPr lang="en-US" sz="2000" b="1" kern="1200">
                <a:solidFill>
                  <a:srgbClr val="373D59"/>
                </a:solidFill>
                <a:latin typeface="+mn-lt"/>
                <a:ea typeface="+mn-ea"/>
                <a:cs typeface="+mn-cs"/>
              </a:rPr>
              <a:t>adopted in 2023</a:t>
            </a:r>
            <a:r>
              <a:rPr lang="en-US" sz="2000" kern="1200">
                <a:solidFill>
                  <a:srgbClr val="373D59"/>
                </a:solidFill>
                <a:latin typeface="+mn-lt"/>
                <a:ea typeface="+mn-ea"/>
                <a:cs typeface="+mn-cs"/>
              </a:rPr>
              <a:t> by co-legislators </a:t>
            </a:r>
          </a:p>
          <a:p>
            <a:endParaRPr lang="en-US" sz="2000" kern="1200">
              <a:solidFill>
                <a:srgbClr val="373D59"/>
              </a:solidFill>
              <a:latin typeface="+mn-lt"/>
              <a:ea typeface="+mn-ea"/>
              <a:cs typeface="+mn-c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kern="1200">
                <a:solidFill>
                  <a:srgbClr val="373D59"/>
                </a:solidFill>
                <a:latin typeface="+mn-lt"/>
                <a:ea typeface="+mn-ea"/>
                <a:cs typeface="+mn-cs"/>
              </a:rPr>
              <a:t>One element of a </a:t>
            </a:r>
            <a:r>
              <a:rPr lang="en-US" sz="2000" b="1" kern="1200">
                <a:solidFill>
                  <a:srgbClr val="373D59"/>
                </a:solidFill>
                <a:latin typeface="+mn-lt"/>
                <a:ea typeface="+mn-ea"/>
                <a:cs typeface="+mn-cs"/>
              </a:rPr>
              <a:t>basket of measures</a:t>
            </a:r>
            <a:r>
              <a:rPr lang="en-US" sz="2000" kern="1200">
                <a:solidFill>
                  <a:srgbClr val="373D59"/>
                </a:solidFill>
                <a:latin typeface="+mn-lt"/>
                <a:ea typeface="+mn-ea"/>
                <a:cs typeface="+mn-cs"/>
              </a:rPr>
              <a:t>:</a:t>
            </a:r>
            <a:endParaRPr lang="en-US" sz="2000" kern="1200">
              <a:solidFill>
                <a:srgbClr val="373D59"/>
              </a:solidFill>
              <a:latin typeface="+mn-lt"/>
              <a:ea typeface="+mn-ea"/>
            </a:endParaRPr>
          </a:p>
          <a:p>
            <a:endParaRPr lang="en-US" sz="2000" kern="1200">
              <a:solidFill>
                <a:srgbClr val="373D59"/>
              </a:solidFill>
              <a:latin typeface="+mn-lt"/>
              <a:ea typeface="+mn-ea"/>
              <a:cs typeface="+mn-cs"/>
            </a:endParaRPr>
          </a:p>
          <a:p>
            <a:pPr lvl="8"/>
            <a:r>
              <a:rPr lang="en-US" sz="2000" kern="1200">
                <a:solidFill>
                  <a:srgbClr val="373D59"/>
                </a:solidFill>
                <a:latin typeface="+mn-lt"/>
                <a:ea typeface="+mn-ea"/>
                <a:cs typeface="+mn-cs"/>
              </a:rPr>
              <a:t>	</a:t>
            </a:r>
            <a:r>
              <a:rPr lang="en-US" sz="2000" kern="1200" err="1">
                <a:solidFill>
                  <a:srgbClr val="373D59"/>
                </a:solidFill>
                <a:latin typeface="+mn-lt"/>
                <a:ea typeface="+mn-ea"/>
                <a:cs typeface="+mn-cs"/>
              </a:rPr>
              <a:t>FuelEU</a:t>
            </a:r>
            <a:r>
              <a:rPr lang="en-US" sz="2000" kern="1200">
                <a:solidFill>
                  <a:srgbClr val="373D59"/>
                </a:solidFill>
                <a:latin typeface="+mn-lt"/>
                <a:ea typeface="+mn-ea"/>
                <a:cs typeface="+mn-cs"/>
              </a:rPr>
              <a:t> maritime Regulation</a:t>
            </a:r>
            <a:endParaRPr lang="en-US" sz="2000" kern="1200">
              <a:solidFill>
                <a:srgbClr val="373D59"/>
              </a:solidFill>
              <a:latin typeface="+mn-lt"/>
              <a:ea typeface="+mn-ea"/>
            </a:endParaRPr>
          </a:p>
          <a:p>
            <a:pPr lvl="8"/>
            <a:r>
              <a:rPr lang="en-US" sz="2000" kern="1200">
                <a:solidFill>
                  <a:srgbClr val="373D59"/>
                </a:solidFill>
                <a:latin typeface="+mn-lt"/>
                <a:ea typeface="+mn-ea"/>
                <a:cs typeface="+mn-cs"/>
              </a:rPr>
              <a:t>	Alternative Fuels Infrastructure Regulation</a:t>
            </a:r>
            <a:endParaRPr lang="en-US" sz="2000" kern="1200">
              <a:solidFill>
                <a:srgbClr val="373D59"/>
              </a:solidFill>
              <a:latin typeface="+mn-lt"/>
              <a:ea typeface="+mn-ea"/>
            </a:endParaRPr>
          </a:p>
          <a:p>
            <a:pPr lvl="8"/>
            <a:r>
              <a:rPr lang="en-US" sz="2000" kern="1200">
                <a:solidFill>
                  <a:srgbClr val="373D59"/>
                </a:solidFill>
                <a:latin typeface="+mn-lt"/>
                <a:ea typeface="+mn-ea"/>
                <a:cs typeface="+mn-cs"/>
              </a:rPr>
              <a:t>	Updated Renewable Energy Directive</a:t>
            </a:r>
            <a:endParaRPr lang="en-US" sz="2000" kern="1200">
              <a:solidFill>
                <a:srgbClr val="373D59"/>
              </a:solidFill>
              <a:latin typeface="+mn-lt"/>
              <a:ea typeface="+mn-ea"/>
            </a:endParaRPr>
          </a:p>
          <a:p>
            <a:pPr marL="893763" lvl="8"/>
            <a:r>
              <a:rPr lang="en-US" sz="2000" kern="1200">
                <a:solidFill>
                  <a:srgbClr val="373D59"/>
                </a:solidFill>
                <a:latin typeface="+mn-lt"/>
                <a:ea typeface="+mn-ea"/>
              </a:rPr>
              <a:t>Revision of the Energy Taxation Directive</a:t>
            </a:r>
            <a:endParaRPr lang="en-US" sz="2000" kern="1200">
              <a:solidFill>
                <a:srgbClr val="373D59"/>
              </a:solidFill>
              <a:latin typeface="+mn-lt"/>
              <a:ea typeface="+mn-ea"/>
              <a:cs typeface="+mn-cs"/>
            </a:endParaRPr>
          </a:p>
          <a:p>
            <a:pPr lvl="8"/>
            <a:r>
              <a:rPr lang="en-US" sz="2000" kern="1200">
                <a:solidFill>
                  <a:srgbClr val="373D59"/>
                </a:solidFill>
                <a:latin typeface="+mn-lt"/>
                <a:ea typeface="+mn-ea"/>
                <a:cs typeface="+mn-cs"/>
              </a:rPr>
              <a:t>	IMO developments</a:t>
            </a:r>
            <a:endParaRPr lang="en-US" sz="2000" kern="1200">
              <a:solidFill>
                <a:srgbClr val="373D59"/>
              </a:solidFill>
              <a:latin typeface="+mn-lt"/>
              <a:ea typeface="+mn-ea"/>
            </a:endParaRPr>
          </a:p>
          <a:p>
            <a:pPr lvl="3"/>
            <a:endParaRPr lang="en-IE" sz="2000" kern="1200">
              <a:solidFill>
                <a:srgbClr val="373D59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8355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0BE920B-5498-2F32-2B9B-193BC6D1C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4000" b="1">
                <a:solidFill>
                  <a:srgbClr val="003399"/>
                </a:solidFill>
                <a:latin typeface="Arial"/>
                <a:cs typeface="Arial"/>
              </a:rPr>
              <a:t>ETS extension to maritime transport – state-of-play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EDE9A27-FC47-8180-B397-6092AB55A0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2365079"/>
              </p:ext>
            </p:extLst>
          </p:nvPr>
        </p:nvGraphicFramePr>
        <p:xfrm>
          <a:off x="734760" y="2243772"/>
          <a:ext cx="9867900" cy="1920240"/>
        </p:xfrm>
        <a:graphic>
          <a:graphicData uri="http://schemas.openxmlformats.org/drawingml/2006/table">
            <a:tbl>
              <a:tblPr/>
              <a:tblGrid>
                <a:gridCol w="3162300">
                  <a:extLst>
                    <a:ext uri="{9D8B030D-6E8A-4147-A177-3AD203B41FA5}">
                      <a16:colId xmlns:a16="http://schemas.microsoft.com/office/drawing/2014/main" val="524195784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4021350313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848390514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3855975246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955977365"/>
                    </a:ext>
                  </a:extLst>
                </a:gridCol>
              </a:tblGrid>
              <a:tr h="361950">
                <a:tc>
                  <a:txBody>
                    <a:bodyPr/>
                    <a:lstStyle/>
                    <a:p>
                      <a:pPr algn="l" fontAlgn="auto"/>
                      <a:r>
                        <a:rPr lang="en-US" sz="1800" b="1" i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</a:p>
                  </a:txBody>
                  <a:tcPr>
                    <a:lnL w="9525" cap="flat" cmpd="sng" algn="ctr">
                      <a:solidFill>
                        <a:srgbClr val="1E85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85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85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858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b="1" i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2023​</a:t>
                      </a:r>
                      <a:endParaRPr lang="en-US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85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85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858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b="1" i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2024​</a:t>
                      </a:r>
                      <a:endParaRPr lang="en-US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85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85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858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b="1" i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2025​</a:t>
                      </a:r>
                      <a:endParaRPr lang="en-US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85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85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858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b="1" i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2026​</a:t>
                      </a:r>
                      <a:endParaRPr lang="en-US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85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85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85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85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5254212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b="1" i="0">
                          <a:solidFill>
                            <a:srgbClr val="4D4D4D"/>
                          </a:solidFill>
                          <a:effectLst/>
                          <a:latin typeface="Arial" panose="020B0604020202020204" pitchFamily="34" charset="0"/>
                        </a:rPr>
                        <a:t>Inclusion of maritime transport in EU ETS</a:t>
                      </a:r>
                      <a:r>
                        <a:rPr lang="en-US" sz="1800" b="0" i="0">
                          <a:solidFill>
                            <a:srgbClr val="4D4D4D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US" b="0" i="0">
                        <a:solidFill>
                          <a:srgbClr val="4D4D4D"/>
                        </a:solidFill>
                        <a:effectLst/>
                      </a:endParaRPr>
                    </a:p>
                    <a:p>
                      <a:pPr algn="l" fontAlgn="base"/>
                      <a:r>
                        <a:rPr lang="en-US" sz="1400" b="0" i="0">
                          <a:solidFill>
                            <a:srgbClr val="4D4D4D"/>
                          </a:solidFill>
                          <a:effectLst/>
                          <a:latin typeface="Arial" panose="020B0604020202020204" pitchFamily="34" charset="0"/>
                        </a:rPr>
                        <a:t>&gt;12 000 ships​ over 5 000 gross tonnage</a:t>
                      </a:r>
                      <a:endParaRPr lang="en-US" b="0" i="0">
                        <a:solidFill>
                          <a:srgbClr val="4D4D4D"/>
                        </a:solidFill>
                        <a:effectLst/>
                      </a:endParaRPr>
                    </a:p>
                    <a:p>
                      <a:pPr algn="l" fontAlgn="base"/>
                      <a:r>
                        <a:rPr lang="en-US" sz="1400" b="0" i="0">
                          <a:solidFill>
                            <a:srgbClr val="4D4D4D"/>
                          </a:solidFill>
                          <a:effectLst/>
                          <a:latin typeface="Arial" panose="020B0604020202020204" pitchFamily="34" charset="0"/>
                        </a:rPr>
                        <a:t>&gt;5 000 shipping companies​</a:t>
                      </a:r>
                      <a:endParaRPr lang="en-US" b="0" i="0">
                        <a:solidFill>
                          <a:srgbClr val="4D4D4D"/>
                        </a:solidFill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1E85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85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85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US" sz="1800" b="0" i="0">
                          <a:solidFill>
                            <a:srgbClr val="4D4D4D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85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85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b="0" i="0">
                          <a:solidFill>
                            <a:srgbClr val="4D4D4D"/>
                          </a:solidFill>
                          <a:effectLst/>
                          <a:latin typeface="Arial" panose="020B0604020202020204" pitchFamily="34" charset="0"/>
                        </a:rPr>
                        <a:t>Phase-in: 40%​</a:t>
                      </a:r>
                      <a:endParaRPr lang="en-US" b="0" i="0">
                        <a:solidFill>
                          <a:srgbClr val="4D4D4D"/>
                        </a:solidFill>
                        <a:effectLst/>
                      </a:endParaRPr>
                    </a:p>
                    <a:p>
                      <a:pPr algn="l" fontAlgn="base"/>
                      <a:r>
                        <a:rPr lang="en-US" sz="1600" b="0" i="0">
                          <a:solidFill>
                            <a:srgbClr val="4D4D4D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US" b="0" i="0">
                        <a:solidFill>
                          <a:srgbClr val="4D4D4D"/>
                        </a:solidFill>
                        <a:effectLst/>
                      </a:endParaRPr>
                    </a:p>
                    <a:p>
                      <a:pPr algn="l" fontAlgn="base"/>
                      <a:r>
                        <a:rPr lang="en-US" sz="1400" b="0" i="0">
                          <a:solidFill>
                            <a:srgbClr val="4D4D4D"/>
                          </a:solidFill>
                          <a:effectLst/>
                          <a:latin typeface="Arial" panose="020B0604020202020204" pitchFamily="34" charset="0"/>
                        </a:rPr>
                        <a:t>First monitoring​</a:t>
                      </a:r>
                      <a:endParaRPr lang="en-US" sz="1400" b="0" i="0">
                        <a:solidFill>
                          <a:srgbClr val="4D4D4D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85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85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b="0" i="0">
                          <a:solidFill>
                            <a:srgbClr val="4D4D4D"/>
                          </a:solidFill>
                          <a:effectLst/>
                          <a:latin typeface="Arial" panose="020B0604020202020204" pitchFamily="34" charset="0"/>
                        </a:rPr>
                        <a:t>Phase-in: 70%​</a:t>
                      </a:r>
                      <a:endParaRPr lang="en-US" b="0" i="0">
                        <a:solidFill>
                          <a:srgbClr val="4D4D4D"/>
                        </a:solidFill>
                        <a:effectLst/>
                      </a:endParaRPr>
                    </a:p>
                    <a:p>
                      <a:pPr algn="l" fontAlgn="base"/>
                      <a:r>
                        <a:rPr lang="en-US" sz="1600" b="0" i="0">
                          <a:solidFill>
                            <a:srgbClr val="4D4D4D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US" b="0" i="0">
                        <a:solidFill>
                          <a:srgbClr val="4D4D4D"/>
                        </a:solidFill>
                        <a:effectLst/>
                      </a:endParaRPr>
                    </a:p>
                    <a:p>
                      <a:pPr algn="l" fontAlgn="base"/>
                      <a:r>
                        <a:rPr lang="en-US" sz="1400" b="0" i="0">
                          <a:solidFill>
                            <a:srgbClr val="4D4D4D"/>
                          </a:solidFill>
                          <a:effectLst/>
                          <a:latin typeface="Arial" panose="020B0604020202020204" pitchFamily="34" charset="0"/>
                        </a:rPr>
                        <a:t>First reporting and surrendering​</a:t>
                      </a:r>
                      <a:endParaRPr lang="en-US" b="0" i="0">
                        <a:solidFill>
                          <a:srgbClr val="4D4D4D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85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85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b="0" i="0">
                          <a:solidFill>
                            <a:srgbClr val="4D4D4D"/>
                          </a:solidFill>
                          <a:effectLst/>
                          <a:latin typeface="Arial" panose="020B0604020202020204" pitchFamily="34" charset="0"/>
                        </a:rPr>
                        <a:t>Phase-in: 100%​</a:t>
                      </a:r>
                    </a:p>
                    <a:p>
                      <a:pPr algn="l" fontAlgn="base"/>
                      <a:endParaRPr lang="en-US" sz="1600" b="0" i="0">
                        <a:solidFill>
                          <a:srgbClr val="4D4D4D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kern="1200">
                          <a:solidFill>
                            <a:srgbClr val="4D4D4D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Second reporting and surrendering</a:t>
                      </a:r>
                      <a:r>
                        <a:rPr lang="en-US" sz="1200" b="0" i="0" kern="1200">
                          <a:solidFill>
                            <a:srgbClr val="4D4D4D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​</a:t>
                      </a:r>
                    </a:p>
                    <a:p>
                      <a:pPr algn="l" fontAlgn="base"/>
                      <a:endParaRPr lang="en-US" b="0" i="0">
                        <a:solidFill>
                          <a:srgbClr val="4D4D4D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85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85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85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9922979"/>
                  </a:ext>
                </a:extLst>
              </a:tr>
            </a:tbl>
          </a:graphicData>
        </a:graphic>
      </p:graphicFrame>
      <p:sp>
        <p:nvSpPr>
          <p:cNvPr id="8" name="Rectangle 1">
            <a:extLst>
              <a:ext uri="{FF2B5EF4-FFF2-40B4-BE49-F238E27FC236}">
                <a16:creationId xmlns:a16="http://schemas.microsoft.com/office/drawing/2014/main" id="{4BD05918-12D9-AB8C-94DE-12062F9290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760" y="22431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0384B632-A6A1-AFF9-641B-77446F5CA8C3}"/>
              </a:ext>
            </a:extLst>
          </p:cNvPr>
          <p:cNvSpPr/>
          <p:nvPr/>
        </p:nvSpPr>
        <p:spPr>
          <a:xfrm rot="5400000">
            <a:off x="9958425" y="3023708"/>
            <a:ext cx="1992952" cy="433080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05060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8410E-60C3-CFA1-DDE0-9001D4615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1069320" cy="816904"/>
          </a:xfrm>
        </p:spPr>
        <p:txBody>
          <a:bodyPr/>
          <a:lstStyle/>
          <a:p>
            <a:r>
              <a:rPr lang="en-US" sz="4000" b="1">
                <a:solidFill>
                  <a:srgbClr val="003399"/>
                </a:solidFill>
                <a:latin typeface="Arial"/>
                <a:cs typeface="Arial"/>
              </a:rPr>
              <a:t>State-of-play of the different elements relevant to the risk of evasion​/circumvention</a:t>
            </a:r>
            <a:endParaRPr lang="en-IE" sz="4000" b="1">
              <a:solidFill>
                <a:srgbClr val="003399"/>
              </a:solidFill>
              <a:latin typeface="Arial"/>
              <a:cs typeface="Arial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D146565-2653-B807-C87D-A2CD5E59E3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7794752"/>
              </p:ext>
            </p:extLst>
          </p:nvPr>
        </p:nvGraphicFramePr>
        <p:xfrm>
          <a:off x="701569" y="1647534"/>
          <a:ext cx="10078191" cy="4575563"/>
        </p:xfrm>
        <a:graphic>
          <a:graphicData uri="http://schemas.openxmlformats.org/drawingml/2006/table">
            <a:tbl>
              <a:tblPr/>
              <a:tblGrid>
                <a:gridCol w="3109180">
                  <a:extLst>
                    <a:ext uri="{9D8B030D-6E8A-4147-A177-3AD203B41FA5}">
                      <a16:colId xmlns:a16="http://schemas.microsoft.com/office/drawing/2014/main" val="41350478"/>
                    </a:ext>
                  </a:extLst>
                </a:gridCol>
                <a:gridCol w="1797571">
                  <a:extLst>
                    <a:ext uri="{9D8B030D-6E8A-4147-A177-3AD203B41FA5}">
                      <a16:colId xmlns:a16="http://schemas.microsoft.com/office/drawing/2014/main" val="2971087196"/>
                    </a:ext>
                  </a:extLst>
                </a:gridCol>
                <a:gridCol w="1635760">
                  <a:extLst>
                    <a:ext uri="{9D8B030D-6E8A-4147-A177-3AD203B41FA5}">
                      <a16:colId xmlns:a16="http://schemas.microsoft.com/office/drawing/2014/main" val="3497388018"/>
                    </a:ext>
                  </a:extLst>
                </a:gridCol>
                <a:gridCol w="1879600">
                  <a:extLst>
                    <a:ext uri="{9D8B030D-6E8A-4147-A177-3AD203B41FA5}">
                      <a16:colId xmlns:a16="http://schemas.microsoft.com/office/drawing/2014/main" val="1179738337"/>
                    </a:ext>
                  </a:extLst>
                </a:gridCol>
                <a:gridCol w="1656080">
                  <a:extLst>
                    <a:ext uri="{9D8B030D-6E8A-4147-A177-3AD203B41FA5}">
                      <a16:colId xmlns:a16="http://schemas.microsoft.com/office/drawing/2014/main" val="2532160490"/>
                    </a:ext>
                  </a:extLst>
                </a:gridCol>
              </a:tblGrid>
              <a:tr h="364002">
                <a:tc>
                  <a:txBody>
                    <a:bodyPr/>
                    <a:lstStyle/>
                    <a:p>
                      <a:pPr algn="l" fontAlgn="auto"/>
                      <a:r>
                        <a:rPr lang="en-US" sz="1800" b="1" i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</a:p>
                  </a:txBody>
                  <a:tcPr marL="91000" marR="91000" marT="45500" marB="45500">
                    <a:lnL w="9525" cap="flat" cmpd="sng" algn="ctr">
                      <a:solidFill>
                        <a:srgbClr val="1E85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85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85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858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b="1" i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2023​</a:t>
                      </a:r>
                      <a:endParaRPr lang="en-US" sz="1800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91000" marR="91000" marT="45500" marB="455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85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85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858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b="1" i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2024​</a:t>
                      </a:r>
                      <a:endParaRPr lang="en-US" sz="1800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91000" marR="91000" marT="45500" marB="455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85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85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858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b="1" i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2025​</a:t>
                      </a:r>
                      <a:endParaRPr lang="en-US" sz="1800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91000" marR="91000" marT="45500" marB="455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85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85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858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b="1" i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2026​</a:t>
                      </a:r>
                      <a:endParaRPr lang="en-US" sz="1800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91000" marR="91000" marT="45500" marB="455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85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85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85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85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9129384"/>
                  </a:ext>
                </a:extLst>
              </a:tr>
              <a:tr h="1224083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b="1" i="0" u="none" strike="noStrike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Anti-evasion measure</a:t>
                      </a:r>
                      <a:r>
                        <a:rPr lang="en-US" sz="1600" b="0" i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US" sz="1800" b="0" i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algn="l" fontAlgn="base"/>
                      <a:r>
                        <a:rPr lang="en-US" sz="1200" b="0" i="0" u="none" strike="noStrike">
                          <a:solidFill>
                            <a:srgbClr val="4D4D4D"/>
                          </a:solidFill>
                          <a:effectLst/>
                          <a:latin typeface="Arial" panose="020B0604020202020204" pitchFamily="34" charset="0"/>
                        </a:rPr>
                        <a:t>"Port of call" exemption for the neighbouring non-EU transhipment ports where the risk is </a:t>
                      </a:r>
                    </a:p>
                    <a:p>
                      <a:pPr algn="l" fontAlgn="base"/>
                      <a:r>
                        <a:rPr lang="en-US" sz="1200" b="0" i="0" u="none" strike="noStrike">
                          <a:solidFill>
                            <a:srgbClr val="4D4D4D"/>
                          </a:solidFill>
                          <a:effectLst/>
                          <a:latin typeface="Arial" panose="020B0604020202020204" pitchFamily="34" charset="0"/>
                        </a:rPr>
                        <a:t>greatest. </a:t>
                      </a:r>
                      <a:r>
                        <a:rPr lang="en-US" sz="1200" b="0" i="0">
                          <a:solidFill>
                            <a:srgbClr val="4D4D4D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US" sz="1800" b="0" i="0">
                        <a:solidFill>
                          <a:srgbClr val="4D4D4D"/>
                        </a:solidFill>
                        <a:effectLst/>
                      </a:endParaRPr>
                    </a:p>
                  </a:txBody>
                  <a:tcPr marL="91000" marR="91000" marT="45500" marB="45500">
                    <a:lnL w="9525" cap="flat" cmpd="sng" algn="ctr">
                      <a:solidFill>
                        <a:srgbClr val="1E85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85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85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b="1" i="0" u="none" strike="noStrike">
                          <a:solidFill>
                            <a:srgbClr val="4D4D4D"/>
                          </a:solidFill>
                          <a:effectLst/>
                          <a:latin typeface="+mn-lt"/>
                        </a:rPr>
                        <a:t>First list</a:t>
                      </a:r>
                      <a:r>
                        <a:rPr lang="en-US" sz="1400" b="0" i="0" u="none" strike="noStrike">
                          <a:solidFill>
                            <a:srgbClr val="4D4D4D"/>
                          </a:solidFill>
                          <a:effectLst/>
                          <a:latin typeface="+mn-lt"/>
                        </a:rPr>
                        <a:t> of non-EEA neighbouring </a:t>
                      </a:r>
                    </a:p>
                    <a:p>
                      <a:pPr algn="l" fontAlgn="base"/>
                      <a:r>
                        <a:rPr lang="en-US" sz="1400" b="0" i="0" u="none" strike="noStrike">
                          <a:solidFill>
                            <a:srgbClr val="4D4D4D"/>
                          </a:solidFill>
                          <a:effectLst/>
                          <a:latin typeface="+mn-lt"/>
                        </a:rPr>
                        <a:t>transhipment ports</a:t>
                      </a:r>
                      <a:r>
                        <a:rPr lang="en-US" sz="1400" b="0" i="0">
                          <a:solidFill>
                            <a:srgbClr val="4D4D4D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</a:txBody>
                  <a:tcPr marL="91000" marR="91000" marT="45500" marB="455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85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85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US" sz="1200" b="0" i="0">
                          <a:solidFill>
                            <a:srgbClr val="4D4D4D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</a:txBody>
                  <a:tcPr marL="91000" marR="91000" marT="45500" marB="455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85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85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b="1" i="0" u="none" strike="noStrike">
                          <a:solidFill>
                            <a:srgbClr val="4D4D4D"/>
                          </a:solidFill>
                          <a:effectLst/>
                          <a:latin typeface="+mn-lt"/>
                        </a:rPr>
                        <a:t>Q4: updated list </a:t>
                      </a:r>
                      <a:r>
                        <a:rPr lang="en-US" sz="1400" b="0" i="0" u="none" strike="noStrike">
                          <a:solidFill>
                            <a:srgbClr val="4D4D4D"/>
                          </a:solidFill>
                          <a:effectLst/>
                          <a:latin typeface="+mn-lt"/>
                        </a:rPr>
                        <a:t>of non-EEA neighbouring </a:t>
                      </a:r>
                    </a:p>
                    <a:p>
                      <a:pPr lvl="0" algn="l">
                        <a:buNone/>
                      </a:pPr>
                      <a:r>
                        <a:rPr lang="en-US" sz="1400" b="0" i="0" u="none" strike="noStrike">
                          <a:solidFill>
                            <a:srgbClr val="4D4D4D"/>
                          </a:solidFill>
                          <a:effectLst/>
                          <a:latin typeface="+mn-lt"/>
                        </a:rPr>
                        <a:t>transhipment ports </a:t>
                      </a:r>
                      <a:r>
                        <a:rPr lang="en-US" sz="1400" b="0" i="0">
                          <a:solidFill>
                            <a:srgbClr val="4D4D4D"/>
                          </a:solidFill>
                          <a:effectLst/>
                          <a:latin typeface="+mn-lt"/>
                        </a:rPr>
                        <a:t>​</a:t>
                      </a:r>
                      <a:endParaRPr lang="en-US" sz="1400"/>
                    </a:p>
                    <a:p>
                      <a:pPr algn="l" fontAlgn="base"/>
                      <a:r>
                        <a:rPr lang="en-US" sz="1200" b="0" i="0">
                          <a:solidFill>
                            <a:srgbClr val="4D4D4D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</a:txBody>
                  <a:tcPr marL="91000" marR="91000" marT="45500" marB="455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85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85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US" sz="1200" b="0" i="0">
                          <a:solidFill>
                            <a:srgbClr val="4D4D4D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</a:txBody>
                  <a:tcPr marL="91000" marR="91000" marT="45500" marB="455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85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85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85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4616656"/>
                  </a:ext>
                </a:extLst>
              </a:tr>
              <a:tr h="940337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b="1" i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Continuous Monitoring </a:t>
                      </a:r>
                      <a:r>
                        <a:rPr lang="en-US" sz="1600" b="0" i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US" sz="1800" b="0" i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algn="l" fontAlgn="base"/>
                      <a:r>
                        <a:rPr lang="en-US" sz="1200" b="0" i="0">
                          <a:solidFill>
                            <a:srgbClr val="4D4D4D"/>
                          </a:solidFill>
                          <a:effectLst/>
                          <a:latin typeface="Arial" panose="020B0604020202020204" pitchFamily="34" charset="0"/>
                        </a:rPr>
                        <a:t>with notably the objective to detect and prevent evasive behaviors at an early stage​</a:t>
                      </a:r>
                      <a:endParaRPr lang="en-US" sz="1800" b="0" i="0">
                        <a:solidFill>
                          <a:srgbClr val="4D4D4D"/>
                        </a:solidFill>
                        <a:effectLst/>
                      </a:endParaRPr>
                    </a:p>
                  </a:txBody>
                  <a:tcPr marL="91000" marR="91000" marT="45500" marB="45500" anchor="ctr">
                    <a:lnL w="9525" cap="flat" cmpd="sng" algn="ctr">
                      <a:solidFill>
                        <a:srgbClr val="1E85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85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85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fr-BE" sz="1200" b="0" i="0" u="none" strike="noStrike">
                          <a:solidFill>
                            <a:srgbClr val="4D4D4D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</a:txBody>
                  <a:tcPr marL="91000" marR="91000" marT="45500" marB="455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85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85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US" sz="1200" b="0" i="0">
                          <a:solidFill>
                            <a:srgbClr val="4D4D4D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</a:txBody>
                  <a:tcPr marL="91000" marR="91000" marT="45500" marB="455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85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85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fr-BE" sz="1400" b="1" i="0" u="none" strike="noStrike">
                          <a:solidFill>
                            <a:srgbClr val="4D4D4D"/>
                          </a:solidFill>
                          <a:effectLst/>
                          <a:latin typeface="+mn-lt"/>
                        </a:rPr>
                        <a:t>Q1: First monitoring report</a:t>
                      </a:r>
                      <a:r>
                        <a:rPr lang="fr-BE" sz="1400" b="1" i="0">
                          <a:solidFill>
                            <a:srgbClr val="4D4D4D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</a:txBody>
                  <a:tcPr marL="91000" marR="91000" marT="45500" marB="455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85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85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b="1" i="0">
                          <a:solidFill>
                            <a:srgbClr val="4D4D4D"/>
                          </a:solidFill>
                          <a:effectLst/>
                          <a:latin typeface="+mn-lt"/>
                        </a:rPr>
                        <a:t>Q4: Second monitoring report </a:t>
                      </a:r>
                      <a:r>
                        <a:rPr lang="en-US" sz="1400" b="0" i="0">
                          <a:solidFill>
                            <a:srgbClr val="4D4D4D"/>
                          </a:solidFill>
                          <a:effectLst/>
                          <a:latin typeface="+mn-lt"/>
                        </a:rPr>
                        <a:t>(ETS and </a:t>
                      </a:r>
                      <a:r>
                        <a:rPr lang="en-US" sz="1400" b="0" i="0" err="1">
                          <a:solidFill>
                            <a:srgbClr val="4D4D4D"/>
                          </a:solidFill>
                          <a:effectLst/>
                          <a:latin typeface="+mn-lt"/>
                        </a:rPr>
                        <a:t>FuelEU</a:t>
                      </a:r>
                      <a:r>
                        <a:rPr lang="en-US" sz="1400" b="0" i="0">
                          <a:solidFill>
                            <a:srgbClr val="4D4D4D"/>
                          </a:solidFill>
                          <a:effectLst/>
                          <a:latin typeface="+mn-lt"/>
                        </a:rPr>
                        <a:t>)​</a:t>
                      </a:r>
                    </a:p>
                  </a:txBody>
                  <a:tcPr marL="91000" marR="91000" marT="45500" marB="455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85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85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85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9991164"/>
                  </a:ext>
                </a:extLst>
              </a:tr>
              <a:tr h="940337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b="1" i="0" u="none" strike="noStrike" kern="120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ETS review clause</a:t>
                      </a:r>
                    </a:p>
                    <a:p>
                      <a:pPr marL="0" lvl="1" algn="l" defTabSz="914400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200" b="0" i="0" kern="1200">
                          <a:solidFill>
                            <a:srgbClr val="4D4D4D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 In case of the adoption of a global market-based measure at IMO level.</a:t>
                      </a:r>
                    </a:p>
                    <a:p>
                      <a:pPr marL="0" lvl="1" algn="l" defTabSz="914400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sz="1200" b="0" i="0" kern="1200">
                        <a:solidFill>
                          <a:srgbClr val="4D4D4D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marL="0" lvl="1" algn="l" defTabSz="914400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200" b="0" i="0" kern="1200">
                          <a:solidFill>
                            <a:srgbClr val="4D4D4D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 if appropriate, proposals to prevent evasive </a:t>
                      </a:r>
                      <a:r>
                        <a:rPr lang="en-US" sz="1200" b="0" i="0" kern="1200" err="1">
                          <a:solidFill>
                            <a:srgbClr val="4D4D4D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behaviours</a:t>
                      </a:r>
                      <a:r>
                        <a:rPr lang="en-US" sz="1200" b="0" i="0" kern="1200">
                          <a:solidFill>
                            <a:srgbClr val="4D4D4D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at an early stage. </a:t>
                      </a:r>
                    </a:p>
                    <a:p>
                      <a:pPr marL="0" lvl="1" algn="l" defTabSz="914400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sz="1200" b="0" i="0" kern="1200">
                        <a:solidFill>
                          <a:srgbClr val="4D4D4D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marL="0" lvl="1" algn="l" defTabSz="914400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200" b="0" i="0" kern="1200">
                          <a:solidFill>
                            <a:srgbClr val="4D4D4D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 assessing the potential inclusion of smaller ships in the EU ETS.</a:t>
                      </a:r>
                    </a:p>
                    <a:p>
                      <a:pPr algn="l" fontAlgn="base"/>
                      <a:endParaRPr lang="en-US" sz="1600" b="1" i="0" u="none" strike="noStrike" kern="1200">
                        <a:solidFill>
                          <a:srgbClr val="4D4D4D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1000" marR="91000" marT="45500" marB="45500" anchor="ctr">
                    <a:lnL w="9525" cap="flat" cmpd="sng" algn="ctr">
                      <a:solidFill>
                        <a:srgbClr val="1E85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85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85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auto"/>
                      <a:endParaRPr lang="fr-BE" sz="1200" b="0" i="0" u="none" strike="noStrike">
                        <a:solidFill>
                          <a:srgbClr val="4D4D4D"/>
                        </a:solidFill>
                        <a:effectLst/>
                        <a:latin typeface="+mn-lt"/>
                      </a:endParaRPr>
                    </a:p>
                  </a:txBody>
                  <a:tcPr marL="91000" marR="91000" marT="45500" marB="455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85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85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auto"/>
                      <a:endParaRPr lang="en-US" sz="1200" b="0" i="0">
                        <a:solidFill>
                          <a:srgbClr val="4D4D4D"/>
                        </a:solidFill>
                        <a:effectLst/>
                        <a:latin typeface="+mn-lt"/>
                      </a:endParaRPr>
                    </a:p>
                  </a:txBody>
                  <a:tcPr marL="91000" marR="91000" marT="45500" marB="455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85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85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endParaRPr lang="fr-BE" sz="1200" b="1" i="0">
                        <a:solidFill>
                          <a:srgbClr val="4D4D4D"/>
                        </a:solidFill>
                        <a:effectLst/>
                        <a:latin typeface="+mn-lt"/>
                      </a:endParaRPr>
                    </a:p>
                  </a:txBody>
                  <a:tcPr marL="91000" marR="91000" marT="45500" marB="455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85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85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endParaRPr lang="en-US" sz="1400" b="1" i="0">
                        <a:solidFill>
                          <a:srgbClr val="4D4D4D"/>
                        </a:solidFill>
                        <a:effectLst/>
                        <a:latin typeface="+mn-lt"/>
                      </a:endParaRPr>
                    </a:p>
                    <a:p>
                      <a:pPr algn="l" fontAlgn="base"/>
                      <a:r>
                        <a:rPr lang="en-US" sz="1400" b="1" i="0">
                          <a:solidFill>
                            <a:srgbClr val="4D4D4D"/>
                          </a:solidFill>
                          <a:effectLst/>
                          <a:latin typeface="+mn-lt"/>
                        </a:rPr>
                        <a:t>Mid-2026</a:t>
                      </a:r>
                    </a:p>
                  </a:txBody>
                  <a:tcPr marL="91000" marR="91000" marT="45500" marB="455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85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85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85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4301131"/>
                  </a:ext>
                </a:extLst>
              </a:tr>
            </a:tbl>
          </a:graphicData>
        </a:graphic>
      </p:graphicFrame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36FFF7A3-CE67-1B82-D525-1AA83A5BBE96}"/>
              </a:ext>
            </a:extLst>
          </p:cNvPr>
          <p:cNvSpPr/>
          <p:nvPr/>
        </p:nvSpPr>
        <p:spPr>
          <a:xfrm rot="5400000">
            <a:off x="8779839" y="3760923"/>
            <a:ext cx="4571460" cy="344682"/>
          </a:xfrm>
          <a:prstGeom prst="triangle">
            <a:avLst/>
          </a:prstGeom>
          <a:solidFill>
            <a:srgbClr val="1E85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11358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93357-17B5-AD61-6993-55F2CD760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6"/>
            <a:ext cx="6050281" cy="816904"/>
          </a:xfrm>
        </p:spPr>
        <p:txBody>
          <a:bodyPr/>
          <a:lstStyle/>
          <a:p>
            <a:r>
              <a:rPr lang="en-US" sz="3600" b="1">
                <a:solidFill>
                  <a:srgbClr val="003399"/>
                </a:solidFill>
                <a:latin typeface="Arial"/>
                <a:cs typeface="Arial"/>
              </a:rPr>
              <a:t>Monitoring the implementation of the ETS extension to maritime</a:t>
            </a:r>
            <a:endParaRPr lang="en-IE" sz="3600" b="1">
              <a:solidFill>
                <a:srgbClr val="003399"/>
              </a:solidFill>
              <a:latin typeface="Arial"/>
              <a:cs typeface="Arial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45508D-B6AB-C186-F09E-52DB127030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926826"/>
            <a:ext cx="5755641" cy="327110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cs typeface="Arial"/>
                <a:hlinkClick r:id="rId2"/>
              </a:rPr>
              <a:t>Commission report</a:t>
            </a:r>
            <a:r>
              <a:rPr lang="en-US" sz="2000">
                <a:cs typeface="Arial"/>
              </a:rPr>
              <a:t> and </a:t>
            </a:r>
            <a:r>
              <a:rPr lang="en-US" sz="2000">
                <a:cs typeface="Arial"/>
                <a:hlinkClick r:id="rId3"/>
              </a:rPr>
              <a:t>supporting study</a:t>
            </a:r>
            <a:r>
              <a:rPr lang="en-US" sz="2000">
                <a:cs typeface="Arial"/>
              </a:rPr>
              <a:t> published on 18 March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>
                <a:cs typeface="Arial"/>
              </a:rPr>
              <a:t>6 types of evasion risks</a:t>
            </a:r>
            <a:r>
              <a:rPr lang="en-US" sz="2000">
                <a:cs typeface="Arial"/>
              </a:rPr>
              <a:t> considered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>
                <a:cs typeface="Arial"/>
              </a:rPr>
              <a:t>70 key EU and non-EU ports </a:t>
            </a:r>
            <a:r>
              <a:rPr lang="en-US" sz="2000" err="1">
                <a:cs typeface="Arial"/>
              </a:rPr>
              <a:t>analysed</a:t>
            </a:r>
            <a:endParaRPr lang="en-US" sz="2000"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Comparison over </a:t>
            </a:r>
            <a:r>
              <a:rPr lang="en-US" b="1"/>
              <a:t>time</a:t>
            </a:r>
            <a:r>
              <a:rPr lang="en-US"/>
              <a:t> (Q1-Q3 2024 against 2022 and/or 2023), between </a:t>
            </a:r>
            <a:r>
              <a:rPr lang="en-US" b="1"/>
              <a:t>groupings of ports</a:t>
            </a:r>
            <a:r>
              <a:rPr lang="en-US"/>
              <a:t>, and through </a:t>
            </a:r>
            <a:r>
              <a:rPr lang="en-US" b="1"/>
              <a:t>case studies</a:t>
            </a:r>
            <a:r>
              <a:rPr lang="en-US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>
              <a:cs typeface="Arial"/>
            </a:endParaRPr>
          </a:p>
          <a:p>
            <a:endParaRPr lang="en-US" sz="2000">
              <a:cs typeface="Arial"/>
            </a:endParaRPr>
          </a:p>
          <a:p>
            <a:endParaRPr lang="en-US">
              <a:cs typeface="Arial"/>
            </a:endParaRPr>
          </a:p>
          <a:p>
            <a:endParaRPr lang="en-IE">
              <a:cs typeface="Arial"/>
            </a:endParaRPr>
          </a:p>
          <a:p>
            <a:endParaRPr lang="en-US">
              <a:cs typeface="Arial"/>
            </a:endParaRPr>
          </a:p>
          <a:p>
            <a:endParaRPr lang="en-IE"/>
          </a:p>
        </p:txBody>
      </p:sp>
      <p:pic>
        <p:nvPicPr>
          <p:cNvPr id="8" name="Picture 7" descr="The map of the ">
            <a:extLst>
              <a:ext uri="{FF2B5EF4-FFF2-40B4-BE49-F238E27FC236}">
                <a16:creationId xmlns:a16="http://schemas.microsoft.com/office/drawing/2014/main" id="{A7E33B3C-4C49-1F34-F191-1EBD8FD384C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21219"/>
          <a:stretch/>
        </p:blipFill>
        <p:spPr>
          <a:xfrm>
            <a:off x="6694471" y="243603"/>
            <a:ext cx="5307734" cy="4247117"/>
          </a:xfrm>
          <a:prstGeom prst="rect">
            <a:avLst/>
          </a:prstGeom>
          <a:noFill/>
        </p:spPr>
      </p:pic>
      <p:pic>
        <p:nvPicPr>
          <p:cNvPr id="9" name="Picture 8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46A722F1-88D7-58C3-F53F-501533AEDF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8105" y="4635489"/>
            <a:ext cx="4356627" cy="1339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570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E5523-4537-0CF5-BACC-08D7ADFC7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>
                <a:solidFill>
                  <a:srgbClr val="003399"/>
                </a:solidFill>
                <a:latin typeface="Arial"/>
                <a:cs typeface="Arial"/>
              </a:rPr>
              <a:t>Monitoring of possible evasive </a:t>
            </a:r>
            <a:r>
              <a:rPr lang="en-US" sz="3600" b="1" err="1">
                <a:solidFill>
                  <a:srgbClr val="003399"/>
                </a:solidFill>
                <a:latin typeface="Arial"/>
                <a:cs typeface="Arial"/>
              </a:rPr>
              <a:t>behaviours</a:t>
            </a:r>
            <a:r>
              <a:rPr lang="en-US" sz="3600" b="1">
                <a:solidFill>
                  <a:srgbClr val="003399"/>
                </a:solidFill>
                <a:latin typeface="Arial"/>
                <a:cs typeface="Arial"/>
              </a:rPr>
              <a:t> and future risks</a:t>
            </a:r>
            <a:endParaRPr lang="en-IE" sz="3600" b="1">
              <a:solidFill>
                <a:srgbClr val="003399"/>
              </a:solidFill>
              <a:latin typeface="Arial"/>
              <a:cs typeface="Arial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E12892-8812-4B20-0555-80208A1E90F8}"/>
              </a:ext>
            </a:extLst>
          </p:cNvPr>
          <p:cNvSpPr>
            <a:spLocks noGrp="1"/>
          </p:cNvSpPr>
          <p:nvPr>
            <p:ph sz="half" idx="15"/>
          </p:nvPr>
        </p:nvSpPr>
        <p:spPr/>
        <p:txBody>
          <a:bodyPr/>
          <a:lstStyle/>
          <a:p>
            <a:r>
              <a:rPr lang="en-IE"/>
              <a:t>Backward looking indicators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A1EF121-7C2B-AAAA-9FE0-E87D7901B6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724150"/>
            <a:ext cx="5019675" cy="2223770"/>
          </a:xfrm>
        </p:spPr>
        <p:txBody>
          <a:bodyPr/>
          <a:lstStyle/>
          <a:p>
            <a:pPr marL="285750" indent="-285750" algn="just">
              <a:spcBef>
                <a:spcPts val="120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US" sz="1800">
                <a:cs typeface="Arial"/>
              </a:rPr>
              <a:t>When looking at market trends over the first three quarters of 2024, the available data shows no clear evidence of evasive </a:t>
            </a:r>
            <a:r>
              <a:rPr lang="en-US" sz="1800" err="1">
                <a:cs typeface="Arial"/>
              </a:rPr>
              <a:t>behaviour</a:t>
            </a:r>
            <a:r>
              <a:rPr lang="en-US" sz="1800">
                <a:cs typeface="Arial"/>
              </a:rPr>
              <a:t> due to EU ETS extension to maritime transport so far.</a:t>
            </a:r>
          </a:p>
          <a:p>
            <a:pPr marL="285750" indent="-285750" algn="just">
              <a:spcBef>
                <a:spcPts val="120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US" sz="1800">
                <a:cs typeface="Arial"/>
              </a:rPr>
              <a:t>While some significant changes in traffic may be observed, those seem mainly related to impacts of the Red Sea crisis.</a:t>
            </a:r>
            <a:endParaRPr lang="en-US" sz="1800"/>
          </a:p>
          <a:p>
            <a:pPr algn="just">
              <a:spcBef>
                <a:spcPts val="1200"/>
              </a:spcBef>
              <a:spcAft>
                <a:spcPts val="1200"/>
              </a:spcAft>
              <a:buClrTx/>
              <a:defRPr/>
            </a:pPr>
            <a:endParaRPr lang="en-US" sz="1800">
              <a:cs typeface="Arial"/>
            </a:endParaRPr>
          </a:p>
          <a:p>
            <a:pPr algn="just">
              <a:spcBef>
                <a:spcPts val="1200"/>
              </a:spcBef>
              <a:spcAft>
                <a:spcPts val="1200"/>
              </a:spcAft>
              <a:buClrTx/>
            </a:pPr>
            <a:endParaRPr lang="en-US" sz="1800">
              <a:cs typeface="Arial"/>
            </a:endParaRPr>
          </a:p>
          <a:p>
            <a:endParaRPr lang="en-IE" sz="1800">
              <a:cs typeface="Arial"/>
            </a:endParaRPr>
          </a:p>
          <a:p>
            <a:endParaRPr lang="en-IE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4A2EFE1-F9A2-0A19-2F67-5BA6D0632C0F}"/>
              </a:ext>
            </a:extLst>
          </p:cNvPr>
          <p:cNvSpPr>
            <a:spLocks noGrp="1"/>
          </p:cNvSpPr>
          <p:nvPr>
            <p:ph sz="half" idx="17"/>
          </p:nvPr>
        </p:nvSpPr>
        <p:spPr/>
        <p:txBody>
          <a:bodyPr/>
          <a:lstStyle/>
          <a:p>
            <a:r>
              <a:rPr lang="en-IE"/>
              <a:t>Forward looking indicators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17DEC23-8D6D-8111-ECF6-1685F612EF43}"/>
              </a:ext>
            </a:extLst>
          </p:cNvPr>
          <p:cNvSpPr>
            <a:spLocks noGrp="1"/>
          </p:cNvSpPr>
          <p:nvPr>
            <p:ph sz="half" idx="16"/>
          </p:nvPr>
        </p:nvSpPr>
        <p:spPr/>
        <p:txBody>
          <a:bodyPr/>
          <a:lstStyle/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>
                <a:cs typeface="Arial"/>
              </a:rPr>
              <a:t>When looking at route announcements for 2025 and planned investments in ports, the analysis reveals no discernible trends that could indicate a change in market </a:t>
            </a:r>
            <a:r>
              <a:rPr lang="en-US" sz="1800" err="1">
                <a:cs typeface="Arial"/>
              </a:rPr>
              <a:t>behaviour</a:t>
            </a:r>
            <a:r>
              <a:rPr lang="en-US" sz="1800">
                <a:cs typeface="Arial"/>
              </a:rPr>
              <a:t> resulting from the ETS extension to maritime transport, although few examples suggest that companies may consider circumvention </a:t>
            </a:r>
            <a:r>
              <a:rPr lang="en-US" sz="1800" err="1">
                <a:cs typeface="Arial"/>
              </a:rPr>
              <a:t>behaviours</a:t>
            </a:r>
            <a:r>
              <a:rPr lang="en-US" sz="1800">
                <a:cs typeface="Arial"/>
              </a:rPr>
              <a:t> when designing future routes.</a:t>
            </a:r>
          </a:p>
          <a:p>
            <a:endParaRPr lang="en-US" sz="1600">
              <a:cs typeface="Arial"/>
            </a:endParaRPr>
          </a:p>
          <a:p>
            <a:endParaRPr lang="en-IE" sz="16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D37AC6-F340-2979-EEA9-2D1ED890EA94}"/>
              </a:ext>
            </a:extLst>
          </p:cNvPr>
          <p:cNvSpPr txBox="1"/>
          <p:nvPr/>
        </p:nvSpPr>
        <p:spPr>
          <a:xfrm>
            <a:off x="2347197" y="5782536"/>
            <a:ext cx="7497606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/>
              <a:t>HOWEVER, conclusions should be viewed with caution</a:t>
            </a:r>
            <a:r>
              <a:rPr lang="en-US" sz="2000">
                <a:cs typeface="Arial"/>
              </a:rPr>
              <a:t>​</a:t>
            </a:r>
            <a:endParaRPr lang="en-US"/>
          </a:p>
        </p:txBody>
      </p:sp>
      <p:pic>
        <p:nvPicPr>
          <p:cNvPr id="3" name="Graphic 2" descr="Fast Forward with solid fill">
            <a:extLst>
              <a:ext uri="{FF2B5EF4-FFF2-40B4-BE49-F238E27FC236}">
                <a16:creationId xmlns:a16="http://schemas.microsoft.com/office/drawing/2014/main" id="{13D8466F-C526-B8AE-2ADD-798EE3C68A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261876" y="1971047"/>
            <a:ext cx="576323" cy="576323"/>
          </a:xfrm>
          <a:prstGeom prst="rect">
            <a:avLst/>
          </a:prstGeom>
        </p:spPr>
      </p:pic>
      <p:pic>
        <p:nvPicPr>
          <p:cNvPr id="4" name="Graphic 3" descr="Fast Forward with solid fill">
            <a:extLst>
              <a:ext uri="{FF2B5EF4-FFF2-40B4-BE49-F238E27FC236}">
                <a16:creationId xmlns:a16="http://schemas.microsoft.com/office/drawing/2014/main" id="{9A682862-6F1A-243A-3178-01B65C8F43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53802" y="1971046"/>
            <a:ext cx="576323" cy="576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627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EC5EB6-5BF8-75A0-F335-B094930A2E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81379" y="1313222"/>
            <a:ext cx="10429242" cy="4731978"/>
          </a:xfrm>
        </p:spPr>
        <p:txBody>
          <a:bodyPr vert="horz" lIns="144000" tIns="144000" rIns="144000" bIns="144000" rtlCol="0" anchor="t">
            <a:normAutofit fontScale="92500"/>
          </a:bodyPr>
          <a:lstStyle/>
          <a:p>
            <a:r>
              <a:rPr lang="en-US" sz="2300" dirty="0"/>
              <a:t>ETS costs are estimated to represent on average an increase of 3,7% in overall shipping costs in 2024.</a:t>
            </a:r>
            <a:endParaRPr lang="en-US" sz="2300" dirty="0">
              <a:cs typeface="Arial"/>
            </a:endParaRPr>
          </a:p>
          <a:p>
            <a:r>
              <a:rPr lang="en-US" sz="2300" dirty="0"/>
              <a:t>ETS costs are generally passed on to shippers by shipping companies</a:t>
            </a:r>
            <a:endParaRPr lang="en-US" sz="2300" dirty="0">
              <a:cs typeface="Arial"/>
            </a:endParaRPr>
          </a:p>
          <a:p>
            <a:r>
              <a:rPr lang="en-US" sz="2300" dirty="0"/>
              <a:t>There is currently no evidence to suggest that a reduction in shipping services to EU islands has occurred, based on the trend in port calls </a:t>
            </a:r>
            <a:r>
              <a:rPr lang="en-US" sz="2300" dirty="0" err="1"/>
              <a:t>analysed</a:t>
            </a:r>
            <a:r>
              <a:rPr lang="en-US" sz="2300" dirty="0"/>
              <a:t>. </a:t>
            </a:r>
            <a:endParaRPr lang="en-US" sz="2300" dirty="0">
              <a:cs typeface="Arial"/>
            </a:endParaRPr>
          </a:p>
          <a:p>
            <a:endParaRPr lang="en-US" sz="2300"/>
          </a:p>
          <a:p>
            <a:endParaRPr lang="en-US" sz="2300"/>
          </a:p>
          <a:p>
            <a:r>
              <a:rPr lang="en-US" sz="2300" dirty="0"/>
              <a:t>This initial report is a first step. The Commission will continue its monitoring activities.</a:t>
            </a:r>
            <a:endParaRPr lang="en-US" sz="2300" dirty="0">
              <a:cs typeface="Arial"/>
            </a:endParaRPr>
          </a:p>
          <a:p>
            <a:r>
              <a:rPr lang="en-US" sz="2300" dirty="0"/>
              <a:t>This includes consideration of </a:t>
            </a:r>
            <a:r>
              <a:rPr lang="en-US" sz="2300" dirty="0" err="1"/>
              <a:t>FuelEU</a:t>
            </a:r>
            <a:r>
              <a:rPr lang="en-US" sz="2300" dirty="0"/>
              <a:t> </a:t>
            </a:r>
            <a:endParaRPr lang="en-US" sz="2300" dirty="0">
              <a:cs typeface="Arial"/>
            </a:endParaRPr>
          </a:p>
          <a:p>
            <a:r>
              <a:rPr lang="en-US" sz="2300" dirty="0"/>
              <a:t>The Commission will seek active support and collaboration of all interested parties to ensure the rapid identification of new trends, patterns and emerging issues.</a:t>
            </a:r>
            <a:endParaRPr lang="en-US" sz="2300" dirty="0">
              <a:cs typeface="Arial"/>
            </a:endParaRP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IE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FD8B0A0-BA9F-B712-ED49-D800CDC1F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882" y="188220"/>
            <a:ext cx="10515600" cy="782357"/>
          </a:xfrm>
        </p:spPr>
        <p:txBody>
          <a:bodyPr anchor="b">
            <a:normAutofit/>
          </a:bodyPr>
          <a:lstStyle/>
          <a:p>
            <a:r>
              <a:rPr lang="en-US" sz="3600" b="1">
                <a:solidFill>
                  <a:srgbClr val="003399"/>
                </a:solidFill>
                <a:latin typeface="Arial"/>
                <a:cs typeface="Arial"/>
              </a:rPr>
              <a:t>Monitoring of other impacts</a:t>
            </a:r>
            <a:endParaRPr lang="en-IE" sz="3600" b="1">
              <a:solidFill>
                <a:srgbClr val="003399"/>
              </a:solidFill>
              <a:latin typeface="Arial"/>
              <a:cs typeface="Arial"/>
            </a:endParaRP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6477134E-E802-F65F-732C-CFB5FBECCE38}"/>
              </a:ext>
            </a:extLst>
          </p:cNvPr>
          <p:cNvSpPr/>
          <p:nvPr/>
        </p:nvSpPr>
        <p:spPr>
          <a:xfrm rot="5400000">
            <a:off x="-434499" y="4729322"/>
            <a:ext cx="2287074" cy="344682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78662098"/>
      </p:ext>
    </p:extLst>
  </p:cSld>
  <p:clrMapOvr>
    <a:masterClrMapping/>
  </p:clrMapOvr>
</p:sld>
</file>

<file path=ppt/theme/theme1.xml><?xml version="1.0" encoding="utf-8"?>
<a:theme xmlns:a="http://schemas.openxmlformats.org/drawingml/2006/main" name="colour palette new PPT">
  <a:themeElements>
    <a:clrScheme name="EC Colour Palette 2024">
      <a:dk1>
        <a:sysClr val="windowText" lastClr="000000"/>
      </a:dk1>
      <a:lt1>
        <a:sysClr val="window" lastClr="FFFFFF"/>
      </a:lt1>
      <a:dk2>
        <a:srgbClr val="003399"/>
      </a:dk2>
      <a:lt2>
        <a:srgbClr val="C6E5DF"/>
      </a:lt2>
      <a:accent1>
        <a:srgbClr val="44BA7E"/>
      </a:accent1>
      <a:accent2>
        <a:srgbClr val="000083"/>
      </a:accent2>
      <a:accent3>
        <a:srgbClr val="48038C"/>
      </a:accent3>
      <a:accent4>
        <a:srgbClr val="FF712C"/>
      </a:accent4>
      <a:accent5>
        <a:srgbClr val="FFD34E"/>
      </a:accent5>
      <a:accent6>
        <a:srgbClr val="DD0C86"/>
      </a:accent6>
      <a:hlink>
        <a:srgbClr val="003399"/>
      </a:hlink>
      <a:folHlink>
        <a:srgbClr val="003399"/>
      </a:folHlink>
    </a:clrScheme>
    <a:fontScheme name="EC revam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vamp_VI_EC_Corporate_PPT_Template_2024 2.pptx" id="{82638BCC-62B9-435A-B3D4-91B8F41A0F82}" vid="{331CF50E-8039-4F5B-9C47-F59CDFBC17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9782AF6692CB4E8097BF428225D135" ma:contentTypeVersion="17" ma:contentTypeDescription="Create a new document." ma:contentTypeScope="" ma:versionID="d25e995f89c002c75404b28987a2061b">
  <xsd:schema xmlns:xsd="http://www.w3.org/2001/XMLSchema" xmlns:xs="http://www.w3.org/2001/XMLSchema" xmlns:p="http://schemas.microsoft.com/office/2006/metadata/properties" xmlns:ns2="5843c966-cb45-4885-93fc-2ce78a94204b" xmlns:ns3="ac131f03-315b-4cd8-8e3a-6189969fd4f0" targetNamespace="http://schemas.microsoft.com/office/2006/metadata/properties" ma:root="true" ma:fieldsID="b0e935c72bc04ec196f2fcc7eed93ef6" ns2:_="" ns3:_="">
    <xsd:import namespace="5843c966-cb45-4885-93fc-2ce78a94204b"/>
    <xsd:import namespace="ac131f03-315b-4cd8-8e3a-6189969fd4f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43c966-cb45-4885-93fc-2ce78a94204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22b2fad6-9d2c-441c-a321-3f5f1e9bd9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131f03-315b-4cd8-8e3a-6189969fd4f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f9a683dc-7c89-45b8-ab9d-480aec8b90de}" ma:internalName="TaxCatchAll" ma:showField="CatchAllData" ma:web="ac131f03-315b-4cd8-8e3a-6189969fd4f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843c966-cb45-4885-93fc-2ce78a94204b">
      <Terms xmlns="http://schemas.microsoft.com/office/infopath/2007/PartnerControls"/>
    </lcf76f155ced4ddcb4097134ff3c332f>
    <TaxCatchAll xmlns="ac131f03-315b-4cd8-8e3a-6189969fd4f0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8ECA825-4B10-4946-B7CE-BDB5160E3C2E}">
  <ds:schemaRefs>
    <ds:schemaRef ds:uri="5843c966-cb45-4885-93fc-2ce78a94204b"/>
    <ds:schemaRef ds:uri="ac131f03-315b-4cd8-8e3a-6189969fd4f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537B6F83-6DDD-48D8-857B-BE72EE2D0B99}">
  <ds:schemaRefs>
    <ds:schemaRef ds:uri="5843c966-cb45-4885-93fc-2ce78a94204b"/>
    <ds:schemaRef ds:uri="ac131f03-315b-4cd8-8e3a-6189969fd4f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C578E49-555D-4D0C-B802-355039F0D82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Application>Microsoft Office PowerPoint</Application>
  <PresentationFormat>Widescreen</PresentationFormat>
  <Slides>10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colour palette new PPT</vt:lpstr>
      <vt:lpstr>Extension of the EU Emission Trading System to maritime transport</vt:lpstr>
      <vt:lpstr>Sustainable prosperity and competitiveness</vt:lpstr>
      <vt:lpstr>Overview of the EU ETS – ‘Cap-and-trade’ system</vt:lpstr>
      <vt:lpstr>ETS extension to maritime transport</vt:lpstr>
      <vt:lpstr>ETS extension to maritime transport – state-of-play</vt:lpstr>
      <vt:lpstr>State-of-play of the different elements relevant to the risk of evasion​/circumvention</vt:lpstr>
      <vt:lpstr>Monitoring the implementation of the ETS extension to maritime</vt:lpstr>
      <vt:lpstr>Monitoring of possible evasive behaviours and future risks</vt:lpstr>
      <vt:lpstr>Monitoring of other impacts</vt:lpstr>
      <vt:lpstr>Thank you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HEIJNEN Veerle (CLIMA)</dc:creator>
  <cp:revision>7</cp:revision>
  <dcterms:created xsi:type="dcterms:W3CDTF">2025-04-03T08:18:14Z</dcterms:created>
  <dcterms:modified xsi:type="dcterms:W3CDTF">2025-06-06T09:28:11Z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0x010100199782AF6692CB4E8097BF428225D135</vt:lpwstr>
  </property>
  <property fmtid="{D5CDD505-2E9C-101B-9397-08002B2CF9AE}" pid="3" name="MSIP_Label_6bd9ddd1-4d20-43f6-abfa-fc3c07406f94_Enabled">
    <vt:lpwstr>true</vt:lpwstr>
  </property>
  <property fmtid="{D5CDD505-2E9C-101B-9397-08002B2CF9AE}" pid="4" name="MSIP_Label_6bd9ddd1-4d20-43f6-abfa-fc3c07406f94_SetDate">
    <vt:lpwstr>2023-09-26T10:27:54Z</vt:lpwstr>
  </property>
  <property fmtid="{D5CDD505-2E9C-101B-9397-08002B2CF9AE}" pid="5" name="MSIP_Label_6bd9ddd1-4d20-43f6-abfa-fc3c07406f94_Method">
    <vt:lpwstr>Standard</vt:lpwstr>
  </property>
  <property fmtid="{D5CDD505-2E9C-101B-9397-08002B2CF9AE}" pid="6" name="MSIP_Label_6bd9ddd1-4d20-43f6-abfa-fc3c07406f94_Name">
    <vt:lpwstr>Commission Use</vt:lpwstr>
  </property>
  <property fmtid="{D5CDD505-2E9C-101B-9397-08002B2CF9AE}" pid="7" name="MSIP_Label_6bd9ddd1-4d20-43f6-abfa-fc3c07406f94_SiteId">
    <vt:lpwstr>b24c8b06-522c-46fe-9080-70926f8dddb1</vt:lpwstr>
  </property>
  <property fmtid="{D5CDD505-2E9C-101B-9397-08002B2CF9AE}" pid="8" name="MSIP_Label_6bd9ddd1-4d20-43f6-abfa-fc3c07406f94_ActionId">
    <vt:lpwstr>5f9041e0-26c3-439f-9557-91c751557f9e</vt:lpwstr>
  </property>
  <property fmtid="{D5CDD505-2E9C-101B-9397-08002B2CF9AE}" pid="9" name="MSIP_Label_6bd9ddd1-4d20-43f6-abfa-fc3c07406f94_ContentBits">
    <vt:lpwstr>0</vt:lpwstr>
  </property>
  <property fmtid="{D5CDD505-2E9C-101B-9397-08002B2CF9AE}" pid="10" name="MediaServiceImageTags">
    <vt:lpwstr/>
  </property>
</Properties>
</file>