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5" r:id="rId2"/>
  </p:sldMasterIdLst>
  <p:notesMasterIdLst>
    <p:notesMasterId r:id="rId11"/>
  </p:notesMasterIdLst>
  <p:sldIdLst>
    <p:sldId id="361" r:id="rId3"/>
    <p:sldId id="640" r:id="rId4"/>
    <p:sldId id="653" r:id="rId5"/>
    <p:sldId id="645" r:id="rId6"/>
    <p:sldId id="650" r:id="rId7"/>
    <p:sldId id="651" r:id="rId8"/>
    <p:sldId id="652" r:id="rId9"/>
    <p:sldId id="327"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örr Korina" initials="DK" lastIdx="3" clrIdx="0">
    <p:extLst>
      <p:ext uri="{19B8F6BF-5375-455C-9EA6-DF929625EA0E}">
        <p15:presenceInfo xmlns:p15="http://schemas.microsoft.com/office/powerpoint/2012/main" userId="S-1-5-21-93582740-2475244381-1677149797-577662" providerId="AD"/>
      </p:ext>
    </p:extLst>
  </p:cmAuthor>
  <p:cmAuthor id="2" name="Schnabel, Sarah" initials="SS" lastIdx="1" clrIdx="1">
    <p:extLst>
      <p:ext uri="{19B8F6BF-5375-455C-9EA6-DF929625EA0E}">
        <p15:presenceInfo xmlns:p15="http://schemas.microsoft.com/office/powerpoint/2012/main" userId="S-1-5-21-93582740-2475244381-1677149797-576143" providerId="AD"/>
      </p:ext>
    </p:extLst>
  </p:cmAuthor>
  <p:cmAuthor id="3" name="Salein, Lena" initials="SL" lastIdx="1" clrIdx="2">
    <p:extLst>
      <p:ext uri="{19B8F6BF-5375-455C-9EA6-DF929625EA0E}">
        <p15:presenceInfo xmlns:p15="http://schemas.microsoft.com/office/powerpoint/2012/main" userId="S-1-5-21-93582740-2475244381-1677149797-565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2" autoAdjust="0"/>
    <p:restoredTop sz="79031"/>
  </p:normalViewPr>
  <p:slideViewPr>
    <p:cSldViewPr snapToGrid="0">
      <p:cViewPr varScale="1">
        <p:scale>
          <a:sx n="85" d="100"/>
          <a:sy n="85" d="100"/>
        </p:scale>
        <p:origin x="17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E4A3F-D051-41ED-B78E-15B887E8529F}" type="doc">
      <dgm:prSet loTypeId="urn:microsoft.com/office/officeart/2008/layout/HexagonCluster" loCatId="relationship" qsTypeId="urn:microsoft.com/office/officeart/2005/8/quickstyle/simple5" qsCatId="simple" csTypeId="urn:microsoft.com/office/officeart/2005/8/colors/accent0_1" csCatId="mainScheme" phldr="1"/>
      <dgm:spPr/>
      <dgm:t>
        <a:bodyPr/>
        <a:lstStyle/>
        <a:p>
          <a:endParaRPr lang="de-DE"/>
        </a:p>
      </dgm:t>
    </dgm:pt>
    <dgm:pt modelId="{3585A19F-E17B-42B5-9FF3-0FADCD0643EC}">
      <dgm:prSet custT="1"/>
      <dgm:spPr>
        <a:solidFill>
          <a:schemeClr val="bg2"/>
        </a:solidFill>
        <a:ln>
          <a:noFill/>
        </a:ln>
        <a:effectLst/>
        <a:scene3d>
          <a:camera prst="orthographicFront">
            <a:rot lat="0" lon="0" rev="0"/>
          </a:camera>
          <a:lightRig rig="contrasting" dir="t">
            <a:rot lat="0" lon="0" rev="7800000"/>
          </a:lightRig>
        </a:scene3d>
        <a:sp3d>
          <a:bevelT w="139700" h="139700"/>
        </a:sp3d>
      </dgm:spPr>
      <dgm:t>
        <a:bodyPr/>
        <a:lstStyle/>
        <a:p>
          <a:r>
            <a:rPr lang="en-US" sz="2000" dirty="0">
              <a:solidFill>
                <a:schemeClr val="tx1">
                  <a:lumMod val="75000"/>
                  <a:lumOff val="25000"/>
                </a:schemeClr>
              </a:solidFill>
              <a:latin typeface="Sparkasse Rg" panose="020B0504050602020204" pitchFamily="34" charset="0"/>
            </a:rPr>
            <a:t>Financial education as a </a:t>
          </a:r>
          <a:r>
            <a:rPr lang="en-US" sz="2000" b="1" dirty="0">
              <a:solidFill>
                <a:schemeClr val="tx1">
                  <a:lumMod val="75000"/>
                  <a:lumOff val="25000"/>
                </a:schemeClr>
              </a:solidFill>
              <a:latin typeface="Sparkasse Rg" panose="020B0504050602020204" pitchFamily="34" charset="0"/>
            </a:rPr>
            <a:t>core competence </a:t>
          </a:r>
          <a:r>
            <a:rPr lang="en-US" sz="2000" dirty="0">
              <a:solidFill>
                <a:schemeClr val="tx1">
                  <a:lumMod val="75000"/>
                  <a:lumOff val="25000"/>
                </a:schemeClr>
              </a:solidFill>
              <a:latin typeface="Sparkasse Rg" panose="020B0504050602020204" pitchFamily="34" charset="0"/>
            </a:rPr>
            <a:t>of the DSGV</a:t>
          </a:r>
          <a:endParaRPr lang="de-DE" sz="2000" dirty="0">
            <a:solidFill>
              <a:schemeClr val="tx1">
                <a:lumMod val="75000"/>
                <a:lumOff val="25000"/>
              </a:schemeClr>
            </a:solidFill>
            <a:latin typeface="Sparkasse Rg" panose="020B0504050602020204" pitchFamily="34" charset="0"/>
          </a:endParaRPr>
        </a:p>
      </dgm:t>
    </dgm:pt>
    <dgm:pt modelId="{0843A9A9-1B70-47D5-B613-63F2F0D3D406}" type="parTrans" cxnId="{F8D587EE-1497-40DD-B14F-A130FDFAB065}">
      <dgm:prSet/>
      <dgm:spPr/>
      <dgm:t>
        <a:bodyPr/>
        <a:lstStyle/>
        <a:p>
          <a:endParaRPr lang="de-DE"/>
        </a:p>
      </dgm:t>
    </dgm:pt>
    <dgm:pt modelId="{BE9F098F-AAAF-44B0-BA2E-262D892B46B3}" type="sibTrans" cxnId="{F8D587EE-1497-40DD-B14F-A130FDFAB065}">
      <dgm:prSet/>
      <dgm:spPr>
        <a:blipFill rotWithShape="1">
          <a:blip xmlns:r="http://schemas.openxmlformats.org/officeDocument/2006/relationships" r:embed="rId1"/>
          <a:srcRect/>
          <a:stretch>
            <a:fillRect l="-21000" r="-21000"/>
          </a:stretch>
        </a:blipFill>
        <a:ln>
          <a:noFill/>
        </a:ln>
      </dgm:spPr>
      <dgm:t>
        <a:bodyPr/>
        <a:lstStyle/>
        <a:p>
          <a:endParaRPr lang="de-DE">
            <a:ln w="38100">
              <a:solidFill>
                <a:schemeClr val="tx1"/>
              </a:solidFill>
            </a:ln>
            <a:latin typeface="Sparkasse Rg" panose="020B0504050602020204" pitchFamily="34" charset="0"/>
          </a:endParaRPr>
        </a:p>
      </dgm:t>
    </dgm:pt>
    <dgm:pt modelId="{D93FD7B6-440E-41D1-B5FC-0CE22B1CF275}">
      <dgm:prSet custT="1"/>
      <dgm:spPr>
        <a:solidFill>
          <a:schemeClr val="bg2"/>
        </a:solidFill>
        <a:ln>
          <a:noFill/>
        </a:ln>
        <a:effectLst/>
        <a:scene3d>
          <a:camera prst="orthographicFront">
            <a:rot lat="0" lon="0" rev="0"/>
          </a:camera>
          <a:lightRig rig="contrasting" dir="t">
            <a:rot lat="0" lon="0" rev="7800000"/>
          </a:lightRig>
        </a:scene3d>
        <a:sp3d>
          <a:bevelT w="139700" h="139700"/>
        </a:sp3d>
      </dgm:spPr>
      <dgm:t>
        <a:bodyPr/>
        <a:lstStyle/>
        <a:p>
          <a:r>
            <a:rPr lang="en-US" sz="2000" b="1" dirty="0">
              <a:solidFill>
                <a:schemeClr val="tx1">
                  <a:lumMod val="75000"/>
                  <a:lumOff val="25000"/>
                </a:schemeClr>
              </a:solidFill>
              <a:latin typeface="Sparkasse Rg" panose="020B0504050602020204" pitchFamily="34" charset="0"/>
            </a:rPr>
            <a:t>Responsibility </a:t>
          </a:r>
          <a:r>
            <a:rPr lang="en-US" sz="2000" b="0" dirty="0">
              <a:solidFill>
                <a:schemeClr val="tx1">
                  <a:lumMod val="75000"/>
                  <a:lumOff val="25000"/>
                </a:schemeClr>
              </a:solidFill>
              <a:latin typeface="Sparkasse Rg" panose="020B0504050602020204" pitchFamily="34" charset="0"/>
            </a:rPr>
            <a:t>for citizens' financial literacy</a:t>
          </a:r>
          <a:endParaRPr lang="de-DE" sz="2000" b="0" dirty="0">
            <a:solidFill>
              <a:schemeClr val="tx1">
                <a:lumMod val="75000"/>
                <a:lumOff val="25000"/>
              </a:schemeClr>
            </a:solidFill>
            <a:latin typeface="Sparkasse Rg" panose="020B0504050602020204" pitchFamily="34" charset="0"/>
          </a:endParaRPr>
        </a:p>
      </dgm:t>
    </dgm:pt>
    <dgm:pt modelId="{AEF03F66-2B12-4912-BABE-84E00F070822}" type="parTrans" cxnId="{9D2FBAF6-0FA8-4294-9540-82554FADB8C2}">
      <dgm:prSet/>
      <dgm:spPr/>
      <dgm:t>
        <a:bodyPr/>
        <a:lstStyle/>
        <a:p>
          <a:endParaRPr lang="de-DE"/>
        </a:p>
      </dgm:t>
    </dgm:pt>
    <dgm:pt modelId="{15330F81-7BC7-4474-927E-AB1688580CF3}" type="sibTrans" cxnId="{9D2FBAF6-0FA8-4294-9540-82554FADB8C2}">
      <dgm:prSet/>
      <dgm:spPr>
        <a:blipFill rotWithShape="1">
          <a:blip xmlns:r="http://schemas.openxmlformats.org/officeDocument/2006/relationships" r:embed="rId2"/>
          <a:srcRect/>
          <a:stretch>
            <a:fillRect t="-7000" b="-7000"/>
          </a:stretch>
        </a:blipFill>
        <a:ln>
          <a:noFill/>
        </a:ln>
      </dgm:spPr>
      <dgm:t>
        <a:bodyPr/>
        <a:lstStyle/>
        <a:p>
          <a:endParaRPr lang="de-DE">
            <a:ln w="38100">
              <a:solidFill>
                <a:schemeClr val="tx2"/>
              </a:solidFill>
            </a:ln>
            <a:solidFill>
              <a:schemeClr val="bg2">
                <a:lumMod val="90000"/>
              </a:schemeClr>
            </a:solidFill>
            <a:latin typeface="Sparkasse Rg" panose="020B0504050602020204" pitchFamily="34" charset="0"/>
          </a:endParaRPr>
        </a:p>
      </dgm:t>
    </dgm:pt>
    <dgm:pt modelId="{2362172E-3E56-400E-8721-10C57295E51A}">
      <dgm:prSet custT="1"/>
      <dgm:spPr>
        <a:solidFill>
          <a:schemeClr val="bg2"/>
        </a:solidFill>
        <a:ln>
          <a:noFill/>
        </a:ln>
        <a:effectLst/>
        <a:scene3d>
          <a:camera prst="orthographicFront">
            <a:rot lat="0" lon="0" rev="0"/>
          </a:camera>
          <a:lightRig rig="contrasting" dir="t">
            <a:rot lat="0" lon="0" rev="7800000"/>
          </a:lightRig>
        </a:scene3d>
        <a:sp3d>
          <a:bevelT w="139700" h="139700"/>
        </a:sp3d>
      </dgm:spPr>
      <dgm:t>
        <a:bodyPr/>
        <a:lstStyle/>
        <a:p>
          <a:r>
            <a:rPr lang="en-US" sz="2000" b="0" dirty="0">
              <a:solidFill>
                <a:schemeClr val="tx1">
                  <a:lumMod val="75000"/>
                  <a:lumOff val="25000"/>
                </a:schemeClr>
              </a:solidFill>
              <a:latin typeface="Sparkasse Rg" panose="020B0504050602020204" pitchFamily="34" charset="0"/>
            </a:rPr>
            <a:t>Financial education for over </a:t>
          </a:r>
          <a:r>
            <a:rPr lang="en-US" sz="2000" b="1" dirty="0">
              <a:solidFill>
                <a:schemeClr val="tx1">
                  <a:lumMod val="75000"/>
                  <a:lumOff val="25000"/>
                </a:schemeClr>
              </a:solidFill>
              <a:latin typeface="Sparkasse Rg" panose="020B0504050602020204" pitchFamily="34" charset="0"/>
            </a:rPr>
            <a:t>60 years</a:t>
          </a:r>
          <a:endParaRPr lang="de-DE" sz="2000" b="1" dirty="0">
            <a:solidFill>
              <a:schemeClr val="tx1">
                <a:lumMod val="75000"/>
                <a:lumOff val="25000"/>
              </a:schemeClr>
            </a:solidFill>
            <a:latin typeface="Sparkasse Rg" panose="020B0504050602020204" pitchFamily="34" charset="0"/>
          </a:endParaRPr>
        </a:p>
      </dgm:t>
    </dgm:pt>
    <dgm:pt modelId="{6977D2E7-1C6D-44DB-A249-F1E3A4FCFF8F}" type="parTrans" cxnId="{6EAF41C9-E582-48EA-92D2-B0FC8B63B237}">
      <dgm:prSet/>
      <dgm:spPr/>
      <dgm:t>
        <a:bodyPr/>
        <a:lstStyle/>
        <a:p>
          <a:endParaRPr lang="de-DE"/>
        </a:p>
      </dgm:t>
    </dgm:pt>
    <dgm:pt modelId="{5D73F6C8-A920-4704-A3DA-A510633E7753}" type="sibTrans" cxnId="{6EAF41C9-E582-48EA-92D2-B0FC8B63B237}">
      <dgm:prSet/>
      <dgm:spPr>
        <a:blipFill rotWithShape="1">
          <a:blip xmlns:r="http://schemas.openxmlformats.org/officeDocument/2006/relationships" r:embed="rId3"/>
          <a:srcRect/>
          <a:stretch>
            <a:fillRect l="-27000" r="-27000"/>
          </a:stretch>
        </a:blipFill>
        <a:ln>
          <a:noFill/>
        </a:ln>
      </dgm:spPr>
      <dgm:t>
        <a:bodyPr/>
        <a:lstStyle/>
        <a:p>
          <a:endParaRPr lang="de-DE">
            <a:latin typeface="Sparkasse Rg" panose="020B0504050602020204" pitchFamily="34" charset="0"/>
          </a:endParaRPr>
        </a:p>
      </dgm:t>
    </dgm:pt>
    <dgm:pt modelId="{8E38C851-DA7B-46D1-8163-65F3088668D6}">
      <dgm:prSet custT="1"/>
      <dgm:spPr>
        <a:solidFill>
          <a:schemeClr val="bg2"/>
        </a:solidFill>
        <a:ln>
          <a:noFill/>
        </a:ln>
        <a:effectLst/>
        <a:scene3d>
          <a:camera prst="orthographicFront">
            <a:rot lat="0" lon="0" rev="0"/>
          </a:camera>
          <a:lightRig rig="contrasting" dir="t">
            <a:rot lat="0" lon="0" rev="7800000"/>
          </a:lightRig>
        </a:scene3d>
        <a:sp3d>
          <a:bevelT w="139700" h="139700"/>
        </a:sp3d>
      </dgm:spPr>
      <dgm:t>
        <a:bodyPr/>
        <a:lstStyle/>
        <a:p>
          <a:endParaRPr lang="en-US" sz="2000" dirty="0">
            <a:solidFill>
              <a:schemeClr val="tx1">
                <a:lumMod val="75000"/>
                <a:lumOff val="25000"/>
              </a:schemeClr>
            </a:solidFill>
            <a:latin typeface="Sparkasse Rg" panose="020B0504050602020204" pitchFamily="34" charset="0"/>
          </a:endParaRPr>
        </a:p>
        <a:p>
          <a:r>
            <a:rPr lang="en-US" sz="2000" dirty="0">
              <a:solidFill>
                <a:schemeClr val="tx1">
                  <a:lumMod val="75000"/>
                  <a:lumOff val="25000"/>
                </a:schemeClr>
              </a:solidFill>
              <a:latin typeface="Sparkasse Rg" panose="020B0504050602020204" pitchFamily="34" charset="0"/>
            </a:rPr>
            <a:t>Strengthening </a:t>
          </a:r>
          <a:r>
            <a:rPr lang="en-US" sz="2000" b="1" dirty="0">
              <a:solidFill>
                <a:schemeClr val="tx1">
                  <a:lumMod val="75000"/>
                  <a:lumOff val="25000"/>
                </a:schemeClr>
              </a:solidFill>
              <a:latin typeface="Sparkasse Rg" panose="020B0504050602020204" pitchFamily="34" charset="0"/>
            </a:rPr>
            <a:t>financial resilience </a:t>
          </a:r>
          <a:r>
            <a:rPr lang="en-US" sz="2000" dirty="0">
              <a:solidFill>
                <a:schemeClr val="tx1">
                  <a:lumMod val="75000"/>
                  <a:lumOff val="25000"/>
                </a:schemeClr>
              </a:solidFill>
              <a:latin typeface="Sparkasse Rg" panose="020B0504050602020204" pitchFamily="34" charset="0"/>
            </a:rPr>
            <a:t>through education</a:t>
          </a:r>
          <a:r>
            <a:rPr lang="en-US" sz="1600" dirty="0">
              <a:solidFill>
                <a:schemeClr val="tx1">
                  <a:lumMod val="75000"/>
                  <a:lumOff val="25000"/>
                </a:schemeClr>
              </a:solidFill>
              <a:latin typeface="Sparkasse Rg" panose="020B0504050602020204" pitchFamily="34" charset="0"/>
            </a:rPr>
            <a:t>
</a:t>
          </a:r>
          <a:endParaRPr lang="de-DE" sz="1600" dirty="0">
            <a:solidFill>
              <a:schemeClr val="tx1">
                <a:lumMod val="75000"/>
                <a:lumOff val="25000"/>
              </a:schemeClr>
            </a:solidFill>
            <a:latin typeface="Sparkasse Rg" panose="020B0504050602020204" pitchFamily="34" charset="0"/>
          </a:endParaRPr>
        </a:p>
      </dgm:t>
    </dgm:pt>
    <dgm:pt modelId="{C449D3EA-81E0-416D-8DFF-4D554E595182}" type="parTrans" cxnId="{73551312-CE9E-4361-A789-299066B1E46B}">
      <dgm:prSet/>
      <dgm:spPr/>
      <dgm:t>
        <a:bodyPr/>
        <a:lstStyle/>
        <a:p>
          <a:endParaRPr lang="de-DE"/>
        </a:p>
      </dgm:t>
    </dgm:pt>
    <dgm:pt modelId="{CBD9766E-202D-454E-B115-888E2DCCB74C}" type="sibTrans" cxnId="{73551312-CE9E-4361-A789-299066B1E46B}">
      <dgm:prSet/>
      <dgm:spPr>
        <a:noFill/>
        <a:ln>
          <a:noFill/>
        </a:ln>
      </dgm:spPr>
      <dgm:t>
        <a:bodyPr/>
        <a:lstStyle/>
        <a:p>
          <a:endParaRPr lang="de-DE">
            <a:latin typeface="Sparkasse Rg" panose="020B0504050602020204" pitchFamily="34" charset="0"/>
          </a:endParaRPr>
        </a:p>
      </dgm:t>
    </dgm:pt>
    <dgm:pt modelId="{9C6E13D9-F9D5-4BCC-8F9F-83667BF04DAF}" type="pres">
      <dgm:prSet presAssocID="{348E4A3F-D051-41ED-B78E-15B887E8529F}" presName="Name0" presStyleCnt="0">
        <dgm:presLayoutVars>
          <dgm:chMax val="21"/>
          <dgm:chPref val="21"/>
        </dgm:presLayoutVars>
      </dgm:prSet>
      <dgm:spPr/>
    </dgm:pt>
    <dgm:pt modelId="{7FD7B215-68F8-4BD7-B909-91FC50931A89}" type="pres">
      <dgm:prSet presAssocID="{2362172E-3E56-400E-8721-10C57295E51A}" presName="text1" presStyleCnt="0"/>
      <dgm:spPr/>
    </dgm:pt>
    <dgm:pt modelId="{C6910D6A-0404-43CC-B0CA-5675B91B794A}" type="pres">
      <dgm:prSet presAssocID="{2362172E-3E56-400E-8721-10C57295E51A}" presName="textRepeatNode" presStyleLbl="alignNode1" presStyleIdx="0" presStyleCnt="4" custLinFactNeighborX="-16395" custLinFactNeighborY="-56034">
        <dgm:presLayoutVars>
          <dgm:chMax val="0"/>
          <dgm:chPref val="0"/>
          <dgm:bulletEnabled val="1"/>
        </dgm:presLayoutVars>
      </dgm:prSet>
      <dgm:spPr/>
    </dgm:pt>
    <dgm:pt modelId="{E4AF6D68-36F7-45BC-8F44-89594458488E}" type="pres">
      <dgm:prSet presAssocID="{2362172E-3E56-400E-8721-10C57295E51A}" presName="textaccent1" presStyleCnt="0"/>
      <dgm:spPr/>
    </dgm:pt>
    <dgm:pt modelId="{43B97DAA-3651-41FA-902A-872BD5E8BBD5}" type="pres">
      <dgm:prSet presAssocID="{2362172E-3E56-400E-8721-10C57295E51A}" presName="accentRepeatNode" presStyleLbl="solidAlignAcc1" presStyleIdx="0" presStyleCnt="8" custLinFactNeighborX="-2221" custLinFactNeighborY="3741"/>
      <dgm:spPr>
        <a:noFill/>
        <a:ln>
          <a:noFill/>
        </a:ln>
      </dgm:spPr>
    </dgm:pt>
    <dgm:pt modelId="{07CEEAEA-1BDA-4E20-82E5-3319CC751BFA}" type="pres">
      <dgm:prSet presAssocID="{5D73F6C8-A920-4704-A3DA-A510633E7753}" presName="image1" presStyleCnt="0"/>
      <dgm:spPr/>
    </dgm:pt>
    <dgm:pt modelId="{6A8EFDC4-9E37-4E55-844B-91419EB5A9F7}" type="pres">
      <dgm:prSet presAssocID="{5D73F6C8-A920-4704-A3DA-A510633E7753}" presName="imageRepeatNode" presStyleLbl="alignAcc1" presStyleIdx="0" presStyleCnt="4" custLinFactNeighborX="-13911" custLinFactNeighborY="-55504"/>
      <dgm:spPr/>
    </dgm:pt>
    <dgm:pt modelId="{CF8911F1-8B9D-411C-B872-9E33A7EFF157}" type="pres">
      <dgm:prSet presAssocID="{5D73F6C8-A920-4704-A3DA-A510633E7753}" presName="imageaccent1" presStyleCnt="0"/>
      <dgm:spPr/>
    </dgm:pt>
    <dgm:pt modelId="{A20E66F9-F311-4030-A484-92181D1800B4}" type="pres">
      <dgm:prSet presAssocID="{5D73F6C8-A920-4704-A3DA-A510633E7753}" presName="accentRepeatNode" presStyleLbl="solidAlignAcc1" presStyleIdx="1" presStyleCnt="8"/>
      <dgm:spPr>
        <a:noFill/>
        <a:ln>
          <a:noFill/>
        </a:ln>
      </dgm:spPr>
    </dgm:pt>
    <dgm:pt modelId="{BA39283D-7F8C-4B76-AADF-8098BFF887EC}" type="pres">
      <dgm:prSet presAssocID="{D93FD7B6-440E-41D1-B5FC-0CE22B1CF275}" presName="text2" presStyleCnt="0"/>
      <dgm:spPr/>
    </dgm:pt>
    <dgm:pt modelId="{004213AF-C526-4022-AE28-C3693C5F03E9}" type="pres">
      <dgm:prSet presAssocID="{D93FD7B6-440E-41D1-B5FC-0CE22B1CF275}" presName="textRepeatNode" presStyleLbl="alignNode1" presStyleIdx="1" presStyleCnt="4" custLinFactY="-6663" custLinFactNeighborX="62707" custLinFactNeighborY="-100000">
        <dgm:presLayoutVars>
          <dgm:chMax val="0"/>
          <dgm:chPref val="0"/>
          <dgm:bulletEnabled val="1"/>
        </dgm:presLayoutVars>
      </dgm:prSet>
      <dgm:spPr/>
    </dgm:pt>
    <dgm:pt modelId="{BF686855-4DFC-48C1-8025-1615862B7ADF}" type="pres">
      <dgm:prSet presAssocID="{D93FD7B6-440E-41D1-B5FC-0CE22B1CF275}" presName="textaccent2" presStyleCnt="0"/>
      <dgm:spPr/>
    </dgm:pt>
    <dgm:pt modelId="{73BDAF55-2A35-4269-A6BD-9C2AD9AEDCF7}" type="pres">
      <dgm:prSet presAssocID="{D93FD7B6-440E-41D1-B5FC-0CE22B1CF275}" presName="accentRepeatNode" presStyleLbl="solidAlignAcc1" presStyleIdx="2" presStyleCnt="8" custLinFactNeighborX="-2221" custLinFactNeighborY="3741"/>
      <dgm:spPr>
        <a:noFill/>
        <a:ln>
          <a:noFill/>
        </a:ln>
      </dgm:spPr>
    </dgm:pt>
    <dgm:pt modelId="{E3D91786-B004-43B4-8E60-E357377BB9AA}" type="pres">
      <dgm:prSet presAssocID="{15330F81-7BC7-4474-927E-AB1688580CF3}" presName="image2" presStyleCnt="0"/>
      <dgm:spPr/>
    </dgm:pt>
    <dgm:pt modelId="{C17910A2-1861-4E9B-881B-AE380F3345D6}" type="pres">
      <dgm:prSet presAssocID="{15330F81-7BC7-4474-927E-AB1688580CF3}" presName="imageRepeatNode" presStyleLbl="alignAcc1" presStyleIdx="1" presStyleCnt="4" custLinFactX="-4525" custLinFactY="-8465" custLinFactNeighborX="-100000" custLinFactNeighborY="-100000"/>
      <dgm:spPr/>
    </dgm:pt>
    <dgm:pt modelId="{E0F8A9DC-39BD-47C0-B9C9-CBDEFDDD28A6}" type="pres">
      <dgm:prSet presAssocID="{15330F81-7BC7-4474-927E-AB1688580CF3}" presName="imageaccent2" presStyleCnt="0"/>
      <dgm:spPr/>
    </dgm:pt>
    <dgm:pt modelId="{8D44A2C6-579F-4D38-A08F-1CBA1116D9FF}" type="pres">
      <dgm:prSet presAssocID="{15330F81-7BC7-4474-927E-AB1688580CF3}" presName="accentRepeatNode" presStyleLbl="solidAlignAcc1" presStyleIdx="3" presStyleCnt="8" custLinFactNeighborX="-2221" custLinFactNeighborY="3741"/>
      <dgm:spPr>
        <a:noFill/>
        <a:ln>
          <a:noFill/>
        </a:ln>
      </dgm:spPr>
    </dgm:pt>
    <dgm:pt modelId="{61AF55FA-BB09-44C1-9A87-5E31C12F2942}" type="pres">
      <dgm:prSet presAssocID="{3585A19F-E17B-42B5-9FF3-0FADCD0643EC}" presName="text3" presStyleCnt="0"/>
      <dgm:spPr/>
    </dgm:pt>
    <dgm:pt modelId="{5BEF7018-3615-4F09-9248-B794AE9C8359}" type="pres">
      <dgm:prSet presAssocID="{3585A19F-E17B-42B5-9FF3-0FADCD0643EC}" presName="textRepeatNode" presStyleLbl="alignNode1" presStyleIdx="2" presStyleCnt="4" custLinFactNeighborX="-15805" custLinFactNeighborY="-52780">
        <dgm:presLayoutVars>
          <dgm:chMax val="0"/>
          <dgm:chPref val="0"/>
          <dgm:bulletEnabled val="1"/>
        </dgm:presLayoutVars>
      </dgm:prSet>
      <dgm:spPr/>
    </dgm:pt>
    <dgm:pt modelId="{898ABFF2-5DC7-43C2-B258-2CBDAFFF6022}" type="pres">
      <dgm:prSet presAssocID="{3585A19F-E17B-42B5-9FF3-0FADCD0643EC}" presName="textaccent3" presStyleCnt="0"/>
      <dgm:spPr/>
    </dgm:pt>
    <dgm:pt modelId="{46E3FBA1-D861-4515-84E2-70A738B2D7D7}" type="pres">
      <dgm:prSet presAssocID="{3585A19F-E17B-42B5-9FF3-0FADCD0643EC}" presName="accentRepeatNode" presStyleLbl="solidAlignAcc1" presStyleIdx="4" presStyleCnt="8" custLinFactNeighborX="-2221" custLinFactNeighborY="3741"/>
      <dgm:spPr>
        <a:noFill/>
        <a:ln>
          <a:noFill/>
        </a:ln>
      </dgm:spPr>
    </dgm:pt>
    <dgm:pt modelId="{E58B475E-EA08-4AFF-8E68-E5C0A7B7096C}" type="pres">
      <dgm:prSet presAssocID="{BE9F098F-AAAF-44B0-BA2E-262D892B46B3}" presName="image3" presStyleCnt="0"/>
      <dgm:spPr/>
    </dgm:pt>
    <dgm:pt modelId="{C63470F4-F557-44D6-A8D9-2BEE9167B437}" type="pres">
      <dgm:prSet presAssocID="{BE9F098F-AAAF-44B0-BA2E-262D892B46B3}" presName="imageRepeatNode" presStyleLbl="alignAcc1" presStyleIdx="2" presStyleCnt="4" custLinFactY="8097" custLinFactNeighborX="62683" custLinFactNeighborY="100000"/>
      <dgm:spPr/>
    </dgm:pt>
    <dgm:pt modelId="{3A587B03-2160-4A16-997C-222B6D79BA24}" type="pres">
      <dgm:prSet presAssocID="{BE9F098F-AAAF-44B0-BA2E-262D892B46B3}" presName="imageaccent3" presStyleCnt="0"/>
      <dgm:spPr/>
    </dgm:pt>
    <dgm:pt modelId="{1D500E8A-0853-4693-9570-46E7B6B0489B}" type="pres">
      <dgm:prSet presAssocID="{BE9F098F-AAAF-44B0-BA2E-262D892B46B3}" presName="accentRepeatNode" presStyleLbl="solidAlignAcc1" presStyleIdx="5" presStyleCnt="8" custLinFactNeighborX="-2221" custLinFactNeighborY="3741"/>
      <dgm:spPr>
        <a:noFill/>
        <a:ln>
          <a:noFill/>
        </a:ln>
      </dgm:spPr>
    </dgm:pt>
    <dgm:pt modelId="{58C0D01C-627F-46C9-939C-91C4CA22BC38}" type="pres">
      <dgm:prSet presAssocID="{8E38C851-DA7B-46D1-8163-65F3088668D6}" presName="text4" presStyleCnt="0"/>
      <dgm:spPr/>
    </dgm:pt>
    <dgm:pt modelId="{91AF943A-687F-425E-8EB3-72800FCF673C}" type="pres">
      <dgm:prSet presAssocID="{8E38C851-DA7B-46D1-8163-65F3088668D6}" presName="textRepeatNode" presStyleLbl="alignNode1" presStyleIdx="3" presStyleCnt="4" custScaleX="100062" custLinFactNeighborX="59737" custLinFactNeighborY="886">
        <dgm:presLayoutVars>
          <dgm:chMax val="0"/>
          <dgm:chPref val="0"/>
          <dgm:bulletEnabled val="1"/>
        </dgm:presLayoutVars>
      </dgm:prSet>
      <dgm:spPr/>
    </dgm:pt>
    <dgm:pt modelId="{082695D4-4592-4F92-9BE6-B3234473F901}" type="pres">
      <dgm:prSet presAssocID="{8E38C851-DA7B-46D1-8163-65F3088668D6}" presName="textaccent4" presStyleCnt="0"/>
      <dgm:spPr/>
    </dgm:pt>
    <dgm:pt modelId="{817CD129-DEC0-4479-9D9F-B3272C8926B1}" type="pres">
      <dgm:prSet presAssocID="{8E38C851-DA7B-46D1-8163-65F3088668D6}" presName="accentRepeatNode" presStyleLbl="solidAlignAcc1" presStyleIdx="6" presStyleCnt="8" custLinFactNeighborY="-5116"/>
      <dgm:spPr>
        <a:noFill/>
        <a:ln>
          <a:noFill/>
        </a:ln>
      </dgm:spPr>
    </dgm:pt>
    <dgm:pt modelId="{40FBAF5C-6845-4B33-AD0A-470339C13648}" type="pres">
      <dgm:prSet presAssocID="{CBD9766E-202D-454E-B115-888E2DCCB74C}" presName="image4" presStyleCnt="0"/>
      <dgm:spPr/>
    </dgm:pt>
    <dgm:pt modelId="{3A8BEC35-E740-496B-8E60-EBBA4768B849}" type="pres">
      <dgm:prSet presAssocID="{CBD9766E-202D-454E-B115-888E2DCCB74C}" presName="imageRepeatNode" presStyleLbl="alignAcc1" presStyleIdx="3" presStyleCnt="4" custLinFactNeighborY="-4480"/>
      <dgm:spPr/>
    </dgm:pt>
    <dgm:pt modelId="{71A2C657-6E64-4C4D-A57E-DF7CF48336BF}" type="pres">
      <dgm:prSet presAssocID="{CBD9766E-202D-454E-B115-888E2DCCB74C}" presName="imageaccent4" presStyleCnt="0"/>
      <dgm:spPr/>
    </dgm:pt>
    <dgm:pt modelId="{B86B7C1B-8A8A-4E2E-9493-1434C8B79FB3}" type="pres">
      <dgm:prSet presAssocID="{CBD9766E-202D-454E-B115-888E2DCCB74C}" presName="accentRepeatNode" presStyleLbl="solidAlignAcc1" presStyleIdx="7" presStyleCnt="8"/>
      <dgm:spPr>
        <a:noFill/>
        <a:ln>
          <a:noFill/>
        </a:ln>
      </dgm:spPr>
    </dgm:pt>
  </dgm:ptLst>
  <dgm:cxnLst>
    <dgm:cxn modelId="{7F631504-A1D9-4C0F-8550-3DE570A00984}" type="presOf" srcId="{BE9F098F-AAAF-44B0-BA2E-262D892B46B3}" destId="{C63470F4-F557-44D6-A8D9-2BEE9167B437}" srcOrd="0" destOrd="0" presId="urn:microsoft.com/office/officeart/2008/layout/HexagonCluster"/>
    <dgm:cxn modelId="{73551312-CE9E-4361-A789-299066B1E46B}" srcId="{348E4A3F-D051-41ED-B78E-15B887E8529F}" destId="{8E38C851-DA7B-46D1-8163-65F3088668D6}" srcOrd="3" destOrd="0" parTransId="{C449D3EA-81E0-416D-8DFF-4D554E595182}" sibTransId="{CBD9766E-202D-454E-B115-888E2DCCB74C}"/>
    <dgm:cxn modelId="{E86EA014-E157-45A3-ABD4-BA96B8B3A2F0}" type="presOf" srcId="{D93FD7B6-440E-41D1-B5FC-0CE22B1CF275}" destId="{004213AF-C526-4022-AE28-C3693C5F03E9}" srcOrd="0" destOrd="0" presId="urn:microsoft.com/office/officeart/2008/layout/HexagonCluster"/>
    <dgm:cxn modelId="{FB971926-4AE8-4A52-8B1B-6F1FB02054CB}" type="presOf" srcId="{5D73F6C8-A920-4704-A3DA-A510633E7753}" destId="{6A8EFDC4-9E37-4E55-844B-91419EB5A9F7}" srcOrd="0" destOrd="0" presId="urn:microsoft.com/office/officeart/2008/layout/HexagonCluster"/>
    <dgm:cxn modelId="{F8A13D30-EA40-4D87-9C05-22A0B8F217DD}" type="presOf" srcId="{348E4A3F-D051-41ED-B78E-15B887E8529F}" destId="{9C6E13D9-F9D5-4BCC-8F9F-83667BF04DAF}" srcOrd="0" destOrd="0" presId="urn:microsoft.com/office/officeart/2008/layout/HexagonCluster"/>
    <dgm:cxn modelId="{6AEBF570-DAF3-4274-886E-3C2C0275DC7C}" type="presOf" srcId="{15330F81-7BC7-4474-927E-AB1688580CF3}" destId="{C17910A2-1861-4E9B-881B-AE380F3345D6}" srcOrd="0" destOrd="0" presId="urn:microsoft.com/office/officeart/2008/layout/HexagonCluster"/>
    <dgm:cxn modelId="{4FE89553-FEB6-4B6C-BCEC-7D41DF9D2F27}" type="presOf" srcId="{2362172E-3E56-400E-8721-10C57295E51A}" destId="{C6910D6A-0404-43CC-B0CA-5675B91B794A}" srcOrd="0" destOrd="0" presId="urn:microsoft.com/office/officeart/2008/layout/HexagonCluster"/>
    <dgm:cxn modelId="{D2B80A76-F9B5-4DA7-9A9B-5222B93CB722}" type="presOf" srcId="{8E38C851-DA7B-46D1-8163-65F3088668D6}" destId="{91AF943A-687F-425E-8EB3-72800FCF673C}" srcOrd="0" destOrd="0" presId="urn:microsoft.com/office/officeart/2008/layout/HexagonCluster"/>
    <dgm:cxn modelId="{F5D85F76-57E7-4CB6-AFF2-54B3E37F0BBE}" type="presOf" srcId="{3585A19F-E17B-42B5-9FF3-0FADCD0643EC}" destId="{5BEF7018-3615-4F09-9248-B794AE9C8359}" srcOrd="0" destOrd="0" presId="urn:microsoft.com/office/officeart/2008/layout/HexagonCluster"/>
    <dgm:cxn modelId="{3CE2C899-6EB0-47CB-831B-6A50C0005B7D}" type="presOf" srcId="{CBD9766E-202D-454E-B115-888E2DCCB74C}" destId="{3A8BEC35-E740-496B-8E60-EBBA4768B849}" srcOrd="0" destOrd="0" presId="urn:microsoft.com/office/officeart/2008/layout/HexagonCluster"/>
    <dgm:cxn modelId="{6EAF41C9-E582-48EA-92D2-B0FC8B63B237}" srcId="{348E4A3F-D051-41ED-B78E-15B887E8529F}" destId="{2362172E-3E56-400E-8721-10C57295E51A}" srcOrd="0" destOrd="0" parTransId="{6977D2E7-1C6D-44DB-A249-F1E3A4FCFF8F}" sibTransId="{5D73F6C8-A920-4704-A3DA-A510633E7753}"/>
    <dgm:cxn modelId="{F8D587EE-1497-40DD-B14F-A130FDFAB065}" srcId="{348E4A3F-D051-41ED-B78E-15B887E8529F}" destId="{3585A19F-E17B-42B5-9FF3-0FADCD0643EC}" srcOrd="2" destOrd="0" parTransId="{0843A9A9-1B70-47D5-B613-63F2F0D3D406}" sibTransId="{BE9F098F-AAAF-44B0-BA2E-262D892B46B3}"/>
    <dgm:cxn modelId="{9D2FBAF6-0FA8-4294-9540-82554FADB8C2}" srcId="{348E4A3F-D051-41ED-B78E-15B887E8529F}" destId="{D93FD7B6-440E-41D1-B5FC-0CE22B1CF275}" srcOrd="1" destOrd="0" parTransId="{AEF03F66-2B12-4912-BABE-84E00F070822}" sibTransId="{15330F81-7BC7-4474-927E-AB1688580CF3}"/>
    <dgm:cxn modelId="{5F63291F-A944-46A1-AFA2-BF6ADC09B3E2}" type="presParOf" srcId="{9C6E13D9-F9D5-4BCC-8F9F-83667BF04DAF}" destId="{7FD7B215-68F8-4BD7-B909-91FC50931A89}" srcOrd="0" destOrd="0" presId="urn:microsoft.com/office/officeart/2008/layout/HexagonCluster"/>
    <dgm:cxn modelId="{4C83E32B-6795-4C50-A2B5-EFC69A8B64D2}" type="presParOf" srcId="{7FD7B215-68F8-4BD7-B909-91FC50931A89}" destId="{C6910D6A-0404-43CC-B0CA-5675B91B794A}" srcOrd="0" destOrd="0" presId="urn:microsoft.com/office/officeart/2008/layout/HexagonCluster"/>
    <dgm:cxn modelId="{58EF7368-7EB8-44E1-B937-20DA065A3893}" type="presParOf" srcId="{9C6E13D9-F9D5-4BCC-8F9F-83667BF04DAF}" destId="{E4AF6D68-36F7-45BC-8F44-89594458488E}" srcOrd="1" destOrd="0" presId="urn:microsoft.com/office/officeart/2008/layout/HexagonCluster"/>
    <dgm:cxn modelId="{448D8A4B-A071-4407-9EED-FDBB0CE11D86}" type="presParOf" srcId="{E4AF6D68-36F7-45BC-8F44-89594458488E}" destId="{43B97DAA-3651-41FA-902A-872BD5E8BBD5}" srcOrd="0" destOrd="0" presId="urn:microsoft.com/office/officeart/2008/layout/HexagonCluster"/>
    <dgm:cxn modelId="{AAD12924-E48F-4D91-864F-FC0426582341}" type="presParOf" srcId="{9C6E13D9-F9D5-4BCC-8F9F-83667BF04DAF}" destId="{07CEEAEA-1BDA-4E20-82E5-3319CC751BFA}" srcOrd="2" destOrd="0" presId="urn:microsoft.com/office/officeart/2008/layout/HexagonCluster"/>
    <dgm:cxn modelId="{26AE9E00-6624-46BF-B10E-EE1BCAD6D977}" type="presParOf" srcId="{07CEEAEA-1BDA-4E20-82E5-3319CC751BFA}" destId="{6A8EFDC4-9E37-4E55-844B-91419EB5A9F7}" srcOrd="0" destOrd="0" presId="urn:microsoft.com/office/officeart/2008/layout/HexagonCluster"/>
    <dgm:cxn modelId="{899F598F-3AB5-481D-B161-304B9C4E8B54}" type="presParOf" srcId="{9C6E13D9-F9D5-4BCC-8F9F-83667BF04DAF}" destId="{CF8911F1-8B9D-411C-B872-9E33A7EFF157}" srcOrd="3" destOrd="0" presId="urn:microsoft.com/office/officeart/2008/layout/HexagonCluster"/>
    <dgm:cxn modelId="{E9ABE550-5821-4D59-911F-EA81AE6561EA}" type="presParOf" srcId="{CF8911F1-8B9D-411C-B872-9E33A7EFF157}" destId="{A20E66F9-F311-4030-A484-92181D1800B4}" srcOrd="0" destOrd="0" presId="urn:microsoft.com/office/officeart/2008/layout/HexagonCluster"/>
    <dgm:cxn modelId="{67668F8E-6F01-489D-8E2E-54A3599C81C6}" type="presParOf" srcId="{9C6E13D9-F9D5-4BCC-8F9F-83667BF04DAF}" destId="{BA39283D-7F8C-4B76-AADF-8098BFF887EC}" srcOrd="4" destOrd="0" presId="urn:microsoft.com/office/officeart/2008/layout/HexagonCluster"/>
    <dgm:cxn modelId="{B3FE3F21-F343-42BF-94FD-A600769F5CB2}" type="presParOf" srcId="{BA39283D-7F8C-4B76-AADF-8098BFF887EC}" destId="{004213AF-C526-4022-AE28-C3693C5F03E9}" srcOrd="0" destOrd="0" presId="urn:microsoft.com/office/officeart/2008/layout/HexagonCluster"/>
    <dgm:cxn modelId="{BD350C8A-3B33-4224-B829-668B8F2A441C}" type="presParOf" srcId="{9C6E13D9-F9D5-4BCC-8F9F-83667BF04DAF}" destId="{BF686855-4DFC-48C1-8025-1615862B7ADF}" srcOrd="5" destOrd="0" presId="urn:microsoft.com/office/officeart/2008/layout/HexagonCluster"/>
    <dgm:cxn modelId="{F178A524-5D0A-435D-830A-61174728A882}" type="presParOf" srcId="{BF686855-4DFC-48C1-8025-1615862B7ADF}" destId="{73BDAF55-2A35-4269-A6BD-9C2AD9AEDCF7}" srcOrd="0" destOrd="0" presId="urn:microsoft.com/office/officeart/2008/layout/HexagonCluster"/>
    <dgm:cxn modelId="{E2756004-5389-4084-97E7-41B8FC567FC5}" type="presParOf" srcId="{9C6E13D9-F9D5-4BCC-8F9F-83667BF04DAF}" destId="{E3D91786-B004-43B4-8E60-E357377BB9AA}" srcOrd="6" destOrd="0" presId="urn:microsoft.com/office/officeart/2008/layout/HexagonCluster"/>
    <dgm:cxn modelId="{1E8316A9-A823-4694-AE44-1E400E206970}" type="presParOf" srcId="{E3D91786-B004-43B4-8E60-E357377BB9AA}" destId="{C17910A2-1861-4E9B-881B-AE380F3345D6}" srcOrd="0" destOrd="0" presId="urn:microsoft.com/office/officeart/2008/layout/HexagonCluster"/>
    <dgm:cxn modelId="{31529ED2-08B0-4F2E-8039-02505300A80F}" type="presParOf" srcId="{9C6E13D9-F9D5-4BCC-8F9F-83667BF04DAF}" destId="{E0F8A9DC-39BD-47C0-B9C9-CBDEFDDD28A6}" srcOrd="7" destOrd="0" presId="urn:microsoft.com/office/officeart/2008/layout/HexagonCluster"/>
    <dgm:cxn modelId="{D2C4560B-DEE0-4FB0-9F23-C7F716AFCDAE}" type="presParOf" srcId="{E0F8A9DC-39BD-47C0-B9C9-CBDEFDDD28A6}" destId="{8D44A2C6-579F-4D38-A08F-1CBA1116D9FF}" srcOrd="0" destOrd="0" presId="urn:microsoft.com/office/officeart/2008/layout/HexagonCluster"/>
    <dgm:cxn modelId="{1CB3D703-0F17-4827-A921-745A6D665517}" type="presParOf" srcId="{9C6E13D9-F9D5-4BCC-8F9F-83667BF04DAF}" destId="{61AF55FA-BB09-44C1-9A87-5E31C12F2942}" srcOrd="8" destOrd="0" presId="urn:microsoft.com/office/officeart/2008/layout/HexagonCluster"/>
    <dgm:cxn modelId="{7666EE7C-AC72-465E-91E6-38C7922F9C60}" type="presParOf" srcId="{61AF55FA-BB09-44C1-9A87-5E31C12F2942}" destId="{5BEF7018-3615-4F09-9248-B794AE9C8359}" srcOrd="0" destOrd="0" presId="urn:microsoft.com/office/officeart/2008/layout/HexagonCluster"/>
    <dgm:cxn modelId="{3E240938-EF5A-421E-BB7B-1BDAAE1B71BF}" type="presParOf" srcId="{9C6E13D9-F9D5-4BCC-8F9F-83667BF04DAF}" destId="{898ABFF2-5DC7-43C2-B258-2CBDAFFF6022}" srcOrd="9" destOrd="0" presId="urn:microsoft.com/office/officeart/2008/layout/HexagonCluster"/>
    <dgm:cxn modelId="{D32F5A1C-76CA-4FCC-9825-3CE597BED577}" type="presParOf" srcId="{898ABFF2-5DC7-43C2-B258-2CBDAFFF6022}" destId="{46E3FBA1-D861-4515-84E2-70A738B2D7D7}" srcOrd="0" destOrd="0" presId="urn:microsoft.com/office/officeart/2008/layout/HexagonCluster"/>
    <dgm:cxn modelId="{909EEDA5-E08F-4C3A-93F7-D86267712B25}" type="presParOf" srcId="{9C6E13D9-F9D5-4BCC-8F9F-83667BF04DAF}" destId="{E58B475E-EA08-4AFF-8E68-E5C0A7B7096C}" srcOrd="10" destOrd="0" presId="urn:microsoft.com/office/officeart/2008/layout/HexagonCluster"/>
    <dgm:cxn modelId="{94FBD285-BC3F-435D-8F4E-551EA7A465EE}" type="presParOf" srcId="{E58B475E-EA08-4AFF-8E68-E5C0A7B7096C}" destId="{C63470F4-F557-44D6-A8D9-2BEE9167B437}" srcOrd="0" destOrd="0" presId="urn:microsoft.com/office/officeart/2008/layout/HexagonCluster"/>
    <dgm:cxn modelId="{9DE3F993-3793-4CB6-8B66-57422F8AF024}" type="presParOf" srcId="{9C6E13D9-F9D5-4BCC-8F9F-83667BF04DAF}" destId="{3A587B03-2160-4A16-997C-222B6D79BA24}" srcOrd="11" destOrd="0" presId="urn:microsoft.com/office/officeart/2008/layout/HexagonCluster"/>
    <dgm:cxn modelId="{48424555-A6E4-4445-B489-A18D45DA0F9A}" type="presParOf" srcId="{3A587B03-2160-4A16-997C-222B6D79BA24}" destId="{1D500E8A-0853-4693-9570-46E7B6B0489B}" srcOrd="0" destOrd="0" presId="urn:microsoft.com/office/officeart/2008/layout/HexagonCluster"/>
    <dgm:cxn modelId="{B6EE2AB8-F413-4935-B609-238B2627174E}" type="presParOf" srcId="{9C6E13D9-F9D5-4BCC-8F9F-83667BF04DAF}" destId="{58C0D01C-627F-46C9-939C-91C4CA22BC38}" srcOrd="12" destOrd="0" presId="urn:microsoft.com/office/officeart/2008/layout/HexagonCluster"/>
    <dgm:cxn modelId="{9ED13AA5-B91C-4A37-B632-C16F6745F5D5}" type="presParOf" srcId="{58C0D01C-627F-46C9-939C-91C4CA22BC38}" destId="{91AF943A-687F-425E-8EB3-72800FCF673C}" srcOrd="0" destOrd="0" presId="urn:microsoft.com/office/officeart/2008/layout/HexagonCluster"/>
    <dgm:cxn modelId="{6342B2B9-6D66-46AB-832F-CC6B9B930FBD}" type="presParOf" srcId="{9C6E13D9-F9D5-4BCC-8F9F-83667BF04DAF}" destId="{082695D4-4592-4F92-9BE6-B3234473F901}" srcOrd="13" destOrd="0" presId="urn:microsoft.com/office/officeart/2008/layout/HexagonCluster"/>
    <dgm:cxn modelId="{9AE41C79-C500-4825-87BB-510841E50A85}" type="presParOf" srcId="{082695D4-4592-4F92-9BE6-B3234473F901}" destId="{817CD129-DEC0-4479-9D9F-B3272C8926B1}" srcOrd="0" destOrd="0" presId="urn:microsoft.com/office/officeart/2008/layout/HexagonCluster"/>
    <dgm:cxn modelId="{1570900E-DB3D-4D52-8D69-056D43A46658}" type="presParOf" srcId="{9C6E13D9-F9D5-4BCC-8F9F-83667BF04DAF}" destId="{40FBAF5C-6845-4B33-AD0A-470339C13648}" srcOrd="14" destOrd="0" presId="urn:microsoft.com/office/officeart/2008/layout/HexagonCluster"/>
    <dgm:cxn modelId="{2E348DE6-E3BE-44C8-8EC4-CBE15772B3C5}" type="presParOf" srcId="{40FBAF5C-6845-4B33-AD0A-470339C13648}" destId="{3A8BEC35-E740-496B-8E60-EBBA4768B849}" srcOrd="0" destOrd="0" presId="urn:microsoft.com/office/officeart/2008/layout/HexagonCluster"/>
    <dgm:cxn modelId="{9665297E-6BD0-4EE6-BE7E-457424AD0B08}" type="presParOf" srcId="{9C6E13D9-F9D5-4BCC-8F9F-83667BF04DAF}" destId="{71A2C657-6E64-4C4D-A57E-DF7CF48336BF}" srcOrd="15" destOrd="0" presId="urn:microsoft.com/office/officeart/2008/layout/HexagonCluster"/>
    <dgm:cxn modelId="{AB4F54BA-129D-44FC-87EC-203109C620A0}" type="presParOf" srcId="{71A2C657-6E64-4C4D-A57E-DF7CF48336BF}" destId="{B86B7C1B-8A8A-4E2E-9493-1434C8B79FB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125336-64D7-43E9-A51A-5DA2B747124C}"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de-DE"/>
        </a:p>
      </dgm:t>
    </dgm:pt>
    <dgm:pt modelId="{E8EC986F-660E-4779-9402-091F8454619D}">
      <dgm:prSet phldrT="[Text]" custT="1"/>
      <dgm:spPr>
        <a:solidFill>
          <a:srgbClr val="EE0000"/>
        </a:solidFill>
      </dgm:spPr>
      <dgm:t>
        <a:bodyPr/>
        <a:lstStyle/>
        <a:p>
          <a:pPr algn="l"/>
          <a:r>
            <a:rPr lang="en-AU" sz="2600" b="1" noProof="0" dirty="0">
              <a:solidFill>
                <a:schemeClr val="bg1"/>
              </a:solidFill>
              <a:latin typeface="Sparkasse Rg" panose="020B0504050602020204" pitchFamily="34" charset="0"/>
            </a:rPr>
            <a:t>  </a:t>
          </a:r>
          <a:r>
            <a:rPr lang="en-AU" sz="2800" b="1" noProof="0" dirty="0">
              <a:solidFill>
                <a:schemeClr val="bg1"/>
              </a:solidFill>
              <a:latin typeface="Sparkasse Rg" panose="020B0504050602020204" pitchFamily="34" charset="0"/>
            </a:rPr>
            <a:t>annually:</a:t>
          </a:r>
        </a:p>
      </dgm:t>
    </dgm:pt>
    <dgm:pt modelId="{F3D17B59-6778-4AC6-880A-A976505D19ED}" type="parTrans" cxnId="{9EFDD831-0636-4100-AF29-C12EE2009F88}">
      <dgm:prSet/>
      <dgm:spPr/>
      <dgm:t>
        <a:bodyPr/>
        <a:lstStyle/>
        <a:p>
          <a:endParaRPr lang="de-DE"/>
        </a:p>
      </dgm:t>
    </dgm:pt>
    <dgm:pt modelId="{59F1CF75-2607-4E48-8CCF-3585FA488FD0}" type="sibTrans" cxnId="{9EFDD831-0636-4100-AF29-C12EE2009F88}">
      <dgm:prSet/>
      <dgm:spPr/>
      <dgm:t>
        <a:bodyPr/>
        <a:lstStyle/>
        <a:p>
          <a:endParaRPr lang="de-DE"/>
        </a:p>
      </dgm:t>
    </dgm:pt>
    <dgm:pt modelId="{7D847820-BCC1-4FFF-B68E-36A2FBF27E05}">
      <dgm:prSet phldrT="[Text]" custT="1"/>
      <dgm:spPr/>
      <dgm:t>
        <a:bodyPr/>
        <a:lstStyle/>
        <a:p>
          <a:pPr algn="l"/>
          <a:r>
            <a:rPr lang="en-AU" sz="2800" b="1" noProof="0" dirty="0">
              <a:solidFill>
                <a:schemeClr val="tx1">
                  <a:lumMod val="75000"/>
                  <a:lumOff val="25000"/>
                </a:schemeClr>
              </a:solidFill>
              <a:latin typeface="Sparkasse Rg" panose="020B0504050602020204" pitchFamily="34" charset="0"/>
            </a:rPr>
            <a:t>1 million </a:t>
          </a:r>
          <a:br>
            <a:rPr lang="en-AU" sz="2800" b="1" noProof="0" dirty="0">
              <a:solidFill>
                <a:schemeClr val="tx1">
                  <a:lumMod val="75000"/>
                  <a:lumOff val="25000"/>
                </a:schemeClr>
              </a:solidFill>
              <a:latin typeface="Sparkasse Rg" panose="020B0504050602020204" pitchFamily="34" charset="0"/>
            </a:rPr>
          </a:br>
          <a:r>
            <a:rPr lang="en-AU" sz="1800" b="1" noProof="0" dirty="0">
              <a:solidFill>
                <a:schemeClr val="tx1">
                  <a:lumMod val="75000"/>
                  <a:lumOff val="25000"/>
                </a:schemeClr>
              </a:solidFill>
              <a:latin typeface="Sparkasse Rg" panose="020B0504050602020204" pitchFamily="34" charset="0"/>
            </a:rPr>
            <a:t>users  </a:t>
          </a:r>
        </a:p>
      </dgm:t>
    </dgm:pt>
    <dgm:pt modelId="{FDB50055-5A17-4E50-90C3-14AD817C4BEE}" type="parTrans" cxnId="{6CEC77EF-8D4A-4031-B916-9CF04DAEDA63}">
      <dgm:prSet/>
      <dgm:spPr/>
      <dgm:t>
        <a:bodyPr/>
        <a:lstStyle/>
        <a:p>
          <a:endParaRPr lang="de-DE"/>
        </a:p>
      </dgm:t>
    </dgm:pt>
    <dgm:pt modelId="{49BAE2E8-9338-43A4-B4FB-E65039E852FB}" type="sibTrans" cxnId="{6CEC77EF-8D4A-4031-B916-9CF04DAEDA63}">
      <dgm:prSet/>
      <dgm:spPr/>
      <dgm:t>
        <a:bodyPr/>
        <a:lstStyle/>
        <a:p>
          <a:endParaRPr lang="de-DE"/>
        </a:p>
      </dgm:t>
    </dgm:pt>
    <dgm:pt modelId="{FB0BA70E-587D-4ABF-AABF-2D0EB004157F}">
      <dgm:prSet phldrT="[Text]" custT="1"/>
      <dgm:spPr/>
      <dgm:t>
        <a:bodyPr/>
        <a:lstStyle/>
        <a:p>
          <a:pPr algn="l"/>
          <a:r>
            <a:rPr lang="en-AU" sz="2800" b="1" noProof="0" dirty="0">
              <a:solidFill>
                <a:schemeClr val="tx1">
                  <a:lumMod val="75000"/>
                  <a:lumOff val="25000"/>
                </a:schemeClr>
              </a:solidFill>
              <a:latin typeface="Sparkasse Rg" panose="020B0504050602020204" pitchFamily="34" charset="0"/>
            </a:rPr>
            <a:t>700 </a:t>
          </a:r>
          <a:br>
            <a:rPr lang="en-AU" sz="2800" b="1" noProof="0" dirty="0">
              <a:solidFill>
                <a:schemeClr val="tx1">
                  <a:lumMod val="75000"/>
                  <a:lumOff val="25000"/>
                </a:schemeClr>
              </a:solidFill>
              <a:latin typeface="Sparkasse Rg" panose="020B0504050602020204" pitchFamily="34" charset="0"/>
            </a:rPr>
          </a:br>
          <a:r>
            <a:rPr lang="en-AU" sz="1800" b="1" noProof="0" dirty="0">
              <a:solidFill>
                <a:schemeClr val="tx1">
                  <a:lumMod val="75000"/>
                  <a:lumOff val="25000"/>
                </a:schemeClr>
              </a:solidFill>
              <a:latin typeface="Sparkasse Rg" panose="020B0504050602020204" pitchFamily="34" charset="0"/>
            </a:rPr>
            <a:t>educational partners</a:t>
          </a:r>
        </a:p>
      </dgm:t>
    </dgm:pt>
    <dgm:pt modelId="{BE4058FD-532D-4A7E-9DE0-26B8EF552067}" type="parTrans" cxnId="{48545287-7DE7-4226-813A-BC690B34BD72}">
      <dgm:prSet/>
      <dgm:spPr/>
      <dgm:t>
        <a:bodyPr/>
        <a:lstStyle/>
        <a:p>
          <a:endParaRPr lang="de-DE"/>
        </a:p>
      </dgm:t>
    </dgm:pt>
    <dgm:pt modelId="{28E457B6-D447-49A0-928A-EF066C2C208C}" type="sibTrans" cxnId="{48545287-7DE7-4226-813A-BC690B34BD72}">
      <dgm:prSet/>
      <dgm:spPr/>
      <dgm:t>
        <a:bodyPr/>
        <a:lstStyle/>
        <a:p>
          <a:endParaRPr lang="de-DE"/>
        </a:p>
      </dgm:t>
    </dgm:pt>
    <dgm:pt modelId="{C62873EB-D597-4BAD-823C-5739F3E9E3DE}">
      <dgm:prSet phldrT="[Text]" custT="1"/>
      <dgm:spPr/>
      <dgm:t>
        <a:bodyPr/>
        <a:lstStyle/>
        <a:p>
          <a:pPr algn="l"/>
          <a:r>
            <a:rPr lang="en-AU" sz="2800" b="1" noProof="0" dirty="0">
              <a:solidFill>
                <a:schemeClr val="tx1">
                  <a:lumMod val="75000"/>
                  <a:lumOff val="25000"/>
                </a:schemeClr>
              </a:solidFill>
              <a:latin typeface="Sparkasse Rg" panose="020B0504050602020204" pitchFamily="34" charset="0"/>
            </a:rPr>
            <a:t>350,000</a:t>
          </a:r>
          <a:r>
            <a:rPr lang="en-AU" sz="1800" b="1" noProof="0" dirty="0">
              <a:solidFill>
                <a:schemeClr val="tx1">
                  <a:lumMod val="75000"/>
                  <a:lumOff val="25000"/>
                </a:schemeClr>
              </a:solidFill>
              <a:latin typeface="Sparkasse Rg" panose="020B0504050602020204" pitchFamily="34" charset="0"/>
            </a:rPr>
            <a:t> </a:t>
          </a:r>
          <a:br>
            <a:rPr lang="en-AU" sz="1800" b="1" noProof="0" dirty="0">
              <a:solidFill>
                <a:schemeClr val="tx1">
                  <a:lumMod val="75000"/>
                  <a:lumOff val="25000"/>
                </a:schemeClr>
              </a:solidFill>
              <a:latin typeface="Sparkasse Rg" panose="020B0504050602020204" pitchFamily="34" charset="0"/>
            </a:rPr>
          </a:br>
          <a:r>
            <a:rPr lang="en-AU" sz="1600" b="1" i="0" noProof="0" dirty="0">
              <a:solidFill>
                <a:schemeClr val="tx1">
                  <a:lumMod val="75000"/>
                  <a:lumOff val="25000"/>
                </a:schemeClr>
              </a:solidFill>
              <a:latin typeface="Sparkasse Rg" panose="020B0504050602020204" pitchFamily="34" charset="0"/>
            </a:rPr>
            <a:t>budget planner users  </a:t>
          </a:r>
        </a:p>
      </dgm:t>
    </dgm:pt>
    <dgm:pt modelId="{846E3924-7237-4182-83DB-CD293C254485}" type="parTrans" cxnId="{3FA1192D-86C8-479B-8141-70916664BF10}">
      <dgm:prSet/>
      <dgm:spPr/>
      <dgm:t>
        <a:bodyPr/>
        <a:lstStyle/>
        <a:p>
          <a:endParaRPr lang="de-DE"/>
        </a:p>
      </dgm:t>
    </dgm:pt>
    <dgm:pt modelId="{8173F2C4-4612-4CF5-948F-E72C9738AEA1}" type="sibTrans" cxnId="{3FA1192D-86C8-479B-8141-70916664BF10}">
      <dgm:prSet/>
      <dgm:spPr/>
      <dgm:t>
        <a:bodyPr/>
        <a:lstStyle/>
        <a:p>
          <a:endParaRPr lang="de-DE"/>
        </a:p>
      </dgm:t>
    </dgm:pt>
    <dgm:pt modelId="{2DE1B26A-5150-4CB6-8B5D-94CF26F71138}">
      <dgm:prSet phldrT="[Text]" custT="1"/>
      <dgm:spPr/>
      <dgm:t>
        <a:bodyPr/>
        <a:lstStyle/>
        <a:p>
          <a:pPr algn="l"/>
          <a:r>
            <a:rPr lang="en-AU" sz="2800" b="1" kern="1200" noProof="0" dirty="0">
              <a:solidFill>
                <a:schemeClr val="tx1">
                  <a:lumMod val="75000"/>
                  <a:lumOff val="25000"/>
                </a:schemeClr>
              </a:solidFill>
              <a:latin typeface="Sparkasse Rg" panose="020B0504050602020204" pitchFamily="34" charset="0"/>
            </a:rPr>
            <a:t>1,200</a:t>
          </a:r>
          <a:r>
            <a:rPr lang="en-AU" sz="2200" b="1" kern="1200" noProof="0" dirty="0">
              <a:solidFill>
                <a:schemeClr val="tx1">
                  <a:lumMod val="75000"/>
                  <a:lumOff val="25000"/>
                </a:schemeClr>
              </a:solidFill>
              <a:latin typeface="Sparkasse Rg" panose="020B0504050602020204" pitchFamily="34" charset="0"/>
            </a:rPr>
            <a:t> </a:t>
          </a:r>
          <a:br>
            <a:rPr lang="en-AU" sz="2200" b="1" kern="1200" noProof="0" dirty="0">
              <a:solidFill>
                <a:schemeClr val="tx1">
                  <a:lumMod val="75000"/>
                  <a:lumOff val="25000"/>
                </a:schemeClr>
              </a:solidFill>
              <a:latin typeface="Sparkasse Rg" panose="020B0504050602020204" pitchFamily="34" charset="0"/>
            </a:rPr>
          </a:br>
          <a:r>
            <a:rPr lang="en-AU" sz="2200" b="1" kern="1200" noProof="0" dirty="0">
              <a:solidFill>
                <a:schemeClr val="tx1">
                  <a:lumMod val="75000"/>
                  <a:lumOff val="25000"/>
                </a:schemeClr>
              </a:solidFill>
              <a:latin typeface="Sparkasse Rg" panose="020B0504050602020204" pitchFamily="34" charset="0"/>
            </a:rPr>
            <a:t>l</a:t>
          </a:r>
          <a:r>
            <a:rPr lang="en-AU" sz="1800" b="1" kern="1200" noProof="0" dirty="0">
              <a:solidFill>
                <a:prstClr val="black">
                  <a:lumMod val="75000"/>
                  <a:lumOff val="25000"/>
                </a:prstClr>
              </a:solidFill>
              <a:latin typeface="Sparkasse Rg" panose="020B0504050602020204" pitchFamily="34" charset="0"/>
              <a:ea typeface="+mn-ea"/>
              <a:cs typeface="+mn-cs"/>
            </a:rPr>
            <a:t>ectures / workshops</a:t>
          </a:r>
          <a:r>
            <a:rPr lang="en-AU" sz="1800" b="1" kern="1200" noProof="0" dirty="0">
              <a:solidFill>
                <a:schemeClr val="tx1">
                  <a:lumMod val="75000"/>
                  <a:lumOff val="25000"/>
                </a:schemeClr>
              </a:solidFill>
              <a:latin typeface="Sparkasse Rg" panose="020B0504050602020204" pitchFamily="34" charset="0"/>
            </a:rPr>
            <a:t> </a:t>
          </a:r>
        </a:p>
      </dgm:t>
    </dgm:pt>
    <dgm:pt modelId="{0C20912F-658A-4271-B00F-89050249C37C}" type="parTrans" cxnId="{2BE0F9DA-4173-4FE3-B17D-1D6BFDB5BCA2}">
      <dgm:prSet/>
      <dgm:spPr/>
      <dgm:t>
        <a:bodyPr/>
        <a:lstStyle/>
        <a:p>
          <a:endParaRPr lang="de-DE"/>
        </a:p>
      </dgm:t>
    </dgm:pt>
    <dgm:pt modelId="{0757C6EF-0C56-48EC-A8F2-F2225565472F}" type="sibTrans" cxnId="{2BE0F9DA-4173-4FE3-B17D-1D6BFDB5BCA2}">
      <dgm:prSet/>
      <dgm:spPr/>
      <dgm:t>
        <a:bodyPr/>
        <a:lstStyle/>
        <a:p>
          <a:endParaRPr lang="de-DE"/>
        </a:p>
      </dgm:t>
    </dgm:pt>
    <dgm:pt modelId="{24873D66-E79E-4379-B785-5F1D6044C626}">
      <dgm:prSet phldrT="[Text]" custT="1"/>
      <dgm:spPr/>
      <dgm:t>
        <a:bodyPr/>
        <a:lstStyle/>
        <a:p>
          <a:pPr algn="l"/>
          <a:r>
            <a:rPr lang="en-AU" sz="2800" b="1" noProof="0" dirty="0">
              <a:solidFill>
                <a:schemeClr val="tx1">
                  <a:lumMod val="75000"/>
                  <a:lumOff val="25000"/>
                </a:schemeClr>
              </a:solidFill>
              <a:latin typeface="Sparkasse Rg" panose="020B0504050602020204" pitchFamily="34" charset="0"/>
            </a:rPr>
            <a:t>60</a:t>
          </a:r>
          <a:br>
            <a:rPr lang="en-AU" sz="2800" b="1" noProof="0" dirty="0">
              <a:solidFill>
                <a:schemeClr val="tx1">
                  <a:lumMod val="75000"/>
                  <a:lumOff val="25000"/>
                </a:schemeClr>
              </a:solidFill>
              <a:latin typeface="Sparkasse Rg" panose="020B0504050602020204" pitchFamily="34" charset="0"/>
            </a:rPr>
          </a:br>
          <a:r>
            <a:rPr lang="en-AU" sz="1800" b="1" noProof="0" dirty="0">
              <a:solidFill>
                <a:schemeClr val="tx1">
                  <a:lumMod val="75000"/>
                  <a:lumOff val="25000"/>
                </a:schemeClr>
              </a:solidFill>
              <a:latin typeface="Sparkasse Rg" panose="020B0504050602020204" pitchFamily="34" charset="0"/>
            </a:rPr>
            <a:t>qualified speakers</a:t>
          </a:r>
          <a:endParaRPr lang="en-AU" sz="2800" b="1" noProof="0" dirty="0">
            <a:solidFill>
              <a:schemeClr val="tx1">
                <a:lumMod val="75000"/>
                <a:lumOff val="25000"/>
              </a:schemeClr>
            </a:solidFill>
            <a:latin typeface="Sparkasse Rg" panose="020B0504050602020204" pitchFamily="34" charset="0"/>
          </a:endParaRPr>
        </a:p>
      </dgm:t>
    </dgm:pt>
    <dgm:pt modelId="{B2A3B655-2FD7-4B23-B3A0-1C38A5032640}" type="parTrans" cxnId="{B5A4B9D5-EF37-4CE9-A3F4-C83D5DD20D2C}">
      <dgm:prSet/>
      <dgm:spPr/>
      <dgm:t>
        <a:bodyPr/>
        <a:lstStyle/>
        <a:p>
          <a:endParaRPr lang="de-DE"/>
        </a:p>
      </dgm:t>
    </dgm:pt>
    <dgm:pt modelId="{A43DE10E-BF7B-4A1A-9292-E265CC2F70A3}" type="sibTrans" cxnId="{B5A4B9D5-EF37-4CE9-A3F4-C83D5DD20D2C}">
      <dgm:prSet/>
      <dgm:spPr/>
      <dgm:t>
        <a:bodyPr/>
        <a:lstStyle/>
        <a:p>
          <a:endParaRPr lang="de-DE"/>
        </a:p>
      </dgm:t>
    </dgm:pt>
    <dgm:pt modelId="{8B574BD7-7FE4-4FCD-B377-4AA5B7C987D0}" type="pres">
      <dgm:prSet presAssocID="{47125336-64D7-43E9-A51A-5DA2B747124C}" presName="theList" presStyleCnt="0">
        <dgm:presLayoutVars>
          <dgm:dir/>
          <dgm:animLvl val="lvl"/>
          <dgm:resizeHandles val="exact"/>
        </dgm:presLayoutVars>
      </dgm:prSet>
      <dgm:spPr/>
    </dgm:pt>
    <dgm:pt modelId="{5F76C9EE-5D2A-4B1E-BF7C-E2574C436381}" type="pres">
      <dgm:prSet presAssocID="{E8EC986F-660E-4779-9402-091F8454619D}" presName="compNode" presStyleCnt="0"/>
      <dgm:spPr/>
    </dgm:pt>
    <dgm:pt modelId="{A3192B5E-C5A5-4646-9D73-FBB23A824487}" type="pres">
      <dgm:prSet presAssocID="{E8EC986F-660E-4779-9402-091F8454619D}" presName="aNode" presStyleLbl="bgShp" presStyleIdx="0" presStyleCnt="1" custLinFactNeighborX="144" custLinFactNeighborY="568"/>
      <dgm:spPr/>
    </dgm:pt>
    <dgm:pt modelId="{E11AD70D-9098-420E-B98E-148347CDBA48}" type="pres">
      <dgm:prSet presAssocID="{E8EC986F-660E-4779-9402-091F8454619D}" presName="textNode" presStyleLbl="bgShp" presStyleIdx="0" presStyleCnt="1"/>
      <dgm:spPr/>
    </dgm:pt>
    <dgm:pt modelId="{1C94FCC7-5A7D-4951-9AFC-339EFB1933FB}" type="pres">
      <dgm:prSet presAssocID="{E8EC986F-660E-4779-9402-091F8454619D}" presName="compChildNode" presStyleCnt="0"/>
      <dgm:spPr/>
    </dgm:pt>
    <dgm:pt modelId="{BE946E97-96A0-414F-B60D-909B7A71EC02}" type="pres">
      <dgm:prSet presAssocID="{E8EC986F-660E-4779-9402-091F8454619D}" presName="theInnerList" presStyleCnt="0"/>
      <dgm:spPr/>
    </dgm:pt>
    <dgm:pt modelId="{060A8A16-6DDD-4FFE-88A4-D6D826979C7B}" type="pres">
      <dgm:prSet presAssocID="{C62873EB-D597-4BAD-823C-5739F3E9E3DE}" presName="childNode" presStyleLbl="node1" presStyleIdx="0" presStyleCnt="5" custScaleX="110000" custScaleY="524547" custLinFactY="-113284" custLinFactNeighborX="104" custLinFactNeighborY="-200000">
        <dgm:presLayoutVars>
          <dgm:bulletEnabled val="1"/>
        </dgm:presLayoutVars>
      </dgm:prSet>
      <dgm:spPr/>
    </dgm:pt>
    <dgm:pt modelId="{442851AD-8641-4F37-80A9-AC30CD796626}" type="pres">
      <dgm:prSet presAssocID="{C62873EB-D597-4BAD-823C-5739F3E9E3DE}" presName="aSpace2" presStyleCnt="0"/>
      <dgm:spPr/>
    </dgm:pt>
    <dgm:pt modelId="{4226EF35-C8E0-41EA-8ACA-AD3B6A0054A1}" type="pres">
      <dgm:prSet presAssocID="{2DE1B26A-5150-4CB6-8B5D-94CF26F71138}" presName="childNode" presStyleLbl="node1" presStyleIdx="1" presStyleCnt="5" custScaleX="110000" custScaleY="522833" custLinFactY="-100000" custLinFactNeighborX="24" custLinFactNeighborY="-106884">
        <dgm:presLayoutVars>
          <dgm:bulletEnabled val="1"/>
        </dgm:presLayoutVars>
      </dgm:prSet>
      <dgm:spPr/>
    </dgm:pt>
    <dgm:pt modelId="{21E2EF6A-1D5C-4669-A0F5-9C318208F83D}" type="pres">
      <dgm:prSet presAssocID="{2DE1B26A-5150-4CB6-8B5D-94CF26F71138}" presName="aSpace2" presStyleCnt="0"/>
      <dgm:spPr/>
    </dgm:pt>
    <dgm:pt modelId="{752B6B79-3DCB-4E05-84B7-857B36FF98A1}" type="pres">
      <dgm:prSet presAssocID="{7D847820-BCC1-4FFF-B68E-36A2FBF27E05}" presName="childNode" presStyleLbl="node1" presStyleIdx="2" presStyleCnt="5" custScaleX="110000" custScaleY="521980" custLinFactY="-68269" custLinFactNeighborX="-43" custLinFactNeighborY="-100000">
        <dgm:presLayoutVars>
          <dgm:bulletEnabled val="1"/>
        </dgm:presLayoutVars>
      </dgm:prSet>
      <dgm:spPr/>
    </dgm:pt>
    <dgm:pt modelId="{A5681F57-27E5-4982-BF66-8D86DF776938}" type="pres">
      <dgm:prSet presAssocID="{7D847820-BCC1-4FFF-B68E-36A2FBF27E05}" presName="aSpace2" presStyleCnt="0"/>
      <dgm:spPr/>
    </dgm:pt>
    <dgm:pt modelId="{9B89DC8D-3330-418C-A57E-8C12E2371C5F}" type="pres">
      <dgm:prSet presAssocID="{24873D66-E79E-4379-B785-5F1D6044C626}" presName="childNode" presStyleLbl="node1" presStyleIdx="3" presStyleCnt="5" custScaleX="110000" custScaleY="523688" custLinFactY="-35111" custLinFactNeighborX="104" custLinFactNeighborY="-100000">
        <dgm:presLayoutVars>
          <dgm:bulletEnabled val="1"/>
        </dgm:presLayoutVars>
      </dgm:prSet>
      <dgm:spPr/>
    </dgm:pt>
    <dgm:pt modelId="{08D7350A-1421-4830-864F-DACCD49EB62C}" type="pres">
      <dgm:prSet presAssocID="{24873D66-E79E-4379-B785-5F1D6044C626}" presName="aSpace2" presStyleCnt="0"/>
      <dgm:spPr/>
    </dgm:pt>
    <dgm:pt modelId="{988BDACF-5E99-4062-9467-6477D2D3A63C}" type="pres">
      <dgm:prSet presAssocID="{FB0BA70E-587D-4ABF-AABF-2D0EB004157F}" presName="childNode" presStyleLbl="node1" presStyleIdx="4" presStyleCnt="5" custScaleX="110000" custScaleY="523688" custLinFactNeighborX="24" custLinFactNeighborY="-53295">
        <dgm:presLayoutVars>
          <dgm:bulletEnabled val="1"/>
        </dgm:presLayoutVars>
      </dgm:prSet>
      <dgm:spPr/>
    </dgm:pt>
  </dgm:ptLst>
  <dgm:cxnLst>
    <dgm:cxn modelId="{CBF98300-A17F-4D46-BA85-13A4730EFFE1}" type="presOf" srcId="{E8EC986F-660E-4779-9402-091F8454619D}" destId="{A3192B5E-C5A5-4646-9D73-FBB23A824487}" srcOrd="0" destOrd="0" presId="urn:microsoft.com/office/officeart/2005/8/layout/lProcess2"/>
    <dgm:cxn modelId="{1AD64E1E-D01E-4F3C-B260-B93A70719FE4}" type="presOf" srcId="{7D847820-BCC1-4FFF-B68E-36A2FBF27E05}" destId="{752B6B79-3DCB-4E05-84B7-857B36FF98A1}" srcOrd="0" destOrd="0" presId="urn:microsoft.com/office/officeart/2005/8/layout/lProcess2"/>
    <dgm:cxn modelId="{3FA1192D-86C8-479B-8141-70916664BF10}" srcId="{E8EC986F-660E-4779-9402-091F8454619D}" destId="{C62873EB-D597-4BAD-823C-5739F3E9E3DE}" srcOrd="0" destOrd="0" parTransId="{846E3924-7237-4182-83DB-CD293C254485}" sibTransId="{8173F2C4-4612-4CF5-948F-E72C9738AEA1}"/>
    <dgm:cxn modelId="{867ABB2F-71F6-4F85-901E-0F01827ECD26}" type="presOf" srcId="{24873D66-E79E-4379-B785-5F1D6044C626}" destId="{9B89DC8D-3330-418C-A57E-8C12E2371C5F}" srcOrd="0" destOrd="0" presId="urn:microsoft.com/office/officeart/2005/8/layout/lProcess2"/>
    <dgm:cxn modelId="{9EFDD831-0636-4100-AF29-C12EE2009F88}" srcId="{47125336-64D7-43E9-A51A-5DA2B747124C}" destId="{E8EC986F-660E-4779-9402-091F8454619D}" srcOrd="0" destOrd="0" parTransId="{F3D17B59-6778-4AC6-880A-A976505D19ED}" sibTransId="{59F1CF75-2607-4E48-8CCF-3585FA488FD0}"/>
    <dgm:cxn modelId="{5DE30C40-4B73-4970-808C-FF68F336B5EF}" type="presOf" srcId="{2DE1B26A-5150-4CB6-8B5D-94CF26F71138}" destId="{4226EF35-C8E0-41EA-8ACA-AD3B6A0054A1}" srcOrd="0" destOrd="0" presId="urn:microsoft.com/office/officeart/2005/8/layout/lProcess2"/>
    <dgm:cxn modelId="{48545287-7DE7-4226-813A-BC690B34BD72}" srcId="{E8EC986F-660E-4779-9402-091F8454619D}" destId="{FB0BA70E-587D-4ABF-AABF-2D0EB004157F}" srcOrd="4" destOrd="0" parTransId="{BE4058FD-532D-4A7E-9DE0-26B8EF552067}" sibTransId="{28E457B6-D447-49A0-928A-EF066C2C208C}"/>
    <dgm:cxn modelId="{6F748B9D-3D0B-404E-941F-6E7039A512F4}" type="presOf" srcId="{47125336-64D7-43E9-A51A-5DA2B747124C}" destId="{8B574BD7-7FE4-4FCD-B377-4AA5B7C987D0}" srcOrd="0" destOrd="0" presId="urn:microsoft.com/office/officeart/2005/8/layout/lProcess2"/>
    <dgm:cxn modelId="{9F8C11A9-639E-4089-B4B1-E02C0B2A9E6C}" type="presOf" srcId="{E8EC986F-660E-4779-9402-091F8454619D}" destId="{E11AD70D-9098-420E-B98E-148347CDBA48}" srcOrd="1" destOrd="0" presId="urn:microsoft.com/office/officeart/2005/8/layout/lProcess2"/>
    <dgm:cxn modelId="{B5A4B9D5-EF37-4CE9-A3F4-C83D5DD20D2C}" srcId="{E8EC986F-660E-4779-9402-091F8454619D}" destId="{24873D66-E79E-4379-B785-5F1D6044C626}" srcOrd="3" destOrd="0" parTransId="{B2A3B655-2FD7-4B23-B3A0-1C38A5032640}" sibTransId="{A43DE10E-BF7B-4A1A-9292-E265CC2F70A3}"/>
    <dgm:cxn modelId="{2BE0F9DA-4173-4FE3-B17D-1D6BFDB5BCA2}" srcId="{E8EC986F-660E-4779-9402-091F8454619D}" destId="{2DE1B26A-5150-4CB6-8B5D-94CF26F71138}" srcOrd="1" destOrd="0" parTransId="{0C20912F-658A-4271-B00F-89050249C37C}" sibTransId="{0757C6EF-0C56-48EC-A8F2-F2225565472F}"/>
    <dgm:cxn modelId="{37715CE4-DC7C-4B72-8BE1-47F820A1CB5F}" type="presOf" srcId="{FB0BA70E-587D-4ABF-AABF-2D0EB004157F}" destId="{988BDACF-5E99-4062-9467-6477D2D3A63C}" srcOrd="0" destOrd="0" presId="urn:microsoft.com/office/officeart/2005/8/layout/lProcess2"/>
    <dgm:cxn modelId="{CE8B14E5-5D8C-4674-9260-58B50560D893}" type="presOf" srcId="{C62873EB-D597-4BAD-823C-5739F3E9E3DE}" destId="{060A8A16-6DDD-4FFE-88A4-D6D826979C7B}" srcOrd="0" destOrd="0" presId="urn:microsoft.com/office/officeart/2005/8/layout/lProcess2"/>
    <dgm:cxn modelId="{6CEC77EF-8D4A-4031-B916-9CF04DAEDA63}" srcId="{E8EC986F-660E-4779-9402-091F8454619D}" destId="{7D847820-BCC1-4FFF-B68E-36A2FBF27E05}" srcOrd="2" destOrd="0" parTransId="{FDB50055-5A17-4E50-90C3-14AD817C4BEE}" sibTransId="{49BAE2E8-9338-43A4-B4FB-E65039E852FB}"/>
    <dgm:cxn modelId="{564F2B6B-35EF-4D7C-AD28-05603DCA901B}" type="presParOf" srcId="{8B574BD7-7FE4-4FCD-B377-4AA5B7C987D0}" destId="{5F76C9EE-5D2A-4B1E-BF7C-E2574C436381}" srcOrd="0" destOrd="0" presId="urn:microsoft.com/office/officeart/2005/8/layout/lProcess2"/>
    <dgm:cxn modelId="{BCE3A817-66B0-4060-9B57-DACE80E0DE1E}" type="presParOf" srcId="{5F76C9EE-5D2A-4B1E-BF7C-E2574C436381}" destId="{A3192B5E-C5A5-4646-9D73-FBB23A824487}" srcOrd="0" destOrd="0" presId="urn:microsoft.com/office/officeart/2005/8/layout/lProcess2"/>
    <dgm:cxn modelId="{A5681B91-1A7F-4670-8A90-F2A72A1B90E2}" type="presParOf" srcId="{5F76C9EE-5D2A-4B1E-BF7C-E2574C436381}" destId="{E11AD70D-9098-420E-B98E-148347CDBA48}" srcOrd="1" destOrd="0" presId="urn:microsoft.com/office/officeart/2005/8/layout/lProcess2"/>
    <dgm:cxn modelId="{8E3C9ECD-AA2B-4F95-BA4A-D97447BE913F}" type="presParOf" srcId="{5F76C9EE-5D2A-4B1E-BF7C-E2574C436381}" destId="{1C94FCC7-5A7D-4951-9AFC-339EFB1933FB}" srcOrd="2" destOrd="0" presId="urn:microsoft.com/office/officeart/2005/8/layout/lProcess2"/>
    <dgm:cxn modelId="{4A552E54-7EA8-4D94-87D4-0C143BBE324B}" type="presParOf" srcId="{1C94FCC7-5A7D-4951-9AFC-339EFB1933FB}" destId="{BE946E97-96A0-414F-B60D-909B7A71EC02}" srcOrd="0" destOrd="0" presId="urn:microsoft.com/office/officeart/2005/8/layout/lProcess2"/>
    <dgm:cxn modelId="{556F899D-3835-4D01-8AD9-3BC9E1864116}" type="presParOf" srcId="{BE946E97-96A0-414F-B60D-909B7A71EC02}" destId="{060A8A16-6DDD-4FFE-88A4-D6D826979C7B}" srcOrd="0" destOrd="0" presId="urn:microsoft.com/office/officeart/2005/8/layout/lProcess2"/>
    <dgm:cxn modelId="{4B0DDDF5-CE27-4AE1-9E36-BF8A6EC3010F}" type="presParOf" srcId="{BE946E97-96A0-414F-B60D-909B7A71EC02}" destId="{442851AD-8641-4F37-80A9-AC30CD796626}" srcOrd="1" destOrd="0" presId="urn:microsoft.com/office/officeart/2005/8/layout/lProcess2"/>
    <dgm:cxn modelId="{A14936B9-124D-46AF-B307-D3316D44F5C6}" type="presParOf" srcId="{BE946E97-96A0-414F-B60D-909B7A71EC02}" destId="{4226EF35-C8E0-41EA-8ACA-AD3B6A0054A1}" srcOrd="2" destOrd="0" presId="urn:microsoft.com/office/officeart/2005/8/layout/lProcess2"/>
    <dgm:cxn modelId="{2734B082-FD7C-431C-BD6C-257E30A67FB2}" type="presParOf" srcId="{BE946E97-96A0-414F-B60D-909B7A71EC02}" destId="{21E2EF6A-1D5C-4669-A0F5-9C318208F83D}" srcOrd="3" destOrd="0" presId="urn:microsoft.com/office/officeart/2005/8/layout/lProcess2"/>
    <dgm:cxn modelId="{4B8CA11D-0F31-461A-8DB8-8C4FE917D673}" type="presParOf" srcId="{BE946E97-96A0-414F-B60D-909B7A71EC02}" destId="{752B6B79-3DCB-4E05-84B7-857B36FF98A1}" srcOrd="4" destOrd="0" presId="urn:microsoft.com/office/officeart/2005/8/layout/lProcess2"/>
    <dgm:cxn modelId="{66E08536-DC72-43AB-BABC-A4AB49F54FC3}" type="presParOf" srcId="{BE946E97-96A0-414F-B60D-909B7A71EC02}" destId="{A5681F57-27E5-4982-BF66-8D86DF776938}" srcOrd="5" destOrd="0" presId="urn:microsoft.com/office/officeart/2005/8/layout/lProcess2"/>
    <dgm:cxn modelId="{390BD25A-F019-4618-9ED6-5263B48E247E}" type="presParOf" srcId="{BE946E97-96A0-414F-B60D-909B7A71EC02}" destId="{9B89DC8D-3330-418C-A57E-8C12E2371C5F}" srcOrd="6" destOrd="0" presId="urn:microsoft.com/office/officeart/2005/8/layout/lProcess2"/>
    <dgm:cxn modelId="{8A08E835-0A85-4E7B-B2A2-38FD36B4D442}" type="presParOf" srcId="{BE946E97-96A0-414F-B60D-909B7A71EC02}" destId="{08D7350A-1421-4830-864F-DACCD49EB62C}" srcOrd="7" destOrd="0" presId="urn:microsoft.com/office/officeart/2005/8/layout/lProcess2"/>
    <dgm:cxn modelId="{D35781DE-9F9C-4F01-8C8A-6D97D628545A}" type="presParOf" srcId="{BE946E97-96A0-414F-B60D-909B7A71EC02}" destId="{988BDACF-5E99-4062-9467-6477D2D3A63C}"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25336-64D7-43E9-A51A-5DA2B747124C}"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de-DE"/>
        </a:p>
      </dgm:t>
    </dgm:pt>
    <dgm:pt modelId="{0DA74A13-3ABB-420A-A857-5F1190356485}">
      <dgm:prSet phldrT="[Text]" custT="1"/>
      <dgm:spPr>
        <a:solidFill>
          <a:srgbClr val="EE0000"/>
        </a:solidFill>
      </dgm:spPr>
      <dgm:t>
        <a:bodyPr/>
        <a:lstStyle/>
        <a:p>
          <a:pPr algn="l"/>
          <a:r>
            <a:rPr lang="en-AU" sz="2600" b="1" noProof="0" dirty="0">
              <a:solidFill>
                <a:schemeClr val="bg1"/>
              </a:solidFill>
              <a:latin typeface="Sparkasse Rg" panose="020B0504050602020204" pitchFamily="34" charset="0"/>
            </a:rPr>
            <a:t>      </a:t>
          </a:r>
          <a:r>
            <a:rPr lang="en-AU" sz="2800" b="1" noProof="0" dirty="0">
              <a:solidFill>
                <a:schemeClr val="bg1"/>
              </a:solidFill>
              <a:latin typeface="Sparkasse Rg" panose="020B0504050602020204" pitchFamily="34" charset="0"/>
            </a:rPr>
            <a:t>annually: </a:t>
          </a:r>
        </a:p>
      </dgm:t>
    </dgm:pt>
    <dgm:pt modelId="{42AB089C-A8D1-4B2C-8ACB-E7BC4978A66C}" type="parTrans" cxnId="{6D39D637-3162-474F-A26C-C6BA3ADA3EF3}">
      <dgm:prSet/>
      <dgm:spPr/>
      <dgm:t>
        <a:bodyPr/>
        <a:lstStyle/>
        <a:p>
          <a:endParaRPr lang="de-DE"/>
        </a:p>
      </dgm:t>
    </dgm:pt>
    <dgm:pt modelId="{952A6EDD-1AF2-4B83-A120-07C655E27CB0}" type="sibTrans" cxnId="{6D39D637-3162-474F-A26C-C6BA3ADA3EF3}">
      <dgm:prSet/>
      <dgm:spPr/>
      <dgm:t>
        <a:bodyPr/>
        <a:lstStyle/>
        <a:p>
          <a:endParaRPr lang="de-DE"/>
        </a:p>
      </dgm:t>
    </dgm:pt>
    <dgm:pt modelId="{A8836408-A148-41A7-9FDD-E66AA511318C}">
      <dgm:prSet phldrT="[Text]" custT="1"/>
      <dgm:spPr/>
      <dgm:t>
        <a:bodyPr/>
        <a:lstStyle/>
        <a:p>
          <a:pPr algn="l"/>
          <a:r>
            <a:rPr lang="en-AU" sz="2800" b="1" noProof="0" dirty="0">
              <a:solidFill>
                <a:schemeClr val="tx1">
                  <a:lumMod val="75000"/>
                  <a:lumOff val="25000"/>
                </a:schemeClr>
              </a:solidFill>
              <a:latin typeface="Sparkasse Rg" panose="020B0504050602020204" pitchFamily="34" charset="0"/>
            </a:rPr>
            <a:t>1.2 million</a:t>
          </a:r>
          <a:br>
            <a:rPr lang="en-AU" sz="2200" b="1" noProof="0" dirty="0">
              <a:solidFill>
                <a:schemeClr val="tx1">
                  <a:lumMod val="75000"/>
                  <a:lumOff val="25000"/>
                </a:schemeClr>
              </a:solidFill>
              <a:latin typeface="Sparkasse Rg" panose="020B0504050602020204" pitchFamily="34" charset="0"/>
            </a:rPr>
          </a:br>
          <a:r>
            <a:rPr lang="en-AU" sz="1800" b="1" noProof="0" dirty="0">
              <a:solidFill>
                <a:schemeClr val="tx1">
                  <a:lumMod val="75000"/>
                  <a:lumOff val="25000"/>
                </a:schemeClr>
              </a:solidFill>
              <a:latin typeface="Sparkasse Rg" panose="020B0504050602020204" pitchFamily="34" charset="0"/>
            </a:rPr>
            <a:t>reached pupils</a:t>
          </a:r>
        </a:p>
      </dgm:t>
    </dgm:pt>
    <dgm:pt modelId="{B25576FF-2337-4B20-9841-58027054A36A}" type="parTrans" cxnId="{D5E39CCB-7C10-46FC-9B0B-6847A69F2BE1}">
      <dgm:prSet/>
      <dgm:spPr/>
      <dgm:t>
        <a:bodyPr/>
        <a:lstStyle/>
        <a:p>
          <a:endParaRPr lang="de-DE"/>
        </a:p>
      </dgm:t>
    </dgm:pt>
    <dgm:pt modelId="{A9C8CE93-46DD-4086-B3DE-A16254E23CE1}" type="sibTrans" cxnId="{D5E39CCB-7C10-46FC-9B0B-6847A69F2BE1}">
      <dgm:prSet/>
      <dgm:spPr/>
      <dgm:t>
        <a:bodyPr/>
        <a:lstStyle/>
        <a:p>
          <a:endParaRPr lang="de-DE"/>
        </a:p>
      </dgm:t>
    </dgm:pt>
    <dgm:pt modelId="{E42A78BB-74AA-4EF8-B0FC-FEF54AA690BC}">
      <dgm:prSet phldrT="[Text]" custT="1"/>
      <dgm:spPr/>
      <dgm:t>
        <a:bodyPr/>
        <a:lstStyle/>
        <a:p>
          <a:pPr algn="l"/>
          <a:r>
            <a:rPr lang="en-AU" sz="2800" b="1" noProof="0" dirty="0">
              <a:solidFill>
                <a:schemeClr val="tx1">
                  <a:lumMod val="75000"/>
                  <a:lumOff val="25000"/>
                </a:schemeClr>
              </a:solidFill>
              <a:latin typeface="Sparkasse Rg" panose="020B0504050602020204" pitchFamily="34" charset="0"/>
            </a:rPr>
            <a:t>50,000 </a:t>
          </a:r>
          <a:br>
            <a:rPr lang="en-AU" sz="2800" b="1" noProof="0" dirty="0">
              <a:solidFill>
                <a:schemeClr val="tx1">
                  <a:lumMod val="75000"/>
                  <a:lumOff val="25000"/>
                </a:schemeClr>
              </a:solidFill>
              <a:latin typeface="Sparkasse Rg" panose="020B0504050602020204" pitchFamily="34" charset="0"/>
            </a:rPr>
          </a:br>
          <a:r>
            <a:rPr lang="en-AU" sz="1800" b="1" noProof="0" dirty="0">
              <a:solidFill>
                <a:schemeClr val="tx1">
                  <a:lumMod val="75000"/>
                  <a:lumOff val="25000"/>
                </a:schemeClr>
              </a:solidFill>
              <a:latin typeface="Sparkasse Rg" panose="020B0504050602020204" pitchFamily="34" charset="0"/>
            </a:rPr>
            <a:t>teachers </a:t>
          </a:r>
          <a:endParaRPr lang="en-AU" sz="2800" b="1" noProof="0" dirty="0">
            <a:solidFill>
              <a:schemeClr val="tx1">
                <a:lumMod val="75000"/>
                <a:lumOff val="25000"/>
              </a:schemeClr>
            </a:solidFill>
            <a:latin typeface="Sparkasse Rg" panose="020B0504050602020204" pitchFamily="34" charset="0"/>
          </a:endParaRPr>
        </a:p>
      </dgm:t>
    </dgm:pt>
    <dgm:pt modelId="{D1B81D2D-C5E9-4035-A244-BCE866A9F449}" type="sibTrans" cxnId="{F6622F65-FFB8-4561-B7C9-0041D5463699}">
      <dgm:prSet/>
      <dgm:spPr/>
      <dgm:t>
        <a:bodyPr/>
        <a:lstStyle/>
        <a:p>
          <a:endParaRPr lang="de-DE"/>
        </a:p>
      </dgm:t>
    </dgm:pt>
    <dgm:pt modelId="{2B55D322-FD96-4F47-A0FD-942683A21788}" type="parTrans" cxnId="{F6622F65-FFB8-4561-B7C9-0041D5463699}">
      <dgm:prSet/>
      <dgm:spPr/>
      <dgm:t>
        <a:bodyPr/>
        <a:lstStyle/>
        <a:p>
          <a:endParaRPr lang="de-DE"/>
        </a:p>
      </dgm:t>
    </dgm:pt>
    <dgm:pt modelId="{D5BAC618-78FD-4C8E-9115-1CA2D96DD457}">
      <dgm:prSet phldrT="[Text]" custT="1"/>
      <dgm:spPr/>
      <dgm:t>
        <a:bodyPr/>
        <a:lstStyle/>
        <a:p>
          <a:pPr algn="l"/>
          <a:r>
            <a:rPr lang="en-AU" sz="2800" b="1" noProof="0" dirty="0">
              <a:solidFill>
                <a:schemeClr val="tx1">
                  <a:lumMod val="75000"/>
                  <a:lumOff val="25000"/>
                </a:schemeClr>
              </a:solidFill>
              <a:latin typeface="Sparkasse Rg" panose="020B0504050602020204" pitchFamily="34" charset="0"/>
            </a:rPr>
            <a:t>71,000</a:t>
          </a:r>
          <a:r>
            <a:rPr lang="en-AU" sz="2200" b="1" noProof="0" dirty="0">
              <a:solidFill>
                <a:schemeClr val="tx1">
                  <a:lumMod val="75000"/>
                  <a:lumOff val="25000"/>
                </a:schemeClr>
              </a:solidFill>
              <a:latin typeface="Sparkasse Rg" panose="020B0504050602020204" pitchFamily="34" charset="0"/>
            </a:rPr>
            <a:t> </a:t>
          </a:r>
          <a:br>
            <a:rPr lang="en-AU" sz="2200" b="1" noProof="0" dirty="0">
              <a:solidFill>
                <a:schemeClr val="tx1">
                  <a:lumMod val="75000"/>
                  <a:lumOff val="25000"/>
                </a:schemeClr>
              </a:solidFill>
              <a:latin typeface="Sparkasse Rg" panose="020B0504050602020204" pitchFamily="34" charset="0"/>
            </a:rPr>
          </a:br>
          <a:r>
            <a:rPr lang="en-AU" sz="1800" b="1" noProof="0" dirty="0">
              <a:solidFill>
                <a:schemeClr val="tx1">
                  <a:lumMod val="75000"/>
                  <a:lumOff val="25000"/>
                </a:schemeClr>
              </a:solidFill>
              <a:latin typeface="Sparkasse Rg" panose="020B0504050602020204" pitchFamily="34" charset="0"/>
            </a:rPr>
            <a:t>retrievals of educational media</a:t>
          </a:r>
        </a:p>
      </dgm:t>
    </dgm:pt>
    <dgm:pt modelId="{FACE374D-86F0-4F12-BAEE-A65F3258984E}" type="sibTrans" cxnId="{35502DF3-4F73-430D-B260-1DC5BBC538A1}">
      <dgm:prSet/>
      <dgm:spPr/>
      <dgm:t>
        <a:bodyPr/>
        <a:lstStyle/>
        <a:p>
          <a:endParaRPr lang="de-DE"/>
        </a:p>
      </dgm:t>
    </dgm:pt>
    <dgm:pt modelId="{ED38B0F5-ADF9-441A-B5C6-AF748970ED1F}" type="parTrans" cxnId="{35502DF3-4F73-430D-B260-1DC5BBC538A1}">
      <dgm:prSet/>
      <dgm:spPr/>
      <dgm:t>
        <a:bodyPr/>
        <a:lstStyle/>
        <a:p>
          <a:endParaRPr lang="de-DE"/>
        </a:p>
      </dgm:t>
    </dgm:pt>
    <dgm:pt modelId="{B694EAA3-6904-487D-B6EA-5C83D45FBCCD}">
      <dgm:prSet phldrT="[Text]" custT="1"/>
      <dgm:spPr/>
      <dgm:t>
        <a:bodyPr/>
        <a:lstStyle/>
        <a:p>
          <a:pPr algn="l"/>
          <a:r>
            <a:rPr lang="en-AU" sz="2800" b="1" noProof="0" dirty="0">
              <a:solidFill>
                <a:schemeClr val="tx1">
                  <a:lumMod val="75000"/>
                  <a:lumOff val="25000"/>
                </a:schemeClr>
              </a:solidFill>
              <a:latin typeface="Sparkasse Rg" panose="020B0504050602020204" pitchFamily="34" charset="0"/>
            </a:rPr>
            <a:t>200</a:t>
          </a:r>
          <a:r>
            <a:rPr lang="en-AU" sz="2200" b="1" noProof="0" dirty="0">
              <a:solidFill>
                <a:schemeClr val="tx1">
                  <a:lumMod val="75000"/>
                  <a:lumOff val="25000"/>
                </a:schemeClr>
              </a:solidFill>
              <a:latin typeface="Sparkasse Rg" panose="020B0504050602020204" pitchFamily="34" charset="0"/>
            </a:rPr>
            <a:t> </a:t>
          </a:r>
          <a:br>
            <a:rPr lang="en-AU" sz="2200" b="1" noProof="0" dirty="0">
              <a:solidFill>
                <a:schemeClr val="tx1">
                  <a:lumMod val="75000"/>
                  <a:lumOff val="25000"/>
                </a:schemeClr>
              </a:solidFill>
              <a:latin typeface="Sparkasse Rg" panose="020B0504050602020204" pitchFamily="34" charset="0"/>
            </a:rPr>
          </a:br>
          <a:r>
            <a:rPr lang="en-AU" sz="1800" b="1" noProof="0" dirty="0">
              <a:solidFill>
                <a:schemeClr val="tx1">
                  <a:lumMod val="75000"/>
                  <a:lumOff val="25000"/>
                </a:schemeClr>
              </a:solidFill>
              <a:latin typeface="Sparkasse Rg" panose="020B0504050602020204" pitchFamily="34" charset="0"/>
            </a:rPr>
            <a:t>teaching materials</a:t>
          </a:r>
        </a:p>
      </dgm:t>
    </dgm:pt>
    <dgm:pt modelId="{A814F09A-379D-4C3D-B420-D2BFB4D91D40}" type="sibTrans" cxnId="{78D304D4-E753-4665-BF0E-CB5F74D321CF}">
      <dgm:prSet/>
      <dgm:spPr/>
      <dgm:t>
        <a:bodyPr/>
        <a:lstStyle/>
        <a:p>
          <a:endParaRPr lang="de-DE"/>
        </a:p>
      </dgm:t>
    </dgm:pt>
    <dgm:pt modelId="{A08E674E-B665-43BD-8B70-F1DA29F9D919}" type="parTrans" cxnId="{78D304D4-E753-4665-BF0E-CB5F74D321CF}">
      <dgm:prSet/>
      <dgm:spPr/>
      <dgm:t>
        <a:bodyPr/>
        <a:lstStyle/>
        <a:p>
          <a:endParaRPr lang="de-DE"/>
        </a:p>
      </dgm:t>
    </dgm:pt>
    <dgm:pt modelId="{8B574BD7-7FE4-4FCD-B377-4AA5B7C987D0}" type="pres">
      <dgm:prSet presAssocID="{47125336-64D7-43E9-A51A-5DA2B747124C}" presName="theList" presStyleCnt="0">
        <dgm:presLayoutVars>
          <dgm:dir/>
          <dgm:animLvl val="lvl"/>
          <dgm:resizeHandles val="exact"/>
        </dgm:presLayoutVars>
      </dgm:prSet>
      <dgm:spPr/>
    </dgm:pt>
    <dgm:pt modelId="{31ECFDAB-0A35-4D3C-95A7-C5D750770D1F}" type="pres">
      <dgm:prSet presAssocID="{0DA74A13-3ABB-420A-A857-5F1190356485}" presName="compNode" presStyleCnt="0"/>
      <dgm:spPr/>
    </dgm:pt>
    <dgm:pt modelId="{6552D9F5-5794-4F97-9DF6-AE22EB3BC747}" type="pres">
      <dgm:prSet presAssocID="{0DA74A13-3ABB-420A-A857-5F1190356485}" presName="aNode" presStyleLbl="bgShp" presStyleIdx="0" presStyleCnt="1" custLinFactNeighborX="-275"/>
      <dgm:spPr/>
    </dgm:pt>
    <dgm:pt modelId="{E9F97AB0-CDD8-41B4-948B-A4E9DD3E106B}" type="pres">
      <dgm:prSet presAssocID="{0DA74A13-3ABB-420A-A857-5F1190356485}" presName="textNode" presStyleLbl="bgShp" presStyleIdx="0" presStyleCnt="1"/>
      <dgm:spPr/>
    </dgm:pt>
    <dgm:pt modelId="{47480CD0-1756-4A5E-B40D-076D2E2213E7}" type="pres">
      <dgm:prSet presAssocID="{0DA74A13-3ABB-420A-A857-5F1190356485}" presName="compChildNode" presStyleCnt="0"/>
      <dgm:spPr/>
    </dgm:pt>
    <dgm:pt modelId="{2C2EE667-4F71-45B6-9B04-63E4D9C24D29}" type="pres">
      <dgm:prSet presAssocID="{0DA74A13-3ABB-420A-A857-5F1190356485}" presName="theInnerList" presStyleCnt="0"/>
      <dgm:spPr/>
    </dgm:pt>
    <dgm:pt modelId="{8B68181B-81B5-4336-99EA-6596C5A6C89C}" type="pres">
      <dgm:prSet presAssocID="{B694EAA3-6904-487D-B6EA-5C83D45FBCCD}" presName="childNode" presStyleLbl="node1" presStyleIdx="0" presStyleCnt="4" custLinFactNeighborX="-61">
        <dgm:presLayoutVars>
          <dgm:bulletEnabled val="1"/>
        </dgm:presLayoutVars>
      </dgm:prSet>
      <dgm:spPr/>
    </dgm:pt>
    <dgm:pt modelId="{4902FE7A-2938-42CE-84AA-4AC0F6FA7EFC}" type="pres">
      <dgm:prSet presAssocID="{B694EAA3-6904-487D-B6EA-5C83D45FBCCD}" presName="aSpace2" presStyleCnt="0"/>
      <dgm:spPr/>
    </dgm:pt>
    <dgm:pt modelId="{5F2C59D2-86D9-41A5-9388-50E8DA636D9D}" type="pres">
      <dgm:prSet presAssocID="{D5BAC618-78FD-4C8E-9115-1CA2D96DD457}" presName="childNode" presStyleLbl="node1" presStyleIdx="1" presStyleCnt="4" custLinFactNeighborX="-61">
        <dgm:presLayoutVars>
          <dgm:bulletEnabled val="1"/>
        </dgm:presLayoutVars>
      </dgm:prSet>
      <dgm:spPr/>
    </dgm:pt>
    <dgm:pt modelId="{B0094458-6CC2-4147-B345-B4C66F07DFB8}" type="pres">
      <dgm:prSet presAssocID="{D5BAC618-78FD-4C8E-9115-1CA2D96DD457}" presName="aSpace2" presStyleCnt="0"/>
      <dgm:spPr/>
    </dgm:pt>
    <dgm:pt modelId="{7B5814F6-2863-497B-805B-FBA348A8A60A}" type="pres">
      <dgm:prSet presAssocID="{A8836408-A148-41A7-9FDD-E66AA511318C}" presName="childNode" presStyleLbl="node1" presStyleIdx="2" presStyleCnt="4" custLinFactNeighborX="-61">
        <dgm:presLayoutVars>
          <dgm:bulletEnabled val="1"/>
        </dgm:presLayoutVars>
      </dgm:prSet>
      <dgm:spPr/>
    </dgm:pt>
    <dgm:pt modelId="{071812D6-18EC-4EAC-ABDB-BC6B4EAEBDE1}" type="pres">
      <dgm:prSet presAssocID="{A8836408-A148-41A7-9FDD-E66AA511318C}" presName="aSpace2" presStyleCnt="0"/>
      <dgm:spPr/>
    </dgm:pt>
    <dgm:pt modelId="{C5DE7C49-E0CF-4028-9567-D5BA03128AEC}" type="pres">
      <dgm:prSet presAssocID="{E42A78BB-74AA-4EF8-B0FC-FEF54AA690BC}" presName="childNode" presStyleLbl="node1" presStyleIdx="3" presStyleCnt="4" custLinFactNeighborX="-61">
        <dgm:presLayoutVars>
          <dgm:bulletEnabled val="1"/>
        </dgm:presLayoutVars>
      </dgm:prSet>
      <dgm:spPr/>
    </dgm:pt>
  </dgm:ptLst>
  <dgm:cxnLst>
    <dgm:cxn modelId="{C2B6EF07-4293-4A13-873A-F7C2C5CF759E}" type="presOf" srcId="{E42A78BB-74AA-4EF8-B0FC-FEF54AA690BC}" destId="{C5DE7C49-E0CF-4028-9567-D5BA03128AEC}" srcOrd="0" destOrd="0" presId="urn:microsoft.com/office/officeart/2005/8/layout/lProcess2"/>
    <dgm:cxn modelId="{6D39D637-3162-474F-A26C-C6BA3ADA3EF3}" srcId="{47125336-64D7-43E9-A51A-5DA2B747124C}" destId="{0DA74A13-3ABB-420A-A857-5F1190356485}" srcOrd="0" destOrd="0" parTransId="{42AB089C-A8D1-4B2C-8ACB-E7BC4978A66C}" sibTransId="{952A6EDD-1AF2-4B83-A120-07C655E27CB0}"/>
    <dgm:cxn modelId="{F6622F65-FFB8-4561-B7C9-0041D5463699}" srcId="{0DA74A13-3ABB-420A-A857-5F1190356485}" destId="{E42A78BB-74AA-4EF8-B0FC-FEF54AA690BC}" srcOrd="3" destOrd="0" parTransId="{2B55D322-FD96-4F47-A0FD-942683A21788}" sibTransId="{D1B81D2D-C5E9-4035-A244-BCE866A9F449}"/>
    <dgm:cxn modelId="{65F7AF9A-03C3-4F6E-9F8C-581A2AD47A47}" type="presOf" srcId="{D5BAC618-78FD-4C8E-9115-1CA2D96DD457}" destId="{5F2C59D2-86D9-41A5-9388-50E8DA636D9D}" srcOrd="0" destOrd="0" presId="urn:microsoft.com/office/officeart/2005/8/layout/lProcess2"/>
    <dgm:cxn modelId="{6F748B9D-3D0B-404E-941F-6E7039A512F4}" type="presOf" srcId="{47125336-64D7-43E9-A51A-5DA2B747124C}" destId="{8B574BD7-7FE4-4FCD-B377-4AA5B7C987D0}" srcOrd="0" destOrd="0" presId="urn:microsoft.com/office/officeart/2005/8/layout/lProcess2"/>
    <dgm:cxn modelId="{21F83EA8-5697-45A4-9D1E-E4A2C4C7832E}" type="presOf" srcId="{A8836408-A148-41A7-9FDD-E66AA511318C}" destId="{7B5814F6-2863-497B-805B-FBA348A8A60A}" srcOrd="0" destOrd="0" presId="urn:microsoft.com/office/officeart/2005/8/layout/lProcess2"/>
    <dgm:cxn modelId="{13207DB8-45E7-476F-9494-D9668B48157B}" type="presOf" srcId="{0DA74A13-3ABB-420A-A857-5F1190356485}" destId="{6552D9F5-5794-4F97-9DF6-AE22EB3BC747}" srcOrd="0" destOrd="0" presId="urn:microsoft.com/office/officeart/2005/8/layout/lProcess2"/>
    <dgm:cxn modelId="{C1C5A2C1-8CF1-4BCA-9B70-9AAFAB074258}" type="presOf" srcId="{0DA74A13-3ABB-420A-A857-5F1190356485}" destId="{E9F97AB0-CDD8-41B4-948B-A4E9DD3E106B}" srcOrd="1" destOrd="0" presId="urn:microsoft.com/office/officeart/2005/8/layout/lProcess2"/>
    <dgm:cxn modelId="{D5E39CCB-7C10-46FC-9B0B-6847A69F2BE1}" srcId="{0DA74A13-3ABB-420A-A857-5F1190356485}" destId="{A8836408-A148-41A7-9FDD-E66AA511318C}" srcOrd="2" destOrd="0" parTransId="{B25576FF-2337-4B20-9841-58027054A36A}" sibTransId="{A9C8CE93-46DD-4086-B3DE-A16254E23CE1}"/>
    <dgm:cxn modelId="{8D565AD0-858C-461E-B070-F85DD13485FC}" type="presOf" srcId="{B694EAA3-6904-487D-B6EA-5C83D45FBCCD}" destId="{8B68181B-81B5-4336-99EA-6596C5A6C89C}" srcOrd="0" destOrd="0" presId="urn:microsoft.com/office/officeart/2005/8/layout/lProcess2"/>
    <dgm:cxn modelId="{78D304D4-E753-4665-BF0E-CB5F74D321CF}" srcId="{0DA74A13-3ABB-420A-A857-5F1190356485}" destId="{B694EAA3-6904-487D-B6EA-5C83D45FBCCD}" srcOrd="0" destOrd="0" parTransId="{A08E674E-B665-43BD-8B70-F1DA29F9D919}" sibTransId="{A814F09A-379D-4C3D-B420-D2BFB4D91D40}"/>
    <dgm:cxn modelId="{35502DF3-4F73-430D-B260-1DC5BBC538A1}" srcId="{0DA74A13-3ABB-420A-A857-5F1190356485}" destId="{D5BAC618-78FD-4C8E-9115-1CA2D96DD457}" srcOrd="1" destOrd="0" parTransId="{ED38B0F5-ADF9-441A-B5C6-AF748970ED1F}" sibTransId="{FACE374D-86F0-4F12-BAEE-A65F3258984E}"/>
    <dgm:cxn modelId="{43D64CD6-2EF2-40E6-B613-4667B1BECB91}" type="presParOf" srcId="{8B574BD7-7FE4-4FCD-B377-4AA5B7C987D0}" destId="{31ECFDAB-0A35-4D3C-95A7-C5D750770D1F}" srcOrd="0" destOrd="0" presId="urn:microsoft.com/office/officeart/2005/8/layout/lProcess2"/>
    <dgm:cxn modelId="{6EFE0D28-0795-48A9-89DE-162F626D7E7B}" type="presParOf" srcId="{31ECFDAB-0A35-4D3C-95A7-C5D750770D1F}" destId="{6552D9F5-5794-4F97-9DF6-AE22EB3BC747}" srcOrd="0" destOrd="0" presId="urn:microsoft.com/office/officeart/2005/8/layout/lProcess2"/>
    <dgm:cxn modelId="{53200072-8347-457D-8499-0D9CDDDAB5FA}" type="presParOf" srcId="{31ECFDAB-0A35-4D3C-95A7-C5D750770D1F}" destId="{E9F97AB0-CDD8-41B4-948B-A4E9DD3E106B}" srcOrd="1" destOrd="0" presId="urn:microsoft.com/office/officeart/2005/8/layout/lProcess2"/>
    <dgm:cxn modelId="{453239BC-DBA2-43DB-AF3A-727119A04CB6}" type="presParOf" srcId="{31ECFDAB-0A35-4D3C-95A7-C5D750770D1F}" destId="{47480CD0-1756-4A5E-B40D-076D2E2213E7}" srcOrd="2" destOrd="0" presId="urn:microsoft.com/office/officeart/2005/8/layout/lProcess2"/>
    <dgm:cxn modelId="{C6A49CD1-3378-4C76-8FE5-08951D2DF6DE}" type="presParOf" srcId="{47480CD0-1756-4A5E-B40D-076D2E2213E7}" destId="{2C2EE667-4F71-45B6-9B04-63E4D9C24D29}" srcOrd="0" destOrd="0" presId="urn:microsoft.com/office/officeart/2005/8/layout/lProcess2"/>
    <dgm:cxn modelId="{E7F6A7C5-3C8F-4790-8DE2-2AE444D57156}" type="presParOf" srcId="{2C2EE667-4F71-45B6-9B04-63E4D9C24D29}" destId="{8B68181B-81B5-4336-99EA-6596C5A6C89C}" srcOrd="0" destOrd="0" presId="urn:microsoft.com/office/officeart/2005/8/layout/lProcess2"/>
    <dgm:cxn modelId="{CE9A3561-F56E-4C63-ACD6-C8305C044E3B}" type="presParOf" srcId="{2C2EE667-4F71-45B6-9B04-63E4D9C24D29}" destId="{4902FE7A-2938-42CE-84AA-4AC0F6FA7EFC}" srcOrd="1" destOrd="0" presId="urn:microsoft.com/office/officeart/2005/8/layout/lProcess2"/>
    <dgm:cxn modelId="{077F256E-4CCE-46B1-9B43-EF0FB3371D7A}" type="presParOf" srcId="{2C2EE667-4F71-45B6-9B04-63E4D9C24D29}" destId="{5F2C59D2-86D9-41A5-9388-50E8DA636D9D}" srcOrd="2" destOrd="0" presId="urn:microsoft.com/office/officeart/2005/8/layout/lProcess2"/>
    <dgm:cxn modelId="{E839274B-050E-4493-B727-874A82F6D907}" type="presParOf" srcId="{2C2EE667-4F71-45B6-9B04-63E4D9C24D29}" destId="{B0094458-6CC2-4147-B345-B4C66F07DFB8}" srcOrd="3" destOrd="0" presId="urn:microsoft.com/office/officeart/2005/8/layout/lProcess2"/>
    <dgm:cxn modelId="{0BA09BAB-EDCB-40AE-83EE-7F297E20E33C}" type="presParOf" srcId="{2C2EE667-4F71-45B6-9B04-63E4D9C24D29}" destId="{7B5814F6-2863-497B-805B-FBA348A8A60A}" srcOrd="4" destOrd="0" presId="urn:microsoft.com/office/officeart/2005/8/layout/lProcess2"/>
    <dgm:cxn modelId="{A4449CB0-2781-40F8-AAD0-491455B32726}" type="presParOf" srcId="{2C2EE667-4F71-45B6-9B04-63E4D9C24D29}" destId="{071812D6-18EC-4EAC-ABDB-BC6B4EAEBDE1}" srcOrd="5" destOrd="0" presId="urn:microsoft.com/office/officeart/2005/8/layout/lProcess2"/>
    <dgm:cxn modelId="{96833448-FB95-4896-A4E5-7C4D877BAFCE}" type="presParOf" srcId="{2C2EE667-4F71-45B6-9B04-63E4D9C24D29}" destId="{C5DE7C49-E0CF-4028-9567-D5BA03128AE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125336-64D7-43E9-A51A-5DA2B747124C}"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de-DE"/>
        </a:p>
      </dgm:t>
    </dgm:pt>
    <dgm:pt modelId="{0DA74A13-3ABB-420A-A857-5F1190356485}">
      <dgm:prSet phldrT="[Text]" custT="1"/>
      <dgm:spPr>
        <a:solidFill>
          <a:srgbClr val="EE0000"/>
        </a:solidFill>
      </dgm:spPr>
      <dgm:t>
        <a:bodyPr/>
        <a:lstStyle/>
        <a:p>
          <a:pPr algn="l"/>
          <a:r>
            <a:rPr lang="de-DE" sz="2600" b="1" dirty="0">
              <a:solidFill>
                <a:schemeClr val="bg1"/>
              </a:solidFill>
              <a:latin typeface="Sparkasse Rg" panose="020B0504050602020204" pitchFamily="34" charset="0"/>
            </a:rPr>
            <a:t>      </a:t>
          </a:r>
          <a:r>
            <a:rPr lang="de-DE" sz="2800" b="1" dirty="0">
              <a:solidFill>
                <a:schemeClr val="bg1"/>
              </a:solidFill>
              <a:latin typeface="Sparkasse Rg" panose="020B0504050602020204" pitchFamily="34" charset="0"/>
            </a:rPr>
            <a:t>2024:</a:t>
          </a:r>
          <a:r>
            <a:rPr lang="de-DE" sz="2400" b="1" dirty="0">
              <a:solidFill>
                <a:schemeClr val="bg1"/>
              </a:solidFill>
              <a:latin typeface="Sparkasse Rg" panose="020B0504050602020204" pitchFamily="34" charset="0"/>
            </a:rPr>
            <a:t> </a:t>
          </a:r>
        </a:p>
      </dgm:t>
    </dgm:pt>
    <dgm:pt modelId="{42AB089C-A8D1-4B2C-8ACB-E7BC4978A66C}" type="parTrans" cxnId="{6D39D637-3162-474F-A26C-C6BA3ADA3EF3}">
      <dgm:prSet/>
      <dgm:spPr/>
      <dgm:t>
        <a:bodyPr/>
        <a:lstStyle/>
        <a:p>
          <a:endParaRPr lang="de-DE"/>
        </a:p>
      </dgm:t>
    </dgm:pt>
    <dgm:pt modelId="{952A6EDD-1AF2-4B83-A120-07C655E27CB0}" type="sibTrans" cxnId="{6D39D637-3162-474F-A26C-C6BA3ADA3EF3}">
      <dgm:prSet/>
      <dgm:spPr/>
      <dgm:t>
        <a:bodyPr/>
        <a:lstStyle/>
        <a:p>
          <a:endParaRPr lang="de-DE"/>
        </a:p>
      </dgm:t>
    </dgm:pt>
    <dgm:pt modelId="{A8836408-A148-41A7-9FDD-E66AA511318C}">
      <dgm:prSet phldrT="[Text]" custT="1"/>
      <dgm:spPr/>
      <dgm:t>
        <a:bodyPr/>
        <a:lstStyle/>
        <a:p>
          <a:pPr algn="l"/>
          <a:r>
            <a:rPr lang="de-DE" sz="2800" b="1" dirty="0">
              <a:solidFill>
                <a:schemeClr val="tx1">
                  <a:lumMod val="75000"/>
                  <a:lumOff val="25000"/>
                </a:schemeClr>
              </a:solidFill>
              <a:latin typeface="Sparkasse Rg" panose="020B0504050602020204" pitchFamily="34" charset="0"/>
            </a:rPr>
            <a:t>113,000</a:t>
          </a:r>
          <a:r>
            <a:rPr lang="de-DE" sz="2200" b="1" dirty="0">
              <a:solidFill>
                <a:schemeClr val="tx1">
                  <a:lumMod val="75000"/>
                  <a:lumOff val="25000"/>
                </a:schemeClr>
              </a:solidFill>
              <a:latin typeface="Sparkasse Rg" panose="020B0504050602020204" pitchFamily="34" charset="0"/>
            </a:rPr>
            <a:t> </a:t>
          </a:r>
          <a:br>
            <a:rPr lang="de-DE" sz="2200" b="1" dirty="0">
              <a:solidFill>
                <a:schemeClr val="tx1">
                  <a:lumMod val="75000"/>
                  <a:lumOff val="25000"/>
                </a:schemeClr>
              </a:solidFill>
              <a:latin typeface="Sparkasse Rg" panose="020B0504050602020204" pitchFamily="34" charset="0"/>
            </a:rPr>
          </a:br>
          <a:r>
            <a:rPr lang="en-US" sz="1800" b="1" dirty="0">
              <a:solidFill>
                <a:schemeClr val="tx1">
                  <a:lumMod val="75000"/>
                  <a:lumOff val="25000"/>
                </a:schemeClr>
              </a:solidFill>
              <a:latin typeface="Sparkasse Rg" panose="020B0504050602020204" pitchFamily="34" charset="0"/>
            </a:rPr>
            <a:t>participants </a:t>
          </a:r>
          <a:endParaRPr lang="de-DE" sz="2800" b="1" dirty="0">
            <a:solidFill>
              <a:schemeClr val="tx1">
                <a:lumMod val="75000"/>
                <a:lumOff val="25000"/>
              </a:schemeClr>
            </a:solidFill>
            <a:latin typeface="Sparkasse Rg" panose="020B0504050602020204" pitchFamily="34" charset="0"/>
          </a:endParaRPr>
        </a:p>
      </dgm:t>
    </dgm:pt>
    <dgm:pt modelId="{B25576FF-2337-4B20-9841-58027054A36A}" type="parTrans" cxnId="{D5E39CCB-7C10-46FC-9B0B-6847A69F2BE1}">
      <dgm:prSet/>
      <dgm:spPr/>
      <dgm:t>
        <a:bodyPr/>
        <a:lstStyle/>
        <a:p>
          <a:endParaRPr lang="de-DE"/>
        </a:p>
      </dgm:t>
    </dgm:pt>
    <dgm:pt modelId="{A9C8CE93-46DD-4086-B3DE-A16254E23CE1}" type="sibTrans" cxnId="{D5E39CCB-7C10-46FC-9B0B-6847A69F2BE1}">
      <dgm:prSet/>
      <dgm:spPr/>
      <dgm:t>
        <a:bodyPr/>
        <a:lstStyle/>
        <a:p>
          <a:endParaRPr lang="de-DE"/>
        </a:p>
      </dgm:t>
    </dgm:pt>
    <dgm:pt modelId="{E42A78BB-74AA-4EF8-B0FC-FEF54AA690BC}">
      <dgm:prSet phldrT="[Text]" custT="1"/>
      <dgm:spPr/>
      <dgm:t>
        <a:bodyPr/>
        <a:lstStyle/>
        <a:p>
          <a:pPr algn="l"/>
          <a:r>
            <a:rPr lang="en-AU" sz="2800" b="1" noProof="0" dirty="0">
              <a:solidFill>
                <a:schemeClr val="tx1">
                  <a:lumMod val="75000"/>
                  <a:lumOff val="25000"/>
                </a:schemeClr>
              </a:solidFill>
              <a:latin typeface="Sparkasse Rg" panose="020B0504050602020204" pitchFamily="34" charset="0"/>
            </a:rPr>
            <a:t>2,700</a:t>
          </a:r>
          <a:r>
            <a:rPr lang="en-AU" sz="2200" b="1" noProof="0" dirty="0">
              <a:solidFill>
                <a:schemeClr val="tx1">
                  <a:lumMod val="75000"/>
                  <a:lumOff val="25000"/>
                </a:schemeClr>
              </a:solidFill>
              <a:latin typeface="Sparkasse Rg" panose="020B0504050602020204" pitchFamily="34" charset="0"/>
            </a:rPr>
            <a:t> </a:t>
          </a:r>
          <a:br>
            <a:rPr lang="en-AU" sz="2200" b="1" noProof="0" dirty="0">
              <a:solidFill>
                <a:schemeClr val="tx1">
                  <a:lumMod val="75000"/>
                  <a:lumOff val="25000"/>
                </a:schemeClr>
              </a:solidFill>
              <a:latin typeface="Sparkasse Rg" panose="020B0504050602020204" pitchFamily="34" charset="0"/>
            </a:rPr>
          </a:br>
          <a:r>
            <a:rPr lang="en-AU" sz="1800" b="1" noProof="0" dirty="0">
              <a:solidFill>
                <a:schemeClr val="tx1">
                  <a:lumMod val="75000"/>
                  <a:lumOff val="25000"/>
                </a:schemeClr>
              </a:solidFill>
              <a:latin typeface="Sparkasse Rg" panose="020B0504050602020204" pitchFamily="34" charset="0"/>
            </a:rPr>
            <a:t>participating schools </a:t>
          </a:r>
          <a:endParaRPr lang="en-AU" sz="2800" b="1" noProof="0" dirty="0">
            <a:solidFill>
              <a:schemeClr val="tx1">
                <a:lumMod val="75000"/>
                <a:lumOff val="25000"/>
              </a:schemeClr>
            </a:solidFill>
            <a:latin typeface="Sparkasse Rg" panose="020B0504050602020204" pitchFamily="34" charset="0"/>
          </a:endParaRPr>
        </a:p>
      </dgm:t>
    </dgm:pt>
    <dgm:pt modelId="{D1B81D2D-C5E9-4035-A244-BCE866A9F449}" type="sibTrans" cxnId="{F6622F65-FFB8-4561-B7C9-0041D5463699}">
      <dgm:prSet/>
      <dgm:spPr/>
      <dgm:t>
        <a:bodyPr/>
        <a:lstStyle/>
        <a:p>
          <a:endParaRPr lang="de-DE"/>
        </a:p>
      </dgm:t>
    </dgm:pt>
    <dgm:pt modelId="{2B55D322-FD96-4F47-A0FD-942683A21788}" type="parTrans" cxnId="{F6622F65-FFB8-4561-B7C9-0041D5463699}">
      <dgm:prSet/>
      <dgm:spPr/>
      <dgm:t>
        <a:bodyPr/>
        <a:lstStyle/>
        <a:p>
          <a:endParaRPr lang="de-DE"/>
        </a:p>
      </dgm:t>
    </dgm:pt>
    <dgm:pt modelId="{3CF4094C-A794-447B-9D67-EDFFF26F50CC}">
      <dgm:prSet phldrT="[Text]" custT="1"/>
      <dgm:spPr/>
      <dgm:t>
        <a:bodyPr/>
        <a:lstStyle/>
        <a:p>
          <a:pPr algn="l"/>
          <a:r>
            <a:rPr lang="en-AU" sz="2800" b="1" noProof="0" dirty="0">
              <a:solidFill>
                <a:schemeClr val="tx1">
                  <a:lumMod val="75000"/>
                  <a:lumOff val="25000"/>
                </a:schemeClr>
              </a:solidFill>
              <a:latin typeface="Sparkasse Rg" panose="020B0504050602020204" pitchFamily="34" charset="0"/>
            </a:rPr>
            <a:t>280 </a:t>
          </a:r>
          <a:br>
            <a:rPr lang="en-AU" sz="2800" b="1" noProof="0" dirty="0">
              <a:solidFill>
                <a:schemeClr val="tx1">
                  <a:lumMod val="75000"/>
                  <a:lumOff val="25000"/>
                </a:schemeClr>
              </a:solidFill>
              <a:latin typeface="Sparkasse Rg" panose="020B0504050602020204" pitchFamily="34" charset="0"/>
            </a:rPr>
          </a:br>
          <a:r>
            <a:rPr lang="en-AU" sz="1800" b="1" noProof="0" dirty="0">
              <a:solidFill>
                <a:schemeClr val="tx1">
                  <a:lumMod val="75000"/>
                  <a:lumOff val="25000"/>
                </a:schemeClr>
              </a:solidFill>
              <a:latin typeface="Sparkasse Rg" panose="020B0504050602020204" pitchFamily="34" charset="0"/>
            </a:rPr>
            <a:t>participating savings banks</a:t>
          </a:r>
        </a:p>
      </dgm:t>
    </dgm:pt>
    <dgm:pt modelId="{B77A8DA6-0055-44FB-AB20-7F8907AACC25}" type="parTrans" cxnId="{C1FF4574-8704-427D-B649-C616EA19570A}">
      <dgm:prSet/>
      <dgm:spPr/>
      <dgm:t>
        <a:bodyPr/>
        <a:lstStyle/>
        <a:p>
          <a:endParaRPr lang="de-DE"/>
        </a:p>
      </dgm:t>
    </dgm:pt>
    <dgm:pt modelId="{82ACECF4-79A4-446E-8B6B-19EA086B6B91}" type="sibTrans" cxnId="{C1FF4574-8704-427D-B649-C616EA19570A}">
      <dgm:prSet/>
      <dgm:spPr/>
      <dgm:t>
        <a:bodyPr/>
        <a:lstStyle/>
        <a:p>
          <a:endParaRPr lang="de-DE"/>
        </a:p>
      </dgm:t>
    </dgm:pt>
    <dgm:pt modelId="{8DE12BA7-1902-4179-A9B5-FCD0DF3FD27A}">
      <dgm:prSet phldrT="[Text]" custT="1"/>
      <dgm:spPr/>
      <dgm:t>
        <a:bodyPr/>
        <a:lstStyle/>
        <a:p>
          <a:pPr algn="l">
            <a:lnSpc>
              <a:spcPct val="100000"/>
            </a:lnSpc>
          </a:pPr>
          <a:r>
            <a:rPr lang="de-DE" sz="2800" b="1" dirty="0">
              <a:solidFill>
                <a:schemeClr val="tx1">
                  <a:lumMod val="75000"/>
                  <a:lumOff val="25000"/>
                </a:schemeClr>
              </a:solidFill>
              <a:latin typeface="Sparkasse Rg" panose="020B0504050602020204" pitchFamily="34" charset="0"/>
            </a:rPr>
            <a:t>5</a:t>
          </a:r>
          <a:r>
            <a:rPr lang="de-DE" sz="1800" b="1" dirty="0">
              <a:solidFill>
                <a:schemeClr val="tx1">
                  <a:lumMod val="75000"/>
                  <a:lumOff val="25000"/>
                </a:schemeClr>
              </a:solidFill>
              <a:latin typeface="Sparkasse Rg" panose="020B0504050602020204" pitchFamily="34" charset="0"/>
            </a:rPr>
            <a:t> </a:t>
          </a:r>
          <a:br>
            <a:rPr lang="de-DE" sz="1800" b="1" dirty="0">
              <a:solidFill>
                <a:schemeClr val="tx1">
                  <a:lumMod val="75000"/>
                  <a:lumOff val="25000"/>
                </a:schemeClr>
              </a:solidFill>
              <a:latin typeface="Sparkasse Rg" panose="020B0504050602020204" pitchFamily="34" charset="0"/>
            </a:rPr>
          </a:br>
          <a:r>
            <a:rPr lang="de-DE" sz="1800" b="1" dirty="0">
              <a:solidFill>
                <a:schemeClr val="tx1">
                  <a:lumMod val="75000"/>
                  <a:lumOff val="25000"/>
                </a:schemeClr>
              </a:solidFill>
              <a:latin typeface="Sparkasse Rg" panose="020B0504050602020204" pitchFamily="34" charset="0"/>
            </a:rPr>
            <a:t>countries</a:t>
          </a:r>
        </a:p>
      </dgm:t>
    </dgm:pt>
    <dgm:pt modelId="{E55EF07B-30F1-48CB-AD02-19BE24B321FB}" type="parTrans" cxnId="{479E948C-8E25-41C0-A7AF-7E71652ECA03}">
      <dgm:prSet/>
      <dgm:spPr/>
      <dgm:t>
        <a:bodyPr/>
        <a:lstStyle/>
        <a:p>
          <a:endParaRPr lang="de-DE"/>
        </a:p>
      </dgm:t>
    </dgm:pt>
    <dgm:pt modelId="{F943FB3C-EEC2-4C6E-AE1A-7729569E3344}" type="sibTrans" cxnId="{479E948C-8E25-41C0-A7AF-7E71652ECA03}">
      <dgm:prSet/>
      <dgm:spPr/>
      <dgm:t>
        <a:bodyPr/>
        <a:lstStyle/>
        <a:p>
          <a:endParaRPr lang="de-DE"/>
        </a:p>
      </dgm:t>
    </dgm:pt>
    <dgm:pt modelId="{8B574BD7-7FE4-4FCD-B377-4AA5B7C987D0}" type="pres">
      <dgm:prSet presAssocID="{47125336-64D7-43E9-A51A-5DA2B747124C}" presName="theList" presStyleCnt="0">
        <dgm:presLayoutVars>
          <dgm:dir/>
          <dgm:animLvl val="lvl"/>
          <dgm:resizeHandles val="exact"/>
        </dgm:presLayoutVars>
      </dgm:prSet>
      <dgm:spPr/>
    </dgm:pt>
    <dgm:pt modelId="{31ECFDAB-0A35-4D3C-95A7-C5D750770D1F}" type="pres">
      <dgm:prSet presAssocID="{0DA74A13-3ABB-420A-A857-5F1190356485}" presName="compNode" presStyleCnt="0"/>
      <dgm:spPr/>
    </dgm:pt>
    <dgm:pt modelId="{6552D9F5-5794-4F97-9DF6-AE22EB3BC747}" type="pres">
      <dgm:prSet presAssocID="{0DA74A13-3ABB-420A-A857-5F1190356485}" presName="aNode" presStyleLbl="bgShp" presStyleIdx="0" presStyleCnt="1" custLinFactNeighborX="-251"/>
      <dgm:spPr/>
    </dgm:pt>
    <dgm:pt modelId="{E9F97AB0-CDD8-41B4-948B-A4E9DD3E106B}" type="pres">
      <dgm:prSet presAssocID="{0DA74A13-3ABB-420A-A857-5F1190356485}" presName="textNode" presStyleLbl="bgShp" presStyleIdx="0" presStyleCnt="1"/>
      <dgm:spPr/>
    </dgm:pt>
    <dgm:pt modelId="{47480CD0-1756-4A5E-B40D-076D2E2213E7}" type="pres">
      <dgm:prSet presAssocID="{0DA74A13-3ABB-420A-A857-5F1190356485}" presName="compChildNode" presStyleCnt="0"/>
      <dgm:spPr/>
    </dgm:pt>
    <dgm:pt modelId="{2C2EE667-4F71-45B6-9B04-63E4D9C24D29}" type="pres">
      <dgm:prSet presAssocID="{0DA74A13-3ABB-420A-A857-5F1190356485}" presName="theInnerList" presStyleCnt="0"/>
      <dgm:spPr/>
    </dgm:pt>
    <dgm:pt modelId="{7B5814F6-2863-497B-805B-FBA348A8A60A}" type="pres">
      <dgm:prSet presAssocID="{A8836408-A148-41A7-9FDD-E66AA511318C}" presName="childNode" presStyleLbl="node1" presStyleIdx="0" presStyleCnt="4">
        <dgm:presLayoutVars>
          <dgm:bulletEnabled val="1"/>
        </dgm:presLayoutVars>
      </dgm:prSet>
      <dgm:spPr/>
    </dgm:pt>
    <dgm:pt modelId="{071812D6-18EC-4EAC-ABDB-BC6B4EAEBDE1}" type="pres">
      <dgm:prSet presAssocID="{A8836408-A148-41A7-9FDD-E66AA511318C}" presName="aSpace2" presStyleCnt="0"/>
      <dgm:spPr/>
    </dgm:pt>
    <dgm:pt modelId="{C5DE7C49-E0CF-4028-9567-D5BA03128AEC}" type="pres">
      <dgm:prSet presAssocID="{E42A78BB-74AA-4EF8-B0FC-FEF54AA690BC}" presName="childNode" presStyleLbl="node1" presStyleIdx="1" presStyleCnt="4">
        <dgm:presLayoutVars>
          <dgm:bulletEnabled val="1"/>
        </dgm:presLayoutVars>
      </dgm:prSet>
      <dgm:spPr/>
    </dgm:pt>
    <dgm:pt modelId="{0C459172-E858-4C55-8D26-970EC5B18251}" type="pres">
      <dgm:prSet presAssocID="{E42A78BB-74AA-4EF8-B0FC-FEF54AA690BC}" presName="aSpace2" presStyleCnt="0"/>
      <dgm:spPr/>
    </dgm:pt>
    <dgm:pt modelId="{93545EF0-B6E2-4BDC-B4FA-E8517AF55008}" type="pres">
      <dgm:prSet presAssocID="{3CF4094C-A794-447B-9D67-EDFFF26F50CC}" presName="childNode" presStyleLbl="node1" presStyleIdx="2" presStyleCnt="4">
        <dgm:presLayoutVars>
          <dgm:bulletEnabled val="1"/>
        </dgm:presLayoutVars>
      </dgm:prSet>
      <dgm:spPr/>
    </dgm:pt>
    <dgm:pt modelId="{F9054818-8B22-457B-885E-146B4760EA51}" type="pres">
      <dgm:prSet presAssocID="{3CF4094C-A794-447B-9D67-EDFFF26F50CC}" presName="aSpace2" presStyleCnt="0"/>
      <dgm:spPr/>
    </dgm:pt>
    <dgm:pt modelId="{089D6EC4-64CE-4B43-8FDC-9B613F07AC67}" type="pres">
      <dgm:prSet presAssocID="{8DE12BA7-1902-4179-A9B5-FCD0DF3FD27A}" presName="childNode" presStyleLbl="node1" presStyleIdx="3" presStyleCnt="4" custLinFactNeighborX="308">
        <dgm:presLayoutVars>
          <dgm:bulletEnabled val="1"/>
        </dgm:presLayoutVars>
      </dgm:prSet>
      <dgm:spPr/>
    </dgm:pt>
  </dgm:ptLst>
  <dgm:cxnLst>
    <dgm:cxn modelId="{C2B6EF07-4293-4A13-873A-F7C2C5CF759E}" type="presOf" srcId="{E42A78BB-74AA-4EF8-B0FC-FEF54AA690BC}" destId="{C5DE7C49-E0CF-4028-9567-D5BA03128AEC}" srcOrd="0" destOrd="0" presId="urn:microsoft.com/office/officeart/2005/8/layout/lProcess2"/>
    <dgm:cxn modelId="{6D39D637-3162-474F-A26C-C6BA3ADA3EF3}" srcId="{47125336-64D7-43E9-A51A-5DA2B747124C}" destId="{0DA74A13-3ABB-420A-A857-5F1190356485}" srcOrd="0" destOrd="0" parTransId="{42AB089C-A8D1-4B2C-8ACB-E7BC4978A66C}" sibTransId="{952A6EDD-1AF2-4B83-A120-07C655E27CB0}"/>
    <dgm:cxn modelId="{F6622F65-FFB8-4561-B7C9-0041D5463699}" srcId="{0DA74A13-3ABB-420A-A857-5F1190356485}" destId="{E42A78BB-74AA-4EF8-B0FC-FEF54AA690BC}" srcOrd="1" destOrd="0" parTransId="{2B55D322-FD96-4F47-A0FD-942683A21788}" sibTransId="{D1B81D2D-C5E9-4035-A244-BCE866A9F449}"/>
    <dgm:cxn modelId="{C1FF4574-8704-427D-B649-C616EA19570A}" srcId="{0DA74A13-3ABB-420A-A857-5F1190356485}" destId="{3CF4094C-A794-447B-9D67-EDFFF26F50CC}" srcOrd="2" destOrd="0" parTransId="{B77A8DA6-0055-44FB-AB20-7F8907AACC25}" sibTransId="{82ACECF4-79A4-446E-8B6B-19EA086B6B91}"/>
    <dgm:cxn modelId="{479E948C-8E25-41C0-A7AF-7E71652ECA03}" srcId="{0DA74A13-3ABB-420A-A857-5F1190356485}" destId="{8DE12BA7-1902-4179-A9B5-FCD0DF3FD27A}" srcOrd="3" destOrd="0" parTransId="{E55EF07B-30F1-48CB-AD02-19BE24B321FB}" sibTransId="{F943FB3C-EEC2-4C6E-AE1A-7729569E3344}"/>
    <dgm:cxn modelId="{6F748B9D-3D0B-404E-941F-6E7039A512F4}" type="presOf" srcId="{47125336-64D7-43E9-A51A-5DA2B747124C}" destId="{8B574BD7-7FE4-4FCD-B377-4AA5B7C987D0}" srcOrd="0" destOrd="0" presId="urn:microsoft.com/office/officeart/2005/8/layout/lProcess2"/>
    <dgm:cxn modelId="{21F83EA8-5697-45A4-9D1E-E4A2C4C7832E}" type="presOf" srcId="{A8836408-A148-41A7-9FDD-E66AA511318C}" destId="{7B5814F6-2863-497B-805B-FBA348A8A60A}" srcOrd="0" destOrd="0" presId="urn:microsoft.com/office/officeart/2005/8/layout/lProcess2"/>
    <dgm:cxn modelId="{A49139B0-7122-4C4B-A460-AD5EC38668C7}" type="presOf" srcId="{8DE12BA7-1902-4179-A9B5-FCD0DF3FD27A}" destId="{089D6EC4-64CE-4B43-8FDC-9B613F07AC67}" srcOrd="0" destOrd="0" presId="urn:microsoft.com/office/officeart/2005/8/layout/lProcess2"/>
    <dgm:cxn modelId="{13207DB8-45E7-476F-9494-D9668B48157B}" type="presOf" srcId="{0DA74A13-3ABB-420A-A857-5F1190356485}" destId="{6552D9F5-5794-4F97-9DF6-AE22EB3BC747}" srcOrd="0" destOrd="0" presId="urn:microsoft.com/office/officeart/2005/8/layout/lProcess2"/>
    <dgm:cxn modelId="{C1C5A2C1-8CF1-4BCA-9B70-9AAFAB074258}" type="presOf" srcId="{0DA74A13-3ABB-420A-A857-5F1190356485}" destId="{E9F97AB0-CDD8-41B4-948B-A4E9DD3E106B}" srcOrd="1" destOrd="0" presId="urn:microsoft.com/office/officeart/2005/8/layout/lProcess2"/>
    <dgm:cxn modelId="{D5E39CCB-7C10-46FC-9B0B-6847A69F2BE1}" srcId="{0DA74A13-3ABB-420A-A857-5F1190356485}" destId="{A8836408-A148-41A7-9FDD-E66AA511318C}" srcOrd="0" destOrd="0" parTransId="{B25576FF-2337-4B20-9841-58027054A36A}" sibTransId="{A9C8CE93-46DD-4086-B3DE-A16254E23CE1}"/>
    <dgm:cxn modelId="{5993E4E3-10D8-46A1-9798-F9EC04EB37D8}" type="presOf" srcId="{3CF4094C-A794-447B-9D67-EDFFF26F50CC}" destId="{93545EF0-B6E2-4BDC-B4FA-E8517AF55008}" srcOrd="0" destOrd="0" presId="urn:microsoft.com/office/officeart/2005/8/layout/lProcess2"/>
    <dgm:cxn modelId="{43D64CD6-2EF2-40E6-B613-4667B1BECB91}" type="presParOf" srcId="{8B574BD7-7FE4-4FCD-B377-4AA5B7C987D0}" destId="{31ECFDAB-0A35-4D3C-95A7-C5D750770D1F}" srcOrd="0" destOrd="0" presId="urn:microsoft.com/office/officeart/2005/8/layout/lProcess2"/>
    <dgm:cxn modelId="{6EFE0D28-0795-48A9-89DE-162F626D7E7B}" type="presParOf" srcId="{31ECFDAB-0A35-4D3C-95A7-C5D750770D1F}" destId="{6552D9F5-5794-4F97-9DF6-AE22EB3BC747}" srcOrd="0" destOrd="0" presId="urn:microsoft.com/office/officeart/2005/8/layout/lProcess2"/>
    <dgm:cxn modelId="{53200072-8347-457D-8499-0D9CDDDAB5FA}" type="presParOf" srcId="{31ECFDAB-0A35-4D3C-95A7-C5D750770D1F}" destId="{E9F97AB0-CDD8-41B4-948B-A4E9DD3E106B}" srcOrd="1" destOrd="0" presId="urn:microsoft.com/office/officeart/2005/8/layout/lProcess2"/>
    <dgm:cxn modelId="{453239BC-DBA2-43DB-AF3A-727119A04CB6}" type="presParOf" srcId="{31ECFDAB-0A35-4D3C-95A7-C5D750770D1F}" destId="{47480CD0-1756-4A5E-B40D-076D2E2213E7}" srcOrd="2" destOrd="0" presId="urn:microsoft.com/office/officeart/2005/8/layout/lProcess2"/>
    <dgm:cxn modelId="{C6A49CD1-3378-4C76-8FE5-08951D2DF6DE}" type="presParOf" srcId="{47480CD0-1756-4A5E-B40D-076D2E2213E7}" destId="{2C2EE667-4F71-45B6-9B04-63E4D9C24D29}" srcOrd="0" destOrd="0" presId="urn:microsoft.com/office/officeart/2005/8/layout/lProcess2"/>
    <dgm:cxn modelId="{0BA09BAB-EDCB-40AE-83EE-7F297E20E33C}" type="presParOf" srcId="{2C2EE667-4F71-45B6-9B04-63E4D9C24D29}" destId="{7B5814F6-2863-497B-805B-FBA348A8A60A}" srcOrd="0" destOrd="0" presId="urn:microsoft.com/office/officeart/2005/8/layout/lProcess2"/>
    <dgm:cxn modelId="{A4449CB0-2781-40F8-AAD0-491455B32726}" type="presParOf" srcId="{2C2EE667-4F71-45B6-9B04-63E4D9C24D29}" destId="{071812D6-18EC-4EAC-ABDB-BC6B4EAEBDE1}" srcOrd="1" destOrd="0" presId="urn:microsoft.com/office/officeart/2005/8/layout/lProcess2"/>
    <dgm:cxn modelId="{96833448-FB95-4896-A4E5-7C4D877BAFCE}" type="presParOf" srcId="{2C2EE667-4F71-45B6-9B04-63E4D9C24D29}" destId="{C5DE7C49-E0CF-4028-9567-D5BA03128AEC}" srcOrd="2" destOrd="0" presId="urn:microsoft.com/office/officeart/2005/8/layout/lProcess2"/>
    <dgm:cxn modelId="{0FA7F0C7-FD83-4B17-8382-8FBCB8A4385C}" type="presParOf" srcId="{2C2EE667-4F71-45B6-9B04-63E4D9C24D29}" destId="{0C459172-E858-4C55-8D26-970EC5B18251}" srcOrd="3" destOrd="0" presId="urn:microsoft.com/office/officeart/2005/8/layout/lProcess2"/>
    <dgm:cxn modelId="{A13BF65D-8DF5-4832-B421-5C79C6AFF538}" type="presParOf" srcId="{2C2EE667-4F71-45B6-9B04-63E4D9C24D29}" destId="{93545EF0-B6E2-4BDC-B4FA-E8517AF55008}" srcOrd="4" destOrd="0" presId="urn:microsoft.com/office/officeart/2005/8/layout/lProcess2"/>
    <dgm:cxn modelId="{73A1830E-D427-4F86-81FD-5FB786993478}" type="presParOf" srcId="{2C2EE667-4F71-45B6-9B04-63E4D9C24D29}" destId="{F9054818-8B22-457B-885E-146B4760EA51}" srcOrd="5" destOrd="0" presId="urn:microsoft.com/office/officeart/2005/8/layout/lProcess2"/>
    <dgm:cxn modelId="{9D4926D8-B532-4CCD-A0BA-0BF2409B9A35}" type="presParOf" srcId="{2C2EE667-4F71-45B6-9B04-63E4D9C24D29}" destId="{089D6EC4-64CE-4B43-8FDC-9B613F07AC67}"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10D6A-0404-43CC-B0CA-5675B91B794A}">
      <dsp:nvSpPr>
        <dsp:cNvPr id="0" name=""/>
        <dsp:cNvSpPr/>
      </dsp:nvSpPr>
      <dsp:spPr>
        <a:xfrm>
          <a:off x="2088250" y="2351376"/>
          <a:ext cx="2534116" cy="2175246"/>
        </a:xfrm>
        <a:prstGeom prst="hexagon">
          <a:avLst>
            <a:gd name="adj" fmla="val 25000"/>
            <a:gd name="vf" fmla="val 115470"/>
          </a:avLst>
        </a:prstGeom>
        <a:solidFill>
          <a:schemeClr val="bg2"/>
        </a:solidFill>
        <a:ln w="63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1">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lumMod val="75000"/>
                  <a:lumOff val="25000"/>
                </a:schemeClr>
              </a:solidFill>
              <a:latin typeface="Sparkasse Rg" panose="020B0504050602020204" pitchFamily="34" charset="0"/>
            </a:rPr>
            <a:t>Financial education for over </a:t>
          </a:r>
          <a:r>
            <a:rPr lang="en-US" sz="2000" b="1" kern="1200" dirty="0">
              <a:solidFill>
                <a:schemeClr val="tx1">
                  <a:lumMod val="75000"/>
                  <a:lumOff val="25000"/>
                </a:schemeClr>
              </a:solidFill>
              <a:latin typeface="Sparkasse Rg" panose="020B0504050602020204" pitchFamily="34" charset="0"/>
            </a:rPr>
            <a:t>60 years</a:t>
          </a:r>
          <a:endParaRPr lang="de-DE" sz="2000" b="1" kern="1200" dirty="0">
            <a:solidFill>
              <a:schemeClr val="tx1">
                <a:lumMod val="75000"/>
                <a:lumOff val="25000"/>
              </a:schemeClr>
            </a:solidFill>
            <a:latin typeface="Sparkasse Rg" panose="020B0504050602020204" pitchFamily="34" charset="0"/>
          </a:endParaRPr>
        </a:p>
      </dsp:txBody>
      <dsp:txXfrm>
        <a:off x="2480697" y="2688246"/>
        <a:ext cx="1749222" cy="1501506"/>
      </dsp:txXfrm>
    </dsp:sp>
    <dsp:sp modelId="{43B97DAA-3651-41FA-902A-872BD5E8BBD5}">
      <dsp:nvSpPr>
        <dsp:cNvPr id="0" name=""/>
        <dsp:cNvSpPr/>
      </dsp:nvSpPr>
      <dsp:spPr>
        <a:xfrm>
          <a:off x="2576409" y="4541019"/>
          <a:ext cx="295832" cy="255100"/>
        </a:xfrm>
        <a:prstGeom prst="hexagon">
          <a:avLst>
            <a:gd name="adj" fmla="val 25000"/>
            <a:gd name="vf" fmla="val 115470"/>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6A8EFDC4-9E37-4E55-844B-91419EB5A9F7}">
      <dsp:nvSpPr>
        <dsp:cNvPr id="0" name=""/>
        <dsp:cNvSpPr/>
      </dsp:nvSpPr>
      <dsp:spPr>
        <a:xfrm>
          <a:off x="0" y="1180481"/>
          <a:ext cx="2534116" cy="2175246"/>
        </a:xfrm>
        <a:prstGeom prst="hexagon">
          <a:avLst>
            <a:gd name="adj" fmla="val 25000"/>
            <a:gd name="vf" fmla="val 115470"/>
          </a:avLst>
        </a:prstGeom>
        <a:blipFill rotWithShape="1">
          <a:blip xmlns:r="http://schemas.openxmlformats.org/officeDocument/2006/relationships" r:embed="rId1"/>
          <a:srcRect/>
          <a:stretch>
            <a:fillRect l="-27000" r="-27000"/>
          </a:stretch>
        </a:blip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A20E66F9-F311-4030-A484-92181D1800B4}">
      <dsp:nvSpPr>
        <dsp:cNvPr id="0" name=""/>
        <dsp:cNvSpPr/>
      </dsp:nvSpPr>
      <dsp:spPr>
        <a:xfrm>
          <a:off x="2068342" y="4261438"/>
          <a:ext cx="295832" cy="255100"/>
        </a:xfrm>
        <a:prstGeom prst="hexagon">
          <a:avLst>
            <a:gd name="adj" fmla="val 25000"/>
            <a:gd name="vf" fmla="val 115470"/>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004213AF-C526-4022-AE28-C3693C5F03E9}">
      <dsp:nvSpPr>
        <dsp:cNvPr id="0" name=""/>
        <dsp:cNvSpPr/>
      </dsp:nvSpPr>
      <dsp:spPr>
        <a:xfrm>
          <a:off x="6241763" y="50984"/>
          <a:ext cx="2534116" cy="2175246"/>
        </a:xfrm>
        <a:prstGeom prst="hexagon">
          <a:avLst>
            <a:gd name="adj" fmla="val 25000"/>
            <a:gd name="vf" fmla="val 115470"/>
          </a:avLst>
        </a:prstGeom>
        <a:solidFill>
          <a:schemeClr val="bg2"/>
        </a:solidFill>
        <a:ln w="63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1">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75000"/>
                  <a:lumOff val="25000"/>
                </a:schemeClr>
              </a:solidFill>
              <a:latin typeface="Sparkasse Rg" panose="020B0504050602020204" pitchFamily="34" charset="0"/>
            </a:rPr>
            <a:t>Responsibility </a:t>
          </a:r>
          <a:r>
            <a:rPr lang="en-US" sz="2000" b="0" kern="1200" dirty="0">
              <a:solidFill>
                <a:schemeClr val="tx1">
                  <a:lumMod val="75000"/>
                  <a:lumOff val="25000"/>
                </a:schemeClr>
              </a:solidFill>
              <a:latin typeface="Sparkasse Rg" panose="020B0504050602020204" pitchFamily="34" charset="0"/>
            </a:rPr>
            <a:t>for citizens' financial literacy</a:t>
          </a:r>
          <a:endParaRPr lang="de-DE" sz="2000" b="0" kern="1200" dirty="0">
            <a:solidFill>
              <a:schemeClr val="tx1">
                <a:lumMod val="75000"/>
                <a:lumOff val="25000"/>
              </a:schemeClr>
            </a:solidFill>
            <a:latin typeface="Sparkasse Rg" panose="020B0504050602020204" pitchFamily="34" charset="0"/>
          </a:endParaRPr>
        </a:p>
      </dsp:txBody>
      <dsp:txXfrm>
        <a:off x="6634210" y="387854"/>
        <a:ext cx="1749222" cy="1501506"/>
      </dsp:txXfrm>
    </dsp:sp>
    <dsp:sp modelId="{73BDAF55-2A35-4269-A6BD-9C2AD9AEDCF7}">
      <dsp:nvSpPr>
        <dsp:cNvPr id="0" name=""/>
        <dsp:cNvSpPr/>
      </dsp:nvSpPr>
      <dsp:spPr>
        <a:xfrm>
          <a:off x="6382049" y="4252021"/>
          <a:ext cx="295832" cy="255100"/>
        </a:xfrm>
        <a:prstGeom prst="hexagon">
          <a:avLst>
            <a:gd name="adj" fmla="val 25000"/>
            <a:gd name="vf" fmla="val 115470"/>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C17910A2-1861-4E9B-881B-AE380F3345D6}">
      <dsp:nvSpPr>
        <dsp:cNvPr id="0" name=""/>
        <dsp:cNvSpPr/>
      </dsp:nvSpPr>
      <dsp:spPr>
        <a:xfrm>
          <a:off x="4164048" y="1207425"/>
          <a:ext cx="2534116" cy="2175246"/>
        </a:xfrm>
        <a:prstGeom prst="hexagon">
          <a:avLst>
            <a:gd name="adj" fmla="val 25000"/>
            <a:gd name="vf" fmla="val 115470"/>
          </a:avLst>
        </a:prstGeom>
        <a:blipFill rotWithShape="1">
          <a:blip xmlns:r="http://schemas.openxmlformats.org/officeDocument/2006/relationships" r:embed="rId2"/>
          <a:srcRect/>
          <a:stretch>
            <a:fillRect t="-7000" b="-7000"/>
          </a:stretch>
        </a:blip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8D44A2C6-579F-4D38-A08F-1CBA1116D9FF}">
      <dsp:nvSpPr>
        <dsp:cNvPr id="0" name=""/>
        <dsp:cNvSpPr/>
      </dsp:nvSpPr>
      <dsp:spPr>
        <a:xfrm>
          <a:off x="6864313" y="4550787"/>
          <a:ext cx="295832" cy="255100"/>
        </a:xfrm>
        <a:prstGeom prst="hexagon">
          <a:avLst>
            <a:gd name="adj" fmla="val 25000"/>
            <a:gd name="vf" fmla="val 115470"/>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5BEF7018-3615-4F09-9248-B794AE9C8359}">
      <dsp:nvSpPr>
        <dsp:cNvPr id="0" name=""/>
        <dsp:cNvSpPr/>
      </dsp:nvSpPr>
      <dsp:spPr>
        <a:xfrm>
          <a:off x="2103202" y="50990"/>
          <a:ext cx="2534116" cy="2175246"/>
        </a:xfrm>
        <a:prstGeom prst="hexagon">
          <a:avLst>
            <a:gd name="adj" fmla="val 25000"/>
            <a:gd name="vf" fmla="val 115470"/>
          </a:avLst>
        </a:prstGeom>
        <a:solidFill>
          <a:schemeClr val="bg2"/>
        </a:solidFill>
        <a:ln w="63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1">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75000"/>
                  <a:lumOff val="25000"/>
                </a:schemeClr>
              </a:solidFill>
              <a:latin typeface="Sparkasse Rg" panose="020B0504050602020204" pitchFamily="34" charset="0"/>
            </a:rPr>
            <a:t>Financial education as a </a:t>
          </a:r>
          <a:r>
            <a:rPr lang="en-US" sz="2000" b="1" kern="1200" dirty="0">
              <a:solidFill>
                <a:schemeClr val="tx1">
                  <a:lumMod val="75000"/>
                  <a:lumOff val="25000"/>
                </a:schemeClr>
              </a:solidFill>
              <a:latin typeface="Sparkasse Rg" panose="020B0504050602020204" pitchFamily="34" charset="0"/>
            </a:rPr>
            <a:t>core competence </a:t>
          </a:r>
          <a:r>
            <a:rPr lang="en-US" sz="2000" kern="1200" dirty="0">
              <a:solidFill>
                <a:schemeClr val="tx1">
                  <a:lumMod val="75000"/>
                  <a:lumOff val="25000"/>
                </a:schemeClr>
              </a:solidFill>
              <a:latin typeface="Sparkasse Rg" panose="020B0504050602020204" pitchFamily="34" charset="0"/>
            </a:rPr>
            <a:t>of the DSGV</a:t>
          </a:r>
          <a:endParaRPr lang="de-DE" sz="2000" kern="1200" dirty="0">
            <a:solidFill>
              <a:schemeClr val="tx1">
                <a:lumMod val="75000"/>
                <a:lumOff val="25000"/>
              </a:schemeClr>
            </a:solidFill>
            <a:latin typeface="Sparkasse Rg" panose="020B0504050602020204" pitchFamily="34" charset="0"/>
          </a:endParaRPr>
        </a:p>
      </dsp:txBody>
      <dsp:txXfrm>
        <a:off x="2495649" y="387860"/>
        <a:ext cx="1749222" cy="1501506"/>
      </dsp:txXfrm>
    </dsp:sp>
    <dsp:sp modelId="{46E3FBA1-D861-4515-84E2-70A738B2D7D7}">
      <dsp:nvSpPr>
        <dsp:cNvPr id="0" name=""/>
        <dsp:cNvSpPr/>
      </dsp:nvSpPr>
      <dsp:spPr>
        <a:xfrm>
          <a:off x="4221910" y="1253444"/>
          <a:ext cx="295832" cy="255100"/>
        </a:xfrm>
        <a:prstGeom prst="hexagon">
          <a:avLst>
            <a:gd name="adj" fmla="val 25000"/>
            <a:gd name="vf" fmla="val 115470"/>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C63470F4-F557-44D6-A8D9-2BEE9167B437}">
      <dsp:nvSpPr>
        <dsp:cNvPr id="0" name=""/>
        <dsp:cNvSpPr/>
      </dsp:nvSpPr>
      <dsp:spPr>
        <a:xfrm>
          <a:off x="6241154" y="2351376"/>
          <a:ext cx="2534116" cy="2175246"/>
        </a:xfrm>
        <a:prstGeom prst="hexagon">
          <a:avLst>
            <a:gd name="adj" fmla="val 25000"/>
            <a:gd name="vf" fmla="val 115470"/>
          </a:avLst>
        </a:prstGeom>
        <a:blipFill rotWithShape="1">
          <a:blip xmlns:r="http://schemas.openxmlformats.org/officeDocument/2006/relationships" r:embed="rId3"/>
          <a:srcRect/>
          <a:stretch>
            <a:fillRect l="-21000" r="-21000"/>
          </a:stretch>
        </a:blip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1D500E8A-0853-4693-9570-46E7B6B0489B}">
      <dsp:nvSpPr>
        <dsp:cNvPr id="0" name=""/>
        <dsp:cNvSpPr/>
      </dsp:nvSpPr>
      <dsp:spPr>
        <a:xfrm>
          <a:off x="4704174" y="973638"/>
          <a:ext cx="295832" cy="255100"/>
        </a:xfrm>
        <a:prstGeom prst="hexagon">
          <a:avLst>
            <a:gd name="adj" fmla="val 25000"/>
            <a:gd name="vf" fmla="val 115470"/>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91AF943A-687F-425E-8EB3-72800FCF673C}">
      <dsp:nvSpPr>
        <dsp:cNvPr id="0" name=""/>
        <dsp:cNvSpPr/>
      </dsp:nvSpPr>
      <dsp:spPr>
        <a:xfrm>
          <a:off x="8325853" y="1214911"/>
          <a:ext cx="2535687" cy="2175246"/>
        </a:xfrm>
        <a:prstGeom prst="hexagon">
          <a:avLst>
            <a:gd name="adj" fmla="val 25000"/>
            <a:gd name="vf" fmla="val 115470"/>
          </a:avLst>
        </a:prstGeom>
        <a:solidFill>
          <a:schemeClr val="bg2"/>
        </a:solidFill>
        <a:ln w="63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1">
          <a:scrgbClr r="0" g="0" b="0"/>
        </a:lnRef>
        <a:fillRef idx="3">
          <a:scrgbClr r="0" g="0" b="0"/>
        </a:fillRef>
        <a:effectRef idx="3">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lumMod val="75000"/>
                <a:lumOff val="25000"/>
              </a:schemeClr>
            </a:solidFill>
            <a:latin typeface="Sparkasse Rg" panose="020B0504050602020204" pitchFamily="34" charset="0"/>
          </a:endParaRPr>
        </a:p>
        <a:p>
          <a:pPr marL="0" lvl="0" indent="0" algn="ctr" defTabSz="889000">
            <a:lnSpc>
              <a:spcPct val="90000"/>
            </a:lnSpc>
            <a:spcBef>
              <a:spcPct val="0"/>
            </a:spcBef>
            <a:spcAft>
              <a:spcPct val="35000"/>
            </a:spcAft>
            <a:buNone/>
          </a:pPr>
          <a:r>
            <a:rPr lang="en-US" sz="2000" kern="1200" dirty="0">
              <a:solidFill>
                <a:schemeClr val="tx1">
                  <a:lumMod val="75000"/>
                  <a:lumOff val="25000"/>
                </a:schemeClr>
              </a:solidFill>
              <a:latin typeface="Sparkasse Rg" panose="020B0504050602020204" pitchFamily="34" charset="0"/>
            </a:rPr>
            <a:t>Strengthening </a:t>
          </a:r>
          <a:r>
            <a:rPr lang="en-US" sz="2000" b="1" kern="1200" dirty="0">
              <a:solidFill>
                <a:schemeClr val="tx1">
                  <a:lumMod val="75000"/>
                  <a:lumOff val="25000"/>
                </a:schemeClr>
              </a:solidFill>
              <a:latin typeface="Sparkasse Rg" panose="020B0504050602020204" pitchFamily="34" charset="0"/>
            </a:rPr>
            <a:t>financial resilience </a:t>
          </a:r>
          <a:r>
            <a:rPr lang="en-US" sz="2000" kern="1200" dirty="0">
              <a:solidFill>
                <a:schemeClr val="tx1">
                  <a:lumMod val="75000"/>
                  <a:lumOff val="25000"/>
                </a:schemeClr>
              </a:solidFill>
              <a:latin typeface="Sparkasse Rg" panose="020B0504050602020204" pitchFamily="34" charset="0"/>
            </a:rPr>
            <a:t>through education</a:t>
          </a:r>
          <a:r>
            <a:rPr lang="en-US" sz="1600" kern="1200" dirty="0">
              <a:solidFill>
                <a:schemeClr val="tx1">
                  <a:lumMod val="75000"/>
                  <a:lumOff val="25000"/>
                </a:schemeClr>
              </a:solidFill>
              <a:latin typeface="Sparkasse Rg" panose="020B0504050602020204" pitchFamily="34" charset="0"/>
            </a:rPr>
            <a:t>
</a:t>
          </a:r>
          <a:endParaRPr lang="de-DE" sz="1600" kern="1200" dirty="0">
            <a:solidFill>
              <a:schemeClr val="tx1">
                <a:lumMod val="75000"/>
                <a:lumOff val="25000"/>
              </a:schemeClr>
            </a:solidFill>
            <a:latin typeface="Sparkasse Rg" panose="020B0504050602020204" pitchFamily="34" charset="0"/>
          </a:endParaRPr>
        </a:p>
      </dsp:txBody>
      <dsp:txXfrm>
        <a:off x="8718431" y="1551685"/>
        <a:ext cx="1750531" cy="1501698"/>
      </dsp:txXfrm>
    </dsp:sp>
    <dsp:sp modelId="{817CD129-DEC0-4479-9D9F-B3272C8926B1}">
      <dsp:nvSpPr>
        <dsp:cNvPr id="0" name=""/>
        <dsp:cNvSpPr/>
      </dsp:nvSpPr>
      <dsp:spPr>
        <a:xfrm>
          <a:off x="8991950" y="2142661"/>
          <a:ext cx="295832" cy="255100"/>
        </a:xfrm>
        <a:prstGeom prst="hexagon">
          <a:avLst>
            <a:gd name="adj" fmla="val 25000"/>
            <a:gd name="vf" fmla="val 115470"/>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3A8BEC35-E740-496B-8E60-EBBA4768B849}">
      <dsp:nvSpPr>
        <dsp:cNvPr id="0" name=""/>
        <dsp:cNvSpPr/>
      </dsp:nvSpPr>
      <dsp:spPr>
        <a:xfrm>
          <a:off x="8981903" y="2293826"/>
          <a:ext cx="2534116" cy="2175246"/>
        </a:xfrm>
        <a:prstGeom prst="hexagon">
          <a:avLst>
            <a:gd name="adj" fmla="val 25000"/>
            <a:gd name="vf" fmla="val 115470"/>
          </a:avLst>
        </a:prstGeom>
        <a:no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B86B7C1B-8A8A-4E2E-9493-1434C8B79FB3}">
      <dsp:nvSpPr>
        <dsp:cNvPr id="0" name=""/>
        <dsp:cNvSpPr/>
      </dsp:nvSpPr>
      <dsp:spPr>
        <a:xfrm>
          <a:off x="9493191" y="2429772"/>
          <a:ext cx="295832" cy="255100"/>
        </a:xfrm>
        <a:prstGeom prst="hexagon">
          <a:avLst>
            <a:gd name="adj" fmla="val 25000"/>
            <a:gd name="vf" fmla="val 115470"/>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92B5E-C5A5-4646-9D73-FBB23A824487}">
      <dsp:nvSpPr>
        <dsp:cNvPr id="0" name=""/>
        <dsp:cNvSpPr/>
      </dsp:nvSpPr>
      <dsp:spPr>
        <a:xfrm>
          <a:off x="2940" y="0"/>
          <a:ext cx="3007825" cy="5246465"/>
        </a:xfrm>
        <a:prstGeom prst="roundRect">
          <a:avLst>
            <a:gd name="adj" fmla="val 10000"/>
          </a:avLst>
        </a:prstGeom>
        <a:solidFill>
          <a:srgbClr val="EE000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b="1" kern="1200" noProof="0" dirty="0">
              <a:solidFill>
                <a:schemeClr val="bg1"/>
              </a:solidFill>
              <a:latin typeface="Sparkasse Rg" panose="020B0504050602020204" pitchFamily="34" charset="0"/>
            </a:rPr>
            <a:t>  </a:t>
          </a:r>
          <a:r>
            <a:rPr lang="en-AU" sz="2800" b="1" kern="1200" noProof="0" dirty="0">
              <a:solidFill>
                <a:schemeClr val="bg1"/>
              </a:solidFill>
              <a:latin typeface="Sparkasse Rg" panose="020B0504050602020204" pitchFamily="34" charset="0"/>
            </a:rPr>
            <a:t>annually:</a:t>
          </a:r>
        </a:p>
      </dsp:txBody>
      <dsp:txXfrm>
        <a:off x="2940" y="0"/>
        <a:ext cx="3007825" cy="1573939"/>
      </dsp:txXfrm>
    </dsp:sp>
    <dsp:sp modelId="{060A8A16-6DDD-4FFE-88A4-D6D826979C7B}">
      <dsp:nvSpPr>
        <dsp:cNvPr id="0" name=""/>
        <dsp:cNvSpPr/>
      </dsp:nvSpPr>
      <dsp:spPr>
        <a:xfrm>
          <a:off x="184442" y="1392794"/>
          <a:ext cx="2646886" cy="66709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AU" sz="2800" b="1" kern="1200" noProof="0" dirty="0">
              <a:solidFill>
                <a:schemeClr val="tx1">
                  <a:lumMod val="75000"/>
                  <a:lumOff val="25000"/>
                </a:schemeClr>
              </a:solidFill>
              <a:latin typeface="Sparkasse Rg" panose="020B0504050602020204" pitchFamily="34" charset="0"/>
            </a:rPr>
            <a:t>350,000</a:t>
          </a:r>
          <a:r>
            <a:rPr lang="en-AU" sz="1800" b="1" kern="1200" noProof="0" dirty="0">
              <a:solidFill>
                <a:schemeClr val="tx1">
                  <a:lumMod val="75000"/>
                  <a:lumOff val="25000"/>
                </a:schemeClr>
              </a:solidFill>
              <a:latin typeface="Sparkasse Rg" panose="020B0504050602020204" pitchFamily="34" charset="0"/>
            </a:rPr>
            <a:t> </a:t>
          </a:r>
          <a:br>
            <a:rPr lang="en-AU" sz="1800" b="1" kern="1200" noProof="0" dirty="0">
              <a:solidFill>
                <a:schemeClr val="tx1">
                  <a:lumMod val="75000"/>
                  <a:lumOff val="25000"/>
                </a:schemeClr>
              </a:solidFill>
              <a:latin typeface="Sparkasse Rg" panose="020B0504050602020204" pitchFamily="34" charset="0"/>
            </a:rPr>
          </a:br>
          <a:r>
            <a:rPr lang="en-AU" sz="1600" b="1" i="0" kern="1200" noProof="0" dirty="0">
              <a:solidFill>
                <a:schemeClr val="tx1">
                  <a:lumMod val="75000"/>
                  <a:lumOff val="25000"/>
                </a:schemeClr>
              </a:solidFill>
              <a:latin typeface="Sparkasse Rg" panose="020B0504050602020204" pitchFamily="34" charset="0"/>
            </a:rPr>
            <a:t>budget planner users  </a:t>
          </a:r>
        </a:p>
      </dsp:txBody>
      <dsp:txXfrm>
        <a:off x="203980" y="1412332"/>
        <a:ext cx="2607810" cy="628016"/>
      </dsp:txXfrm>
    </dsp:sp>
    <dsp:sp modelId="{4226EF35-C8E0-41EA-8ACA-AD3B6A0054A1}">
      <dsp:nvSpPr>
        <dsp:cNvPr id="0" name=""/>
        <dsp:cNvSpPr/>
      </dsp:nvSpPr>
      <dsp:spPr>
        <a:xfrm>
          <a:off x="182517" y="2114564"/>
          <a:ext cx="2646886" cy="66491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AU" sz="2800" b="1" kern="1200" noProof="0" dirty="0">
              <a:solidFill>
                <a:schemeClr val="tx1">
                  <a:lumMod val="75000"/>
                  <a:lumOff val="25000"/>
                </a:schemeClr>
              </a:solidFill>
              <a:latin typeface="Sparkasse Rg" panose="020B0504050602020204" pitchFamily="34" charset="0"/>
            </a:rPr>
            <a:t>1,200</a:t>
          </a:r>
          <a:r>
            <a:rPr lang="en-AU" sz="2200" b="1" kern="1200" noProof="0" dirty="0">
              <a:solidFill>
                <a:schemeClr val="tx1">
                  <a:lumMod val="75000"/>
                  <a:lumOff val="25000"/>
                </a:schemeClr>
              </a:solidFill>
              <a:latin typeface="Sparkasse Rg" panose="020B0504050602020204" pitchFamily="34" charset="0"/>
            </a:rPr>
            <a:t> </a:t>
          </a:r>
          <a:br>
            <a:rPr lang="en-AU" sz="2200" b="1" kern="1200" noProof="0" dirty="0">
              <a:solidFill>
                <a:schemeClr val="tx1">
                  <a:lumMod val="75000"/>
                  <a:lumOff val="25000"/>
                </a:schemeClr>
              </a:solidFill>
              <a:latin typeface="Sparkasse Rg" panose="020B0504050602020204" pitchFamily="34" charset="0"/>
            </a:rPr>
          </a:br>
          <a:r>
            <a:rPr lang="en-AU" sz="2200" b="1" kern="1200" noProof="0" dirty="0">
              <a:solidFill>
                <a:schemeClr val="tx1">
                  <a:lumMod val="75000"/>
                  <a:lumOff val="25000"/>
                </a:schemeClr>
              </a:solidFill>
              <a:latin typeface="Sparkasse Rg" panose="020B0504050602020204" pitchFamily="34" charset="0"/>
            </a:rPr>
            <a:t>l</a:t>
          </a:r>
          <a:r>
            <a:rPr lang="en-AU" sz="1800" b="1" kern="1200" noProof="0" dirty="0">
              <a:solidFill>
                <a:prstClr val="black">
                  <a:lumMod val="75000"/>
                  <a:lumOff val="25000"/>
                </a:prstClr>
              </a:solidFill>
              <a:latin typeface="Sparkasse Rg" panose="020B0504050602020204" pitchFamily="34" charset="0"/>
              <a:ea typeface="+mn-ea"/>
              <a:cs typeface="+mn-cs"/>
            </a:rPr>
            <a:t>ectures / workshops</a:t>
          </a:r>
          <a:r>
            <a:rPr lang="en-AU" sz="1800" b="1" kern="1200" noProof="0" dirty="0">
              <a:solidFill>
                <a:schemeClr val="tx1">
                  <a:lumMod val="75000"/>
                  <a:lumOff val="25000"/>
                </a:schemeClr>
              </a:solidFill>
              <a:latin typeface="Sparkasse Rg" panose="020B0504050602020204" pitchFamily="34" charset="0"/>
            </a:rPr>
            <a:t> </a:t>
          </a:r>
        </a:p>
      </dsp:txBody>
      <dsp:txXfrm>
        <a:off x="201992" y="2134039"/>
        <a:ext cx="2607936" cy="625962"/>
      </dsp:txXfrm>
    </dsp:sp>
    <dsp:sp modelId="{752B6B79-3DCB-4E05-84B7-857B36FF98A1}">
      <dsp:nvSpPr>
        <dsp:cNvPr id="0" name=""/>
        <dsp:cNvSpPr/>
      </dsp:nvSpPr>
      <dsp:spPr>
        <a:xfrm>
          <a:off x="180904" y="2840742"/>
          <a:ext cx="2646886" cy="663827"/>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AU" sz="2800" b="1" kern="1200" noProof="0" dirty="0">
              <a:solidFill>
                <a:schemeClr val="tx1">
                  <a:lumMod val="75000"/>
                  <a:lumOff val="25000"/>
                </a:schemeClr>
              </a:solidFill>
              <a:latin typeface="Sparkasse Rg" panose="020B0504050602020204" pitchFamily="34" charset="0"/>
            </a:rPr>
            <a:t>1 million </a:t>
          </a:r>
          <a:br>
            <a:rPr lang="en-AU" sz="2800" b="1" kern="1200" noProof="0" dirty="0">
              <a:solidFill>
                <a:schemeClr val="tx1">
                  <a:lumMod val="75000"/>
                  <a:lumOff val="25000"/>
                </a:schemeClr>
              </a:solidFill>
              <a:latin typeface="Sparkasse Rg" panose="020B0504050602020204" pitchFamily="34" charset="0"/>
            </a:rPr>
          </a:br>
          <a:r>
            <a:rPr lang="en-AU" sz="1800" b="1" kern="1200" noProof="0" dirty="0">
              <a:solidFill>
                <a:schemeClr val="tx1">
                  <a:lumMod val="75000"/>
                  <a:lumOff val="25000"/>
                </a:schemeClr>
              </a:solidFill>
              <a:latin typeface="Sparkasse Rg" panose="020B0504050602020204" pitchFamily="34" charset="0"/>
            </a:rPr>
            <a:t>users  </a:t>
          </a:r>
        </a:p>
      </dsp:txBody>
      <dsp:txXfrm>
        <a:off x="200347" y="2860185"/>
        <a:ext cx="2608000" cy="624941"/>
      </dsp:txXfrm>
    </dsp:sp>
    <dsp:sp modelId="{9B89DC8D-3330-418C-A57E-8C12E2371C5F}">
      <dsp:nvSpPr>
        <dsp:cNvPr id="0" name=""/>
        <dsp:cNvSpPr/>
      </dsp:nvSpPr>
      <dsp:spPr>
        <a:xfrm>
          <a:off x="184442" y="3566304"/>
          <a:ext cx="2646886" cy="6659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AU" sz="2800" b="1" kern="1200" noProof="0" dirty="0">
              <a:solidFill>
                <a:schemeClr val="tx1">
                  <a:lumMod val="75000"/>
                  <a:lumOff val="25000"/>
                </a:schemeClr>
              </a:solidFill>
              <a:latin typeface="Sparkasse Rg" panose="020B0504050602020204" pitchFamily="34" charset="0"/>
            </a:rPr>
            <a:t>60</a:t>
          </a:r>
          <a:br>
            <a:rPr lang="en-AU" sz="2800" b="1" kern="1200" noProof="0" dirty="0">
              <a:solidFill>
                <a:schemeClr val="tx1">
                  <a:lumMod val="75000"/>
                  <a:lumOff val="25000"/>
                </a:schemeClr>
              </a:solidFill>
              <a:latin typeface="Sparkasse Rg" panose="020B0504050602020204" pitchFamily="34" charset="0"/>
            </a:rPr>
          </a:br>
          <a:r>
            <a:rPr lang="en-AU" sz="1800" b="1" kern="1200" noProof="0" dirty="0">
              <a:solidFill>
                <a:schemeClr val="tx1">
                  <a:lumMod val="75000"/>
                  <a:lumOff val="25000"/>
                </a:schemeClr>
              </a:solidFill>
              <a:latin typeface="Sparkasse Rg" panose="020B0504050602020204" pitchFamily="34" charset="0"/>
            </a:rPr>
            <a:t>qualified speakers</a:t>
          </a:r>
          <a:endParaRPr lang="en-AU" sz="2800" b="1" kern="1200" noProof="0" dirty="0">
            <a:solidFill>
              <a:schemeClr val="tx1">
                <a:lumMod val="75000"/>
                <a:lumOff val="25000"/>
              </a:schemeClr>
            </a:solidFill>
            <a:latin typeface="Sparkasse Rg" panose="020B0504050602020204" pitchFamily="34" charset="0"/>
          </a:endParaRPr>
        </a:p>
      </dsp:txBody>
      <dsp:txXfrm>
        <a:off x="203948" y="3585810"/>
        <a:ext cx="2607874" cy="626987"/>
      </dsp:txXfrm>
    </dsp:sp>
    <dsp:sp modelId="{988BDACF-5E99-4062-9467-6477D2D3A63C}">
      <dsp:nvSpPr>
        <dsp:cNvPr id="0" name=""/>
        <dsp:cNvSpPr/>
      </dsp:nvSpPr>
      <dsp:spPr>
        <a:xfrm>
          <a:off x="182517" y="4305660"/>
          <a:ext cx="2646886" cy="665999"/>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AU" sz="2800" b="1" kern="1200" noProof="0" dirty="0">
              <a:solidFill>
                <a:schemeClr val="tx1">
                  <a:lumMod val="75000"/>
                  <a:lumOff val="25000"/>
                </a:schemeClr>
              </a:solidFill>
              <a:latin typeface="Sparkasse Rg" panose="020B0504050602020204" pitchFamily="34" charset="0"/>
            </a:rPr>
            <a:t>700 </a:t>
          </a:r>
          <a:br>
            <a:rPr lang="en-AU" sz="2800" b="1" kern="1200" noProof="0" dirty="0">
              <a:solidFill>
                <a:schemeClr val="tx1">
                  <a:lumMod val="75000"/>
                  <a:lumOff val="25000"/>
                </a:schemeClr>
              </a:solidFill>
              <a:latin typeface="Sparkasse Rg" panose="020B0504050602020204" pitchFamily="34" charset="0"/>
            </a:rPr>
          </a:br>
          <a:r>
            <a:rPr lang="en-AU" sz="1800" b="1" kern="1200" noProof="0" dirty="0">
              <a:solidFill>
                <a:schemeClr val="tx1">
                  <a:lumMod val="75000"/>
                  <a:lumOff val="25000"/>
                </a:schemeClr>
              </a:solidFill>
              <a:latin typeface="Sparkasse Rg" panose="020B0504050602020204" pitchFamily="34" charset="0"/>
            </a:rPr>
            <a:t>educational partners</a:t>
          </a:r>
        </a:p>
      </dsp:txBody>
      <dsp:txXfrm>
        <a:off x="202023" y="4325166"/>
        <a:ext cx="2607874" cy="6269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2D9F5-5794-4F97-9DF6-AE22EB3BC747}">
      <dsp:nvSpPr>
        <dsp:cNvPr id="0" name=""/>
        <dsp:cNvSpPr/>
      </dsp:nvSpPr>
      <dsp:spPr>
        <a:xfrm>
          <a:off x="0" y="0"/>
          <a:ext cx="4367141" cy="5465086"/>
        </a:xfrm>
        <a:prstGeom prst="roundRect">
          <a:avLst>
            <a:gd name="adj" fmla="val 10000"/>
          </a:avLst>
        </a:prstGeom>
        <a:solidFill>
          <a:srgbClr val="EE000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b="1" kern="1200" noProof="0" dirty="0">
              <a:solidFill>
                <a:schemeClr val="bg1"/>
              </a:solidFill>
              <a:latin typeface="Sparkasse Rg" panose="020B0504050602020204" pitchFamily="34" charset="0"/>
            </a:rPr>
            <a:t>      </a:t>
          </a:r>
          <a:r>
            <a:rPr lang="en-AU" sz="2800" b="1" kern="1200" noProof="0" dirty="0">
              <a:solidFill>
                <a:schemeClr val="bg1"/>
              </a:solidFill>
              <a:latin typeface="Sparkasse Rg" panose="020B0504050602020204" pitchFamily="34" charset="0"/>
            </a:rPr>
            <a:t>annually: </a:t>
          </a:r>
        </a:p>
      </dsp:txBody>
      <dsp:txXfrm>
        <a:off x="0" y="0"/>
        <a:ext cx="4367141" cy="1639525"/>
      </dsp:txXfrm>
    </dsp:sp>
    <dsp:sp modelId="{8B68181B-81B5-4336-99EA-6596C5A6C89C}">
      <dsp:nvSpPr>
        <dsp:cNvPr id="0" name=""/>
        <dsp:cNvSpPr/>
      </dsp:nvSpPr>
      <dsp:spPr>
        <a:xfrm>
          <a:off x="434582" y="1639659"/>
          <a:ext cx="3493712" cy="79614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AU" sz="2800" b="1" kern="1200" noProof="0" dirty="0">
              <a:solidFill>
                <a:schemeClr val="tx1">
                  <a:lumMod val="75000"/>
                  <a:lumOff val="25000"/>
                </a:schemeClr>
              </a:solidFill>
              <a:latin typeface="Sparkasse Rg" panose="020B0504050602020204" pitchFamily="34" charset="0"/>
            </a:rPr>
            <a:t>200</a:t>
          </a:r>
          <a:r>
            <a:rPr lang="en-AU" sz="2200" b="1" kern="1200" noProof="0" dirty="0">
              <a:solidFill>
                <a:schemeClr val="tx1">
                  <a:lumMod val="75000"/>
                  <a:lumOff val="25000"/>
                </a:schemeClr>
              </a:solidFill>
              <a:latin typeface="Sparkasse Rg" panose="020B0504050602020204" pitchFamily="34" charset="0"/>
            </a:rPr>
            <a:t> </a:t>
          </a:r>
          <a:br>
            <a:rPr lang="en-AU" sz="2200" b="1" kern="1200" noProof="0" dirty="0">
              <a:solidFill>
                <a:schemeClr val="tx1">
                  <a:lumMod val="75000"/>
                  <a:lumOff val="25000"/>
                </a:schemeClr>
              </a:solidFill>
              <a:latin typeface="Sparkasse Rg" panose="020B0504050602020204" pitchFamily="34" charset="0"/>
            </a:rPr>
          </a:br>
          <a:r>
            <a:rPr lang="en-AU" sz="1800" b="1" kern="1200" noProof="0" dirty="0">
              <a:solidFill>
                <a:schemeClr val="tx1">
                  <a:lumMod val="75000"/>
                  <a:lumOff val="25000"/>
                </a:schemeClr>
              </a:solidFill>
              <a:latin typeface="Sparkasse Rg" panose="020B0504050602020204" pitchFamily="34" charset="0"/>
            </a:rPr>
            <a:t>teaching materials</a:t>
          </a:r>
        </a:p>
      </dsp:txBody>
      <dsp:txXfrm>
        <a:off x="457900" y="1662977"/>
        <a:ext cx="3447076" cy="749510"/>
      </dsp:txXfrm>
    </dsp:sp>
    <dsp:sp modelId="{5F2C59D2-86D9-41A5-9388-50E8DA636D9D}">
      <dsp:nvSpPr>
        <dsp:cNvPr id="0" name=""/>
        <dsp:cNvSpPr/>
      </dsp:nvSpPr>
      <dsp:spPr>
        <a:xfrm>
          <a:off x="434582" y="2558290"/>
          <a:ext cx="3493712" cy="79614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AU" sz="2800" b="1" kern="1200" noProof="0" dirty="0">
              <a:solidFill>
                <a:schemeClr val="tx1">
                  <a:lumMod val="75000"/>
                  <a:lumOff val="25000"/>
                </a:schemeClr>
              </a:solidFill>
              <a:latin typeface="Sparkasse Rg" panose="020B0504050602020204" pitchFamily="34" charset="0"/>
            </a:rPr>
            <a:t>71,000</a:t>
          </a:r>
          <a:r>
            <a:rPr lang="en-AU" sz="2200" b="1" kern="1200" noProof="0" dirty="0">
              <a:solidFill>
                <a:schemeClr val="tx1">
                  <a:lumMod val="75000"/>
                  <a:lumOff val="25000"/>
                </a:schemeClr>
              </a:solidFill>
              <a:latin typeface="Sparkasse Rg" panose="020B0504050602020204" pitchFamily="34" charset="0"/>
            </a:rPr>
            <a:t> </a:t>
          </a:r>
          <a:br>
            <a:rPr lang="en-AU" sz="2200" b="1" kern="1200" noProof="0" dirty="0">
              <a:solidFill>
                <a:schemeClr val="tx1">
                  <a:lumMod val="75000"/>
                  <a:lumOff val="25000"/>
                </a:schemeClr>
              </a:solidFill>
              <a:latin typeface="Sparkasse Rg" panose="020B0504050602020204" pitchFamily="34" charset="0"/>
            </a:rPr>
          </a:br>
          <a:r>
            <a:rPr lang="en-AU" sz="1800" b="1" kern="1200" noProof="0" dirty="0">
              <a:solidFill>
                <a:schemeClr val="tx1">
                  <a:lumMod val="75000"/>
                  <a:lumOff val="25000"/>
                </a:schemeClr>
              </a:solidFill>
              <a:latin typeface="Sparkasse Rg" panose="020B0504050602020204" pitchFamily="34" charset="0"/>
            </a:rPr>
            <a:t>retrievals of educational media</a:t>
          </a:r>
        </a:p>
      </dsp:txBody>
      <dsp:txXfrm>
        <a:off x="457900" y="2581608"/>
        <a:ext cx="3447076" cy="749510"/>
      </dsp:txXfrm>
    </dsp:sp>
    <dsp:sp modelId="{7B5814F6-2863-497B-805B-FBA348A8A60A}">
      <dsp:nvSpPr>
        <dsp:cNvPr id="0" name=""/>
        <dsp:cNvSpPr/>
      </dsp:nvSpPr>
      <dsp:spPr>
        <a:xfrm>
          <a:off x="434582" y="3476920"/>
          <a:ext cx="3493712" cy="79614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AU" sz="2800" b="1" kern="1200" noProof="0" dirty="0">
              <a:solidFill>
                <a:schemeClr val="tx1">
                  <a:lumMod val="75000"/>
                  <a:lumOff val="25000"/>
                </a:schemeClr>
              </a:solidFill>
              <a:latin typeface="Sparkasse Rg" panose="020B0504050602020204" pitchFamily="34" charset="0"/>
            </a:rPr>
            <a:t>1.2 million</a:t>
          </a:r>
          <a:br>
            <a:rPr lang="en-AU" sz="2200" b="1" kern="1200" noProof="0" dirty="0">
              <a:solidFill>
                <a:schemeClr val="tx1">
                  <a:lumMod val="75000"/>
                  <a:lumOff val="25000"/>
                </a:schemeClr>
              </a:solidFill>
              <a:latin typeface="Sparkasse Rg" panose="020B0504050602020204" pitchFamily="34" charset="0"/>
            </a:rPr>
          </a:br>
          <a:r>
            <a:rPr lang="en-AU" sz="1800" b="1" kern="1200" noProof="0" dirty="0">
              <a:solidFill>
                <a:schemeClr val="tx1">
                  <a:lumMod val="75000"/>
                  <a:lumOff val="25000"/>
                </a:schemeClr>
              </a:solidFill>
              <a:latin typeface="Sparkasse Rg" panose="020B0504050602020204" pitchFamily="34" charset="0"/>
            </a:rPr>
            <a:t>reached pupils</a:t>
          </a:r>
        </a:p>
      </dsp:txBody>
      <dsp:txXfrm>
        <a:off x="457900" y="3500238"/>
        <a:ext cx="3447076" cy="749510"/>
      </dsp:txXfrm>
    </dsp:sp>
    <dsp:sp modelId="{C5DE7C49-E0CF-4028-9567-D5BA03128AEC}">
      <dsp:nvSpPr>
        <dsp:cNvPr id="0" name=""/>
        <dsp:cNvSpPr/>
      </dsp:nvSpPr>
      <dsp:spPr>
        <a:xfrm>
          <a:off x="434582" y="4395551"/>
          <a:ext cx="3493712" cy="79614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AU" sz="2800" b="1" kern="1200" noProof="0" dirty="0">
              <a:solidFill>
                <a:schemeClr val="tx1">
                  <a:lumMod val="75000"/>
                  <a:lumOff val="25000"/>
                </a:schemeClr>
              </a:solidFill>
              <a:latin typeface="Sparkasse Rg" panose="020B0504050602020204" pitchFamily="34" charset="0"/>
            </a:rPr>
            <a:t>50,000 </a:t>
          </a:r>
          <a:br>
            <a:rPr lang="en-AU" sz="2800" b="1" kern="1200" noProof="0" dirty="0">
              <a:solidFill>
                <a:schemeClr val="tx1">
                  <a:lumMod val="75000"/>
                  <a:lumOff val="25000"/>
                </a:schemeClr>
              </a:solidFill>
              <a:latin typeface="Sparkasse Rg" panose="020B0504050602020204" pitchFamily="34" charset="0"/>
            </a:rPr>
          </a:br>
          <a:r>
            <a:rPr lang="en-AU" sz="1800" b="1" kern="1200" noProof="0" dirty="0">
              <a:solidFill>
                <a:schemeClr val="tx1">
                  <a:lumMod val="75000"/>
                  <a:lumOff val="25000"/>
                </a:schemeClr>
              </a:solidFill>
              <a:latin typeface="Sparkasse Rg" panose="020B0504050602020204" pitchFamily="34" charset="0"/>
            </a:rPr>
            <a:t>teachers </a:t>
          </a:r>
          <a:endParaRPr lang="en-AU" sz="2800" b="1" kern="1200" noProof="0" dirty="0">
            <a:solidFill>
              <a:schemeClr val="tx1">
                <a:lumMod val="75000"/>
                <a:lumOff val="25000"/>
              </a:schemeClr>
            </a:solidFill>
            <a:latin typeface="Sparkasse Rg" panose="020B0504050602020204" pitchFamily="34" charset="0"/>
          </a:endParaRPr>
        </a:p>
      </dsp:txBody>
      <dsp:txXfrm>
        <a:off x="457900" y="4418869"/>
        <a:ext cx="3447076" cy="749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2D9F5-5794-4F97-9DF6-AE22EB3BC747}">
      <dsp:nvSpPr>
        <dsp:cNvPr id="0" name=""/>
        <dsp:cNvSpPr/>
      </dsp:nvSpPr>
      <dsp:spPr>
        <a:xfrm>
          <a:off x="0" y="0"/>
          <a:ext cx="4112056" cy="5461492"/>
        </a:xfrm>
        <a:prstGeom prst="roundRect">
          <a:avLst>
            <a:gd name="adj" fmla="val 10000"/>
          </a:avLst>
        </a:prstGeom>
        <a:solidFill>
          <a:srgbClr val="EE000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de-DE" sz="2600" b="1" kern="1200" dirty="0">
              <a:solidFill>
                <a:schemeClr val="bg1"/>
              </a:solidFill>
              <a:latin typeface="Sparkasse Rg" panose="020B0504050602020204" pitchFamily="34" charset="0"/>
            </a:rPr>
            <a:t>      </a:t>
          </a:r>
          <a:r>
            <a:rPr lang="de-DE" sz="2800" b="1" kern="1200" dirty="0">
              <a:solidFill>
                <a:schemeClr val="bg1"/>
              </a:solidFill>
              <a:latin typeface="Sparkasse Rg" panose="020B0504050602020204" pitchFamily="34" charset="0"/>
            </a:rPr>
            <a:t>2024:</a:t>
          </a:r>
          <a:r>
            <a:rPr lang="de-DE" sz="2400" b="1" kern="1200" dirty="0">
              <a:solidFill>
                <a:schemeClr val="bg1"/>
              </a:solidFill>
              <a:latin typeface="Sparkasse Rg" panose="020B0504050602020204" pitchFamily="34" charset="0"/>
            </a:rPr>
            <a:t> </a:t>
          </a:r>
        </a:p>
      </dsp:txBody>
      <dsp:txXfrm>
        <a:off x="0" y="0"/>
        <a:ext cx="4112056" cy="1638447"/>
      </dsp:txXfrm>
    </dsp:sp>
    <dsp:sp modelId="{7B5814F6-2863-497B-805B-FBA348A8A60A}">
      <dsp:nvSpPr>
        <dsp:cNvPr id="0" name=""/>
        <dsp:cNvSpPr/>
      </dsp:nvSpPr>
      <dsp:spPr>
        <a:xfrm>
          <a:off x="413215" y="1638580"/>
          <a:ext cx="3289645" cy="79562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de-DE" sz="2800" b="1" kern="1200" dirty="0">
              <a:solidFill>
                <a:schemeClr val="tx1">
                  <a:lumMod val="75000"/>
                  <a:lumOff val="25000"/>
                </a:schemeClr>
              </a:solidFill>
              <a:latin typeface="Sparkasse Rg" panose="020B0504050602020204" pitchFamily="34" charset="0"/>
            </a:rPr>
            <a:t>113,000</a:t>
          </a:r>
          <a:r>
            <a:rPr lang="de-DE" sz="2200" b="1" kern="1200" dirty="0">
              <a:solidFill>
                <a:schemeClr val="tx1">
                  <a:lumMod val="75000"/>
                  <a:lumOff val="25000"/>
                </a:schemeClr>
              </a:solidFill>
              <a:latin typeface="Sparkasse Rg" panose="020B0504050602020204" pitchFamily="34" charset="0"/>
            </a:rPr>
            <a:t> </a:t>
          </a:r>
          <a:br>
            <a:rPr lang="de-DE" sz="2200" b="1" kern="1200" dirty="0">
              <a:solidFill>
                <a:schemeClr val="tx1">
                  <a:lumMod val="75000"/>
                  <a:lumOff val="25000"/>
                </a:schemeClr>
              </a:solidFill>
              <a:latin typeface="Sparkasse Rg" panose="020B0504050602020204" pitchFamily="34" charset="0"/>
            </a:rPr>
          </a:br>
          <a:r>
            <a:rPr lang="en-US" sz="1800" b="1" kern="1200" dirty="0">
              <a:solidFill>
                <a:schemeClr val="tx1">
                  <a:lumMod val="75000"/>
                  <a:lumOff val="25000"/>
                </a:schemeClr>
              </a:solidFill>
              <a:latin typeface="Sparkasse Rg" panose="020B0504050602020204" pitchFamily="34" charset="0"/>
            </a:rPr>
            <a:t>participants </a:t>
          </a:r>
          <a:endParaRPr lang="de-DE" sz="2800" b="1" kern="1200" dirty="0">
            <a:solidFill>
              <a:schemeClr val="tx1">
                <a:lumMod val="75000"/>
                <a:lumOff val="25000"/>
              </a:schemeClr>
            </a:solidFill>
            <a:latin typeface="Sparkasse Rg" panose="020B0504050602020204" pitchFamily="34" charset="0"/>
          </a:endParaRPr>
        </a:p>
      </dsp:txBody>
      <dsp:txXfrm>
        <a:off x="436518" y="1661883"/>
        <a:ext cx="3243039" cy="749017"/>
      </dsp:txXfrm>
    </dsp:sp>
    <dsp:sp modelId="{C5DE7C49-E0CF-4028-9567-D5BA03128AEC}">
      <dsp:nvSpPr>
        <dsp:cNvPr id="0" name=""/>
        <dsp:cNvSpPr/>
      </dsp:nvSpPr>
      <dsp:spPr>
        <a:xfrm>
          <a:off x="413215" y="2556607"/>
          <a:ext cx="3289645" cy="79562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AU" sz="2800" b="1" kern="1200" noProof="0" dirty="0">
              <a:solidFill>
                <a:schemeClr val="tx1">
                  <a:lumMod val="75000"/>
                  <a:lumOff val="25000"/>
                </a:schemeClr>
              </a:solidFill>
              <a:latin typeface="Sparkasse Rg" panose="020B0504050602020204" pitchFamily="34" charset="0"/>
            </a:rPr>
            <a:t>2,700</a:t>
          </a:r>
          <a:r>
            <a:rPr lang="en-AU" sz="2200" b="1" kern="1200" noProof="0" dirty="0">
              <a:solidFill>
                <a:schemeClr val="tx1">
                  <a:lumMod val="75000"/>
                  <a:lumOff val="25000"/>
                </a:schemeClr>
              </a:solidFill>
              <a:latin typeface="Sparkasse Rg" panose="020B0504050602020204" pitchFamily="34" charset="0"/>
            </a:rPr>
            <a:t> </a:t>
          </a:r>
          <a:br>
            <a:rPr lang="en-AU" sz="2200" b="1" kern="1200" noProof="0" dirty="0">
              <a:solidFill>
                <a:schemeClr val="tx1">
                  <a:lumMod val="75000"/>
                  <a:lumOff val="25000"/>
                </a:schemeClr>
              </a:solidFill>
              <a:latin typeface="Sparkasse Rg" panose="020B0504050602020204" pitchFamily="34" charset="0"/>
            </a:rPr>
          </a:br>
          <a:r>
            <a:rPr lang="en-AU" sz="1800" b="1" kern="1200" noProof="0" dirty="0">
              <a:solidFill>
                <a:schemeClr val="tx1">
                  <a:lumMod val="75000"/>
                  <a:lumOff val="25000"/>
                </a:schemeClr>
              </a:solidFill>
              <a:latin typeface="Sparkasse Rg" panose="020B0504050602020204" pitchFamily="34" charset="0"/>
            </a:rPr>
            <a:t>participating schools </a:t>
          </a:r>
          <a:endParaRPr lang="en-AU" sz="2800" b="1" kern="1200" noProof="0" dirty="0">
            <a:solidFill>
              <a:schemeClr val="tx1">
                <a:lumMod val="75000"/>
                <a:lumOff val="25000"/>
              </a:schemeClr>
            </a:solidFill>
            <a:latin typeface="Sparkasse Rg" panose="020B0504050602020204" pitchFamily="34" charset="0"/>
          </a:endParaRPr>
        </a:p>
      </dsp:txBody>
      <dsp:txXfrm>
        <a:off x="436518" y="2579910"/>
        <a:ext cx="3243039" cy="749017"/>
      </dsp:txXfrm>
    </dsp:sp>
    <dsp:sp modelId="{93545EF0-B6E2-4BDC-B4FA-E8517AF55008}">
      <dsp:nvSpPr>
        <dsp:cNvPr id="0" name=""/>
        <dsp:cNvSpPr/>
      </dsp:nvSpPr>
      <dsp:spPr>
        <a:xfrm>
          <a:off x="413215" y="3474634"/>
          <a:ext cx="3289645" cy="79562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90000"/>
            </a:lnSpc>
            <a:spcBef>
              <a:spcPct val="0"/>
            </a:spcBef>
            <a:spcAft>
              <a:spcPct val="35000"/>
            </a:spcAft>
            <a:buNone/>
          </a:pPr>
          <a:r>
            <a:rPr lang="en-AU" sz="2800" b="1" kern="1200" noProof="0" dirty="0">
              <a:solidFill>
                <a:schemeClr val="tx1">
                  <a:lumMod val="75000"/>
                  <a:lumOff val="25000"/>
                </a:schemeClr>
              </a:solidFill>
              <a:latin typeface="Sparkasse Rg" panose="020B0504050602020204" pitchFamily="34" charset="0"/>
            </a:rPr>
            <a:t>280 </a:t>
          </a:r>
          <a:br>
            <a:rPr lang="en-AU" sz="2800" b="1" kern="1200" noProof="0" dirty="0">
              <a:solidFill>
                <a:schemeClr val="tx1">
                  <a:lumMod val="75000"/>
                  <a:lumOff val="25000"/>
                </a:schemeClr>
              </a:solidFill>
              <a:latin typeface="Sparkasse Rg" panose="020B0504050602020204" pitchFamily="34" charset="0"/>
            </a:rPr>
          </a:br>
          <a:r>
            <a:rPr lang="en-AU" sz="1800" b="1" kern="1200" noProof="0" dirty="0">
              <a:solidFill>
                <a:schemeClr val="tx1">
                  <a:lumMod val="75000"/>
                  <a:lumOff val="25000"/>
                </a:schemeClr>
              </a:solidFill>
              <a:latin typeface="Sparkasse Rg" panose="020B0504050602020204" pitchFamily="34" charset="0"/>
            </a:rPr>
            <a:t>participating savings banks</a:t>
          </a:r>
        </a:p>
      </dsp:txBody>
      <dsp:txXfrm>
        <a:off x="436518" y="3497937"/>
        <a:ext cx="3243039" cy="749017"/>
      </dsp:txXfrm>
    </dsp:sp>
    <dsp:sp modelId="{089D6EC4-64CE-4B43-8FDC-9B613F07AC67}">
      <dsp:nvSpPr>
        <dsp:cNvPr id="0" name=""/>
        <dsp:cNvSpPr/>
      </dsp:nvSpPr>
      <dsp:spPr>
        <a:xfrm>
          <a:off x="423347" y="4392660"/>
          <a:ext cx="3289645" cy="79562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l" defTabSz="1244600">
            <a:lnSpc>
              <a:spcPct val="100000"/>
            </a:lnSpc>
            <a:spcBef>
              <a:spcPct val="0"/>
            </a:spcBef>
            <a:spcAft>
              <a:spcPct val="35000"/>
            </a:spcAft>
            <a:buNone/>
          </a:pPr>
          <a:r>
            <a:rPr lang="de-DE" sz="2800" b="1" kern="1200" dirty="0">
              <a:solidFill>
                <a:schemeClr val="tx1">
                  <a:lumMod val="75000"/>
                  <a:lumOff val="25000"/>
                </a:schemeClr>
              </a:solidFill>
              <a:latin typeface="Sparkasse Rg" panose="020B0504050602020204" pitchFamily="34" charset="0"/>
            </a:rPr>
            <a:t>5</a:t>
          </a:r>
          <a:r>
            <a:rPr lang="de-DE" sz="1800" b="1" kern="1200" dirty="0">
              <a:solidFill>
                <a:schemeClr val="tx1">
                  <a:lumMod val="75000"/>
                  <a:lumOff val="25000"/>
                </a:schemeClr>
              </a:solidFill>
              <a:latin typeface="Sparkasse Rg" panose="020B0504050602020204" pitchFamily="34" charset="0"/>
            </a:rPr>
            <a:t> </a:t>
          </a:r>
          <a:br>
            <a:rPr lang="de-DE" sz="1800" b="1" kern="1200" dirty="0">
              <a:solidFill>
                <a:schemeClr val="tx1">
                  <a:lumMod val="75000"/>
                  <a:lumOff val="25000"/>
                </a:schemeClr>
              </a:solidFill>
              <a:latin typeface="Sparkasse Rg" panose="020B0504050602020204" pitchFamily="34" charset="0"/>
            </a:rPr>
          </a:br>
          <a:r>
            <a:rPr lang="de-DE" sz="1800" b="1" kern="1200" dirty="0">
              <a:solidFill>
                <a:schemeClr val="tx1">
                  <a:lumMod val="75000"/>
                  <a:lumOff val="25000"/>
                </a:schemeClr>
              </a:solidFill>
              <a:latin typeface="Sparkasse Rg" panose="020B0504050602020204" pitchFamily="34" charset="0"/>
            </a:rPr>
            <a:t>countries</a:t>
          </a:r>
        </a:p>
      </dsp:txBody>
      <dsp:txXfrm>
        <a:off x="446650" y="4415963"/>
        <a:ext cx="3243039" cy="749017"/>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7A276-F15C-4B07-B30B-8182618830D0}" type="datetimeFigureOut">
              <a:rPr lang="de-DE" smtClean="0"/>
              <a:t>02.06.2025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7111D-235B-4706-96AF-C4C9BE31BCF5}" type="slidenum">
              <a:rPr lang="de-DE" smtClean="0"/>
              <a:t>‹Nr.›</a:t>
            </a:fld>
            <a:endParaRPr lang="de-DE"/>
          </a:p>
        </p:txBody>
      </p:sp>
    </p:spTree>
    <p:extLst>
      <p:ext uri="{BB962C8B-B14F-4D97-AF65-F5344CB8AC3E}">
        <p14:creationId xmlns:p14="http://schemas.microsoft.com/office/powerpoint/2010/main" val="185426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0FD7111D-235B-4706-96AF-C4C9BE31BCF5}" type="slidenum">
              <a:rPr lang="de-DE" smtClean="0"/>
              <a:t>2</a:t>
            </a:fld>
            <a:endParaRPr lang="de-DE"/>
          </a:p>
        </p:txBody>
      </p:sp>
    </p:spTree>
    <p:extLst>
      <p:ext uri="{BB962C8B-B14F-4D97-AF65-F5344CB8AC3E}">
        <p14:creationId xmlns:p14="http://schemas.microsoft.com/office/powerpoint/2010/main" val="2553010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FD7111D-235B-4706-96AF-C4C9BE31BCF5}" type="slidenum">
              <a:rPr lang="de-DE" smtClean="0"/>
              <a:t>3</a:t>
            </a:fld>
            <a:endParaRPr lang="de-DE"/>
          </a:p>
        </p:txBody>
      </p:sp>
    </p:spTree>
    <p:extLst>
      <p:ext uri="{BB962C8B-B14F-4D97-AF65-F5344CB8AC3E}">
        <p14:creationId xmlns:p14="http://schemas.microsoft.com/office/powerpoint/2010/main" val="117367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FD7111D-235B-4706-96AF-C4C9BE31BCF5}" type="slidenum">
              <a:rPr lang="de-DE" smtClean="0"/>
              <a:t>4</a:t>
            </a:fld>
            <a:endParaRPr lang="de-DE"/>
          </a:p>
        </p:txBody>
      </p:sp>
    </p:spTree>
    <p:extLst>
      <p:ext uri="{BB962C8B-B14F-4D97-AF65-F5344CB8AC3E}">
        <p14:creationId xmlns:p14="http://schemas.microsoft.com/office/powerpoint/2010/main" val="1377469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FD7111D-235B-4706-96AF-C4C9BE31BCF5}" type="slidenum">
              <a:rPr lang="de-DE" smtClean="0"/>
              <a:t>5</a:t>
            </a:fld>
            <a:endParaRPr lang="de-DE"/>
          </a:p>
        </p:txBody>
      </p:sp>
    </p:spTree>
    <p:extLst>
      <p:ext uri="{BB962C8B-B14F-4D97-AF65-F5344CB8AC3E}">
        <p14:creationId xmlns:p14="http://schemas.microsoft.com/office/powerpoint/2010/main" val="206278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FD7111D-235B-4706-96AF-C4C9BE31BCF5}" type="slidenum">
              <a:rPr lang="de-DE" smtClean="0"/>
              <a:t>6</a:t>
            </a:fld>
            <a:endParaRPr lang="de-DE"/>
          </a:p>
        </p:txBody>
      </p:sp>
    </p:spTree>
    <p:extLst>
      <p:ext uri="{BB962C8B-B14F-4D97-AF65-F5344CB8AC3E}">
        <p14:creationId xmlns:p14="http://schemas.microsoft.com/office/powerpoint/2010/main" val="3233811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1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6ED1B6-A371-D1FB-6641-D1D7FBAACEDF}"/>
              </a:ext>
            </a:extLst>
          </p:cNvPr>
          <p:cNvSpPr>
            <a:spLocks noGrp="1" noRot="1" noMove="1" noResize="1" noEditPoints="1" noAdjustHandles="1" noChangeArrowheads="1" noChangeShapeType="1"/>
          </p:cNvSpPr>
          <p:nvPr userDrawn="1"/>
        </p:nvSpPr>
        <p:spPr>
          <a:xfrm>
            <a:off x="612775" y="0"/>
            <a:ext cx="1158042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FC456E9-F73F-1273-6E5A-6EDDEE4BBAE2}"/>
              </a:ext>
            </a:extLst>
          </p:cNvPr>
          <p:cNvSpPr>
            <a:spLocks noGrp="1"/>
          </p:cNvSpPr>
          <p:nvPr>
            <p:ph type="ctrTitle" hasCustomPrompt="1"/>
          </p:nvPr>
        </p:nvSpPr>
        <p:spPr>
          <a:xfrm>
            <a:off x="1152525" y="1189428"/>
            <a:ext cx="10488613" cy="2376000"/>
          </a:xfrm>
        </p:spPr>
        <p:txBody>
          <a:bodyPr anchor="b" anchorCtr="0"/>
          <a:lstStyle>
            <a:lvl1pPr algn="ctr">
              <a:defRPr sz="4800">
                <a:solidFill>
                  <a:schemeClr val="bg1"/>
                </a:solidFill>
              </a:defRPr>
            </a:lvl1pPr>
          </a:lstStyle>
          <a:p>
            <a:r>
              <a:rPr lang="de-DE"/>
              <a:t>Titel #1 Sparkasse Head 48pt </a:t>
            </a:r>
            <a:br>
              <a:rPr lang="de-DE"/>
            </a:br>
            <a:r>
              <a:rPr lang="de-DE"/>
              <a:t>zentriert ein- bis dreizeilig</a:t>
            </a:r>
          </a:p>
        </p:txBody>
      </p:sp>
      <p:sp>
        <p:nvSpPr>
          <p:cNvPr id="3" name="Untertitel 2">
            <a:extLst>
              <a:ext uri="{FF2B5EF4-FFF2-40B4-BE49-F238E27FC236}">
                <a16:creationId xmlns:a16="http://schemas.microsoft.com/office/drawing/2014/main" id="{47C4F625-5994-40E2-A7F6-DEFBD05E874F}"/>
              </a:ext>
            </a:extLst>
          </p:cNvPr>
          <p:cNvSpPr>
            <a:spLocks noGrp="1"/>
          </p:cNvSpPr>
          <p:nvPr>
            <p:ph type="subTitle" idx="1" hasCustomPrompt="1"/>
          </p:nvPr>
        </p:nvSpPr>
        <p:spPr>
          <a:xfrm>
            <a:off x="1152525" y="3716850"/>
            <a:ext cx="10488612" cy="396000"/>
          </a:xfrm>
        </p:spPr>
        <p:txBody>
          <a:bodyPr/>
          <a:lstStyle>
            <a:lvl1pPr marL="0" indent="0" algn="ctr">
              <a:spcBef>
                <a:spcPts val="0"/>
              </a:spcBef>
              <a:buNone/>
              <a:tabLst>
                <a:tab pos="3857625" algn="l"/>
              </a:tabLst>
              <a:defRPr sz="2000">
                <a:solidFill>
                  <a:schemeClr val="bg1"/>
                </a:solidFill>
                <a:latin typeface="Sparkasse Medium" panose="020B060308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Optionale </a:t>
            </a:r>
            <a:r>
              <a:rPr lang="de-DE" err="1"/>
              <a:t>Subline</a:t>
            </a:r>
            <a:r>
              <a:rPr lang="de-DE"/>
              <a:t> Sparkasse Medium 20pt</a:t>
            </a:r>
          </a:p>
        </p:txBody>
      </p:sp>
      <p:sp>
        <p:nvSpPr>
          <p:cNvPr id="6" name="Textplatzhalter 2">
            <a:extLst>
              <a:ext uri="{FF2B5EF4-FFF2-40B4-BE49-F238E27FC236}">
                <a16:creationId xmlns:a16="http://schemas.microsoft.com/office/drawing/2014/main" id="{A7A7EE83-79EA-460F-89C1-5479B11B3B09}"/>
              </a:ext>
            </a:extLst>
          </p:cNvPr>
          <p:cNvSpPr>
            <a:spLocks noGrp="1"/>
          </p:cNvSpPr>
          <p:nvPr>
            <p:ph type="body" idx="13" hasCustomPrompt="1"/>
          </p:nvPr>
        </p:nvSpPr>
        <p:spPr>
          <a:xfrm>
            <a:off x="1152525" y="4918479"/>
            <a:ext cx="10490400" cy="180000"/>
          </a:xfrm>
        </p:spPr>
        <p:txBody>
          <a:bodyPr/>
          <a:lstStyle>
            <a:lvl1pPr marL="0" indent="0" algn="ctr">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Vorname Nachname Sparkasse Regular 12pt | Ort, Datum</a:t>
            </a:r>
          </a:p>
        </p:txBody>
      </p:sp>
      <p:sp>
        <p:nvSpPr>
          <p:cNvPr id="4" name="Rechteck 3">
            <a:extLst>
              <a:ext uri="{FF2B5EF4-FFF2-40B4-BE49-F238E27FC236}">
                <a16:creationId xmlns:a16="http://schemas.microsoft.com/office/drawing/2014/main" id="{B908447A-A357-FD7A-74E2-53CCB1D69DB2}"/>
              </a:ext>
            </a:extLst>
          </p:cNvPr>
          <p:cNvSpPr/>
          <p:nvPr userDrawn="1"/>
        </p:nvSpPr>
        <p:spPr>
          <a:xfrm>
            <a:off x="0" y="0"/>
            <a:ext cx="61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B5A85AC-1722-A12F-ED20-9FF7FB04A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540" y="162000"/>
            <a:ext cx="232930" cy="302400"/>
          </a:xfrm>
          <a:prstGeom prst="rect">
            <a:avLst/>
          </a:prstGeom>
        </p:spPr>
      </p:pic>
      <p:cxnSp>
        <p:nvCxnSpPr>
          <p:cNvPr id="7" name="Gerader Verbinder 6">
            <a:extLst>
              <a:ext uri="{FF2B5EF4-FFF2-40B4-BE49-F238E27FC236}">
                <a16:creationId xmlns:a16="http://schemas.microsoft.com/office/drawing/2014/main" id="{7228F538-1968-80DD-8787-E24CE0649BC5}"/>
              </a:ext>
            </a:extLst>
          </p:cNvPr>
          <p:cNvCxnSpPr>
            <a:cxnSpLocks noGrp="1" noRot="1" noMove="1" noResize="1" noEditPoints="1" noAdjustHandles="1" noChangeArrowheads="1" noChangeShapeType="1"/>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814949"/>
      </p:ext>
    </p:extLst>
  </p:cSld>
  <p:clrMapOvr>
    <a:masterClrMapping/>
  </p:clrMapOvr>
  <p:extLst>
    <p:ext uri="{DCECCB84-F9BA-43D5-87BE-67443E8EF086}">
      <p15:sldGuideLst xmlns:p15="http://schemas.microsoft.com/office/powerpoint/2012/main">
        <p15:guide id="1" pos="3514">
          <p15:clr>
            <a:srgbClr val="FBAE40"/>
          </p15:clr>
        </p15:guide>
        <p15:guide id="2" pos="3686">
          <p15:clr>
            <a:srgbClr val="FBAE40"/>
          </p15:clr>
        </p15:guide>
        <p15:guide id="3" orient="horz" pos="3640">
          <p15:clr>
            <a:srgbClr val="FBAE40"/>
          </p15:clr>
        </p15:guide>
        <p15:guide id="4" orient="horz" pos="378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trenner-Folie #5">
    <p:spTree>
      <p:nvGrpSpPr>
        <p:cNvPr id="1" name=""/>
        <p:cNvGrpSpPr/>
        <p:nvPr/>
      </p:nvGrpSpPr>
      <p:grpSpPr>
        <a:xfrm>
          <a:off x="0" y="0"/>
          <a:ext cx="0" cy="0"/>
          <a:chOff x="0" y="0"/>
          <a:chExt cx="0" cy="0"/>
        </a:xfrm>
      </p:grpSpPr>
      <p:sp>
        <p:nvSpPr>
          <p:cNvPr id="10" name="Bildplatzhalter 4">
            <a:extLst>
              <a:ext uri="{FF2B5EF4-FFF2-40B4-BE49-F238E27FC236}">
                <a16:creationId xmlns:a16="http://schemas.microsoft.com/office/drawing/2014/main" id="{F33785CD-D20E-FB23-4874-64E658A300D3}"/>
              </a:ext>
            </a:extLst>
          </p:cNvPr>
          <p:cNvSpPr>
            <a:spLocks noGrp="1"/>
          </p:cNvSpPr>
          <p:nvPr>
            <p:ph type="pic" sz="quarter" idx="13" hasCustomPrompt="1"/>
          </p:nvPr>
        </p:nvSpPr>
        <p:spPr>
          <a:xfrm>
            <a:off x="619200" y="0"/>
            <a:ext cx="11572800" cy="6858000"/>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 </a:t>
            </a:r>
            <a:r>
              <a:rPr lang="de-DE"/>
              <a:t>und stellen sie es über Anordnen &gt; In den Hintergrund</a:t>
            </a:r>
            <a:r>
              <a:rPr lang="de-DE" noProof="0"/>
              <a:t>.</a:t>
            </a:r>
            <a:br>
              <a:rPr lang="de-DE" noProof="0"/>
            </a:br>
            <a:r>
              <a:rPr lang="de-DE" noProof="0"/>
              <a:t>Oder mit Klick auf den Platzhalter und der rechten Maustaste den Befehl „Bild einfügen“ auswählen. </a:t>
            </a:r>
            <a:br>
              <a:rPr lang="de-DE" noProof="0"/>
            </a:br>
            <a:r>
              <a:rPr lang="de-DE" noProof="0"/>
              <a:t>Oder ein Bild aus der Zwischenablage in den angeklickten Platzhalter einfügen. Format </a:t>
            </a:r>
            <a:r>
              <a:rPr lang="de-DE"/>
              <a:t>32,15 x 19,05 cm.</a:t>
            </a:r>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3129280"/>
            <a:ext cx="10488614" cy="1339722"/>
          </a:xfrm>
        </p:spPr>
        <p:txBody>
          <a:bodyPr anchor="t" anchorCtr="0"/>
          <a:lstStyle>
            <a:lvl1pPr algn="ctr">
              <a:defRPr sz="4800">
                <a:solidFill>
                  <a:schemeClr val="bg1"/>
                </a:solidFill>
              </a:defRPr>
            </a:lvl1pPr>
          </a:lstStyle>
          <a:p>
            <a:r>
              <a:rPr lang="de-DE" err="1"/>
              <a:t>Kapiteltrenner</a:t>
            </a:r>
            <a:r>
              <a:rPr lang="de-DE"/>
              <a:t> #5 </a:t>
            </a:r>
            <a:br>
              <a:rPr lang="de-DE"/>
            </a:br>
            <a:r>
              <a:rPr lang="de-DE"/>
              <a:t>Sparkasse Head 48pt</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2326640"/>
            <a:ext cx="10490400" cy="639237"/>
          </a:xfrm>
        </p:spPr>
        <p:txBody>
          <a:bodyPr/>
          <a:lstStyle>
            <a:lvl1pPr marL="0" indent="0" algn="ctr">
              <a:lnSpc>
                <a:spcPct val="100000"/>
              </a:lnSpc>
              <a:spcBef>
                <a:spcPts val="0"/>
              </a:spcBef>
              <a:buNone/>
              <a:defRPr sz="40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1.1.1.</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Tree>
    <p:extLst>
      <p:ext uri="{BB962C8B-B14F-4D97-AF65-F5344CB8AC3E}">
        <p14:creationId xmlns:p14="http://schemas.microsoft.com/office/powerpoint/2010/main" val="39034860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rafik-Übersich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dirty="0"/>
              <a:t>Headline Sparkasse Head 28pt Tabelle #2</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0" y="1260475"/>
            <a:ext cx="10490399" cy="5038725"/>
          </a:xfrm>
        </p:spPr>
        <p:txBody>
          <a:bodyPr/>
          <a:lstStyle>
            <a:lvl1pPr>
              <a:defRPr/>
            </a:lvl1pPr>
          </a:lstStyle>
          <a:p>
            <a:pPr lvl="0"/>
            <a:r>
              <a:rPr lang="de-DE" dirty="0"/>
              <a:t>Tabelle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dirty="0"/>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317"/>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4" name="Fußzeilenplatzhalter 3">
            <a:extLst>
              <a:ext uri="{FF2B5EF4-FFF2-40B4-BE49-F238E27FC236}">
                <a16:creationId xmlns:a16="http://schemas.microsoft.com/office/drawing/2014/main" id="{03D12EE8-0443-68C3-2AD9-3FD7DB97AE22}"/>
              </a:ext>
            </a:extLst>
          </p:cNvPr>
          <p:cNvSpPr>
            <a:spLocks noGrp="1"/>
          </p:cNvSpPr>
          <p:nvPr>
            <p:ph type="ftr" sz="quarter" idx="14"/>
          </p:nvPr>
        </p:nvSpPr>
        <p:spPr/>
        <p:txBody>
          <a:bodyPr/>
          <a:lstStyle/>
          <a:p>
            <a:r>
              <a:rPr lang="en-US"/>
              <a:t>Karolin Schriever, Member of the Executive Board </a:t>
            </a:r>
            <a:endParaRPr lang="de-DE" dirty="0"/>
          </a:p>
        </p:txBody>
      </p:sp>
    </p:spTree>
    <p:extLst>
      <p:ext uri="{BB962C8B-B14F-4D97-AF65-F5344CB8AC3E}">
        <p14:creationId xmlns:p14="http://schemas.microsoft.com/office/powerpoint/2010/main" val="35241905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chlussfolie #1">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C9472F0-A680-F551-2CE0-55510A127A22}"/>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 name="Textplatzhalter 2">
            <a:extLst>
              <a:ext uri="{FF2B5EF4-FFF2-40B4-BE49-F238E27FC236}">
                <a16:creationId xmlns:a16="http://schemas.microsoft.com/office/drawing/2014/main" id="{7FE0082D-19D5-8BF0-D404-DB6543B574A1}"/>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7" name="Textplatzhalter 2">
            <a:extLst>
              <a:ext uri="{FF2B5EF4-FFF2-40B4-BE49-F238E27FC236}">
                <a16:creationId xmlns:a16="http://schemas.microsoft.com/office/drawing/2014/main" id="{21463CB0-70E4-1CC6-2852-FA585A6618C7}"/>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1153318" y="484127"/>
            <a:ext cx="10488614" cy="468000"/>
          </a:xfrm>
        </p:spPr>
        <p:txBody>
          <a:bodyPr/>
          <a:lstStyle>
            <a:lvl1pPr>
              <a:defRPr/>
            </a:lvl1pPr>
          </a:lstStyle>
          <a:p>
            <a:r>
              <a:rPr lang="de-DE" dirty="0"/>
              <a:t>Headline Sparkasse Head 28pt ein- bis max. zweizeilig </a:t>
            </a:r>
          </a:p>
        </p:txBody>
      </p:sp>
      <p:sp>
        <p:nvSpPr>
          <p:cNvPr id="36" name="Bildplatzhalter 35">
            <a:extLst>
              <a:ext uri="{FF2B5EF4-FFF2-40B4-BE49-F238E27FC236}">
                <a16:creationId xmlns:a16="http://schemas.microsoft.com/office/drawing/2014/main" id="{817E9866-9929-F640-5DA4-DD8B3CF14969}"/>
              </a:ext>
            </a:extLst>
          </p:cNvPr>
          <p:cNvSpPr>
            <a:spLocks noGrp="1"/>
          </p:cNvSpPr>
          <p:nvPr>
            <p:ph type="pic" sz="quarter" idx="18" hasCustomPrompt="1"/>
          </p:nvPr>
        </p:nvSpPr>
        <p:spPr>
          <a:xfrm>
            <a:off x="1151999" y="1621464"/>
            <a:ext cx="3375483" cy="1890000"/>
          </a:xfrm>
          <a:noFill/>
        </p:spPr>
        <p:txBody>
          <a:bodyPr lIns="36000" tIns="36000"/>
          <a:lstStyle>
            <a:lvl1pPr>
              <a:lnSpc>
                <a:spcPct val="100000"/>
              </a:lnSpc>
              <a:spcBef>
                <a:spcPts val="0"/>
              </a:spcBef>
              <a:defRPr sz="900"/>
            </a:lvl1pPr>
          </a:lstStyle>
          <a:p>
            <a:r>
              <a:rPr lang="de-DE" dirty="0"/>
              <a:t>Bitte fügen Sie ein Bild über Klick auf das Symbol im Platzhalter ein.</a:t>
            </a:r>
            <a:br>
              <a:rPr lang="de-DE" dirty="0"/>
            </a:br>
            <a:r>
              <a:rPr lang="de-DE" dirty="0"/>
              <a:t>Oder mit Klick auf den Platzhalter und der rechten Maustaste </a:t>
            </a:r>
            <a:br>
              <a:rPr lang="de-DE" dirty="0"/>
            </a:br>
            <a:r>
              <a:rPr lang="de-DE" dirty="0"/>
              <a:t>den Befehl „Bild einfügen“ auswählen. Oder ein Bild aus der Zwischenablage in den angeklickten Platzhalter einfügen. Format 9,35 x 5,25 cm.</a:t>
            </a:r>
          </a:p>
        </p:txBody>
      </p:sp>
      <p:sp>
        <p:nvSpPr>
          <p:cNvPr id="38" name="Inhaltsplatzhalter 2">
            <a:extLst>
              <a:ext uri="{FF2B5EF4-FFF2-40B4-BE49-F238E27FC236}">
                <a16:creationId xmlns:a16="http://schemas.microsoft.com/office/drawing/2014/main" id="{879E688B-AD51-34BE-008F-2C5E84AA2757}"/>
              </a:ext>
            </a:extLst>
          </p:cNvPr>
          <p:cNvSpPr>
            <a:spLocks noGrp="1"/>
          </p:cNvSpPr>
          <p:nvPr>
            <p:ph idx="19" hasCustomPrompt="1"/>
          </p:nvPr>
        </p:nvSpPr>
        <p:spPr>
          <a:xfrm>
            <a:off x="1152525" y="3801521"/>
            <a:ext cx="3378980" cy="2497679"/>
          </a:xfrm>
        </p:spPr>
        <p:txBody>
          <a:bodyPr/>
          <a:lstStyle>
            <a:lvl1pPr>
              <a:spcBef>
                <a:spcPts val="600"/>
              </a:spcBef>
              <a:defRPr sz="1400">
                <a:latin typeface="Sparkasse Medium" panose="020B0603080202020204" pitchFamily="34" charset="0"/>
              </a:defRPr>
            </a:lvl1pPr>
            <a:lvl2pPr marL="0" indent="0">
              <a:spcBef>
                <a:spcPts val="600"/>
              </a:spcBef>
              <a:buFontTx/>
              <a:buNone/>
              <a:defRPr sz="1400"/>
            </a:lvl2pPr>
            <a:lvl3pPr marL="216000">
              <a:spcBef>
                <a:spcPts val="600"/>
              </a:spcBef>
              <a:defRPr sz="1400"/>
            </a:lvl3pPr>
            <a:lvl4pPr marL="432000">
              <a:spcBef>
                <a:spcPts val="600"/>
              </a:spcBef>
              <a:defRPr sz="1400"/>
            </a:lvl4pPr>
            <a:lvl5pPr marL="648000">
              <a:spcBef>
                <a:spcPts val="600"/>
              </a:spcBef>
              <a:defRPr sz="1400"/>
            </a:lvl5pPr>
          </a:lstStyle>
          <a:p>
            <a:pPr lvl="0"/>
            <a:r>
              <a:rPr lang="de-DE" dirty="0"/>
              <a:t>Vorname Nachname Md 14pt</a:t>
            </a:r>
          </a:p>
          <a:p>
            <a:pPr lvl="1"/>
            <a:r>
              <a:rPr lang="de-DE" dirty="0"/>
              <a:t>Zweite Ebene Position </a:t>
            </a:r>
            <a:r>
              <a:rPr lang="de-DE" dirty="0" err="1"/>
              <a:t>Lt</a:t>
            </a:r>
            <a:r>
              <a:rPr lang="de-DE" dirty="0"/>
              <a:t> 14pt</a:t>
            </a:r>
          </a:p>
          <a:p>
            <a:pPr lvl="2"/>
            <a:r>
              <a:rPr lang="de-DE" dirty="0"/>
              <a:t>Dritte Ebene</a:t>
            </a:r>
          </a:p>
          <a:p>
            <a:pPr lvl="3"/>
            <a:r>
              <a:rPr lang="de-DE" dirty="0"/>
              <a:t>Vierte Ebene</a:t>
            </a:r>
          </a:p>
          <a:p>
            <a:pPr lvl="4"/>
            <a:r>
              <a:rPr lang="de-DE" dirty="0"/>
              <a:t>Fünfte Ebene</a:t>
            </a:r>
          </a:p>
        </p:txBody>
      </p:sp>
      <p:sp>
        <p:nvSpPr>
          <p:cNvPr id="39" name="Bildplatzhalter 35">
            <a:extLst>
              <a:ext uri="{FF2B5EF4-FFF2-40B4-BE49-F238E27FC236}">
                <a16:creationId xmlns:a16="http://schemas.microsoft.com/office/drawing/2014/main" id="{461B2A19-7C73-1B14-5D3D-5CCEFBDED6AF}"/>
              </a:ext>
            </a:extLst>
          </p:cNvPr>
          <p:cNvSpPr>
            <a:spLocks noGrp="1"/>
          </p:cNvSpPr>
          <p:nvPr>
            <p:ph type="pic" sz="quarter" idx="20" hasCustomPrompt="1"/>
          </p:nvPr>
        </p:nvSpPr>
        <p:spPr>
          <a:xfrm>
            <a:off x="4709883" y="1621564"/>
            <a:ext cx="3375483" cy="1890000"/>
          </a:xfrm>
          <a:noFill/>
        </p:spPr>
        <p:txBody>
          <a:bodyPr lIns="36000" tIns="36000"/>
          <a:lstStyle>
            <a:lvl1pPr>
              <a:lnSpc>
                <a:spcPct val="100000"/>
              </a:lnSpc>
              <a:spcBef>
                <a:spcPts val="0"/>
              </a:spcBef>
              <a:defRPr sz="900"/>
            </a:lvl1pPr>
          </a:lstStyle>
          <a:p>
            <a:r>
              <a:rPr lang="de-DE" dirty="0"/>
              <a:t>Bitte fügen Sie ein Bild über Klick auf das Symbol im Platzhalter ein.</a:t>
            </a:r>
            <a:br>
              <a:rPr lang="de-DE" dirty="0"/>
            </a:br>
            <a:r>
              <a:rPr lang="de-DE" dirty="0"/>
              <a:t>Oder mit Klick auf den Platzhalter und der rechten Maustaste </a:t>
            </a:r>
            <a:br>
              <a:rPr lang="de-DE" dirty="0"/>
            </a:br>
            <a:r>
              <a:rPr lang="de-DE" dirty="0"/>
              <a:t>den Befehl „Bild einfügen“ auswählen. Oder ein Bild aus der Zwischenablage in den angeklickten Platzhalter einfügen. Format 9,35 x 5,25 cm.</a:t>
            </a:r>
          </a:p>
        </p:txBody>
      </p:sp>
      <p:sp>
        <p:nvSpPr>
          <p:cNvPr id="40" name="Bildplatzhalter 35">
            <a:extLst>
              <a:ext uri="{FF2B5EF4-FFF2-40B4-BE49-F238E27FC236}">
                <a16:creationId xmlns:a16="http://schemas.microsoft.com/office/drawing/2014/main" id="{1ABDF9DA-B5FA-DCA6-F1AC-B7D65D221A02}"/>
              </a:ext>
            </a:extLst>
          </p:cNvPr>
          <p:cNvSpPr>
            <a:spLocks noGrp="1"/>
          </p:cNvSpPr>
          <p:nvPr>
            <p:ph type="pic" sz="quarter" idx="21" hasCustomPrompt="1"/>
          </p:nvPr>
        </p:nvSpPr>
        <p:spPr>
          <a:xfrm>
            <a:off x="8266449" y="1620838"/>
            <a:ext cx="3375483" cy="1890000"/>
          </a:xfrm>
          <a:noFill/>
        </p:spPr>
        <p:txBody>
          <a:bodyPr lIns="36000" tIns="36000"/>
          <a:lstStyle>
            <a:lvl1pPr>
              <a:lnSpc>
                <a:spcPct val="100000"/>
              </a:lnSpc>
              <a:spcBef>
                <a:spcPts val="0"/>
              </a:spcBef>
              <a:defRPr sz="900"/>
            </a:lvl1pPr>
          </a:lstStyle>
          <a:p>
            <a:r>
              <a:rPr lang="de-DE" dirty="0"/>
              <a:t>Bitte fügen Sie ein Bild über Klick auf das Symbol im Platzhalter ein.</a:t>
            </a:r>
            <a:br>
              <a:rPr lang="de-DE" dirty="0"/>
            </a:br>
            <a:r>
              <a:rPr lang="de-DE" dirty="0"/>
              <a:t>Oder mit Klick auf den Platzhalter und der rechten Maustaste </a:t>
            </a:r>
            <a:br>
              <a:rPr lang="de-DE" dirty="0"/>
            </a:br>
            <a:r>
              <a:rPr lang="de-DE" dirty="0"/>
              <a:t>den Befehl „Bild einfügen“ auswählen. Oder ein Bild aus der Zwischenablage in den angeklickten Platzhalter einfügen. Format 9,35 x 5,25 cm.</a:t>
            </a:r>
          </a:p>
        </p:txBody>
      </p:sp>
      <p:sp>
        <p:nvSpPr>
          <p:cNvPr id="41" name="Inhaltsplatzhalter 2">
            <a:extLst>
              <a:ext uri="{FF2B5EF4-FFF2-40B4-BE49-F238E27FC236}">
                <a16:creationId xmlns:a16="http://schemas.microsoft.com/office/drawing/2014/main" id="{AB46D1AB-DF6C-B897-6366-43830399C4D3}"/>
              </a:ext>
            </a:extLst>
          </p:cNvPr>
          <p:cNvSpPr>
            <a:spLocks noGrp="1"/>
          </p:cNvSpPr>
          <p:nvPr>
            <p:ph idx="22" hasCustomPrompt="1"/>
          </p:nvPr>
        </p:nvSpPr>
        <p:spPr>
          <a:xfrm>
            <a:off x="4710642" y="3801521"/>
            <a:ext cx="3378980" cy="2497679"/>
          </a:xfrm>
        </p:spPr>
        <p:txBody>
          <a:bodyPr/>
          <a:lstStyle>
            <a:lvl1pPr>
              <a:defRPr lang="de-DE" sz="1400" kern="1200" dirty="0">
                <a:solidFill>
                  <a:schemeClr val="tx1"/>
                </a:solidFill>
                <a:latin typeface="Sparkasse Medium" panose="020B0603080202020204" pitchFamily="34" charset="0"/>
                <a:ea typeface="+mn-ea"/>
                <a:cs typeface="+mn-cs"/>
              </a:defRPr>
            </a:lvl1pPr>
            <a:lvl2pPr marL="0" indent="0">
              <a:spcBef>
                <a:spcPts val="600"/>
              </a:spcBef>
              <a:buFontTx/>
              <a:buNone/>
              <a:defRPr sz="1400"/>
            </a:lvl2pPr>
            <a:lvl3pPr marL="216000">
              <a:spcBef>
                <a:spcPts val="600"/>
              </a:spcBef>
              <a:defRPr sz="1400"/>
            </a:lvl3pPr>
            <a:lvl4pPr marL="432000">
              <a:spcBef>
                <a:spcPts val="600"/>
              </a:spcBef>
              <a:defRPr sz="1400"/>
            </a:lvl4pPr>
            <a:lvl5pPr marL="648000">
              <a:spcBef>
                <a:spcPts val="600"/>
              </a:spcBef>
              <a:defRPr sz="1400"/>
            </a:lvl5pPr>
          </a:lstStyle>
          <a:p>
            <a:pPr marL="0" lvl="0" indent="0" algn="l" defTabSz="914400" rtl="0" eaLnBrk="1" latinLnBrk="0" hangingPunct="1">
              <a:lnSpc>
                <a:spcPct val="114000"/>
              </a:lnSpc>
              <a:spcBef>
                <a:spcPts val="600"/>
              </a:spcBef>
              <a:spcAft>
                <a:spcPts val="0"/>
              </a:spcAft>
              <a:buFontTx/>
              <a:buNone/>
            </a:pPr>
            <a:r>
              <a:rPr lang="de-DE" dirty="0"/>
              <a:t>Vorname Nachname Md 14pt</a:t>
            </a:r>
          </a:p>
          <a:p>
            <a:pPr lvl="1"/>
            <a:r>
              <a:rPr lang="de-DE" dirty="0"/>
              <a:t>Zweite Ebene Position </a:t>
            </a:r>
            <a:r>
              <a:rPr lang="de-DE" dirty="0" err="1"/>
              <a:t>Lt</a:t>
            </a:r>
            <a:r>
              <a:rPr lang="de-DE" dirty="0"/>
              <a:t> 14pt</a:t>
            </a:r>
          </a:p>
          <a:p>
            <a:pPr lvl="2"/>
            <a:r>
              <a:rPr lang="de-DE" dirty="0"/>
              <a:t>Dritte Ebene</a:t>
            </a:r>
          </a:p>
          <a:p>
            <a:pPr lvl="3"/>
            <a:r>
              <a:rPr lang="de-DE" dirty="0"/>
              <a:t>Vierte Ebene</a:t>
            </a:r>
          </a:p>
          <a:p>
            <a:pPr lvl="4"/>
            <a:r>
              <a:rPr lang="de-DE" dirty="0"/>
              <a:t>Fünfte Ebene</a:t>
            </a:r>
          </a:p>
        </p:txBody>
      </p:sp>
      <p:sp>
        <p:nvSpPr>
          <p:cNvPr id="42" name="Inhaltsplatzhalter 2">
            <a:extLst>
              <a:ext uri="{FF2B5EF4-FFF2-40B4-BE49-F238E27FC236}">
                <a16:creationId xmlns:a16="http://schemas.microsoft.com/office/drawing/2014/main" id="{475514C4-6B3D-92E1-DB05-EABB01543415}"/>
              </a:ext>
            </a:extLst>
          </p:cNvPr>
          <p:cNvSpPr>
            <a:spLocks noGrp="1"/>
          </p:cNvSpPr>
          <p:nvPr>
            <p:ph idx="23" hasCustomPrompt="1"/>
          </p:nvPr>
        </p:nvSpPr>
        <p:spPr>
          <a:xfrm>
            <a:off x="8264738" y="3801521"/>
            <a:ext cx="3378980" cy="2497679"/>
          </a:xfrm>
        </p:spPr>
        <p:txBody>
          <a:bodyPr/>
          <a:lstStyle>
            <a:lvl1pPr>
              <a:defRPr lang="de-DE" sz="1400" kern="1200" dirty="0">
                <a:solidFill>
                  <a:schemeClr val="tx1"/>
                </a:solidFill>
                <a:latin typeface="Sparkasse Medium" panose="020B0603080202020204" pitchFamily="34" charset="0"/>
                <a:ea typeface="+mn-ea"/>
                <a:cs typeface="+mn-cs"/>
              </a:defRPr>
            </a:lvl1pPr>
            <a:lvl2pPr marL="0" indent="0">
              <a:spcBef>
                <a:spcPts val="600"/>
              </a:spcBef>
              <a:buFontTx/>
              <a:buNone/>
              <a:defRPr sz="1400"/>
            </a:lvl2pPr>
            <a:lvl3pPr marL="216000">
              <a:spcBef>
                <a:spcPts val="600"/>
              </a:spcBef>
              <a:defRPr sz="1400"/>
            </a:lvl3pPr>
            <a:lvl4pPr marL="432000">
              <a:spcBef>
                <a:spcPts val="600"/>
              </a:spcBef>
              <a:defRPr sz="1400"/>
            </a:lvl4pPr>
            <a:lvl5pPr marL="648000">
              <a:spcBef>
                <a:spcPts val="600"/>
              </a:spcBef>
              <a:defRPr sz="1400"/>
            </a:lvl5pPr>
          </a:lstStyle>
          <a:p>
            <a:pPr marL="0" lvl="0" indent="0" algn="l" defTabSz="914400" rtl="0" eaLnBrk="1" latinLnBrk="0" hangingPunct="1">
              <a:lnSpc>
                <a:spcPct val="114000"/>
              </a:lnSpc>
              <a:spcBef>
                <a:spcPts val="600"/>
              </a:spcBef>
              <a:spcAft>
                <a:spcPts val="0"/>
              </a:spcAft>
              <a:buFontTx/>
              <a:buNone/>
            </a:pPr>
            <a:r>
              <a:rPr lang="de-DE" dirty="0"/>
              <a:t>Vorname Nachname Md 14pt</a:t>
            </a:r>
          </a:p>
          <a:p>
            <a:pPr lvl="1"/>
            <a:r>
              <a:rPr lang="de-DE" dirty="0"/>
              <a:t>Zweite Ebene Position </a:t>
            </a:r>
            <a:r>
              <a:rPr lang="de-DE" dirty="0" err="1"/>
              <a:t>Lt</a:t>
            </a:r>
            <a:r>
              <a:rPr lang="de-DE" dirty="0"/>
              <a:t> 13pt</a:t>
            </a:r>
          </a:p>
          <a:p>
            <a:pPr lvl="2"/>
            <a:r>
              <a:rPr lang="de-DE" dirty="0"/>
              <a:t>Dritte Ebene</a:t>
            </a:r>
          </a:p>
          <a:p>
            <a:pPr lvl="3"/>
            <a:r>
              <a:rPr lang="de-DE" dirty="0"/>
              <a:t>Vierte Ebene</a:t>
            </a:r>
          </a:p>
          <a:p>
            <a:pPr lvl="4"/>
            <a:r>
              <a:rPr lang="de-DE" dirty="0"/>
              <a:t>Fünfte Ebene</a:t>
            </a:r>
          </a:p>
        </p:txBody>
      </p:sp>
      <p:sp>
        <p:nvSpPr>
          <p:cNvPr id="6" name="Fußzeilenplatzhalter 5">
            <a:extLst>
              <a:ext uri="{FF2B5EF4-FFF2-40B4-BE49-F238E27FC236}">
                <a16:creationId xmlns:a16="http://schemas.microsoft.com/office/drawing/2014/main" id="{D0F3D02F-453D-F41E-DA8B-8D4C83FD1AD3}"/>
              </a:ext>
            </a:extLst>
          </p:cNvPr>
          <p:cNvSpPr>
            <a:spLocks noGrp="1"/>
          </p:cNvSpPr>
          <p:nvPr>
            <p:ph type="ftr" sz="quarter" idx="24"/>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28647040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chlussfolie #2">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C9472F0-A680-F551-2CE0-55510A127A22}"/>
              </a:ext>
            </a:extLst>
          </p:cNvPr>
          <p:cNvSpPr>
            <a:spLocks noGrp="1"/>
          </p:cNvSpPr>
          <p:nvPr>
            <p:ph type="sldNum" sz="quarter" idx="12"/>
          </p:nvPr>
        </p:nvSpPr>
        <p:spPr/>
        <p:txBody>
          <a:bodyPr/>
          <a:lstStyle/>
          <a:p>
            <a:fld id="{59F716AE-B1C6-41F5-8EFD-31941EDB35D4}" type="slidenum">
              <a:rPr lang="de-DE" smtClean="0"/>
              <a:t>‹Nr.›</a:t>
            </a:fld>
            <a:endParaRPr lang="de-DE" dirty="0"/>
          </a:p>
        </p:txBody>
      </p:sp>
      <p:sp>
        <p:nvSpPr>
          <p:cNvPr id="3" name="Textplatzhalter 2">
            <a:extLst>
              <a:ext uri="{FF2B5EF4-FFF2-40B4-BE49-F238E27FC236}">
                <a16:creationId xmlns:a16="http://schemas.microsoft.com/office/drawing/2014/main" id="{7FE0082D-19D5-8BF0-D404-DB6543B574A1}"/>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7" name="Textplatzhalter 2">
            <a:extLst>
              <a:ext uri="{FF2B5EF4-FFF2-40B4-BE49-F238E27FC236}">
                <a16:creationId xmlns:a16="http://schemas.microsoft.com/office/drawing/2014/main" id="{21463CB0-70E4-1CC6-2852-FA585A6618C7}"/>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1153318" y="484127"/>
            <a:ext cx="10488614" cy="468000"/>
          </a:xfrm>
        </p:spPr>
        <p:txBody>
          <a:bodyPr/>
          <a:lstStyle>
            <a:lvl1pPr>
              <a:defRPr/>
            </a:lvl1pPr>
          </a:lstStyle>
          <a:p>
            <a:r>
              <a:rPr lang="de-DE" dirty="0"/>
              <a:t>Headline Sparkasse Head 28pt ein- bis max. zweizeilig </a:t>
            </a:r>
          </a:p>
        </p:txBody>
      </p:sp>
      <p:sp>
        <p:nvSpPr>
          <p:cNvPr id="38" name="Inhaltsplatzhalter 2">
            <a:extLst>
              <a:ext uri="{FF2B5EF4-FFF2-40B4-BE49-F238E27FC236}">
                <a16:creationId xmlns:a16="http://schemas.microsoft.com/office/drawing/2014/main" id="{879E688B-AD51-34BE-008F-2C5E84AA2757}"/>
              </a:ext>
            </a:extLst>
          </p:cNvPr>
          <p:cNvSpPr>
            <a:spLocks noGrp="1"/>
          </p:cNvSpPr>
          <p:nvPr>
            <p:ph idx="19" hasCustomPrompt="1"/>
          </p:nvPr>
        </p:nvSpPr>
        <p:spPr>
          <a:xfrm>
            <a:off x="1152525" y="1944439"/>
            <a:ext cx="3376800" cy="4354761"/>
          </a:xfrm>
          <a:noFill/>
        </p:spPr>
        <p:txBody>
          <a:bodyPr/>
          <a:lstStyle>
            <a:lvl1pPr>
              <a:spcBef>
                <a:spcPts val="600"/>
              </a:spcBef>
              <a:defRPr>
                <a:latin typeface="Sparkasse Medium" panose="020B0603080202020204" pitchFamily="34" charset="0"/>
              </a:defRPr>
            </a:lvl1pPr>
            <a:lvl2pPr marL="0" indent="0">
              <a:spcBef>
                <a:spcPts val="60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dirty="0"/>
              <a:t>Vorname Nachname Md 14pt</a:t>
            </a:r>
          </a:p>
          <a:p>
            <a:pPr lvl="1"/>
            <a:r>
              <a:rPr lang="de-DE" dirty="0"/>
              <a:t>Zweite Ebene Position </a:t>
            </a:r>
            <a:r>
              <a:rPr lang="de-DE" dirty="0" err="1"/>
              <a:t>Lt</a:t>
            </a:r>
            <a:r>
              <a:rPr lang="de-DE" dirty="0"/>
              <a:t> 14pt</a:t>
            </a:r>
          </a:p>
          <a:p>
            <a:pPr lvl="2"/>
            <a:r>
              <a:rPr lang="de-DE" dirty="0"/>
              <a:t>Dritte Ebene</a:t>
            </a:r>
          </a:p>
          <a:p>
            <a:pPr lvl="3"/>
            <a:r>
              <a:rPr lang="de-DE" dirty="0"/>
              <a:t>Vierte Ebene</a:t>
            </a:r>
          </a:p>
          <a:p>
            <a:pPr lvl="4"/>
            <a:r>
              <a:rPr lang="de-DE" dirty="0"/>
              <a:t>Fünfte Ebene</a:t>
            </a:r>
          </a:p>
        </p:txBody>
      </p:sp>
      <p:sp>
        <p:nvSpPr>
          <p:cNvPr id="12" name="Inhaltsplatzhalter 2">
            <a:extLst>
              <a:ext uri="{FF2B5EF4-FFF2-40B4-BE49-F238E27FC236}">
                <a16:creationId xmlns:a16="http://schemas.microsoft.com/office/drawing/2014/main" id="{E198FAAA-BA71-2089-2DE6-74F55CA522EA}"/>
              </a:ext>
            </a:extLst>
          </p:cNvPr>
          <p:cNvSpPr>
            <a:spLocks noGrp="1"/>
          </p:cNvSpPr>
          <p:nvPr>
            <p:ph idx="20" hasCustomPrompt="1"/>
          </p:nvPr>
        </p:nvSpPr>
        <p:spPr>
          <a:xfrm>
            <a:off x="4709750" y="1944440"/>
            <a:ext cx="3376800" cy="4354453"/>
          </a:xfrm>
        </p:spPr>
        <p:txBody>
          <a:bodyPr/>
          <a:lstStyle>
            <a:lvl1pPr>
              <a:spcBef>
                <a:spcPts val="600"/>
              </a:spcBef>
              <a:defRPr>
                <a:latin typeface="Sparkasse Medium" panose="020B0603080202020204" pitchFamily="34" charset="0"/>
              </a:defRPr>
            </a:lvl1pPr>
            <a:lvl2pPr marL="0" indent="0">
              <a:spcBef>
                <a:spcPts val="60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dirty="0"/>
              <a:t>Vorname Nachname Md 14pt</a:t>
            </a:r>
          </a:p>
          <a:p>
            <a:pPr lvl="1"/>
            <a:r>
              <a:rPr lang="de-DE" dirty="0"/>
              <a:t>Zweite Ebene Position </a:t>
            </a:r>
            <a:r>
              <a:rPr lang="de-DE" dirty="0" err="1"/>
              <a:t>Lt</a:t>
            </a:r>
            <a:r>
              <a:rPr lang="de-DE" dirty="0"/>
              <a:t> 14pt</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F3CB4BEB-5EBA-1A1C-1847-9AE4D08DD3FC}"/>
              </a:ext>
            </a:extLst>
          </p:cNvPr>
          <p:cNvSpPr>
            <a:spLocks noGrp="1"/>
          </p:cNvSpPr>
          <p:nvPr>
            <p:ph idx="21" hasCustomPrompt="1"/>
          </p:nvPr>
        </p:nvSpPr>
        <p:spPr>
          <a:xfrm>
            <a:off x="8265132" y="1944440"/>
            <a:ext cx="3376800" cy="4354453"/>
          </a:xfrm>
        </p:spPr>
        <p:txBody>
          <a:bodyPr/>
          <a:lstStyle>
            <a:lvl1pPr>
              <a:spcBef>
                <a:spcPts val="600"/>
              </a:spcBef>
              <a:defRPr>
                <a:latin typeface="Sparkasse Medium" panose="020B0603080202020204" pitchFamily="34" charset="0"/>
              </a:defRPr>
            </a:lvl1pPr>
            <a:lvl2pPr marL="0" indent="0">
              <a:spcBef>
                <a:spcPts val="60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dirty="0"/>
              <a:t>Vorname Nachname Md 14pt</a:t>
            </a:r>
          </a:p>
          <a:p>
            <a:pPr lvl="1"/>
            <a:r>
              <a:rPr lang="de-DE" dirty="0"/>
              <a:t>Zweite Ebene Position </a:t>
            </a:r>
            <a:r>
              <a:rPr lang="de-DE" dirty="0" err="1"/>
              <a:t>Lt</a:t>
            </a:r>
            <a:r>
              <a:rPr lang="de-DE" dirty="0"/>
              <a:t> 14pt</a:t>
            </a:r>
          </a:p>
          <a:p>
            <a:pPr lvl="2"/>
            <a:r>
              <a:rPr lang="de-DE" dirty="0"/>
              <a:t>Dritte Ebene</a:t>
            </a:r>
          </a:p>
          <a:p>
            <a:pPr lvl="3"/>
            <a:r>
              <a:rPr lang="de-DE" dirty="0"/>
              <a:t>Vierte Ebene</a:t>
            </a:r>
          </a:p>
          <a:p>
            <a:pPr lvl="4"/>
            <a:r>
              <a:rPr lang="de-DE" dirty="0"/>
              <a:t>Fünfte Ebene</a:t>
            </a:r>
          </a:p>
        </p:txBody>
      </p:sp>
      <p:sp>
        <p:nvSpPr>
          <p:cNvPr id="19" name="Textplatzhalter 2">
            <a:extLst>
              <a:ext uri="{FF2B5EF4-FFF2-40B4-BE49-F238E27FC236}">
                <a16:creationId xmlns:a16="http://schemas.microsoft.com/office/drawing/2014/main" id="{7526A466-E56F-46AC-EE5A-DB7460E4DAA3}"/>
              </a:ext>
            </a:extLst>
          </p:cNvPr>
          <p:cNvSpPr>
            <a:spLocks noGrp="1"/>
          </p:cNvSpPr>
          <p:nvPr>
            <p:ph type="body" idx="22" hasCustomPrompt="1"/>
          </p:nvPr>
        </p:nvSpPr>
        <p:spPr>
          <a:xfrm>
            <a:off x="1151662" y="1545456"/>
            <a:ext cx="3376800" cy="154739"/>
          </a:xfrm>
          <a:blipFill>
            <a:blip r:embed="rId2">
              <a:extLst>
                <a:ext uri="{96DAC541-7B7A-43D3-8B79-37D633B846F1}">
                  <asvg:svgBlip xmlns:asvg="http://schemas.microsoft.com/office/drawing/2016/SVG/main" r:embed="rId3"/>
                </a:ext>
              </a:extLst>
            </a:blip>
            <a:stretch>
              <a:fillRect t="46781" b="46784"/>
            </a:stretch>
          </a:blipFill>
        </p:spPr>
        <p:txBody>
          <a:bodyPr anchor="t" anchorCtr="0"/>
          <a:lstStyle>
            <a:lvl1pPr marL="0" indent="0" algn="l">
              <a:lnSpc>
                <a:spcPct val="100000"/>
              </a:lnSpc>
              <a:spcBef>
                <a:spcPts val="0"/>
              </a:spcBef>
              <a:buNone/>
              <a:defRPr sz="100">
                <a:blipFill>
                  <a:blip r:embed="rId4">
                    <a:extLst>
                      <a:ext uri="{96DAC541-7B7A-43D3-8B79-37D633B846F1}">
                        <asvg:svgBlip xmlns:asvg="http://schemas.microsoft.com/office/drawing/2016/SVG/main" r:embed="rId5"/>
                      </a:ext>
                    </a:extLst>
                  </a:blip>
                  <a:stretch>
                    <a:fillRect t="-12933" b="-12929"/>
                  </a:stretch>
                </a:blip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t>
            </a:r>
          </a:p>
        </p:txBody>
      </p:sp>
      <p:sp>
        <p:nvSpPr>
          <p:cNvPr id="20" name="Textplatzhalter 2">
            <a:extLst>
              <a:ext uri="{FF2B5EF4-FFF2-40B4-BE49-F238E27FC236}">
                <a16:creationId xmlns:a16="http://schemas.microsoft.com/office/drawing/2014/main" id="{7BC5A927-461E-1834-790A-050EA1E4B82A}"/>
              </a:ext>
            </a:extLst>
          </p:cNvPr>
          <p:cNvSpPr>
            <a:spLocks noGrp="1"/>
          </p:cNvSpPr>
          <p:nvPr>
            <p:ph type="body" idx="23" hasCustomPrompt="1"/>
          </p:nvPr>
        </p:nvSpPr>
        <p:spPr>
          <a:xfrm>
            <a:off x="4709750" y="1545456"/>
            <a:ext cx="3376800" cy="154739"/>
          </a:xfrm>
          <a:blipFill>
            <a:blip r:embed="rId2">
              <a:extLst>
                <a:ext uri="{96DAC541-7B7A-43D3-8B79-37D633B846F1}">
                  <asvg:svgBlip xmlns:asvg="http://schemas.microsoft.com/office/drawing/2016/SVG/main" r:embed="rId3"/>
                </a:ext>
              </a:extLst>
            </a:blip>
            <a:stretch>
              <a:fillRect t="46781" b="46784"/>
            </a:stretch>
          </a:blipFill>
        </p:spPr>
        <p:txBody>
          <a:bodyPr anchor="t" anchorCtr="0"/>
          <a:lstStyle>
            <a:lvl1pPr marL="0" indent="0" algn="l">
              <a:lnSpc>
                <a:spcPct val="100000"/>
              </a:lnSpc>
              <a:spcBef>
                <a:spcPts val="0"/>
              </a:spcBef>
              <a:buNone/>
              <a:defRPr sz="100">
                <a:blipFill>
                  <a:blip r:embed="rId4">
                    <a:extLst>
                      <a:ext uri="{96DAC541-7B7A-43D3-8B79-37D633B846F1}">
                        <asvg:svgBlip xmlns:asvg="http://schemas.microsoft.com/office/drawing/2016/SVG/main" r:embed="rId5"/>
                      </a:ext>
                    </a:extLst>
                  </a:blip>
                  <a:stretch>
                    <a:fillRect t="-12933" b="-12929"/>
                  </a:stretch>
                </a:blip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t>
            </a:r>
          </a:p>
        </p:txBody>
      </p:sp>
      <p:sp>
        <p:nvSpPr>
          <p:cNvPr id="21" name="Textplatzhalter 2">
            <a:extLst>
              <a:ext uri="{FF2B5EF4-FFF2-40B4-BE49-F238E27FC236}">
                <a16:creationId xmlns:a16="http://schemas.microsoft.com/office/drawing/2014/main" id="{BE5AE043-F4BB-BC6A-A6DA-F808F49A00DA}"/>
              </a:ext>
            </a:extLst>
          </p:cNvPr>
          <p:cNvSpPr>
            <a:spLocks noGrp="1"/>
          </p:cNvSpPr>
          <p:nvPr>
            <p:ph type="body" idx="24" hasCustomPrompt="1"/>
          </p:nvPr>
        </p:nvSpPr>
        <p:spPr>
          <a:xfrm>
            <a:off x="8265132" y="1545456"/>
            <a:ext cx="3376800" cy="154739"/>
          </a:xfrm>
          <a:blipFill>
            <a:blip r:embed="rId2">
              <a:extLst>
                <a:ext uri="{96DAC541-7B7A-43D3-8B79-37D633B846F1}">
                  <asvg:svgBlip xmlns:asvg="http://schemas.microsoft.com/office/drawing/2016/SVG/main" r:embed="rId3"/>
                </a:ext>
              </a:extLst>
            </a:blip>
            <a:stretch>
              <a:fillRect t="46781" b="46784"/>
            </a:stretch>
          </a:blipFill>
        </p:spPr>
        <p:txBody>
          <a:bodyPr anchor="t" anchorCtr="0"/>
          <a:lstStyle>
            <a:lvl1pPr marL="0" indent="0" algn="l">
              <a:lnSpc>
                <a:spcPct val="100000"/>
              </a:lnSpc>
              <a:spcBef>
                <a:spcPts val="0"/>
              </a:spcBef>
              <a:buNone/>
              <a:defRPr sz="100">
                <a:blipFill>
                  <a:blip r:embed="rId4">
                    <a:extLst>
                      <a:ext uri="{96DAC541-7B7A-43D3-8B79-37D633B846F1}">
                        <asvg:svgBlip xmlns:asvg="http://schemas.microsoft.com/office/drawing/2016/SVG/main" r:embed="rId5"/>
                      </a:ext>
                    </a:extLst>
                  </a:blip>
                  <a:stretch>
                    <a:fillRect t="-12933" b="-12929"/>
                  </a:stretch>
                </a:blip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t>
            </a:r>
          </a:p>
        </p:txBody>
      </p:sp>
      <p:sp>
        <p:nvSpPr>
          <p:cNvPr id="4" name="Fußzeilenplatzhalter 3">
            <a:extLst>
              <a:ext uri="{FF2B5EF4-FFF2-40B4-BE49-F238E27FC236}">
                <a16:creationId xmlns:a16="http://schemas.microsoft.com/office/drawing/2014/main" id="{DEBB5C08-E9AF-4222-A6A7-C039C143FEA0}"/>
              </a:ext>
            </a:extLst>
          </p:cNvPr>
          <p:cNvSpPr>
            <a:spLocks noGrp="1"/>
          </p:cNvSpPr>
          <p:nvPr>
            <p:ph type="ftr" sz="quarter" idx="25"/>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26383688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chlussfolie #3">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C9472F0-A680-F551-2CE0-55510A127A22}"/>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 name="Textplatzhalter 2">
            <a:extLst>
              <a:ext uri="{FF2B5EF4-FFF2-40B4-BE49-F238E27FC236}">
                <a16:creationId xmlns:a16="http://schemas.microsoft.com/office/drawing/2014/main" id="{7FE0082D-19D5-8BF0-D404-DB6543B574A1}"/>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7" name="Textplatzhalter 2">
            <a:extLst>
              <a:ext uri="{FF2B5EF4-FFF2-40B4-BE49-F238E27FC236}">
                <a16:creationId xmlns:a16="http://schemas.microsoft.com/office/drawing/2014/main" id="{21463CB0-70E4-1CC6-2852-FA585A6618C7}"/>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1153318" y="484127"/>
            <a:ext cx="10488614" cy="468000"/>
          </a:xfrm>
        </p:spPr>
        <p:txBody>
          <a:bodyPr/>
          <a:lstStyle>
            <a:lvl1pPr>
              <a:defRPr/>
            </a:lvl1pPr>
          </a:lstStyle>
          <a:p>
            <a:r>
              <a:rPr lang="de-DE" dirty="0"/>
              <a:t>Headline Sparkasse Head 28pt ein- bis max. zweizeilig </a:t>
            </a:r>
          </a:p>
        </p:txBody>
      </p:sp>
      <p:sp>
        <p:nvSpPr>
          <p:cNvPr id="36" name="Bildplatzhalter 35">
            <a:extLst>
              <a:ext uri="{FF2B5EF4-FFF2-40B4-BE49-F238E27FC236}">
                <a16:creationId xmlns:a16="http://schemas.microsoft.com/office/drawing/2014/main" id="{817E9866-9929-F640-5DA4-DD8B3CF14969}"/>
              </a:ext>
            </a:extLst>
          </p:cNvPr>
          <p:cNvSpPr>
            <a:spLocks noGrp="1"/>
          </p:cNvSpPr>
          <p:nvPr>
            <p:ph type="pic" sz="quarter" idx="18" hasCustomPrompt="1"/>
          </p:nvPr>
        </p:nvSpPr>
        <p:spPr>
          <a:xfrm>
            <a:off x="1149508" y="1623404"/>
            <a:ext cx="1602025" cy="1602000"/>
          </a:xfrm>
          <a:noFill/>
        </p:spPr>
        <p:txBody>
          <a:bodyPr lIns="36000" tIns="36000"/>
          <a:lstStyle>
            <a:lvl1pPr>
              <a:lnSpc>
                <a:spcPct val="100000"/>
              </a:lnSpc>
              <a:spcBef>
                <a:spcPts val="0"/>
              </a:spcBef>
              <a:defRPr sz="900"/>
            </a:lvl1pPr>
          </a:lstStyle>
          <a:p>
            <a:r>
              <a:rPr lang="de-DE" dirty="0"/>
              <a:t>Bitte fügen Sie ein Bild über Klick auf das Symbol im Platzhalter ein.</a:t>
            </a:r>
            <a:br>
              <a:rPr lang="de-DE" dirty="0"/>
            </a:br>
            <a:r>
              <a:rPr lang="de-DE" dirty="0"/>
              <a:t>Format 4,45 x 4,45 cm.</a:t>
            </a:r>
          </a:p>
        </p:txBody>
      </p:sp>
      <p:sp>
        <p:nvSpPr>
          <p:cNvPr id="38" name="Inhaltsplatzhalter 2">
            <a:extLst>
              <a:ext uri="{FF2B5EF4-FFF2-40B4-BE49-F238E27FC236}">
                <a16:creationId xmlns:a16="http://schemas.microsoft.com/office/drawing/2014/main" id="{879E688B-AD51-34BE-008F-2C5E84AA2757}"/>
              </a:ext>
            </a:extLst>
          </p:cNvPr>
          <p:cNvSpPr>
            <a:spLocks noGrp="1"/>
          </p:cNvSpPr>
          <p:nvPr>
            <p:ph idx="19" hasCustomPrompt="1"/>
          </p:nvPr>
        </p:nvSpPr>
        <p:spPr>
          <a:xfrm>
            <a:off x="1155290"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dirty="0"/>
              <a:t>Vorname Nachname Md 12pt</a:t>
            </a:r>
          </a:p>
          <a:p>
            <a:pPr lvl="1"/>
            <a:r>
              <a:rPr lang="de-DE" dirty="0"/>
              <a:t>Zweite Ebene Position </a:t>
            </a:r>
            <a:r>
              <a:rPr lang="de-DE" dirty="0" err="1"/>
              <a:t>Lt</a:t>
            </a:r>
            <a:r>
              <a:rPr lang="de-DE" dirty="0"/>
              <a:t> 12pt</a:t>
            </a:r>
          </a:p>
          <a:p>
            <a:pPr lvl="2"/>
            <a:r>
              <a:rPr lang="de-DE" dirty="0"/>
              <a:t>Dritte Ebene</a:t>
            </a:r>
          </a:p>
          <a:p>
            <a:pPr lvl="3"/>
            <a:r>
              <a:rPr lang="de-DE" dirty="0"/>
              <a:t>Vierte Ebene</a:t>
            </a:r>
          </a:p>
          <a:p>
            <a:pPr lvl="4"/>
            <a:r>
              <a:rPr lang="de-DE" dirty="0"/>
              <a:t>Fünfte Ebene</a:t>
            </a:r>
          </a:p>
        </p:txBody>
      </p:sp>
      <p:sp>
        <p:nvSpPr>
          <p:cNvPr id="32" name="Bildplatzhalter 35">
            <a:extLst>
              <a:ext uri="{FF2B5EF4-FFF2-40B4-BE49-F238E27FC236}">
                <a16:creationId xmlns:a16="http://schemas.microsoft.com/office/drawing/2014/main" id="{45811CDE-E580-15BD-0797-02ADC0B15142}"/>
              </a:ext>
            </a:extLst>
          </p:cNvPr>
          <p:cNvSpPr>
            <a:spLocks noGrp="1"/>
          </p:cNvSpPr>
          <p:nvPr>
            <p:ph type="pic" sz="quarter" idx="20" hasCustomPrompt="1"/>
          </p:nvPr>
        </p:nvSpPr>
        <p:spPr>
          <a:xfrm>
            <a:off x="2928406" y="1623404"/>
            <a:ext cx="1602025" cy="1602000"/>
          </a:xfrm>
          <a:noFill/>
        </p:spPr>
        <p:txBody>
          <a:bodyPr lIns="36000" tIns="36000"/>
          <a:lstStyle>
            <a:lvl1pPr>
              <a:lnSpc>
                <a:spcPct val="100000"/>
              </a:lnSpc>
              <a:spcBef>
                <a:spcPts val="0"/>
              </a:spcBef>
              <a:defRPr sz="900"/>
            </a:lvl1pPr>
          </a:lstStyle>
          <a:p>
            <a:r>
              <a:rPr lang="de-DE" dirty="0"/>
              <a:t>Bitte fügen Sie ein Bild über Klick auf das Symbol im Platzhalter ein.</a:t>
            </a:r>
            <a:br>
              <a:rPr lang="de-DE" dirty="0"/>
            </a:br>
            <a:r>
              <a:rPr lang="de-DE" dirty="0"/>
              <a:t>Format 4,45 x 4,45 cm.</a:t>
            </a:r>
          </a:p>
        </p:txBody>
      </p:sp>
      <p:sp>
        <p:nvSpPr>
          <p:cNvPr id="33" name="Inhaltsplatzhalter 2">
            <a:extLst>
              <a:ext uri="{FF2B5EF4-FFF2-40B4-BE49-F238E27FC236}">
                <a16:creationId xmlns:a16="http://schemas.microsoft.com/office/drawing/2014/main" id="{5DB9AD0E-77D5-46BA-FA71-F13FE65A83E0}"/>
              </a:ext>
            </a:extLst>
          </p:cNvPr>
          <p:cNvSpPr>
            <a:spLocks noGrp="1"/>
          </p:cNvSpPr>
          <p:nvPr>
            <p:ph idx="21" hasCustomPrompt="1"/>
          </p:nvPr>
        </p:nvSpPr>
        <p:spPr>
          <a:xfrm>
            <a:off x="2933688"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dirty="0"/>
              <a:t>Vorname Nachname Md 12pt</a:t>
            </a:r>
          </a:p>
          <a:p>
            <a:pPr lvl="1"/>
            <a:r>
              <a:rPr lang="de-DE" dirty="0"/>
              <a:t>Zweite Ebene Position </a:t>
            </a:r>
            <a:r>
              <a:rPr lang="de-DE" dirty="0" err="1"/>
              <a:t>Lt</a:t>
            </a:r>
            <a:r>
              <a:rPr lang="de-DE" dirty="0"/>
              <a:t> 12pt</a:t>
            </a:r>
          </a:p>
          <a:p>
            <a:pPr lvl="2"/>
            <a:r>
              <a:rPr lang="de-DE" dirty="0"/>
              <a:t>Dritte Ebene</a:t>
            </a:r>
          </a:p>
          <a:p>
            <a:pPr lvl="3"/>
            <a:r>
              <a:rPr lang="de-DE" dirty="0"/>
              <a:t>Vierte Ebene</a:t>
            </a:r>
          </a:p>
          <a:p>
            <a:pPr lvl="4"/>
            <a:r>
              <a:rPr lang="de-DE" dirty="0"/>
              <a:t>Fünfte Ebene</a:t>
            </a:r>
          </a:p>
        </p:txBody>
      </p:sp>
      <p:sp>
        <p:nvSpPr>
          <p:cNvPr id="34" name="Bildplatzhalter 35">
            <a:extLst>
              <a:ext uri="{FF2B5EF4-FFF2-40B4-BE49-F238E27FC236}">
                <a16:creationId xmlns:a16="http://schemas.microsoft.com/office/drawing/2014/main" id="{8908C699-57C4-8333-01F9-CE9CBBD6C7F7}"/>
              </a:ext>
            </a:extLst>
          </p:cNvPr>
          <p:cNvSpPr>
            <a:spLocks noGrp="1"/>
          </p:cNvSpPr>
          <p:nvPr>
            <p:ph type="pic" sz="quarter" idx="22" hasCustomPrompt="1"/>
          </p:nvPr>
        </p:nvSpPr>
        <p:spPr>
          <a:xfrm>
            <a:off x="4707304" y="1623404"/>
            <a:ext cx="1602025" cy="1602000"/>
          </a:xfrm>
          <a:noFill/>
        </p:spPr>
        <p:txBody>
          <a:bodyPr lIns="36000" tIns="36000"/>
          <a:lstStyle>
            <a:lvl1pPr>
              <a:lnSpc>
                <a:spcPct val="100000"/>
              </a:lnSpc>
              <a:spcBef>
                <a:spcPts val="0"/>
              </a:spcBef>
              <a:defRPr sz="900"/>
            </a:lvl1pPr>
          </a:lstStyle>
          <a:p>
            <a:r>
              <a:rPr lang="de-DE" dirty="0"/>
              <a:t>Bitte fügen Sie ein Bild über Klick auf das Symbol im Platzhalter ein.</a:t>
            </a:r>
            <a:br>
              <a:rPr lang="de-DE" dirty="0"/>
            </a:br>
            <a:r>
              <a:rPr lang="de-DE" dirty="0"/>
              <a:t>Format 4,45 x 4,45 cm.</a:t>
            </a:r>
          </a:p>
        </p:txBody>
      </p:sp>
      <p:sp>
        <p:nvSpPr>
          <p:cNvPr id="35" name="Inhaltsplatzhalter 2">
            <a:extLst>
              <a:ext uri="{FF2B5EF4-FFF2-40B4-BE49-F238E27FC236}">
                <a16:creationId xmlns:a16="http://schemas.microsoft.com/office/drawing/2014/main" id="{AC928720-2BDA-79F4-DE73-37CC9FFEF73D}"/>
              </a:ext>
            </a:extLst>
          </p:cNvPr>
          <p:cNvSpPr>
            <a:spLocks noGrp="1"/>
          </p:cNvSpPr>
          <p:nvPr>
            <p:ph idx="23" hasCustomPrompt="1"/>
          </p:nvPr>
        </p:nvSpPr>
        <p:spPr>
          <a:xfrm>
            <a:off x="4709323"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dirty="0"/>
              <a:t>Vorname Nachname Md 12pt</a:t>
            </a:r>
          </a:p>
          <a:p>
            <a:pPr lvl="1"/>
            <a:r>
              <a:rPr lang="de-DE" dirty="0"/>
              <a:t>Zweite Ebene Position </a:t>
            </a:r>
            <a:r>
              <a:rPr lang="de-DE" dirty="0" err="1"/>
              <a:t>Lt</a:t>
            </a:r>
            <a:r>
              <a:rPr lang="de-DE" dirty="0"/>
              <a:t> 12pt</a:t>
            </a:r>
          </a:p>
          <a:p>
            <a:pPr lvl="2"/>
            <a:r>
              <a:rPr lang="de-DE" dirty="0"/>
              <a:t>Dritte Ebene</a:t>
            </a:r>
          </a:p>
          <a:p>
            <a:pPr lvl="3"/>
            <a:r>
              <a:rPr lang="de-DE" dirty="0"/>
              <a:t>Vierte Ebene</a:t>
            </a:r>
          </a:p>
          <a:p>
            <a:pPr lvl="4"/>
            <a:r>
              <a:rPr lang="de-DE" dirty="0"/>
              <a:t>Fünfte Ebene</a:t>
            </a:r>
          </a:p>
        </p:txBody>
      </p:sp>
      <p:sp>
        <p:nvSpPr>
          <p:cNvPr id="37" name="Bildplatzhalter 35">
            <a:extLst>
              <a:ext uri="{FF2B5EF4-FFF2-40B4-BE49-F238E27FC236}">
                <a16:creationId xmlns:a16="http://schemas.microsoft.com/office/drawing/2014/main" id="{147CE74B-258E-80F9-DCF0-F8754A3F79ED}"/>
              </a:ext>
            </a:extLst>
          </p:cNvPr>
          <p:cNvSpPr>
            <a:spLocks noGrp="1"/>
          </p:cNvSpPr>
          <p:nvPr>
            <p:ph type="pic" sz="quarter" idx="24" hasCustomPrompt="1"/>
          </p:nvPr>
        </p:nvSpPr>
        <p:spPr>
          <a:xfrm>
            <a:off x="6486202" y="1623404"/>
            <a:ext cx="1602025" cy="1602000"/>
          </a:xfrm>
          <a:noFill/>
        </p:spPr>
        <p:txBody>
          <a:bodyPr lIns="36000" tIns="36000"/>
          <a:lstStyle>
            <a:lvl1pPr>
              <a:lnSpc>
                <a:spcPct val="100000"/>
              </a:lnSpc>
              <a:spcBef>
                <a:spcPts val="0"/>
              </a:spcBef>
              <a:defRPr sz="900"/>
            </a:lvl1pPr>
          </a:lstStyle>
          <a:p>
            <a:r>
              <a:rPr lang="de-DE" dirty="0"/>
              <a:t>Bitte fügen Sie ein Bild über Klick auf das Symbol im Platzhalter ein.</a:t>
            </a:r>
            <a:br>
              <a:rPr lang="de-DE" dirty="0"/>
            </a:br>
            <a:r>
              <a:rPr lang="de-DE" dirty="0"/>
              <a:t>Format 4,45 x 4,45 cm.</a:t>
            </a:r>
          </a:p>
        </p:txBody>
      </p:sp>
      <p:sp>
        <p:nvSpPr>
          <p:cNvPr id="43" name="Inhaltsplatzhalter 2">
            <a:extLst>
              <a:ext uri="{FF2B5EF4-FFF2-40B4-BE49-F238E27FC236}">
                <a16:creationId xmlns:a16="http://schemas.microsoft.com/office/drawing/2014/main" id="{87CA2289-6E12-F79A-551E-BCD26657C34F}"/>
              </a:ext>
            </a:extLst>
          </p:cNvPr>
          <p:cNvSpPr>
            <a:spLocks noGrp="1"/>
          </p:cNvSpPr>
          <p:nvPr>
            <p:ph idx="25" hasCustomPrompt="1"/>
          </p:nvPr>
        </p:nvSpPr>
        <p:spPr>
          <a:xfrm>
            <a:off x="6487723"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dirty="0"/>
              <a:t>Vorname Nachname Md 12pt</a:t>
            </a:r>
          </a:p>
          <a:p>
            <a:pPr lvl="1"/>
            <a:r>
              <a:rPr lang="de-DE" dirty="0"/>
              <a:t>Zweite Ebene Position </a:t>
            </a:r>
            <a:r>
              <a:rPr lang="de-DE" dirty="0" err="1"/>
              <a:t>Lt</a:t>
            </a:r>
            <a:r>
              <a:rPr lang="de-DE" dirty="0"/>
              <a:t> 12pt</a:t>
            </a:r>
          </a:p>
          <a:p>
            <a:pPr lvl="2"/>
            <a:r>
              <a:rPr lang="de-DE" dirty="0"/>
              <a:t>Dritte Ebene</a:t>
            </a:r>
          </a:p>
          <a:p>
            <a:pPr lvl="3"/>
            <a:r>
              <a:rPr lang="de-DE" dirty="0"/>
              <a:t>Vierte Ebene</a:t>
            </a:r>
          </a:p>
          <a:p>
            <a:pPr lvl="4"/>
            <a:r>
              <a:rPr lang="de-DE" dirty="0"/>
              <a:t>Fünfte Ebene</a:t>
            </a:r>
          </a:p>
        </p:txBody>
      </p:sp>
      <p:sp>
        <p:nvSpPr>
          <p:cNvPr id="44" name="Bildplatzhalter 35">
            <a:extLst>
              <a:ext uri="{FF2B5EF4-FFF2-40B4-BE49-F238E27FC236}">
                <a16:creationId xmlns:a16="http://schemas.microsoft.com/office/drawing/2014/main" id="{2B7C61FC-550C-AC67-8050-5B79719C0EB3}"/>
              </a:ext>
            </a:extLst>
          </p:cNvPr>
          <p:cNvSpPr>
            <a:spLocks noGrp="1"/>
          </p:cNvSpPr>
          <p:nvPr>
            <p:ph type="pic" sz="quarter" idx="26" hasCustomPrompt="1"/>
          </p:nvPr>
        </p:nvSpPr>
        <p:spPr>
          <a:xfrm>
            <a:off x="8265100" y="1623404"/>
            <a:ext cx="1602025" cy="1602000"/>
          </a:xfrm>
          <a:noFill/>
        </p:spPr>
        <p:txBody>
          <a:bodyPr lIns="36000" tIns="36000"/>
          <a:lstStyle>
            <a:lvl1pPr>
              <a:lnSpc>
                <a:spcPct val="100000"/>
              </a:lnSpc>
              <a:spcBef>
                <a:spcPts val="0"/>
              </a:spcBef>
              <a:defRPr sz="900"/>
            </a:lvl1pPr>
          </a:lstStyle>
          <a:p>
            <a:r>
              <a:rPr lang="de-DE" dirty="0"/>
              <a:t>Bitte fügen Sie ein Bild über Klick auf das Symbol im Platzhalter ein.</a:t>
            </a:r>
            <a:br>
              <a:rPr lang="de-DE" dirty="0"/>
            </a:br>
            <a:r>
              <a:rPr lang="de-DE" dirty="0"/>
              <a:t>Format 4,45 x 4,45 cm.</a:t>
            </a:r>
          </a:p>
        </p:txBody>
      </p:sp>
      <p:sp>
        <p:nvSpPr>
          <p:cNvPr id="45" name="Inhaltsplatzhalter 2">
            <a:extLst>
              <a:ext uri="{FF2B5EF4-FFF2-40B4-BE49-F238E27FC236}">
                <a16:creationId xmlns:a16="http://schemas.microsoft.com/office/drawing/2014/main" id="{F07555BD-892C-D8E1-AC9E-D7CC557EAD4D}"/>
              </a:ext>
            </a:extLst>
          </p:cNvPr>
          <p:cNvSpPr>
            <a:spLocks noGrp="1"/>
          </p:cNvSpPr>
          <p:nvPr>
            <p:ph idx="27" hasCustomPrompt="1"/>
          </p:nvPr>
        </p:nvSpPr>
        <p:spPr>
          <a:xfrm>
            <a:off x="8266125"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dirty="0"/>
              <a:t>Vorname Nachname Md 12pt</a:t>
            </a:r>
          </a:p>
          <a:p>
            <a:pPr lvl="1"/>
            <a:r>
              <a:rPr lang="de-DE" dirty="0"/>
              <a:t>Zweite Ebene Position </a:t>
            </a:r>
            <a:r>
              <a:rPr lang="de-DE" dirty="0" err="1"/>
              <a:t>Lt</a:t>
            </a:r>
            <a:r>
              <a:rPr lang="de-DE" dirty="0"/>
              <a:t> 12pt</a:t>
            </a:r>
          </a:p>
          <a:p>
            <a:pPr lvl="2"/>
            <a:r>
              <a:rPr lang="de-DE" dirty="0"/>
              <a:t>Dritte Ebene</a:t>
            </a:r>
          </a:p>
          <a:p>
            <a:pPr lvl="3"/>
            <a:r>
              <a:rPr lang="de-DE" dirty="0"/>
              <a:t>Vierte Ebene</a:t>
            </a:r>
          </a:p>
          <a:p>
            <a:pPr lvl="4"/>
            <a:r>
              <a:rPr lang="de-DE" dirty="0"/>
              <a:t>Fünfte Ebene</a:t>
            </a:r>
          </a:p>
        </p:txBody>
      </p:sp>
      <p:sp>
        <p:nvSpPr>
          <p:cNvPr id="46" name="Bildplatzhalter 35">
            <a:extLst>
              <a:ext uri="{FF2B5EF4-FFF2-40B4-BE49-F238E27FC236}">
                <a16:creationId xmlns:a16="http://schemas.microsoft.com/office/drawing/2014/main" id="{1F511D09-5F69-B424-F989-3C131D3FB86C}"/>
              </a:ext>
            </a:extLst>
          </p:cNvPr>
          <p:cNvSpPr>
            <a:spLocks noGrp="1"/>
          </p:cNvSpPr>
          <p:nvPr>
            <p:ph type="pic" sz="quarter" idx="28" hasCustomPrompt="1"/>
          </p:nvPr>
        </p:nvSpPr>
        <p:spPr>
          <a:xfrm>
            <a:off x="10044000" y="1623404"/>
            <a:ext cx="1602025" cy="1602000"/>
          </a:xfrm>
          <a:noFill/>
        </p:spPr>
        <p:txBody>
          <a:bodyPr lIns="36000" tIns="36000"/>
          <a:lstStyle>
            <a:lvl1pPr>
              <a:lnSpc>
                <a:spcPct val="100000"/>
              </a:lnSpc>
              <a:spcBef>
                <a:spcPts val="0"/>
              </a:spcBef>
              <a:defRPr sz="900"/>
            </a:lvl1pPr>
          </a:lstStyle>
          <a:p>
            <a:r>
              <a:rPr lang="de-DE" dirty="0"/>
              <a:t>Bitte fügen Sie ein Bild über Klick auf das Symbol im Platzhalter ein.</a:t>
            </a:r>
            <a:br>
              <a:rPr lang="de-DE" dirty="0"/>
            </a:br>
            <a:r>
              <a:rPr lang="de-DE" dirty="0"/>
              <a:t>Format 4,45 x 4,45 cm.</a:t>
            </a:r>
          </a:p>
        </p:txBody>
      </p:sp>
      <p:sp>
        <p:nvSpPr>
          <p:cNvPr id="47" name="Inhaltsplatzhalter 2">
            <a:extLst>
              <a:ext uri="{FF2B5EF4-FFF2-40B4-BE49-F238E27FC236}">
                <a16:creationId xmlns:a16="http://schemas.microsoft.com/office/drawing/2014/main" id="{A6FA8EDB-3F20-68C3-3300-301AEEAB2381}"/>
              </a:ext>
            </a:extLst>
          </p:cNvPr>
          <p:cNvSpPr>
            <a:spLocks noGrp="1"/>
          </p:cNvSpPr>
          <p:nvPr>
            <p:ph idx="29" hasCustomPrompt="1"/>
          </p:nvPr>
        </p:nvSpPr>
        <p:spPr>
          <a:xfrm>
            <a:off x="10044527"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dirty="0"/>
              <a:t>Vorname Nachname Md 12pt</a:t>
            </a:r>
          </a:p>
          <a:p>
            <a:pPr lvl="1"/>
            <a:r>
              <a:rPr lang="de-DE" dirty="0"/>
              <a:t>Zweite Ebene Position </a:t>
            </a:r>
            <a:r>
              <a:rPr lang="de-DE" dirty="0" err="1"/>
              <a:t>Lt</a:t>
            </a:r>
            <a:r>
              <a:rPr lang="de-DE" dirty="0"/>
              <a:t> 12pt</a:t>
            </a:r>
          </a:p>
          <a:p>
            <a:pPr lvl="2"/>
            <a:r>
              <a:rPr lang="de-DE" dirty="0"/>
              <a:t>Dritte Ebene</a:t>
            </a:r>
          </a:p>
          <a:p>
            <a:pPr lvl="3"/>
            <a:r>
              <a:rPr lang="de-DE" dirty="0"/>
              <a:t>Vierte Ebene</a:t>
            </a:r>
          </a:p>
          <a:p>
            <a:pPr lvl="4"/>
            <a:r>
              <a:rPr lang="de-DE" dirty="0"/>
              <a:t>Fünfte Ebene</a:t>
            </a:r>
          </a:p>
        </p:txBody>
      </p:sp>
      <p:sp>
        <p:nvSpPr>
          <p:cNvPr id="6" name="Fußzeilenplatzhalter 5">
            <a:extLst>
              <a:ext uri="{FF2B5EF4-FFF2-40B4-BE49-F238E27FC236}">
                <a16:creationId xmlns:a16="http://schemas.microsoft.com/office/drawing/2014/main" id="{3060E986-E833-C99B-BE20-29EB356C3277}"/>
              </a:ext>
            </a:extLst>
          </p:cNvPr>
          <p:cNvSpPr>
            <a:spLocks noGrp="1"/>
          </p:cNvSpPr>
          <p:nvPr>
            <p:ph type="ftr" sz="quarter" idx="30"/>
          </p:nvPr>
        </p:nvSpPr>
        <p:spPr/>
        <p:txBody>
          <a:bodyPr/>
          <a:lstStyle/>
          <a:p>
            <a:r>
              <a:rPr lang="en-US"/>
              <a:t>Karolin Schriever, Member of the Executive Board </a:t>
            </a:r>
            <a:endParaRPr lang="de-DE"/>
          </a:p>
        </p:txBody>
      </p:sp>
      <p:sp>
        <p:nvSpPr>
          <p:cNvPr id="2" name="Textfeld 1">
            <a:extLst>
              <a:ext uri="{FF2B5EF4-FFF2-40B4-BE49-F238E27FC236}">
                <a16:creationId xmlns:a16="http://schemas.microsoft.com/office/drawing/2014/main" id="{2D188BE3-6E0E-7564-FF25-DD0AEE2B8FAF}"/>
              </a:ext>
            </a:extLst>
          </p:cNvPr>
          <p:cNvSpPr txBox="1"/>
          <p:nvPr userDrawn="1"/>
        </p:nvSpPr>
        <p:spPr>
          <a:xfrm>
            <a:off x="9641541" y="705971"/>
            <a:ext cx="0" cy="0"/>
          </a:xfrm>
          <a:prstGeom prst="rect">
            <a:avLst/>
          </a:prstGeom>
          <a:noFill/>
        </p:spPr>
        <p:txBody>
          <a:bodyPr wrap="none" lIns="0" tIns="0" rIns="0" bIns="0" rtlCol="0">
            <a:noAutofit/>
          </a:bodyPr>
          <a:lstStyle/>
          <a:p>
            <a:pPr algn="l"/>
            <a:endParaRPr lang="de-DE" sz="1400" dirty="0"/>
          </a:p>
        </p:txBody>
      </p:sp>
    </p:spTree>
    <p:extLst>
      <p:ext uri="{BB962C8B-B14F-4D97-AF65-F5344CB8AC3E}">
        <p14:creationId xmlns:p14="http://schemas.microsoft.com/office/powerpoint/2010/main" val="35075703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chlussfolie #4">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731D07-D77D-3D12-D78B-4D0F486204CA}"/>
              </a:ext>
            </a:extLst>
          </p:cNvPr>
          <p:cNvSpPr/>
          <p:nvPr userDrawn="1"/>
        </p:nvSpPr>
        <p:spPr>
          <a:xfrm>
            <a:off x="0" y="0"/>
            <a:ext cx="452913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Inhaltsplatzhalter 2">
            <a:extLst>
              <a:ext uri="{FF2B5EF4-FFF2-40B4-BE49-F238E27FC236}">
                <a16:creationId xmlns:a16="http://schemas.microsoft.com/office/drawing/2014/main" id="{739D58C2-F9EB-353E-ED95-A34F6FBF5FCB}"/>
              </a:ext>
            </a:extLst>
          </p:cNvPr>
          <p:cNvSpPr>
            <a:spLocks noGrp="1"/>
          </p:cNvSpPr>
          <p:nvPr>
            <p:ph idx="19" hasCustomPrompt="1"/>
          </p:nvPr>
        </p:nvSpPr>
        <p:spPr>
          <a:xfrm>
            <a:off x="5423967" y="1260475"/>
            <a:ext cx="6217171" cy="2345170"/>
          </a:xfrm>
          <a:noFill/>
        </p:spPr>
        <p:txBody>
          <a:bodyPr/>
          <a:lstStyle>
            <a:lvl1pPr>
              <a:spcBef>
                <a:spcPts val="0"/>
              </a:spcBef>
              <a:spcAft>
                <a:spcPts val="1800"/>
              </a:spcAft>
              <a:defRPr>
                <a:latin typeface="Sparkasse Medium" panose="020B0603080202020204" pitchFamily="34" charset="0"/>
              </a:defRPr>
            </a:lvl1pPr>
            <a:lvl2pPr marL="0" indent="0">
              <a:spcBef>
                <a:spcPts val="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dirty="0"/>
              <a:t>Vorname Name</a:t>
            </a:r>
          </a:p>
          <a:p>
            <a:pPr lvl="1"/>
            <a:r>
              <a:rPr lang="de-DE" dirty="0"/>
              <a:t>Funktion</a:t>
            </a:r>
            <a:br>
              <a:rPr lang="de-DE" dirty="0"/>
            </a:br>
            <a:r>
              <a:rPr lang="de-DE" dirty="0"/>
              <a:t>Sparkasse Musterstadt </a:t>
            </a:r>
          </a:p>
          <a:p>
            <a:pPr lvl="1"/>
            <a:br>
              <a:rPr lang="de-DE" dirty="0"/>
            </a:br>
            <a:r>
              <a:rPr lang="de-DE" dirty="0"/>
              <a:t>+49 12 34567-890</a:t>
            </a:r>
            <a:br>
              <a:rPr lang="de-DE" dirty="0"/>
            </a:br>
            <a:r>
              <a:rPr lang="de-DE" dirty="0" err="1"/>
              <a:t>muster@sparkasse-musterstadt.de</a:t>
            </a:r>
            <a:endParaRPr lang="de-DE" dirty="0"/>
          </a:p>
        </p:txBody>
      </p:sp>
      <p:sp>
        <p:nvSpPr>
          <p:cNvPr id="11" name="Inhaltsplatzhalter 2">
            <a:extLst>
              <a:ext uri="{FF2B5EF4-FFF2-40B4-BE49-F238E27FC236}">
                <a16:creationId xmlns:a16="http://schemas.microsoft.com/office/drawing/2014/main" id="{6A714E9A-1478-7F26-4307-08020303560D}"/>
              </a:ext>
            </a:extLst>
          </p:cNvPr>
          <p:cNvSpPr>
            <a:spLocks noGrp="1"/>
          </p:cNvSpPr>
          <p:nvPr>
            <p:ph idx="20" hasCustomPrompt="1"/>
          </p:nvPr>
        </p:nvSpPr>
        <p:spPr>
          <a:xfrm>
            <a:off x="5423967" y="3605645"/>
            <a:ext cx="6217171" cy="2322486"/>
          </a:xfrm>
          <a:noFill/>
        </p:spPr>
        <p:txBody>
          <a:bodyPr/>
          <a:lstStyle>
            <a:lvl1pPr>
              <a:spcBef>
                <a:spcPts val="0"/>
              </a:spcBef>
              <a:spcAft>
                <a:spcPts val="1800"/>
              </a:spcAft>
              <a:defRPr>
                <a:latin typeface="Sparkasse Medium" panose="020B0603080202020204" pitchFamily="34" charset="0"/>
              </a:defRPr>
            </a:lvl1pPr>
            <a:lvl2pPr marL="0" indent="0">
              <a:spcBef>
                <a:spcPts val="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dirty="0"/>
              <a:t>Vorname Name</a:t>
            </a:r>
          </a:p>
          <a:p>
            <a:pPr lvl="1"/>
            <a:r>
              <a:rPr lang="de-DE" dirty="0"/>
              <a:t>Funktion</a:t>
            </a:r>
            <a:br>
              <a:rPr lang="de-DE" dirty="0"/>
            </a:br>
            <a:r>
              <a:rPr lang="de-DE" dirty="0"/>
              <a:t>Sparkasse Musterstadt </a:t>
            </a:r>
          </a:p>
          <a:p>
            <a:pPr lvl="1"/>
            <a:br>
              <a:rPr lang="de-DE" dirty="0"/>
            </a:br>
            <a:r>
              <a:rPr lang="de-DE" dirty="0"/>
              <a:t>+49 12 34567-890</a:t>
            </a:r>
            <a:br>
              <a:rPr lang="de-DE" dirty="0"/>
            </a:br>
            <a:r>
              <a:rPr lang="de-DE" dirty="0" err="1"/>
              <a:t>muster@sparkasse-musterstadt.de</a:t>
            </a:r>
            <a:endParaRPr lang="de-DE" dirty="0"/>
          </a:p>
        </p:txBody>
      </p:sp>
      <p:sp>
        <p:nvSpPr>
          <p:cNvPr id="2" name="Titel 1">
            <a:extLst>
              <a:ext uri="{FF2B5EF4-FFF2-40B4-BE49-F238E27FC236}">
                <a16:creationId xmlns:a16="http://schemas.microsoft.com/office/drawing/2014/main" id="{7FE28FB5-24E0-4115-EBE0-828E5B943EB2}"/>
              </a:ext>
            </a:extLst>
          </p:cNvPr>
          <p:cNvSpPr>
            <a:spLocks noGrp="1"/>
          </p:cNvSpPr>
          <p:nvPr>
            <p:ph type="title" hasCustomPrompt="1"/>
          </p:nvPr>
        </p:nvSpPr>
        <p:spPr>
          <a:xfrm>
            <a:off x="600891" y="3024000"/>
            <a:ext cx="3327357" cy="810000"/>
          </a:xfrm>
        </p:spPr>
        <p:txBody>
          <a:bodyPr/>
          <a:lstStyle>
            <a:lvl1pPr algn="ctr">
              <a:defRPr sz="4800">
                <a:solidFill>
                  <a:schemeClr val="bg1"/>
                </a:solidFill>
              </a:defRPr>
            </a:lvl1pPr>
          </a:lstStyle>
          <a:p>
            <a:r>
              <a:rPr lang="de-DE" dirty="0"/>
              <a:t>Danke.</a:t>
            </a:r>
          </a:p>
        </p:txBody>
      </p:sp>
    </p:spTree>
    <p:extLst>
      <p:ext uri="{BB962C8B-B14F-4D97-AF65-F5344CB8AC3E}">
        <p14:creationId xmlns:p14="http://schemas.microsoft.com/office/powerpoint/2010/main" val="26742342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Schlussfolie #5">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731D07-D77D-3D12-D78B-4D0F486204CA}"/>
              </a:ext>
            </a:extLst>
          </p:cNvPr>
          <p:cNvSpPr/>
          <p:nvPr userDrawn="1"/>
        </p:nvSpPr>
        <p:spPr>
          <a:xfrm>
            <a:off x="0" y="0"/>
            <a:ext cx="452913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39F57852-7EAB-2843-3BE8-5EEB122805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6053" y="1972883"/>
            <a:ext cx="1897033" cy="2462812"/>
          </a:xfrm>
          <a:prstGeom prst="rect">
            <a:avLst/>
          </a:prstGeom>
        </p:spPr>
      </p:pic>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5416868" y="1875226"/>
            <a:ext cx="6224270" cy="810000"/>
          </a:xfrm>
        </p:spPr>
        <p:txBody>
          <a:bodyPr/>
          <a:lstStyle>
            <a:lvl1pPr>
              <a:defRPr sz="4800"/>
            </a:lvl1pPr>
          </a:lstStyle>
          <a:p>
            <a:r>
              <a:rPr lang="de-DE" dirty="0"/>
              <a:t>Danke.</a:t>
            </a:r>
          </a:p>
        </p:txBody>
      </p:sp>
      <p:sp>
        <p:nvSpPr>
          <p:cNvPr id="37" name="Inhaltsplatzhalter 2">
            <a:extLst>
              <a:ext uri="{FF2B5EF4-FFF2-40B4-BE49-F238E27FC236}">
                <a16:creationId xmlns:a16="http://schemas.microsoft.com/office/drawing/2014/main" id="{739D58C2-F9EB-353E-ED95-A34F6FBF5FCB}"/>
              </a:ext>
            </a:extLst>
          </p:cNvPr>
          <p:cNvSpPr>
            <a:spLocks noGrp="1"/>
          </p:cNvSpPr>
          <p:nvPr>
            <p:ph idx="19" hasCustomPrompt="1"/>
          </p:nvPr>
        </p:nvSpPr>
        <p:spPr>
          <a:xfrm>
            <a:off x="5423967" y="3096000"/>
            <a:ext cx="6224270" cy="3204000"/>
          </a:xfrm>
          <a:noFill/>
        </p:spPr>
        <p:txBody>
          <a:bodyPr/>
          <a:lstStyle>
            <a:lvl1pPr>
              <a:spcBef>
                <a:spcPts val="0"/>
              </a:spcBef>
              <a:spcAft>
                <a:spcPts val="1800"/>
              </a:spcAft>
              <a:defRPr>
                <a:latin typeface="Sparkasse Medium" panose="020B0603080202020204" pitchFamily="34" charset="0"/>
              </a:defRPr>
            </a:lvl1pPr>
            <a:lvl2pPr marL="0" indent="0">
              <a:spcBef>
                <a:spcPts val="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dirty="0"/>
              <a:t>Sparkasse Musterstadt</a:t>
            </a:r>
          </a:p>
          <a:p>
            <a:pPr lvl="1"/>
            <a:r>
              <a:rPr lang="de-DE" dirty="0"/>
              <a:t>Vorname Nachname </a:t>
            </a:r>
            <a:br>
              <a:rPr lang="de-DE" dirty="0"/>
            </a:br>
            <a:r>
              <a:rPr lang="de-DE" dirty="0"/>
              <a:t>Musterstraße 1</a:t>
            </a:r>
            <a:br>
              <a:rPr lang="de-DE" dirty="0"/>
            </a:br>
            <a:r>
              <a:rPr lang="de-DE" dirty="0"/>
              <a:t>12345 Musterstadt</a:t>
            </a:r>
            <a:br>
              <a:rPr lang="de-DE" dirty="0"/>
            </a:br>
            <a:r>
              <a:rPr lang="de-DE" dirty="0"/>
              <a:t>+49 123 4567-890</a:t>
            </a:r>
            <a:br>
              <a:rPr lang="de-DE" dirty="0"/>
            </a:br>
            <a:r>
              <a:rPr lang="de-DE" dirty="0"/>
              <a:t>muster@sparkasse-musterstadt.de</a:t>
            </a:r>
          </a:p>
        </p:txBody>
      </p:sp>
    </p:spTree>
    <p:extLst>
      <p:ext uri="{BB962C8B-B14F-4D97-AF65-F5344CB8AC3E}">
        <p14:creationId xmlns:p14="http://schemas.microsoft.com/office/powerpoint/2010/main" val="34066643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chlussfolie #6">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731D07-D77D-3D12-D78B-4D0F486204CA}"/>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39F57852-7EAB-2843-3BE8-5EEB122805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6053" y="1972883"/>
            <a:ext cx="1897033" cy="2462812"/>
          </a:xfrm>
          <a:prstGeom prst="rect">
            <a:avLst/>
          </a:prstGeom>
        </p:spPr>
      </p:pic>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5416868" y="1875226"/>
            <a:ext cx="6224270" cy="810000"/>
          </a:xfrm>
        </p:spPr>
        <p:txBody>
          <a:bodyPr/>
          <a:lstStyle>
            <a:lvl1pPr>
              <a:defRPr sz="4800">
                <a:solidFill>
                  <a:schemeClr val="bg1"/>
                </a:solidFill>
              </a:defRPr>
            </a:lvl1pPr>
          </a:lstStyle>
          <a:p>
            <a:r>
              <a:rPr lang="de-DE" dirty="0"/>
              <a:t>Danke.</a:t>
            </a:r>
          </a:p>
        </p:txBody>
      </p:sp>
      <p:cxnSp>
        <p:nvCxnSpPr>
          <p:cNvPr id="2" name="Gerader Verbinder 1">
            <a:extLst>
              <a:ext uri="{FF2B5EF4-FFF2-40B4-BE49-F238E27FC236}">
                <a16:creationId xmlns:a16="http://schemas.microsoft.com/office/drawing/2014/main" id="{480FCCA5-E8A9-F17E-4570-899F03170D2B}"/>
              </a:ext>
            </a:extLst>
          </p:cNvPr>
          <p:cNvCxnSpPr/>
          <p:nvPr userDrawn="1"/>
        </p:nvCxnSpPr>
        <p:spPr>
          <a:xfrm>
            <a:off x="4529138"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Inhaltsplatzhalter 2">
            <a:extLst>
              <a:ext uri="{FF2B5EF4-FFF2-40B4-BE49-F238E27FC236}">
                <a16:creationId xmlns:a16="http://schemas.microsoft.com/office/drawing/2014/main" id="{AA9D6592-5362-0196-5092-96EFEB5FD2DB}"/>
              </a:ext>
            </a:extLst>
          </p:cNvPr>
          <p:cNvSpPr>
            <a:spLocks noGrp="1"/>
          </p:cNvSpPr>
          <p:nvPr>
            <p:ph idx="19" hasCustomPrompt="1"/>
          </p:nvPr>
        </p:nvSpPr>
        <p:spPr>
          <a:xfrm>
            <a:off x="5423967" y="3096000"/>
            <a:ext cx="6224270" cy="3204000"/>
          </a:xfrm>
          <a:noFill/>
        </p:spPr>
        <p:txBody>
          <a:bodyPr/>
          <a:lstStyle>
            <a:lvl1pPr>
              <a:spcBef>
                <a:spcPts val="0"/>
              </a:spcBef>
              <a:spcAft>
                <a:spcPts val="1800"/>
              </a:spcAft>
              <a:defRPr>
                <a:solidFill>
                  <a:schemeClr val="bg1"/>
                </a:solidFill>
                <a:latin typeface="Sparkasse Medium" panose="020B0603080202020204" pitchFamily="34" charset="0"/>
              </a:defRPr>
            </a:lvl1pPr>
            <a:lvl2pPr marL="0" indent="0">
              <a:spcBef>
                <a:spcPts val="0"/>
              </a:spcBef>
              <a:buFontTx/>
              <a:buNone/>
              <a:defRPr>
                <a:solidFill>
                  <a:schemeClr val="bg1"/>
                </a:solidFill>
              </a:defRPr>
            </a:lvl2pPr>
            <a:lvl3pPr marL="216000">
              <a:spcBef>
                <a:spcPts val="600"/>
              </a:spcBef>
              <a:defRPr/>
            </a:lvl3pPr>
            <a:lvl4pPr marL="432000">
              <a:spcBef>
                <a:spcPts val="600"/>
              </a:spcBef>
              <a:defRPr/>
            </a:lvl4pPr>
            <a:lvl5pPr marL="648000">
              <a:spcBef>
                <a:spcPts val="600"/>
              </a:spcBef>
              <a:defRPr/>
            </a:lvl5pPr>
          </a:lstStyle>
          <a:p>
            <a:pPr lvl="0"/>
            <a:r>
              <a:rPr lang="de-DE" dirty="0"/>
              <a:t>Sparkasse Musterstadt</a:t>
            </a:r>
          </a:p>
          <a:p>
            <a:pPr lvl="1"/>
            <a:r>
              <a:rPr lang="de-DE" dirty="0"/>
              <a:t>Vorname Nachname </a:t>
            </a:r>
            <a:br>
              <a:rPr lang="de-DE" dirty="0"/>
            </a:br>
            <a:r>
              <a:rPr lang="de-DE" dirty="0"/>
              <a:t>Musterstraße 1</a:t>
            </a:r>
            <a:br>
              <a:rPr lang="de-DE" dirty="0"/>
            </a:br>
            <a:r>
              <a:rPr lang="de-DE" dirty="0"/>
              <a:t>12345 Musterstadt</a:t>
            </a:r>
            <a:br>
              <a:rPr lang="de-DE" dirty="0"/>
            </a:br>
            <a:r>
              <a:rPr lang="de-DE" dirty="0"/>
              <a:t>+49 123 4567-890</a:t>
            </a:r>
            <a:br>
              <a:rPr lang="de-DE" dirty="0"/>
            </a:br>
            <a:r>
              <a:rPr lang="de-DE" dirty="0"/>
              <a:t>muster@sparkasse-musterstadt.de</a:t>
            </a:r>
          </a:p>
        </p:txBody>
      </p:sp>
    </p:spTree>
    <p:extLst>
      <p:ext uri="{BB962C8B-B14F-4D97-AF65-F5344CB8AC3E}">
        <p14:creationId xmlns:p14="http://schemas.microsoft.com/office/powerpoint/2010/main" val="23423650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chlussfolie #7">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731D07-D77D-3D12-D78B-4D0F486204CA}"/>
              </a:ext>
            </a:extLst>
          </p:cNvPr>
          <p:cNvSpPr/>
          <p:nvPr userDrawn="1"/>
        </p:nvSpPr>
        <p:spPr>
          <a:xfrm>
            <a:off x="0" y="0"/>
            <a:ext cx="452913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39F57852-7EAB-2843-3BE8-5EEB122805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6053" y="1972883"/>
            <a:ext cx="1897033" cy="2462812"/>
          </a:xfrm>
          <a:prstGeom prst="rect">
            <a:avLst/>
          </a:prstGeom>
        </p:spPr>
      </p:pic>
      <p:sp>
        <p:nvSpPr>
          <p:cNvPr id="37" name="Inhaltsplatzhalter 2">
            <a:extLst>
              <a:ext uri="{FF2B5EF4-FFF2-40B4-BE49-F238E27FC236}">
                <a16:creationId xmlns:a16="http://schemas.microsoft.com/office/drawing/2014/main" id="{739D58C2-F9EB-353E-ED95-A34F6FBF5FCB}"/>
              </a:ext>
            </a:extLst>
          </p:cNvPr>
          <p:cNvSpPr>
            <a:spLocks noGrp="1"/>
          </p:cNvSpPr>
          <p:nvPr>
            <p:ph idx="19" hasCustomPrompt="1"/>
          </p:nvPr>
        </p:nvSpPr>
        <p:spPr>
          <a:xfrm>
            <a:off x="5423967" y="1979474"/>
            <a:ext cx="6217171" cy="4319725"/>
          </a:xfrm>
          <a:noFill/>
        </p:spPr>
        <p:txBody>
          <a:bodyPr/>
          <a:lstStyle>
            <a:lvl1pPr>
              <a:spcBef>
                <a:spcPts val="0"/>
              </a:spcBef>
              <a:spcAft>
                <a:spcPts val="1800"/>
              </a:spcAft>
              <a:defRPr>
                <a:latin typeface="Sparkasse Medium" panose="020B0603080202020204" pitchFamily="34" charset="0"/>
              </a:defRPr>
            </a:lvl1pPr>
            <a:lvl2pPr marL="0" indent="0">
              <a:spcBef>
                <a:spcPts val="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dirty="0"/>
              <a:t>Vertraulichkeit und Nutzung dieser Unterlage</a:t>
            </a:r>
            <a:br>
              <a:rPr lang="de-DE" dirty="0"/>
            </a:br>
            <a:endParaRPr lang="de-DE" dirty="0"/>
          </a:p>
          <a:p>
            <a:pPr lvl="1"/>
            <a:r>
              <a:rPr lang="de-DE" dirty="0"/>
              <a:t>Der Inhalt dieser Unterlage ist vertraulich zu behandeln. </a:t>
            </a:r>
          </a:p>
          <a:p>
            <a:pPr lvl="1"/>
            <a:r>
              <a:rPr lang="de-DE" dirty="0"/>
              <a:t>Vertrauliche Behandlung bedeutet, dass Inhalte und Informationen Dritten nicht zugänglich gemacht und durch diese nicht wirtschaftlich verwertet werden dürfen. Eine darüber hinausgehende Verwendung oder die Weitergabe an Dritte bedarf der schriftlichen Zustimmung der Urheber oder des Auftraggebers. </a:t>
            </a:r>
          </a:p>
          <a:p>
            <a:pPr lvl="1"/>
            <a:endParaRPr lang="de-DE" dirty="0"/>
          </a:p>
          <a:p>
            <a:pPr lvl="1"/>
            <a:r>
              <a:rPr lang="de-DE" dirty="0"/>
              <a:t>Alle Abbildungen und Texte in dieser Präsentation sind urheberrechtlich geschützt. Die Rechte liegen bei den Urhebern. Jegliche externe Verwendung oder Reproduktion in elektronischer oder gedruckter Form bedarf der ausdrücklichen Zustimmung durch die Urheber.</a:t>
            </a:r>
          </a:p>
        </p:txBody>
      </p:sp>
    </p:spTree>
    <p:extLst>
      <p:ext uri="{BB962C8B-B14F-4D97-AF65-F5344CB8AC3E}">
        <p14:creationId xmlns:p14="http://schemas.microsoft.com/office/powerpoint/2010/main" val="40497944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chlussfolie #8">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0" y="0"/>
            <a:ext cx="121932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598999" y="3010602"/>
            <a:ext cx="11042139" cy="836795"/>
          </a:xfrm>
        </p:spPr>
        <p:txBody>
          <a:bodyPr anchor="ctr" anchorCtr="0"/>
          <a:lstStyle>
            <a:lvl1pPr algn="ctr">
              <a:lnSpc>
                <a:spcPct val="100000"/>
              </a:lnSpc>
              <a:defRPr sz="4800">
                <a:solidFill>
                  <a:schemeClr val="bg1"/>
                </a:solidFill>
              </a:defRPr>
            </a:lvl1pPr>
          </a:lstStyle>
          <a:p>
            <a:r>
              <a:rPr lang="de-DE" dirty="0"/>
              <a:t> Weil’s um mehr als Geld geht.</a:t>
            </a:r>
          </a:p>
        </p:txBody>
      </p:sp>
      <p:sp>
        <p:nvSpPr>
          <p:cNvPr id="3" name="Textfeld 2">
            <a:extLst>
              <a:ext uri="{FF2B5EF4-FFF2-40B4-BE49-F238E27FC236}">
                <a16:creationId xmlns:a16="http://schemas.microsoft.com/office/drawing/2014/main" id="{BE1A973E-B4A5-1B77-3CC3-8C6930343552}"/>
              </a:ext>
            </a:extLst>
          </p:cNvPr>
          <p:cNvSpPr txBox="1"/>
          <p:nvPr userDrawn="1"/>
        </p:nvSpPr>
        <p:spPr>
          <a:xfrm flipH="1">
            <a:off x="294967" y="3575009"/>
            <a:ext cx="45719" cy="0"/>
          </a:xfrm>
          <a:prstGeom prst="rect">
            <a:avLst/>
          </a:prstGeom>
          <a:noFill/>
        </p:spPr>
        <p:txBody>
          <a:bodyPr wrap="none" lIns="0" tIns="0" rIns="0" bIns="0" rtlCol="0">
            <a:noAutofit/>
          </a:bodyPr>
          <a:lstStyle/>
          <a:p>
            <a:pPr algn="l"/>
            <a:endParaRPr lang="de-DE" sz="1400" dirty="0"/>
          </a:p>
        </p:txBody>
      </p:sp>
    </p:spTree>
    <p:extLst>
      <p:ext uri="{BB962C8B-B14F-4D97-AF65-F5344CB8AC3E}">
        <p14:creationId xmlns:p14="http://schemas.microsoft.com/office/powerpoint/2010/main" val="304503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trenner-Folie #6">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1226" y="0"/>
            <a:ext cx="115807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2388740"/>
            <a:ext cx="6733618" cy="3910459"/>
          </a:xfrm>
        </p:spPr>
        <p:txBody>
          <a:bodyPr anchor="t" anchorCtr="0"/>
          <a:lstStyle>
            <a:lvl1pPr algn="l">
              <a:defRPr sz="4800">
                <a:solidFill>
                  <a:schemeClr val="bg1"/>
                </a:solidFill>
              </a:defRPr>
            </a:lvl1pPr>
          </a:lstStyle>
          <a:p>
            <a:r>
              <a:rPr lang="de-DE" err="1"/>
              <a:t>Kapiteltrenner</a:t>
            </a:r>
            <a:r>
              <a:rPr lang="de-DE"/>
              <a:t> #6 </a:t>
            </a:r>
            <a:br>
              <a:rPr lang="de-DE"/>
            </a:br>
            <a:r>
              <a:rPr lang="de-DE"/>
              <a:t>Sparkasse Head 48pt</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1699621"/>
            <a:ext cx="6734765" cy="360000"/>
          </a:xfrm>
        </p:spPr>
        <p:txBody>
          <a:bodyPr/>
          <a:lstStyle>
            <a:lvl1pPr marL="0" indent="0" algn="l">
              <a:lnSpc>
                <a:spcPct val="100000"/>
              </a:lnSpc>
              <a:spcBef>
                <a:spcPts val="0"/>
              </a:spcBef>
              <a:buNone/>
              <a:defRPr sz="30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1.1.1.</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7" name="Bildplatzhalter 4">
            <a:extLst>
              <a:ext uri="{FF2B5EF4-FFF2-40B4-BE49-F238E27FC236}">
                <a16:creationId xmlns:a16="http://schemas.microsoft.com/office/drawing/2014/main" id="{8C2D2830-9194-FB31-E576-D3CCF216298C}"/>
              </a:ext>
            </a:extLst>
          </p:cNvPr>
          <p:cNvSpPr>
            <a:spLocks noGrp="1"/>
          </p:cNvSpPr>
          <p:nvPr>
            <p:ph type="pic" sz="quarter" idx="13" hasCustomPrompt="1"/>
          </p:nvPr>
        </p:nvSpPr>
        <p:spPr>
          <a:xfrm>
            <a:off x="8085470" y="0"/>
            <a:ext cx="4106530" cy="6858000"/>
          </a:xfrm>
          <a:solidFill>
            <a:schemeClr val="bg1">
              <a:lumMod val="95000"/>
            </a:schemeClr>
          </a:solidFill>
        </p:spPr>
        <p:txBody>
          <a:bodyPr lIns="72000" tIns="72000"/>
          <a:lstStyle>
            <a:lvl1pPr>
              <a:defRPr sz="1000"/>
            </a:lvl1pPr>
          </a:lstStyle>
          <a:p>
            <a:pPr marL="0" marR="0" lvl="0" indent="0" algn="l" defTabSz="914400" rtl="0" eaLnBrk="1" fontAlgn="auto" latinLnBrk="0" hangingPunct="1">
              <a:lnSpc>
                <a:spcPct val="114000"/>
              </a:lnSpc>
              <a:spcBef>
                <a:spcPts val="1800"/>
              </a:spcBef>
              <a:spcAft>
                <a:spcPts val="0"/>
              </a:spcAft>
              <a:buClrTx/>
              <a:buSzTx/>
              <a:buFontTx/>
              <a:buNone/>
              <a:tabLst/>
              <a:defRPr/>
            </a:pPr>
            <a:r>
              <a:rPr lang="de-DE" noProof="0"/>
              <a:t>Bitte fügen Sie ein Bild über Klick auf das Symbol im Platzhalter ein </a:t>
            </a:r>
            <a:r>
              <a:rPr lang="de-DE"/>
              <a:t>und stellen sie es über Anordnen &gt; In den Hintergrund</a:t>
            </a:r>
            <a:r>
              <a:rPr lang="de-DE" noProof="0"/>
              <a:t>. Oder mit Klick auf den Platzhalter und der rechten Maustaste den Befehl „Bild einfügen“ auswählen. Oder ein Bild aus der Zwischenablage in den angeklickten Platzhalter einfügen. Format </a:t>
            </a:r>
            <a:r>
              <a:rPr lang="de-DE"/>
              <a:t>11,41 x 19,05 cm.</a:t>
            </a:r>
          </a:p>
        </p:txBody>
      </p:sp>
    </p:spTree>
    <p:extLst>
      <p:ext uri="{BB962C8B-B14F-4D97-AF65-F5344CB8AC3E}">
        <p14:creationId xmlns:p14="http://schemas.microsoft.com/office/powerpoint/2010/main" val="36159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Folie #1">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1226" y="0"/>
            <a:ext cx="115819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1350000"/>
            <a:ext cx="10488614" cy="2880000"/>
          </a:xfrm>
        </p:spPr>
        <p:txBody>
          <a:bodyPr anchor="b" anchorCtr="0"/>
          <a:lstStyle>
            <a:lvl1pPr algn="ctr">
              <a:lnSpc>
                <a:spcPct val="100000"/>
              </a:lnSpc>
              <a:tabLst/>
              <a:defRPr sz="4800">
                <a:solidFill>
                  <a:schemeClr val="bg1"/>
                </a:solidFill>
              </a:defRPr>
            </a:lvl1pPr>
          </a:lstStyle>
          <a:p>
            <a:r>
              <a:rPr lang="de-DE"/>
              <a:t>»Statement #1 </a:t>
            </a:r>
            <a:br>
              <a:rPr lang="de-DE"/>
            </a:br>
            <a:r>
              <a:rPr lang="de-DE"/>
              <a:t>Sparkasse Head 48pt zentriert </a:t>
            </a:r>
            <a:br>
              <a:rPr lang="de-DE"/>
            </a:br>
            <a:r>
              <a:rPr lang="de-DE"/>
              <a:t>ein- bis vierzeilig«</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Autor oder Quelle Sparkasse Medium 14pt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5" name="Untertitel 2">
            <a:extLst>
              <a:ext uri="{FF2B5EF4-FFF2-40B4-BE49-F238E27FC236}">
                <a16:creationId xmlns:a16="http://schemas.microsoft.com/office/drawing/2014/main" id="{6147F71F-55B1-B29B-00C3-246FD7E20937}"/>
              </a:ext>
            </a:extLst>
          </p:cNvPr>
          <p:cNvSpPr>
            <a:spLocks noGrp="1"/>
          </p:cNvSpPr>
          <p:nvPr>
            <p:ph type="subTitle" idx="13" hasCustomPrompt="1"/>
          </p:nvPr>
        </p:nvSpPr>
        <p:spPr>
          <a:xfrm>
            <a:off x="1152000" y="489600"/>
            <a:ext cx="10488613" cy="468000"/>
          </a:xfrm>
        </p:spPr>
        <p:txBody>
          <a:bodyPr/>
          <a:lstStyle>
            <a:lvl1pPr marL="0" indent="0" algn="l">
              <a:spcBef>
                <a:spcPts val="0"/>
              </a:spcBef>
              <a:buNone/>
              <a:tabLst>
                <a:tab pos="3857625" algn="l"/>
              </a:tabLst>
              <a:defRPr sz="2800">
                <a:solidFill>
                  <a:schemeClr val="bg1"/>
                </a:solidFill>
                <a:latin typeface="Sparkasse Head" panose="020B08040506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Headline Sparkasse Head 28pt ein- bis max. zweizeilig</a:t>
            </a:r>
          </a:p>
        </p:txBody>
      </p:sp>
    </p:spTree>
    <p:extLst>
      <p:ext uri="{BB962C8B-B14F-4D97-AF65-F5344CB8AC3E}">
        <p14:creationId xmlns:p14="http://schemas.microsoft.com/office/powerpoint/2010/main" val="2057546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Folie #2">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1350000"/>
            <a:ext cx="10488614" cy="2880000"/>
          </a:xfrm>
        </p:spPr>
        <p:txBody>
          <a:bodyPr anchor="b" anchorCtr="0"/>
          <a:lstStyle>
            <a:lvl1pPr algn="ctr">
              <a:lnSpc>
                <a:spcPct val="100000"/>
              </a:lnSpc>
              <a:defRPr sz="4800">
                <a:solidFill>
                  <a:schemeClr val="tx1"/>
                </a:solidFill>
              </a:defRPr>
            </a:lvl1pPr>
          </a:lstStyle>
          <a:p>
            <a:r>
              <a:rPr lang="de-DE"/>
              <a:t>»Statement #2 </a:t>
            </a:r>
            <a:br>
              <a:rPr lang="de-DE"/>
            </a:br>
            <a:r>
              <a:rPr lang="de-DE"/>
              <a:t>Sparkasse Head 48pt zentriert </a:t>
            </a:r>
            <a:br>
              <a:rPr lang="de-DE"/>
            </a:br>
            <a:r>
              <a:rPr lang="de-DE"/>
              <a:t>ein- bis vierzeilig«</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tx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Autor oder Quelle Sparkasse Medium 14pt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4" name="Untertitel 2">
            <a:extLst>
              <a:ext uri="{FF2B5EF4-FFF2-40B4-BE49-F238E27FC236}">
                <a16:creationId xmlns:a16="http://schemas.microsoft.com/office/drawing/2014/main" id="{4B7472F6-0A1B-4BFE-3C5B-E58101893473}"/>
              </a:ext>
            </a:extLst>
          </p:cNvPr>
          <p:cNvSpPr>
            <a:spLocks noGrp="1"/>
          </p:cNvSpPr>
          <p:nvPr>
            <p:ph type="subTitle" idx="13" hasCustomPrompt="1"/>
          </p:nvPr>
        </p:nvSpPr>
        <p:spPr>
          <a:xfrm>
            <a:off x="1152000" y="489600"/>
            <a:ext cx="10488613" cy="468000"/>
          </a:xfrm>
        </p:spPr>
        <p:txBody>
          <a:bodyPr/>
          <a:lstStyle>
            <a:lvl1pPr marL="0" indent="0" algn="l">
              <a:spcBef>
                <a:spcPts val="0"/>
              </a:spcBef>
              <a:buNone/>
              <a:tabLst>
                <a:tab pos="3857625" algn="l"/>
              </a:tabLst>
              <a:defRPr sz="2800">
                <a:solidFill>
                  <a:schemeClr val="tx1"/>
                </a:solidFill>
                <a:latin typeface="Sparkasse Head" panose="020B08040506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Headline Sparkasse Head 28pt ein- bis max. zweizeilig</a:t>
            </a:r>
          </a:p>
        </p:txBody>
      </p:sp>
    </p:spTree>
    <p:extLst>
      <p:ext uri="{BB962C8B-B14F-4D97-AF65-F5344CB8AC3E}">
        <p14:creationId xmlns:p14="http://schemas.microsoft.com/office/powerpoint/2010/main" val="3954312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Folie #3">
    <p:spTree>
      <p:nvGrpSpPr>
        <p:cNvPr id="1" name=""/>
        <p:cNvGrpSpPr/>
        <p:nvPr/>
      </p:nvGrpSpPr>
      <p:grpSpPr>
        <a:xfrm>
          <a:off x="0" y="0"/>
          <a:ext cx="0" cy="0"/>
          <a:chOff x="0" y="0"/>
          <a:chExt cx="0" cy="0"/>
        </a:xfrm>
      </p:grpSpPr>
      <p:sp>
        <p:nvSpPr>
          <p:cNvPr id="4" name="Bildplatzhalter 4">
            <a:extLst>
              <a:ext uri="{FF2B5EF4-FFF2-40B4-BE49-F238E27FC236}">
                <a16:creationId xmlns:a16="http://schemas.microsoft.com/office/drawing/2014/main" id="{2482AC49-68BF-CEC7-D064-DFB55C825189}"/>
              </a:ext>
            </a:extLst>
          </p:cNvPr>
          <p:cNvSpPr>
            <a:spLocks noGrp="1"/>
          </p:cNvSpPr>
          <p:nvPr>
            <p:ph type="pic" sz="quarter" idx="13" hasCustomPrompt="1"/>
          </p:nvPr>
        </p:nvSpPr>
        <p:spPr>
          <a:xfrm>
            <a:off x="619200" y="0"/>
            <a:ext cx="11572800" cy="6858000"/>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 </a:t>
            </a:r>
            <a:r>
              <a:rPr lang="de-DE"/>
              <a:t>und stellen sie es über Anordnen &gt; In den Hintergrund</a:t>
            </a:r>
            <a:r>
              <a:rPr lang="de-DE" noProof="0"/>
              <a:t>.</a:t>
            </a:r>
            <a:br>
              <a:rPr lang="de-DE" noProof="0"/>
            </a:br>
            <a:r>
              <a:rPr lang="de-DE" noProof="0"/>
              <a:t>Oder mit Klick auf den Platzhalter und der rechten Maustaste den Befehl „Bild einfügen“ auswählen. </a:t>
            </a:r>
            <a:br>
              <a:rPr lang="de-DE" noProof="0"/>
            </a:br>
            <a:r>
              <a:rPr lang="de-DE" noProof="0"/>
              <a:t>Oder ein Bild aus der Zwischenablage in den angeklickten Platzhalter einfügen. Format </a:t>
            </a:r>
            <a:r>
              <a:rPr lang="de-DE"/>
              <a:t>32,15 x 19,05 cm.</a:t>
            </a:r>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5" name="Titel 1">
            <a:extLst>
              <a:ext uri="{FF2B5EF4-FFF2-40B4-BE49-F238E27FC236}">
                <a16:creationId xmlns:a16="http://schemas.microsoft.com/office/drawing/2014/main" id="{A662E445-3F9C-1689-9EF8-97665E237461}"/>
              </a:ext>
            </a:extLst>
          </p:cNvPr>
          <p:cNvSpPr>
            <a:spLocks noGrp="1"/>
          </p:cNvSpPr>
          <p:nvPr>
            <p:ph type="title" hasCustomPrompt="1"/>
          </p:nvPr>
        </p:nvSpPr>
        <p:spPr>
          <a:xfrm>
            <a:off x="1152524" y="1350000"/>
            <a:ext cx="10488614" cy="2880000"/>
          </a:xfrm>
        </p:spPr>
        <p:txBody>
          <a:bodyPr anchor="b" anchorCtr="0"/>
          <a:lstStyle>
            <a:lvl1pPr algn="ctr">
              <a:lnSpc>
                <a:spcPct val="100000"/>
              </a:lnSpc>
              <a:tabLst/>
              <a:defRPr sz="4800">
                <a:solidFill>
                  <a:schemeClr val="bg1"/>
                </a:solidFill>
              </a:defRPr>
            </a:lvl1pPr>
          </a:lstStyle>
          <a:p>
            <a:r>
              <a:rPr lang="de-DE"/>
              <a:t>»Statement #3 </a:t>
            </a:r>
            <a:br>
              <a:rPr lang="de-DE"/>
            </a:br>
            <a:r>
              <a:rPr lang="de-DE"/>
              <a:t>Sparkasse Head 48pt zentriert </a:t>
            </a:r>
            <a:br>
              <a:rPr lang="de-DE"/>
            </a:br>
            <a:r>
              <a:rPr lang="de-DE"/>
              <a:t>ein- bis vierzeilig«</a:t>
            </a:r>
          </a:p>
        </p:txBody>
      </p:sp>
      <p:sp>
        <p:nvSpPr>
          <p:cNvPr id="7" name="Textplatzhalter 2">
            <a:extLst>
              <a:ext uri="{FF2B5EF4-FFF2-40B4-BE49-F238E27FC236}">
                <a16:creationId xmlns:a16="http://schemas.microsoft.com/office/drawing/2014/main" id="{DADA7B2C-BB1E-E5CF-F561-56B80F142613}"/>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Autor oder Quelle Sparkasse Medium 14pt</a:t>
            </a:r>
          </a:p>
        </p:txBody>
      </p:sp>
    </p:spTree>
    <p:extLst>
      <p:ext uri="{BB962C8B-B14F-4D97-AF65-F5344CB8AC3E}">
        <p14:creationId xmlns:p14="http://schemas.microsoft.com/office/powerpoint/2010/main" val="1902527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Folie #4">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2774" y="0"/>
            <a:ext cx="1158042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1620839"/>
            <a:ext cx="10488614" cy="2641600"/>
          </a:xfrm>
        </p:spPr>
        <p:txBody>
          <a:bodyPr anchor="b" anchorCtr="0"/>
          <a:lstStyle>
            <a:lvl1pPr algn="ctr">
              <a:lnSpc>
                <a:spcPct val="100000"/>
              </a:lnSpc>
              <a:defRPr sz="7000">
                <a:solidFill>
                  <a:schemeClr val="bg1"/>
                </a:solidFill>
              </a:defRPr>
            </a:lvl1pPr>
          </a:lstStyle>
          <a:p>
            <a:r>
              <a:rPr lang="de-DE"/>
              <a:t>»Statement #4 70pt </a:t>
            </a:r>
            <a:br>
              <a:rPr lang="de-DE"/>
            </a:br>
            <a:r>
              <a:rPr lang="de-DE"/>
              <a:t>ein- bis zweizeilig«</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Autor oder Quelle Sparkasse Medium 14pt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5" name="Untertitel 2">
            <a:extLst>
              <a:ext uri="{FF2B5EF4-FFF2-40B4-BE49-F238E27FC236}">
                <a16:creationId xmlns:a16="http://schemas.microsoft.com/office/drawing/2014/main" id="{7F4BE844-4F8F-9FF2-E0D2-49CF96E7D397}"/>
              </a:ext>
            </a:extLst>
          </p:cNvPr>
          <p:cNvSpPr>
            <a:spLocks noGrp="1"/>
          </p:cNvSpPr>
          <p:nvPr>
            <p:ph type="subTitle" idx="13" hasCustomPrompt="1"/>
          </p:nvPr>
        </p:nvSpPr>
        <p:spPr>
          <a:xfrm>
            <a:off x="1152000" y="486000"/>
            <a:ext cx="10488613" cy="468000"/>
          </a:xfrm>
        </p:spPr>
        <p:txBody>
          <a:bodyPr/>
          <a:lstStyle>
            <a:lvl1pPr marL="0" indent="0" algn="l">
              <a:spcBef>
                <a:spcPts val="0"/>
              </a:spcBef>
              <a:buNone/>
              <a:tabLst>
                <a:tab pos="3857625" algn="l"/>
              </a:tabLst>
              <a:defRPr sz="2800">
                <a:solidFill>
                  <a:schemeClr val="bg1"/>
                </a:solidFill>
                <a:latin typeface="Sparkasse Head" panose="020B08040506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Headline Sparkasse Head 28pt ein- bis max. zweizeilig</a:t>
            </a:r>
          </a:p>
        </p:txBody>
      </p:sp>
    </p:spTree>
    <p:extLst>
      <p:ext uri="{BB962C8B-B14F-4D97-AF65-F5344CB8AC3E}">
        <p14:creationId xmlns:p14="http://schemas.microsoft.com/office/powerpoint/2010/main" val="400168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Folie #5">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2" name="Titel 1">
            <a:extLst>
              <a:ext uri="{FF2B5EF4-FFF2-40B4-BE49-F238E27FC236}">
                <a16:creationId xmlns:a16="http://schemas.microsoft.com/office/drawing/2014/main" id="{7EF46AA4-776F-67D3-9248-1E350A7CEBC2}"/>
              </a:ext>
            </a:extLst>
          </p:cNvPr>
          <p:cNvSpPr>
            <a:spLocks noGrp="1"/>
          </p:cNvSpPr>
          <p:nvPr>
            <p:ph type="title" hasCustomPrompt="1"/>
          </p:nvPr>
        </p:nvSpPr>
        <p:spPr>
          <a:xfrm>
            <a:off x="1152524" y="1620839"/>
            <a:ext cx="10488614" cy="2641600"/>
          </a:xfrm>
        </p:spPr>
        <p:txBody>
          <a:bodyPr anchor="b" anchorCtr="0"/>
          <a:lstStyle>
            <a:lvl1pPr algn="ctr">
              <a:lnSpc>
                <a:spcPct val="100000"/>
              </a:lnSpc>
              <a:defRPr sz="7000">
                <a:solidFill>
                  <a:schemeClr val="tx1"/>
                </a:solidFill>
              </a:defRPr>
            </a:lvl1pPr>
          </a:lstStyle>
          <a:p>
            <a:r>
              <a:rPr lang="de-DE"/>
              <a:t>»Statement #5 70pt </a:t>
            </a:r>
            <a:br>
              <a:rPr lang="de-DE"/>
            </a:br>
            <a:r>
              <a:rPr lang="de-DE"/>
              <a:t>ein- bis zweizeilig«</a:t>
            </a:r>
          </a:p>
        </p:txBody>
      </p:sp>
      <p:sp>
        <p:nvSpPr>
          <p:cNvPr id="3" name="Textplatzhalter 2">
            <a:extLst>
              <a:ext uri="{FF2B5EF4-FFF2-40B4-BE49-F238E27FC236}">
                <a16:creationId xmlns:a16="http://schemas.microsoft.com/office/drawing/2014/main" id="{4F51F540-12FB-2C90-93EE-729F79EF2EA8}"/>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tx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Autor oder Quelle Sparkasse Medium 14pt</a:t>
            </a:r>
          </a:p>
        </p:txBody>
      </p:sp>
      <p:sp>
        <p:nvSpPr>
          <p:cNvPr id="4" name="Untertitel 2">
            <a:extLst>
              <a:ext uri="{FF2B5EF4-FFF2-40B4-BE49-F238E27FC236}">
                <a16:creationId xmlns:a16="http://schemas.microsoft.com/office/drawing/2014/main" id="{42889ECF-9214-602F-13E3-A3D5CFF9FDAD}"/>
              </a:ext>
            </a:extLst>
          </p:cNvPr>
          <p:cNvSpPr>
            <a:spLocks noGrp="1"/>
          </p:cNvSpPr>
          <p:nvPr>
            <p:ph type="subTitle" idx="13" hasCustomPrompt="1"/>
          </p:nvPr>
        </p:nvSpPr>
        <p:spPr>
          <a:xfrm>
            <a:off x="1152000" y="489600"/>
            <a:ext cx="10488613" cy="468000"/>
          </a:xfrm>
        </p:spPr>
        <p:txBody>
          <a:bodyPr/>
          <a:lstStyle>
            <a:lvl1pPr marL="0" indent="0" algn="l">
              <a:spcBef>
                <a:spcPts val="0"/>
              </a:spcBef>
              <a:buNone/>
              <a:tabLst>
                <a:tab pos="3857625" algn="l"/>
              </a:tabLst>
              <a:defRPr sz="2800">
                <a:solidFill>
                  <a:schemeClr val="tx1"/>
                </a:solidFill>
                <a:latin typeface="Sparkasse Head" panose="020B08040506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Headline Sparkasse Head 28pt ein- bis max. zweizeilig</a:t>
            </a:r>
          </a:p>
        </p:txBody>
      </p:sp>
    </p:spTree>
    <p:extLst>
      <p:ext uri="{BB962C8B-B14F-4D97-AF65-F5344CB8AC3E}">
        <p14:creationId xmlns:p14="http://schemas.microsoft.com/office/powerpoint/2010/main" val="2183990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Folie #6">
    <p:spTree>
      <p:nvGrpSpPr>
        <p:cNvPr id="1" name=""/>
        <p:cNvGrpSpPr/>
        <p:nvPr/>
      </p:nvGrpSpPr>
      <p:grpSpPr>
        <a:xfrm>
          <a:off x="0" y="0"/>
          <a:ext cx="0" cy="0"/>
          <a:chOff x="0" y="0"/>
          <a:chExt cx="0" cy="0"/>
        </a:xfrm>
      </p:grpSpPr>
      <p:sp>
        <p:nvSpPr>
          <p:cNvPr id="4" name="Bildplatzhalter 4">
            <a:extLst>
              <a:ext uri="{FF2B5EF4-FFF2-40B4-BE49-F238E27FC236}">
                <a16:creationId xmlns:a16="http://schemas.microsoft.com/office/drawing/2014/main" id="{2482AC49-68BF-CEC7-D064-DFB55C825189}"/>
              </a:ext>
            </a:extLst>
          </p:cNvPr>
          <p:cNvSpPr>
            <a:spLocks noGrp="1"/>
          </p:cNvSpPr>
          <p:nvPr>
            <p:ph type="pic" sz="quarter" idx="13" hasCustomPrompt="1"/>
          </p:nvPr>
        </p:nvSpPr>
        <p:spPr>
          <a:xfrm>
            <a:off x="619200" y="0"/>
            <a:ext cx="11572800" cy="6858000"/>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 </a:t>
            </a:r>
            <a:r>
              <a:rPr lang="de-DE"/>
              <a:t>und stellen sie es über Anordnen &gt; In den Hintergrund</a:t>
            </a:r>
            <a:r>
              <a:rPr lang="de-DE" noProof="0"/>
              <a:t>.</a:t>
            </a:r>
            <a:br>
              <a:rPr lang="de-DE" noProof="0"/>
            </a:br>
            <a:r>
              <a:rPr lang="de-DE" noProof="0"/>
              <a:t>Oder mit Klick auf den Platzhalter und der rechten Maustaste den Befehl „Bild einfügen“ auswählen. </a:t>
            </a:r>
            <a:br>
              <a:rPr lang="de-DE" noProof="0"/>
            </a:br>
            <a:r>
              <a:rPr lang="de-DE" noProof="0"/>
              <a:t>Oder ein Bild aus der Zwischenablage in den angeklickten Platzhalter einfügen. Format </a:t>
            </a:r>
            <a:r>
              <a:rPr lang="de-DE"/>
              <a:t>32,15 x 19,05 cm.</a:t>
            </a:r>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2" name="Titel 1">
            <a:extLst>
              <a:ext uri="{FF2B5EF4-FFF2-40B4-BE49-F238E27FC236}">
                <a16:creationId xmlns:a16="http://schemas.microsoft.com/office/drawing/2014/main" id="{CB7D770E-8DC5-6983-D02A-F082507E200D}"/>
              </a:ext>
            </a:extLst>
          </p:cNvPr>
          <p:cNvSpPr>
            <a:spLocks noGrp="1"/>
          </p:cNvSpPr>
          <p:nvPr>
            <p:ph type="title" hasCustomPrompt="1"/>
          </p:nvPr>
        </p:nvSpPr>
        <p:spPr>
          <a:xfrm>
            <a:off x="1152524" y="1620839"/>
            <a:ext cx="10488614" cy="2641600"/>
          </a:xfrm>
        </p:spPr>
        <p:txBody>
          <a:bodyPr anchor="b" anchorCtr="0"/>
          <a:lstStyle>
            <a:lvl1pPr algn="ctr">
              <a:lnSpc>
                <a:spcPct val="100000"/>
              </a:lnSpc>
              <a:defRPr sz="7000">
                <a:solidFill>
                  <a:schemeClr val="bg1"/>
                </a:solidFill>
              </a:defRPr>
            </a:lvl1pPr>
          </a:lstStyle>
          <a:p>
            <a:r>
              <a:rPr lang="de-DE"/>
              <a:t>»Statement #6 70pt </a:t>
            </a:r>
            <a:br>
              <a:rPr lang="de-DE"/>
            </a:br>
            <a:r>
              <a:rPr lang="de-DE"/>
              <a:t>ein- bis zweizeilig«</a:t>
            </a:r>
          </a:p>
        </p:txBody>
      </p:sp>
      <p:sp>
        <p:nvSpPr>
          <p:cNvPr id="3" name="Textplatzhalter 2">
            <a:extLst>
              <a:ext uri="{FF2B5EF4-FFF2-40B4-BE49-F238E27FC236}">
                <a16:creationId xmlns:a16="http://schemas.microsoft.com/office/drawing/2014/main" id="{50A7BA38-3926-531B-83E5-3A0D394F17F3}"/>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Autor oder Quelle Sparkasse Medium 14pt</a:t>
            </a:r>
          </a:p>
        </p:txBody>
      </p:sp>
    </p:spTree>
    <p:extLst>
      <p:ext uri="{BB962C8B-B14F-4D97-AF65-F5344CB8AC3E}">
        <p14:creationId xmlns:p14="http://schemas.microsoft.com/office/powerpoint/2010/main" val="2333574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Foli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a:t>Headline Sparkasse Head 28pt ein- bis max. zweizeilig #1</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0" y="1567298"/>
            <a:ext cx="10490399" cy="4731902"/>
          </a:xfrm>
        </p:spPr>
        <p:txBody>
          <a:bodyPr/>
          <a:lstStyle>
            <a:lvl1pPr>
              <a:defRPr/>
            </a:lvl1p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525"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8" name="Textplatzhalter 2">
            <a:extLst>
              <a:ext uri="{FF2B5EF4-FFF2-40B4-BE49-F238E27FC236}">
                <a16:creationId xmlns:a16="http://schemas.microsoft.com/office/drawing/2014/main" id="{AF94ACF5-E151-671E-5405-AF5ED2F70F7F}"/>
              </a:ext>
            </a:extLst>
          </p:cNvPr>
          <p:cNvSpPr>
            <a:spLocks noGrp="1"/>
          </p:cNvSpPr>
          <p:nvPr>
            <p:ph type="body" idx="15" hasCustomPrompt="1"/>
          </p:nvPr>
        </p:nvSpPr>
        <p:spPr>
          <a:xfrm>
            <a:off x="1152000" y="6181612"/>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5" name="Fußzeilenplatzhalter 4">
            <a:extLst>
              <a:ext uri="{FF2B5EF4-FFF2-40B4-BE49-F238E27FC236}">
                <a16:creationId xmlns:a16="http://schemas.microsoft.com/office/drawing/2014/main" id="{E1B9ADAC-4953-A414-5F44-15432B379475}"/>
              </a:ext>
            </a:extLst>
          </p:cNvPr>
          <p:cNvSpPr>
            <a:spLocks noGrp="1"/>
          </p:cNvSpPr>
          <p:nvPr>
            <p:ph type="ftr" sz="quarter" idx="16"/>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2793106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Foli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a:t>Headline Sparkasse Head 28pt ein- bis max. zweizeilig #2</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1" y="1565999"/>
            <a:ext cx="5155198" cy="4733201"/>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33" name="Inhaltsplatzhalter 2">
            <a:extLst>
              <a:ext uri="{FF2B5EF4-FFF2-40B4-BE49-F238E27FC236}">
                <a16:creationId xmlns:a16="http://schemas.microsoft.com/office/drawing/2014/main" id="{DD96BFA2-5140-928B-6020-D78E10A24B84}"/>
              </a:ext>
            </a:extLst>
          </p:cNvPr>
          <p:cNvSpPr>
            <a:spLocks noGrp="1"/>
          </p:cNvSpPr>
          <p:nvPr>
            <p:ph idx="15" hasCustomPrompt="1"/>
          </p:nvPr>
        </p:nvSpPr>
        <p:spPr>
          <a:xfrm>
            <a:off x="6487204" y="1565999"/>
            <a:ext cx="5155198" cy="4733201"/>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4" name="Textplatzhalter 2">
            <a:extLst>
              <a:ext uri="{FF2B5EF4-FFF2-40B4-BE49-F238E27FC236}">
                <a16:creationId xmlns:a16="http://schemas.microsoft.com/office/drawing/2014/main" id="{FDFC7014-5E7D-BE9E-F249-054FBAED7792}"/>
              </a:ext>
            </a:extLst>
          </p:cNvPr>
          <p:cNvSpPr>
            <a:spLocks noGrp="1"/>
          </p:cNvSpPr>
          <p:nvPr>
            <p:ph type="body" idx="16"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7" name="Fußzeilenplatzhalter 6">
            <a:extLst>
              <a:ext uri="{FF2B5EF4-FFF2-40B4-BE49-F238E27FC236}">
                <a16:creationId xmlns:a16="http://schemas.microsoft.com/office/drawing/2014/main" id="{C32D2C30-2C10-8E46-D2B3-2EED3216570B}"/>
              </a:ext>
            </a:extLst>
          </p:cNvPr>
          <p:cNvSpPr>
            <a:spLocks noGrp="1"/>
          </p:cNvSpPr>
          <p:nvPr>
            <p:ph type="ftr" sz="quarter" idx="17"/>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1317344041"/>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6ED1B6-A371-D1FB-6641-D1D7FBAACEDF}"/>
              </a:ext>
            </a:extLst>
          </p:cNvPr>
          <p:cNvSpPr>
            <a:spLocks noGrp="1" noRot="1" noMove="1" noResize="1" noEditPoints="1" noAdjustHandles="1" noChangeArrowheads="1" noChangeShapeType="1"/>
          </p:cNvSpPr>
          <p:nvPr userDrawn="1"/>
        </p:nvSpPr>
        <p:spPr>
          <a:xfrm>
            <a:off x="612775" y="0"/>
            <a:ext cx="1157922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Bildplatzhalter 4">
            <a:extLst>
              <a:ext uri="{FF2B5EF4-FFF2-40B4-BE49-F238E27FC236}">
                <a16:creationId xmlns:a16="http://schemas.microsoft.com/office/drawing/2014/main" id="{770A8487-9BC7-7696-CEC0-6A15DDD60D36}"/>
              </a:ext>
            </a:extLst>
          </p:cNvPr>
          <p:cNvSpPr>
            <a:spLocks noGrp="1"/>
          </p:cNvSpPr>
          <p:nvPr>
            <p:ph type="pic" sz="quarter" idx="13" hasCustomPrompt="1"/>
          </p:nvPr>
        </p:nvSpPr>
        <p:spPr>
          <a:xfrm>
            <a:off x="8085470" y="0"/>
            <a:ext cx="4106530" cy="6858000"/>
          </a:xfrm>
          <a:solidFill>
            <a:schemeClr val="bg1">
              <a:lumMod val="95000"/>
            </a:schemeClr>
          </a:solidFill>
        </p:spPr>
        <p:txBody>
          <a:bodyPr lIns="72000" tIns="72000"/>
          <a:lstStyle>
            <a:lvl1pPr>
              <a:spcBef>
                <a:spcPts val="0"/>
              </a:spcBef>
              <a:defRPr sz="1000"/>
            </a:lvl1pPr>
          </a:lstStyle>
          <a:p>
            <a:pPr marL="0" marR="0" lvl="0" indent="0" algn="l" defTabSz="914400" rtl="0" eaLnBrk="1" fontAlgn="auto" latinLnBrk="0" hangingPunct="1">
              <a:lnSpc>
                <a:spcPct val="114000"/>
              </a:lnSpc>
              <a:spcBef>
                <a:spcPts val="1800"/>
              </a:spcBef>
              <a:spcAft>
                <a:spcPts val="0"/>
              </a:spcAft>
              <a:buClrTx/>
              <a:buSzTx/>
              <a:buFontTx/>
              <a:buNone/>
              <a:tabLst/>
              <a:defRPr/>
            </a:pPr>
            <a:r>
              <a:rPr lang="de-DE" noProof="0"/>
              <a:t>Bitte fügen Sie ein Bild über Klick auf das Symbol im Platzhalter ein </a:t>
            </a:r>
            <a:r>
              <a:rPr lang="de-DE"/>
              <a:t>und stellen sie es über Anordnen &gt; In den Hintergrund</a:t>
            </a:r>
            <a:r>
              <a:rPr lang="de-DE" noProof="0"/>
              <a:t>. Oder mit Klick auf den Platzhalter und der rechten Maustaste den Befehl „Bild einfügen“ auswählen. Oder ein Bild aus der Zwischenablage in den angeklickten Platzhalter einfügen. Format </a:t>
            </a:r>
            <a:r>
              <a:rPr lang="de-DE"/>
              <a:t>11,41 x 19,05 cm.</a:t>
            </a:r>
          </a:p>
        </p:txBody>
      </p:sp>
      <p:sp>
        <p:nvSpPr>
          <p:cNvPr id="6" name="Untertitel 2">
            <a:extLst>
              <a:ext uri="{FF2B5EF4-FFF2-40B4-BE49-F238E27FC236}">
                <a16:creationId xmlns:a16="http://schemas.microsoft.com/office/drawing/2014/main" id="{C6F23CE8-BDF6-85CC-B3F3-066A79865DE3}"/>
              </a:ext>
            </a:extLst>
          </p:cNvPr>
          <p:cNvSpPr>
            <a:spLocks noGrp="1"/>
          </p:cNvSpPr>
          <p:nvPr>
            <p:ph type="subTitle" idx="1" hasCustomPrompt="1"/>
          </p:nvPr>
        </p:nvSpPr>
        <p:spPr>
          <a:xfrm>
            <a:off x="1152525" y="3716850"/>
            <a:ext cx="6281737" cy="396000"/>
          </a:xfrm>
        </p:spPr>
        <p:txBody>
          <a:bodyPr/>
          <a:lstStyle>
            <a:lvl1pPr marL="0" indent="0" algn="l">
              <a:spcBef>
                <a:spcPts val="0"/>
              </a:spcBef>
              <a:buNone/>
              <a:tabLst>
                <a:tab pos="3857625" algn="l"/>
              </a:tabLst>
              <a:defRPr sz="2000">
                <a:solidFill>
                  <a:schemeClr val="bg1"/>
                </a:solidFill>
                <a:latin typeface="Sparkasse Medium" panose="020B060308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Optionale </a:t>
            </a:r>
            <a:r>
              <a:rPr lang="de-DE" err="1"/>
              <a:t>Subline</a:t>
            </a:r>
            <a:r>
              <a:rPr lang="de-DE"/>
              <a:t> Sparkasse Medium 20pt</a:t>
            </a:r>
          </a:p>
        </p:txBody>
      </p:sp>
      <p:sp>
        <p:nvSpPr>
          <p:cNvPr id="9" name="Textplatzhalter 2">
            <a:extLst>
              <a:ext uri="{FF2B5EF4-FFF2-40B4-BE49-F238E27FC236}">
                <a16:creationId xmlns:a16="http://schemas.microsoft.com/office/drawing/2014/main" id="{4BF9713A-E657-42CE-094B-DDA0F740F2F8}"/>
              </a:ext>
            </a:extLst>
          </p:cNvPr>
          <p:cNvSpPr>
            <a:spLocks noGrp="1"/>
          </p:cNvSpPr>
          <p:nvPr>
            <p:ph type="body" idx="14" hasCustomPrompt="1"/>
          </p:nvPr>
        </p:nvSpPr>
        <p:spPr>
          <a:xfrm>
            <a:off x="1152000" y="4918479"/>
            <a:ext cx="6282808"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Vorname Nachname Sparkasse Regular 12pt | Ort, Datum</a:t>
            </a:r>
          </a:p>
        </p:txBody>
      </p:sp>
      <p:sp>
        <p:nvSpPr>
          <p:cNvPr id="10" name="Titel 1">
            <a:extLst>
              <a:ext uri="{FF2B5EF4-FFF2-40B4-BE49-F238E27FC236}">
                <a16:creationId xmlns:a16="http://schemas.microsoft.com/office/drawing/2014/main" id="{4A6EAB25-F5EE-6677-9E08-889DD7C709C3}"/>
              </a:ext>
            </a:extLst>
          </p:cNvPr>
          <p:cNvSpPr>
            <a:spLocks noGrp="1"/>
          </p:cNvSpPr>
          <p:nvPr>
            <p:ph type="ctrTitle" hasCustomPrompt="1"/>
          </p:nvPr>
        </p:nvSpPr>
        <p:spPr>
          <a:xfrm>
            <a:off x="1152000" y="1189428"/>
            <a:ext cx="6224270" cy="2376000"/>
          </a:xfrm>
        </p:spPr>
        <p:txBody>
          <a:bodyPr anchor="b" anchorCtr="0"/>
          <a:lstStyle>
            <a:lvl1pPr algn="l">
              <a:defRPr sz="4800">
                <a:solidFill>
                  <a:schemeClr val="bg1"/>
                </a:solidFill>
              </a:defRPr>
            </a:lvl1pPr>
          </a:lstStyle>
          <a:p>
            <a:r>
              <a:rPr lang="de-DE"/>
              <a:t>Titel #2 Sparkasse Head 48pt linksbündig</a:t>
            </a:r>
          </a:p>
        </p:txBody>
      </p:sp>
      <p:sp>
        <p:nvSpPr>
          <p:cNvPr id="2" name="Rechteck 1">
            <a:extLst>
              <a:ext uri="{FF2B5EF4-FFF2-40B4-BE49-F238E27FC236}">
                <a16:creationId xmlns:a16="http://schemas.microsoft.com/office/drawing/2014/main" id="{B9059D5D-2102-883F-0C67-F7D34EAAA684}"/>
              </a:ext>
            </a:extLst>
          </p:cNvPr>
          <p:cNvSpPr/>
          <p:nvPr userDrawn="1"/>
        </p:nvSpPr>
        <p:spPr>
          <a:xfrm>
            <a:off x="0" y="0"/>
            <a:ext cx="61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68611AC-84AF-26B0-633C-F477D40F4F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540" y="162000"/>
            <a:ext cx="232930" cy="302400"/>
          </a:xfrm>
          <a:prstGeom prst="rect">
            <a:avLst/>
          </a:prstGeom>
        </p:spPr>
      </p:pic>
      <p:pic>
        <p:nvPicPr>
          <p:cNvPr id="4" name="Graphic 3">
            <a:extLst>
              <a:ext uri="{FF2B5EF4-FFF2-40B4-BE49-F238E27FC236}">
                <a16:creationId xmlns:a16="http://schemas.microsoft.com/office/drawing/2014/main" id="{725BC42A-5AC6-9EC6-2C8C-6EE2184779E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196" y="5472000"/>
            <a:ext cx="2188673" cy="1080000"/>
          </a:xfrm>
          <a:prstGeom prst="rect">
            <a:avLst/>
          </a:prstGeom>
        </p:spPr>
      </p:pic>
      <p:cxnSp>
        <p:nvCxnSpPr>
          <p:cNvPr id="7" name="Gerader Verbinder 6">
            <a:extLst>
              <a:ext uri="{FF2B5EF4-FFF2-40B4-BE49-F238E27FC236}">
                <a16:creationId xmlns:a16="http://schemas.microsoft.com/office/drawing/2014/main" id="{7228F538-1968-80DD-8787-E24CE0649BC5}"/>
              </a:ext>
            </a:extLst>
          </p:cNvPr>
          <p:cNvCxnSpPr>
            <a:cxnSpLocks noGrp="1" noRot="1" noMove="1" noResize="1" noEditPoints="1" noAdjustHandles="1" noChangeArrowheads="1" noChangeShapeType="1"/>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479437"/>
      </p:ext>
    </p:extLst>
  </p:cSld>
  <p:clrMapOvr>
    <a:masterClrMapping/>
  </p:clrMapOvr>
  <p:extLst>
    <p:ext uri="{DCECCB84-F9BA-43D5-87BE-67443E8EF086}">
      <p15:sldGuideLst xmlns:p15="http://schemas.microsoft.com/office/powerpoint/2012/main">
        <p15:guide id="2" pos="725">
          <p15:clr>
            <a:srgbClr val="FBAE40"/>
          </p15:clr>
        </p15:guide>
        <p15:guide id="3" pos="895">
          <p15:clr>
            <a:srgbClr val="FBAE40"/>
          </p15:clr>
        </p15:guide>
        <p15:guide id="4" orient="horz" pos="3640">
          <p15:clr>
            <a:srgbClr val="FBAE40"/>
          </p15:clr>
        </p15:guide>
        <p15:guide id="5" orient="horz" pos="37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Folie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a:t>Headline Sparkasse Head 28pt ein- bis max. zweizeilig #3</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1" y="1565999"/>
            <a:ext cx="3377137"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33" name="Inhaltsplatzhalter 2">
            <a:extLst>
              <a:ext uri="{FF2B5EF4-FFF2-40B4-BE49-F238E27FC236}">
                <a16:creationId xmlns:a16="http://schemas.microsoft.com/office/drawing/2014/main" id="{DD96BFA2-5140-928B-6020-D78E10A24B84}"/>
              </a:ext>
            </a:extLst>
          </p:cNvPr>
          <p:cNvSpPr>
            <a:spLocks noGrp="1"/>
          </p:cNvSpPr>
          <p:nvPr>
            <p:ph idx="15" hasCustomPrompt="1"/>
          </p:nvPr>
        </p:nvSpPr>
        <p:spPr>
          <a:xfrm>
            <a:off x="8265263" y="1565999"/>
            <a:ext cx="3377138"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4" name="Inhaltsplatzhalter 2">
            <a:extLst>
              <a:ext uri="{FF2B5EF4-FFF2-40B4-BE49-F238E27FC236}">
                <a16:creationId xmlns:a16="http://schemas.microsoft.com/office/drawing/2014/main" id="{9BBD4C27-6646-A64F-1484-2DFC1A8EEF2F}"/>
              </a:ext>
            </a:extLst>
          </p:cNvPr>
          <p:cNvSpPr>
            <a:spLocks noGrp="1"/>
          </p:cNvSpPr>
          <p:nvPr>
            <p:ph idx="16" hasCustomPrompt="1"/>
          </p:nvPr>
        </p:nvSpPr>
        <p:spPr>
          <a:xfrm>
            <a:off x="4706606" y="1565999"/>
            <a:ext cx="3377137"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4" name="Textplatzhalter 2">
            <a:extLst>
              <a:ext uri="{FF2B5EF4-FFF2-40B4-BE49-F238E27FC236}">
                <a16:creationId xmlns:a16="http://schemas.microsoft.com/office/drawing/2014/main" id="{334D0129-0806-256C-6F30-6B5E99E79E7B}"/>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7" name="Fußzeilenplatzhalter 6">
            <a:extLst>
              <a:ext uri="{FF2B5EF4-FFF2-40B4-BE49-F238E27FC236}">
                <a16:creationId xmlns:a16="http://schemas.microsoft.com/office/drawing/2014/main" id="{724C2656-08D6-6EBC-263E-AA9613A70AA8}"/>
              </a:ext>
            </a:extLst>
          </p:cNvPr>
          <p:cNvSpPr>
            <a:spLocks noGrp="1"/>
          </p:cNvSpPr>
          <p:nvPr>
            <p:ph type="ftr" sz="quarter" idx="18"/>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895474816"/>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Folie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a:t>Headline Sparkasse Head 28pt ein- bis max. zweizeilig #4</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2" y="1565999"/>
            <a:ext cx="2486466"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33" name="Inhaltsplatzhalter 2">
            <a:extLst>
              <a:ext uri="{FF2B5EF4-FFF2-40B4-BE49-F238E27FC236}">
                <a16:creationId xmlns:a16="http://schemas.microsoft.com/office/drawing/2014/main" id="{DD96BFA2-5140-928B-6020-D78E10A24B84}"/>
              </a:ext>
            </a:extLst>
          </p:cNvPr>
          <p:cNvSpPr>
            <a:spLocks noGrp="1"/>
          </p:cNvSpPr>
          <p:nvPr>
            <p:ph idx="15" hasCustomPrompt="1"/>
          </p:nvPr>
        </p:nvSpPr>
        <p:spPr>
          <a:xfrm>
            <a:off x="4172650" y="1565999"/>
            <a:ext cx="7469751"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5" name="Textplatzhalter 2">
            <a:extLst>
              <a:ext uri="{FF2B5EF4-FFF2-40B4-BE49-F238E27FC236}">
                <a16:creationId xmlns:a16="http://schemas.microsoft.com/office/drawing/2014/main" id="{89C4115B-C0CB-09D1-A1FA-1947589EDEE4}"/>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7" name="Fußzeilenplatzhalter 6">
            <a:extLst>
              <a:ext uri="{FF2B5EF4-FFF2-40B4-BE49-F238E27FC236}">
                <a16:creationId xmlns:a16="http://schemas.microsoft.com/office/drawing/2014/main" id="{3BB826EB-6448-19DD-B2C8-2271AB5A6342}"/>
              </a:ext>
            </a:extLst>
          </p:cNvPr>
          <p:cNvSpPr>
            <a:spLocks noGrp="1"/>
          </p:cNvSpPr>
          <p:nvPr>
            <p:ph type="ftr" sz="quarter" idx="18"/>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3711435065"/>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Folie #5">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BA2681-781F-5257-1717-6FB8C8A710D7}"/>
              </a:ext>
            </a:extLst>
          </p:cNvPr>
          <p:cNvSpPr/>
          <p:nvPr userDrawn="1"/>
        </p:nvSpPr>
        <p:spPr>
          <a:xfrm>
            <a:off x="611226" y="0"/>
            <a:ext cx="391643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7" name="Fußzeilenplatzhalter 6">
            <a:extLst>
              <a:ext uri="{FF2B5EF4-FFF2-40B4-BE49-F238E27FC236}">
                <a16:creationId xmlns:a16="http://schemas.microsoft.com/office/drawing/2014/main" id="{724C2656-08D6-6EBC-263E-AA9613A70AA8}"/>
              </a:ext>
            </a:extLst>
          </p:cNvPr>
          <p:cNvSpPr>
            <a:spLocks noGrp="1"/>
          </p:cNvSpPr>
          <p:nvPr>
            <p:ph type="ftr" sz="quarter" idx="18"/>
          </p:nvPr>
        </p:nvSpPr>
        <p:spPr/>
        <p:txBody>
          <a:bodyPr/>
          <a:lstStyle>
            <a:lvl1pPr>
              <a:defRPr>
                <a:solidFill>
                  <a:schemeClr val="tx1"/>
                </a:solidFill>
              </a:defRPr>
            </a:lvl1pPr>
          </a:lstStyle>
          <a:p>
            <a:r>
              <a:rPr lang="en-US"/>
              <a:t>Karolin Schriever, Member of the Executive Board </a:t>
            </a:r>
            <a:endParaRPr lang="de-DE"/>
          </a:p>
        </p:txBody>
      </p:sp>
      <p:sp>
        <p:nvSpPr>
          <p:cNvPr id="5" name="Titel 1">
            <a:extLst>
              <a:ext uri="{FF2B5EF4-FFF2-40B4-BE49-F238E27FC236}">
                <a16:creationId xmlns:a16="http://schemas.microsoft.com/office/drawing/2014/main" id="{20138EA7-8454-0FD4-2F08-66C93DC5A1BB}"/>
              </a:ext>
            </a:extLst>
          </p:cNvPr>
          <p:cNvSpPr>
            <a:spLocks noGrp="1"/>
          </p:cNvSpPr>
          <p:nvPr>
            <p:ph type="title" hasCustomPrompt="1"/>
          </p:nvPr>
        </p:nvSpPr>
        <p:spPr>
          <a:xfrm>
            <a:off x="1163876" y="486000"/>
            <a:ext cx="2903618" cy="913979"/>
          </a:xfrm>
        </p:spPr>
        <p:txBody>
          <a:bodyPr/>
          <a:lstStyle>
            <a:lvl1pPr>
              <a:defRPr>
                <a:solidFill>
                  <a:schemeClr val="bg1"/>
                </a:solidFill>
              </a:defRPr>
            </a:lvl1pPr>
          </a:lstStyle>
          <a:p>
            <a:r>
              <a:rPr lang="de-DE"/>
              <a:t>Headline ein- bis max. zweizeilig #5</a:t>
            </a:r>
          </a:p>
        </p:txBody>
      </p:sp>
      <p:sp>
        <p:nvSpPr>
          <p:cNvPr id="8" name="Textplatzhalter 2">
            <a:extLst>
              <a:ext uri="{FF2B5EF4-FFF2-40B4-BE49-F238E27FC236}">
                <a16:creationId xmlns:a16="http://schemas.microsoft.com/office/drawing/2014/main" id="{5E9DE5B5-B745-CB7C-A84D-FB53CA7759F3}"/>
              </a:ext>
            </a:extLst>
          </p:cNvPr>
          <p:cNvSpPr>
            <a:spLocks noGrp="1"/>
          </p:cNvSpPr>
          <p:nvPr>
            <p:ph type="body" idx="13" hasCustomPrompt="1"/>
          </p:nvPr>
        </p:nvSpPr>
        <p:spPr>
          <a:xfrm>
            <a:off x="1163876" y="266400"/>
            <a:ext cx="2903615"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cxnSp>
        <p:nvCxnSpPr>
          <p:cNvPr id="13" name="Gerader Verbinder 12">
            <a:extLst>
              <a:ext uri="{FF2B5EF4-FFF2-40B4-BE49-F238E27FC236}">
                <a16:creationId xmlns:a16="http://schemas.microsoft.com/office/drawing/2014/main" id="{90DA1AD2-8476-8986-E68E-91F811800359}"/>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79BBDAF3-00BF-92A5-5327-3DAD4438D671}"/>
              </a:ext>
            </a:extLst>
          </p:cNvPr>
          <p:cNvSpPr>
            <a:spLocks noGrp="1"/>
          </p:cNvSpPr>
          <p:nvPr>
            <p:ph idx="19" hasCustomPrompt="1"/>
          </p:nvPr>
        </p:nvSpPr>
        <p:spPr>
          <a:xfrm>
            <a:off x="1163874" y="1565999"/>
            <a:ext cx="2903628" cy="4734000"/>
          </a:xfrm>
        </p:spPr>
        <p:txBody>
          <a:bodyPr/>
          <a:lstStyle>
            <a:lvl1pPr>
              <a:defRPr>
                <a:solidFill>
                  <a:schemeClr val="bg1"/>
                </a:solidFill>
              </a:defRPr>
            </a:lvl1pPr>
            <a:lvl2pPr marL="216000" indent="-21600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2">
            <a:extLst>
              <a:ext uri="{FF2B5EF4-FFF2-40B4-BE49-F238E27FC236}">
                <a16:creationId xmlns:a16="http://schemas.microsoft.com/office/drawing/2014/main" id="{0BC48F0D-C190-3DFD-9B5F-FD791FAAFC07}"/>
              </a:ext>
            </a:extLst>
          </p:cNvPr>
          <p:cNvSpPr>
            <a:spLocks noGrp="1"/>
          </p:cNvSpPr>
          <p:nvPr>
            <p:ph idx="15" hasCustomPrompt="1"/>
          </p:nvPr>
        </p:nvSpPr>
        <p:spPr>
          <a:xfrm>
            <a:off x="5025224" y="1565999"/>
            <a:ext cx="6617177"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9" name="Untertitel 2">
            <a:extLst>
              <a:ext uri="{FF2B5EF4-FFF2-40B4-BE49-F238E27FC236}">
                <a16:creationId xmlns:a16="http://schemas.microsoft.com/office/drawing/2014/main" id="{BE40D2CD-E823-35DE-F24B-6E3F18272D57}"/>
              </a:ext>
            </a:extLst>
          </p:cNvPr>
          <p:cNvSpPr>
            <a:spLocks noGrp="1"/>
          </p:cNvSpPr>
          <p:nvPr>
            <p:ph type="subTitle" idx="1" hasCustomPrompt="1"/>
          </p:nvPr>
        </p:nvSpPr>
        <p:spPr>
          <a:xfrm>
            <a:off x="5022954" y="486000"/>
            <a:ext cx="6617177" cy="913975"/>
          </a:xfrm>
        </p:spPr>
        <p:txBody>
          <a:bodyPr/>
          <a:lstStyle>
            <a:lvl1pPr marL="0" indent="0" algn="l" defTabSz="914400" rtl="0" eaLnBrk="1" latinLnBrk="0" hangingPunct="1">
              <a:lnSpc>
                <a:spcPct val="100000"/>
              </a:lnSpc>
              <a:spcBef>
                <a:spcPct val="0"/>
              </a:spcBef>
              <a:buNone/>
              <a:tabLst>
                <a:tab pos="3857625" algn="l"/>
              </a:tabLst>
              <a:defRPr lang="de-DE" sz="2800" kern="1200" dirty="0">
                <a:solidFill>
                  <a:srgbClr val="FF0000"/>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Headline Sparkasse Head 28pt ein- bis max. zweizeilig</a:t>
            </a:r>
          </a:p>
        </p:txBody>
      </p:sp>
    </p:spTree>
    <p:extLst>
      <p:ext uri="{BB962C8B-B14F-4D97-AF65-F5344CB8AC3E}">
        <p14:creationId xmlns:p14="http://schemas.microsoft.com/office/powerpoint/2010/main" val="1374097078"/>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Folie #6">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DE4B712-CDB7-A636-436C-B6CB4A110A27}"/>
              </a:ext>
            </a:extLst>
          </p:cNvPr>
          <p:cNvSpPr/>
          <p:nvPr userDrawn="1"/>
        </p:nvSpPr>
        <p:spPr>
          <a:xfrm>
            <a:off x="611226" y="0"/>
            <a:ext cx="578639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3" name="Inhaltsplatzhalter 2">
            <a:extLst>
              <a:ext uri="{FF2B5EF4-FFF2-40B4-BE49-F238E27FC236}">
                <a16:creationId xmlns:a16="http://schemas.microsoft.com/office/drawing/2014/main" id="{DD96BFA2-5140-928B-6020-D78E10A24B84}"/>
              </a:ext>
            </a:extLst>
          </p:cNvPr>
          <p:cNvSpPr>
            <a:spLocks noGrp="1"/>
          </p:cNvSpPr>
          <p:nvPr>
            <p:ph idx="15" hasCustomPrompt="1"/>
          </p:nvPr>
        </p:nvSpPr>
        <p:spPr>
          <a:xfrm>
            <a:off x="6825669" y="1565999"/>
            <a:ext cx="4618733" cy="4733201"/>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8" name="Titel 1">
            <a:extLst>
              <a:ext uri="{FF2B5EF4-FFF2-40B4-BE49-F238E27FC236}">
                <a16:creationId xmlns:a16="http://schemas.microsoft.com/office/drawing/2014/main" id="{D6A52F28-CFC0-51FA-6722-FA76EDD0BF6C}"/>
              </a:ext>
            </a:extLst>
          </p:cNvPr>
          <p:cNvSpPr>
            <a:spLocks noGrp="1"/>
          </p:cNvSpPr>
          <p:nvPr>
            <p:ph type="title" hasCustomPrompt="1"/>
          </p:nvPr>
        </p:nvSpPr>
        <p:spPr>
          <a:xfrm>
            <a:off x="1163876" y="486000"/>
            <a:ext cx="4821736" cy="913979"/>
          </a:xfrm>
        </p:spPr>
        <p:txBody>
          <a:bodyPr/>
          <a:lstStyle>
            <a:lvl1pPr>
              <a:defRPr>
                <a:solidFill>
                  <a:schemeClr val="bg1"/>
                </a:solidFill>
              </a:defRPr>
            </a:lvl1pPr>
          </a:lstStyle>
          <a:p>
            <a:r>
              <a:rPr lang="de-DE"/>
              <a:t>Pro Sparkasse Head 28pt </a:t>
            </a:r>
            <a:br>
              <a:rPr lang="de-DE"/>
            </a:br>
            <a:r>
              <a:rPr lang="de-DE"/>
              <a:t>ein- bis max. zweizeilig #6</a:t>
            </a:r>
          </a:p>
        </p:txBody>
      </p:sp>
      <p:sp>
        <p:nvSpPr>
          <p:cNvPr id="10" name="Textplatzhalter 2">
            <a:extLst>
              <a:ext uri="{FF2B5EF4-FFF2-40B4-BE49-F238E27FC236}">
                <a16:creationId xmlns:a16="http://schemas.microsoft.com/office/drawing/2014/main" id="{72E937B1-2E31-42ED-94C8-C3FEE3E72039}"/>
              </a:ext>
            </a:extLst>
          </p:cNvPr>
          <p:cNvSpPr>
            <a:spLocks noGrp="1"/>
          </p:cNvSpPr>
          <p:nvPr>
            <p:ph type="body" idx="13" hasCustomPrompt="1"/>
          </p:nvPr>
        </p:nvSpPr>
        <p:spPr>
          <a:xfrm>
            <a:off x="1163876" y="266400"/>
            <a:ext cx="4821736"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11" name="Inhaltsplatzhalter 2">
            <a:extLst>
              <a:ext uri="{FF2B5EF4-FFF2-40B4-BE49-F238E27FC236}">
                <a16:creationId xmlns:a16="http://schemas.microsoft.com/office/drawing/2014/main" id="{494C1307-15E1-9CE2-05C0-CB5BC31E71F2}"/>
              </a:ext>
            </a:extLst>
          </p:cNvPr>
          <p:cNvSpPr>
            <a:spLocks noGrp="1"/>
          </p:cNvSpPr>
          <p:nvPr>
            <p:ph idx="18" hasCustomPrompt="1"/>
          </p:nvPr>
        </p:nvSpPr>
        <p:spPr>
          <a:xfrm>
            <a:off x="1163874" y="1565999"/>
            <a:ext cx="4821735" cy="4734000"/>
          </a:xfrm>
        </p:spPr>
        <p:txBody>
          <a:bodyPr/>
          <a:lstStyle>
            <a:lvl1pPr>
              <a:defRPr>
                <a:solidFill>
                  <a:schemeClr val="bg1"/>
                </a:solidFill>
              </a:defRPr>
            </a:lvl1pPr>
            <a:lvl2pPr marL="216000" indent="-216000">
              <a:buClr>
                <a:schemeClr val="bg1"/>
              </a:buClr>
              <a:buFont typeface="Arial" panose="020B0604020202020204" pitchFamily="34" charset="0"/>
              <a:buChar char="•"/>
              <a:defRPr>
                <a:solidFill>
                  <a:schemeClr val="bg1"/>
                </a:solidFill>
              </a:defRPr>
            </a:lvl2pPr>
            <a:lvl3pPr marL="432000" indent="-216000">
              <a:buClr>
                <a:schemeClr val="bg1"/>
              </a:buClr>
              <a:buFont typeface="Arial" panose="020B0604020202020204" pitchFamily="34" charset="0"/>
              <a:buChar char="•"/>
              <a:defRPr>
                <a:solidFill>
                  <a:schemeClr val="bg1"/>
                </a:solidFill>
              </a:defRPr>
            </a:lvl3pPr>
            <a:lvl4pPr marL="648000" indent="-216000">
              <a:buClr>
                <a:schemeClr val="bg1"/>
              </a:buClr>
              <a:buFont typeface="Arial" panose="020B0604020202020204" pitchFamily="34" charset="0"/>
              <a:buChar char="•"/>
              <a:defRPr>
                <a:solidFill>
                  <a:schemeClr val="bg1"/>
                </a:solidFill>
              </a:defRPr>
            </a:lvl4pPr>
            <a:lvl5pPr marL="864000" indent="-216000">
              <a:buClr>
                <a:schemeClr val="bg1"/>
              </a:buClr>
              <a:buFont typeface="Arial" panose="020B0604020202020204" pitchFamily="34" charset="0"/>
              <a:buChar char="•"/>
              <a:defRPr>
                <a:solidFill>
                  <a:schemeClr val="bg1"/>
                </a:solidFill>
              </a:defRPr>
            </a:lvl5p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44" name="Untertitel 2">
            <a:extLst>
              <a:ext uri="{FF2B5EF4-FFF2-40B4-BE49-F238E27FC236}">
                <a16:creationId xmlns:a16="http://schemas.microsoft.com/office/drawing/2014/main" id="{C1D3B3DC-27BA-BFDD-C894-90643AF38824}"/>
              </a:ext>
            </a:extLst>
          </p:cNvPr>
          <p:cNvSpPr>
            <a:spLocks noGrp="1"/>
          </p:cNvSpPr>
          <p:nvPr>
            <p:ph type="subTitle" idx="1" hasCustomPrompt="1"/>
          </p:nvPr>
        </p:nvSpPr>
        <p:spPr>
          <a:xfrm>
            <a:off x="6825668" y="486000"/>
            <a:ext cx="4814463" cy="913975"/>
          </a:xfrm>
        </p:spPr>
        <p:txBody>
          <a:bodyPr/>
          <a:lstStyle>
            <a:lvl1pPr marL="0" indent="0" algn="l" defTabSz="914400" rtl="0" eaLnBrk="1" latinLnBrk="0" hangingPunct="1">
              <a:lnSpc>
                <a:spcPct val="100000"/>
              </a:lnSpc>
              <a:spcBef>
                <a:spcPct val="0"/>
              </a:spcBef>
              <a:buNone/>
              <a:tabLst>
                <a:tab pos="3857625" algn="l"/>
              </a:tabLst>
              <a:defRPr lang="de-DE" sz="2800" kern="1200" dirty="0">
                <a:solidFill>
                  <a:srgbClr val="FF0000"/>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Contra Sparkasse Head 28pt ein- bis max. zweizeilig</a:t>
            </a:r>
          </a:p>
        </p:txBody>
      </p:sp>
      <p:cxnSp>
        <p:nvCxnSpPr>
          <p:cNvPr id="45" name="Gerader Verbinder 44">
            <a:extLst>
              <a:ext uri="{FF2B5EF4-FFF2-40B4-BE49-F238E27FC236}">
                <a16:creationId xmlns:a16="http://schemas.microsoft.com/office/drawing/2014/main" id="{122F2780-EE98-A4D5-8965-551BFBB07197}"/>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ußzeilenplatzhalter 6">
            <a:extLst>
              <a:ext uri="{FF2B5EF4-FFF2-40B4-BE49-F238E27FC236}">
                <a16:creationId xmlns:a16="http://schemas.microsoft.com/office/drawing/2014/main" id="{6A5068BE-DCF4-49FF-0FB1-1510B08C8E21}"/>
              </a:ext>
            </a:extLst>
          </p:cNvPr>
          <p:cNvSpPr>
            <a:spLocks noGrp="1"/>
          </p:cNvSpPr>
          <p:nvPr>
            <p:ph type="ftr" sz="quarter" idx="19"/>
          </p:nvPr>
        </p:nvSpPr>
        <p:spPr>
          <a:xfrm>
            <a:off x="4528800" y="6408000"/>
            <a:ext cx="7113600" cy="180000"/>
          </a:xfrm>
        </p:spPr>
        <p:txBody>
          <a:bodyPr/>
          <a:lstStyle/>
          <a:p>
            <a:r>
              <a:rPr lang="en-US"/>
              <a:t>Karolin Schriever, Member of the Executive Board </a:t>
            </a:r>
            <a:endParaRPr lang="de-DE"/>
          </a:p>
        </p:txBody>
      </p:sp>
    </p:spTree>
    <p:extLst>
      <p:ext uri="{BB962C8B-B14F-4D97-AF65-F5344CB8AC3E}">
        <p14:creationId xmlns:p14="http://schemas.microsoft.com/office/powerpoint/2010/main" val="3773620323"/>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Folie #7">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DE4B712-CDB7-A636-436C-B6CB4A110A27}"/>
              </a:ext>
            </a:extLst>
          </p:cNvPr>
          <p:cNvSpPr/>
          <p:nvPr userDrawn="1"/>
        </p:nvSpPr>
        <p:spPr>
          <a:xfrm>
            <a:off x="611226" y="0"/>
            <a:ext cx="765329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7" name="Fußzeilenplatzhalter 6">
            <a:extLst>
              <a:ext uri="{FF2B5EF4-FFF2-40B4-BE49-F238E27FC236}">
                <a16:creationId xmlns:a16="http://schemas.microsoft.com/office/drawing/2014/main" id="{C32D2C30-2C10-8E46-D2B3-2EED3216570B}"/>
              </a:ext>
            </a:extLst>
          </p:cNvPr>
          <p:cNvSpPr>
            <a:spLocks noGrp="1"/>
          </p:cNvSpPr>
          <p:nvPr>
            <p:ph type="ftr" sz="quarter" idx="17"/>
          </p:nvPr>
        </p:nvSpPr>
        <p:spPr>
          <a:xfrm>
            <a:off x="6486524" y="6408000"/>
            <a:ext cx="5155875" cy="180000"/>
          </a:xfrm>
        </p:spPr>
        <p:txBody>
          <a:bodyPr/>
          <a:lstStyle/>
          <a:p>
            <a:r>
              <a:rPr lang="en-US"/>
              <a:t>Karolin Schriever, Member of the Executive Board </a:t>
            </a:r>
            <a:endParaRPr lang="de-DE"/>
          </a:p>
        </p:txBody>
      </p:sp>
      <p:sp>
        <p:nvSpPr>
          <p:cNvPr id="8" name="Titel 1">
            <a:extLst>
              <a:ext uri="{FF2B5EF4-FFF2-40B4-BE49-F238E27FC236}">
                <a16:creationId xmlns:a16="http://schemas.microsoft.com/office/drawing/2014/main" id="{D6A52F28-CFC0-51FA-6722-FA76EDD0BF6C}"/>
              </a:ext>
            </a:extLst>
          </p:cNvPr>
          <p:cNvSpPr>
            <a:spLocks noGrp="1"/>
          </p:cNvSpPr>
          <p:nvPr>
            <p:ph type="title" hasCustomPrompt="1"/>
          </p:nvPr>
        </p:nvSpPr>
        <p:spPr>
          <a:xfrm>
            <a:off x="1163875" y="486000"/>
            <a:ext cx="6570703" cy="913979"/>
          </a:xfrm>
        </p:spPr>
        <p:txBody>
          <a:bodyPr/>
          <a:lstStyle>
            <a:lvl1pPr>
              <a:defRPr>
                <a:solidFill>
                  <a:schemeClr val="bg1"/>
                </a:solidFill>
              </a:defRPr>
            </a:lvl1pPr>
          </a:lstStyle>
          <a:p>
            <a:r>
              <a:rPr lang="de-DE"/>
              <a:t>Headline Sparkasse Head 28pt ein- bis max. zweizeilig #7</a:t>
            </a:r>
          </a:p>
        </p:txBody>
      </p:sp>
      <p:sp>
        <p:nvSpPr>
          <p:cNvPr id="10" name="Textplatzhalter 2">
            <a:extLst>
              <a:ext uri="{FF2B5EF4-FFF2-40B4-BE49-F238E27FC236}">
                <a16:creationId xmlns:a16="http://schemas.microsoft.com/office/drawing/2014/main" id="{72E937B1-2E31-42ED-94C8-C3FEE3E72039}"/>
              </a:ext>
            </a:extLst>
          </p:cNvPr>
          <p:cNvSpPr>
            <a:spLocks noGrp="1"/>
          </p:cNvSpPr>
          <p:nvPr>
            <p:ph type="body" idx="13" hasCustomPrompt="1"/>
          </p:nvPr>
        </p:nvSpPr>
        <p:spPr>
          <a:xfrm>
            <a:off x="1163875" y="266400"/>
            <a:ext cx="6570703"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cxnSp>
        <p:nvCxnSpPr>
          <p:cNvPr id="45" name="Gerader Verbinder 44">
            <a:extLst>
              <a:ext uri="{FF2B5EF4-FFF2-40B4-BE49-F238E27FC236}">
                <a16:creationId xmlns:a16="http://schemas.microsoft.com/office/drawing/2014/main" id="{122F2780-EE98-A4D5-8965-551BFBB07197}"/>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Inhaltsplatzhalter 2">
            <a:extLst>
              <a:ext uri="{FF2B5EF4-FFF2-40B4-BE49-F238E27FC236}">
                <a16:creationId xmlns:a16="http://schemas.microsoft.com/office/drawing/2014/main" id="{F0523207-EAF6-17C4-33FA-CD9F05972EAF}"/>
              </a:ext>
            </a:extLst>
          </p:cNvPr>
          <p:cNvSpPr>
            <a:spLocks noGrp="1"/>
          </p:cNvSpPr>
          <p:nvPr>
            <p:ph idx="18" hasCustomPrompt="1"/>
          </p:nvPr>
        </p:nvSpPr>
        <p:spPr>
          <a:xfrm>
            <a:off x="1163874" y="1565999"/>
            <a:ext cx="6570698" cy="4734000"/>
          </a:xfrm>
        </p:spPr>
        <p:txBody>
          <a:bodyPr/>
          <a:lstStyle>
            <a:lvl1pPr>
              <a:defRPr>
                <a:solidFill>
                  <a:schemeClr val="bg1"/>
                </a:solidFill>
              </a:defRPr>
            </a:lvl1pPr>
            <a:lvl2pPr marL="216000" indent="-216000">
              <a:buClr>
                <a:schemeClr val="bg1"/>
              </a:buClr>
              <a:buFont typeface="Arial" panose="020B0604020202020204" pitchFamily="34" charset="0"/>
              <a:buChar char="•"/>
              <a:defRPr>
                <a:solidFill>
                  <a:schemeClr val="bg1"/>
                </a:solidFill>
              </a:defRPr>
            </a:lvl2pPr>
            <a:lvl3pPr marL="432000" indent="-216000">
              <a:buClr>
                <a:schemeClr val="bg1"/>
              </a:buClr>
              <a:buFont typeface="Arial" panose="020B0604020202020204" pitchFamily="34" charset="0"/>
              <a:buChar char="•"/>
              <a:defRPr>
                <a:solidFill>
                  <a:schemeClr val="bg1"/>
                </a:solidFill>
              </a:defRPr>
            </a:lvl3pPr>
            <a:lvl4pPr marL="648000" indent="-216000">
              <a:buClr>
                <a:schemeClr val="bg1"/>
              </a:buClr>
              <a:buFont typeface="Arial" panose="020B0604020202020204" pitchFamily="34" charset="0"/>
              <a:buChar char="•"/>
              <a:defRPr>
                <a:solidFill>
                  <a:schemeClr val="bg1"/>
                </a:solidFill>
              </a:defRPr>
            </a:lvl4pPr>
            <a:lvl5pPr marL="864000" indent="-216000">
              <a:buClr>
                <a:schemeClr val="bg1"/>
              </a:buClr>
              <a:buFont typeface="Arial" panose="020B0604020202020204" pitchFamily="34" charset="0"/>
              <a:buChar char="•"/>
              <a:defRPr>
                <a:solidFill>
                  <a:schemeClr val="bg1"/>
                </a:solidFill>
              </a:defRPr>
            </a:lvl5p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 name="Textplatzhalter 2">
            <a:extLst>
              <a:ext uri="{FF2B5EF4-FFF2-40B4-BE49-F238E27FC236}">
                <a16:creationId xmlns:a16="http://schemas.microsoft.com/office/drawing/2014/main" id="{ACE96046-6EDC-A14B-5356-76FDB67295D3}"/>
              </a:ext>
            </a:extLst>
          </p:cNvPr>
          <p:cNvSpPr>
            <a:spLocks noGrp="1"/>
          </p:cNvSpPr>
          <p:nvPr>
            <p:ph type="body" idx="19" hasCustomPrompt="1"/>
          </p:nvPr>
        </p:nvSpPr>
        <p:spPr>
          <a:xfrm>
            <a:off x="8596800" y="266400"/>
            <a:ext cx="3043331"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4" name="Inhaltsplatzhalter 2">
            <a:extLst>
              <a:ext uri="{FF2B5EF4-FFF2-40B4-BE49-F238E27FC236}">
                <a16:creationId xmlns:a16="http://schemas.microsoft.com/office/drawing/2014/main" id="{CF050736-D036-A7F9-0891-0020922DEE78}"/>
              </a:ext>
            </a:extLst>
          </p:cNvPr>
          <p:cNvSpPr>
            <a:spLocks noGrp="1"/>
          </p:cNvSpPr>
          <p:nvPr>
            <p:ph idx="16" hasCustomPrompt="1"/>
          </p:nvPr>
        </p:nvSpPr>
        <p:spPr>
          <a:xfrm>
            <a:off x="8595663" y="1565999"/>
            <a:ext cx="3044468" cy="4734000"/>
          </a:xfrm>
        </p:spPr>
        <p:txBody>
          <a:bodyPr/>
          <a:lstStyle>
            <a:lvl1pPr>
              <a:defRPr/>
            </a:lvl1p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9" name="Textplatzhalter 2">
            <a:extLst>
              <a:ext uri="{FF2B5EF4-FFF2-40B4-BE49-F238E27FC236}">
                <a16:creationId xmlns:a16="http://schemas.microsoft.com/office/drawing/2014/main" id="{6F38DDB2-4310-9AB3-1257-1AF7D490D8BF}"/>
              </a:ext>
            </a:extLst>
          </p:cNvPr>
          <p:cNvSpPr>
            <a:spLocks noGrp="1"/>
          </p:cNvSpPr>
          <p:nvPr>
            <p:ph type="body" idx="20" hasCustomPrompt="1"/>
          </p:nvPr>
        </p:nvSpPr>
        <p:spPr>
          <a:xfrm>
            <a:off x="8595663" y="6181200"/>
            <a:ext cx="3046737"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11" name="Untertitel 2">
            <a:extLst>
              <a:ext uri="{FF2B5EF4-FFF2-40B4-BE49-F238E27FC236}">
                <a16:creationId xmlns:a16="http://schemas.microsoft.com/office/drawing/2014/main" id="{9075C9B2-2DC6-5B95-4831-A350419BCC63}"/>
              </a:ext>
            </a:extLst>
          </p:cNvPr>
          <p:cNvSpPr>
            <a:spLocks noGrp="1"/>
          </p:cNvSpPr>
          <p:nvPr>
            <p:ph type="subTitle" idx="1" hasCustomPrompt="1"/>
          </p:nvPr>
        </p:nvSpPr>
        <p:spPr>
          <a:xfrm>
            <a:off x="8593394" y="486000"/>
            <a:ext cx="3046737" cy="913975"/>
          </a:xfrm>
        </p:spPr>
        <p:txBody>
          <a:bodyPr/>
          <a:lstStyle>
            <a:lvl1pPr marL="0" indent="0" algn="l" defTabSz="914400" rtl="0" eaLnBrk="1" latinLnBrk="0" hangingPunct="1">
              <a:lnSpc>
                <a:spcPct val="100000"/>
              </a:lnSpc>
              <a:spcBef>
                <a:spcPct val="0"/>
              </a:spcBef>
              <a:buNone/>
              <a:tabLst>
                <a:tab pos="3857625" algn="l"/>
              </a:tabLst>
              <a:defRPr lang="de-DE" sz="2800" kern="1200" dirty="0">
                <a:solidFill>
                  <a:srgbClr val="FF0000"/>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Headline Head 28pt</a:t>
            </a:r>
          </a:p>
        </p:txBody>
      </p:sp>
    </p:spTree>
    <p:extLst>
      <p:ext uri="{BB962C8B-B14F-4D97-AF65-F5344CB8AC3E}">
        <p14:creationId xmlns:p14="http://schemas.microsoft.com/office/powerpoint/2010/main" val="679318880"/>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Folie #8">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726EB777-3FD1-DB6D-DA35-C1560064AC7B}"/>
              </a:ext>
            </a:extLst>
          </p:cNvPr>
          <p:cNvSpPr/>
          <p:nvPr userDrawn="1"/>
        </p:nvSpPr>
        <p:spPr>
          <a:xfrm>
            <a:off x="611226" y="0"/>
            <a:ext cx="115795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7" name="Fußzeilenplatzhalter 6">
            <a:extLst>
              <a:ext uri="{FF2B5EF4-FFF2-40B4-BE49-F238E27FC236}">
                <a16:creationId xmlns:a16="http://schemas.microsoft.com/office/drawing/2014/main" id="{724C2656-08D6-6EBC-263E-AA9613A70AA8}"/>
              </a:ext>
            </a:extLst>
          </p:cNvPr>
          <p:cNvSpPr>
            <a:spLocks noGrp="1"/>
          </p:cNvSpPr>
          <p:nvPr>
            <p:ph type="ftr" sz="quarter" idx="18"/>
          </p:nvPr>
        </p:nvSpPr>
        <p:spPr/>
        <p:txBody>
          <a:bodyPr/>
          <a:lstStyle>
            <a:lvl1pPr>
              <a:defRPr>
                <a:solidFill>
                  <a:schemeClr val="bg1"/>
                </a:solidFill>
              </a:defRPr>
            </a:lvl1pPr>
          </a:lstStyle>
          <a:p>
            <a:r>
              <a:rPr lang="en-US"/>
              <a:t>Karolin Schriever, Member of the Executive Board </a:t>
            </a:r>
            <a:endParaRPr lang="de-DE"/>
          </a:p>
        </p:txBody>
      </p:sp>
      <p:sp>
        <p:nvSpPr>
          <p:cNvPr id="5" name="Titel 1">
            <a:extLst>
              <a:ext uri="{FF2B5EF4-FFF2-40B4-BE49-F238E27FC236}">
                <a16:creationId xmlns:a16="http://schemas.microsoft.com/office/drawing/2014/main" id="{20138EA7-8454-0FD4-2F08-66C93DC5A1BB}"/>
              </a:ext>
            </a:extLst>
          </p:cNvPr>
          <p:cNvSpPr>
            <a:spLocks noGrp="1"/>
          </p:cNvSpPr>
          <p:nvPr>
            <p:ph type="title" hasCustomPrompt="1"/>
          </p:nvPr>
        </p:nvSpPr>
        <p:spPr>
          <a:xfrm>
            <a:off x="1163875" y="486000"/>
            <a:ext cx="10490395" cy="913979"/>
          </a:xfrm>
        </p:spPr>
        <p:txBody>
          <a:bodyPr/>
          <a:lstStyle>
            <a:lvl1pPr>
              <a:defRPr>
                <a:solidFill>
                  <a:schemeClr val="bg1"/>
                </a:solidFill>
              </a:defRPr>
            </a:lvl1pPr>
          </a:lstStyle>
          <a:p>
            <a:r>
              <a:rPr lang="de-DE"/>
              <a:t>Headline ein- bis max. zweizeilig #8</a:t>
            </a:r>
          </a:p>
        </p:txBody>
      </p:sp>
      <p:sp>
        <p:nvSpPr>
          <p:cNvPr id="8" name="Textplatzhalter 2">
            <a:extLst>
              <a:ext uri="{FF2B5EF4-FFF2-40B4-BE49-F238E27FC236}">
                <a16:creationId xmlns:a16="http://schemas.microsoft.com/office/drawing/2014/main" id="{5E9DE5B5-B745-CB7C-A84D-FB53CA7759F3}"/>
              </a:ext>
            </a:extLst>
          </p:cNvPr>
          <p:cNvSpPr>
            <a:spLocks noGrp="1"/>
          </p:cNvSpPr>
          <p:nvPr>
            <p:ph type="body" idx="13" hasCustomPrompt="1"/>
          </p:nvPr>
        </p:nvSpPr>
        <p:spPr>
          <a:xfrm>
            <a:off x="1163876" y="266400"/>
            <a:ext cx="2903615"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10" name="Inhaltsplatzhalter 2">
            <a:extLst>
              <a:ext uri="{FF2B5EF4-FFF2-40B4-BE49-F238E27FC236}">
                <a16:creationId xmlns:a16="http://schemas.microsoft.com/office/drawing/2014/main" id="{D82E6976-3C82-B3CC-BF59-C9BA9FA22935}"/>
              </a:ext>
            </a:extLst>
          </p:cNvPr>
          <p:cNvSpPr>
            <a:spLocks noGrp="1"/>
          </p:cNvSpPr>
          <p:nvPr>
            <p:ph idx="19" hasCustomPrompt="1"/>
          </p:nvPr>
        </p:nvSpPr>
        <p:spPr>
          <a:xfrm>
            <a:off x="1163873" y="1565999"/>
            <a:ext cx="10490395" cy="4734000"/>
          </a:xfrm>
        </p:spPr>
        <p:txBody>
          <a:bodyPr/>
          <a:lstStyle>
            <a:lvl1pPr>
              <a:defRPr>
                <a:solidFill>
                  <a:schemeClr val="bg1"/>
                </a:solidFill>
              </a:defRPr>
            </a:lvl1pPr>
            <a:lvl2pPr marL="216000" indent="-21600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2">
            <a:extLst>
              <a:ext uri="{FF2B5EF4-FFF2-40B4-BE49-F238E27FC236}">
                <a16:creationId xmlns:a16="http://schemas.microsoft.com/office/drawing/2014/main" id="{7FB2F0E7-5CDA-6115-A50E-3845A8C39626}"/>
              </a:ext>
            </a:extLst>
          </p:cNvPr>
          <p:cNvSpPr>
            <a:spLocks noGrp="1"/>
          </p:cNvSpPr>
          <p:nvPr>
            <p:ph type="body" idx="16" hasCustomPrompt="1"/>
          </p:nvPr>
        </p:nvSpPr>
        <p:spPr>
          <a:xfrm>
            <a:off x="1151998" y="6181200"/>
            <a:ext cx="10490395" cy="144000"/>
          </a:xfrm>
        </p:spPr>
        <p:txBody>
          <a:bodyPr anchor="b" anchorCtr="0"/>
          <a:lstStyle>
            <a:lvl1pPr marL="0" indent="0" algn="l">
              <a:lnSpc>
                <a:spcPct val="100000"/>
              </a:lnSpc>
              <a:spcBef>
                <a:spcPts val="0"/>
              </a:spcBef>
              <a:buNone/>
              <a:defRPr sz="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cxnSp>
        <p:nvCxnSpPr>
          <p:cNvPr id="13" name="Gerader Verbinder 12">
            <a:extLst>
              <a:ext uri="{FF2B5EF4-FFF2-40B4-BE49-F238E27FC236}">
                <a16:creationId xmlns:a16="http://schemas.microsoft.com/office/drawing/2014/main" id="{90DA1AD2-8476-8986-E68E-91F811800359}"/>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760862"/>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Bild-Folie #1">
    <p:spTree>
      <p:nvGrpSpPr>
        <p:cNvPr id="1" name=""/>
        <p:cNvGrpSpPr/>
        <p:nvPr/>
      </p:nvGrpSpPr>
      <p:grpSpPr>
        <a:xfrm>
          <a:off x="0" y="0"/>
          <a:ext cx="0" cy="0"/>
          <a:chOff x="0" y="0"/>
          <a:chExt cx="0" cy="0"/>
        </a:xfrm>
      </p:grpSpPr>
      <p:sp>
        <p:nvSpPr>
          <p:cNvPr id="4" name="Bildplatzhalter 4">
            <a:extLst>
              <a:ext uri="{FF2B5EF4-FFF2-40B4-BE49-F238E27FC236}">
                <a16:creationId xmlns:a16="http://schemas.microsoft.com/office/drawing/2014/main" id="{FBDA2274-3880-56AF-3F7F-C61D303A5B31}"/>
              </a:ext>
            </a:extLst>
          </p:cNvPr>
          <p:cNvSpPr>
            <a:spLocks noGrp="1"/>
          </p:cNvSpPr>
          <p:nvPr>
            <p:ph type="pic" sz="quarter" idx="17" hasCustomPrompt="1"/>
          </p:nvPr>
        </p:nvSpPr>
        <p:spPr>
          <a:xfrm>
            <a:off x="619199" y="0"/>
            <a:ext cx="3909939" cy="6858000"/>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a:t>
            </a:r>
            <a:br>
              <a:rPr lang="de-DE" noProof="0"/>
            </a:br>
            <a:r>
              <a:rPr lang="de-DE" noProof="0"/>
              <a:t>Oder mit Klick auf den Platzhalter und der rechten Maustaste den Befehl „Bild einfügen“ auswählen. Oder ein Bild aus der Zwischenablage in den angeklickten Platzhalter einfügen. </a:t>
            </a:r>
            <a:br>
              <a:rPr lang="de-DE" noProof="0"/>
            </a:br>
            <a:r>
              <a:rPr lang="de-DE" noProof="0"/>
              <a:t>Format </a:t>
            </a:r>
            <a:r>
              <a:rPr lang="de-DE"/>
              <a:t>10,86 x 19,05 cm.</a:t>
            </a:r>
          </a:p>
        </p:txBody>
      </p:sp>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5040000" y="486000"/>
            <a:ext cx="6602399" cy="913979"/>
          </a:xfrm>
        </p:spPr>
        <p:txBody>
          <a:bodyPr/>
          <a:lstStyle>
            <a:lvl1pPr>
              <a:defRPr/>
            </a:lvl1pPr>
          </a:lstStyle>
          <a:p>
            <a:r>
              <a:rPr lang="de-DE"/>
              <a:t>Headline Sparkasse Head 28pt Bild 1/3 #1</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5040000" y="266400"/>
            <a:ext cx="6602400" cy="180000"/>
          </a:xfrm>
        </p:spPr>
        <p:txBody>
          <a:bodyPr/>
          <a:lstStyle>
            <a:lvl1pPr marL="0" indent="0" algn="l">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33" name="Inhaltsplatzhalter 2">
            <a:extLst>
              <a:ext uri="{FF2B5EF4-FFF2-40B4-BE49-F238E27FC236}">
                <a16:creationId xmlns:a16="http://schemas.microsoft.com/office/drawing/2014/main" id="{DD96BFA2-5140-928B-6020-D78E10A24B84}"/>
              </a:ext>
            </a:extLst>
          </p:cNvPr>
          <p:cNvSpPr>
            <a:spLocks noGrp="1"/>
          </p:cNvSpPr>
          <p:nvPr>
            <p:ph idx="15" hasCustomPrompt="1"/>
          </p:nvPr>
        </p:nvSpPr>
        <p:spPr>
          <a:xfrm>
            <a:off x="8265263" y="1565999"/>
            <a:ext cx="3045600" cy="4734000"/>
          </a:xfrm>
        </p:spPr>
        <p:txBody>
          <a:bodyPr/>
          <a:lstStyle>
            <a:lvl1pPr>
              <a:defRPr/>
            </a:lvl1p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4" name="Inhaltsplatzhalter 2">
            <a:extLst>
              <a:ext uri="{FF2B5EF4-FFF2-40B4-BE49-F238E27FC236}">
                <a16:creationId xmlns:a16="http://schemas.microsoft.com/office/drawing/2014/main" id="{9BBD4C27-6646-A64F-1484-2DFC1A8EEF2F}"/>
              </a:ext>
            </a:extLst>
          </p:cNvPr>
          <p:cNvSpPr>
            <a:spLocks noGrp="1"/>
          </p:cNvSpPr>
          <p:nvPr>
            <p:ph idx="16" hasCustomPrompt="1"/>
          </p:nvPr>
        </p:nvSpPr>
        <p:spPr>
          <a:xfrm>
            <a:off x="5040001" y="1565999"/>
            <a:ext cx="3044468" cy="4734000"/>
          </a:xfrm>
        </p:spPr>
        <p:txBody>
          <a:bodyPr/>
          <a:lstStyle>
            <a:lvl1pPr>
              <a:defRPr/>
            </a:lvl1p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 name="Textplatzhalter 2">
            <a:extLst>
              <a:ext uri="{FF2B5EF4-FFF2-40B4-BE49-F238E27FC236}">
                <a16:creationId xmlns:a16="http://schemas.microsoft.com/office/drawing/2014/main" id="{435F1FB0-6482-1DB6-9691-6EB5DADB0EF4}"/>
              </a:ext>
            </a:extLst>
          </p:cNvPr>
          <p:cNvSpPr>
            <a:spLocks noGrp="1"/>
          </p:cNvSpPr>
          <p:nvPr>
            <p:ph type="body" idx="18" hasCustomPrompt="1"/>
          </p:nvPr>
        </p:nvSpPr>
        <p:spPr>
          <a:xfrm>
            <a:off x="5040000" y="6181200"/>
            <a:ext cx="6602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7" name="Fußzeilenplatzhalter 6">
            <a:extLst>
              <a:ext uri="{FF2B5EF4-FFF2-40B4-BE49-F238E27FC236}">
                <a16:creationId xmlns:a16="http://schemas.microsoft.com/office/drawing/2014/main" id="{ACB6F49B-8810-CC9F-312B-76D26F0C6D26}"/>
              </a:ext>
            </a:extLst>
          </p:cNvPr>
          <p:cNvSpPr>
            <a:spLocks noGrp="1"/>
          </p:cNvSpPr>
          <p:nvPr>
            <p:ph type="ftr" sz="quarter" idx="19"/>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2929044911"/>
      </p:ext>
    </p:extLst>
  </p:cSld>
  <p:clrMapOvr>
    <a:masterClrMapping/>
  </p:clrMapOvr>
  <p:extLst>
    <p:ext uri="{DCECCB84-F9BA-43D5-87BE-67443E8EF086}">
      <p15:sldGuideLst xmlns:p15="http://schemas.microsoft.com/office/powerpoint/2012/main">
        <p15:guide id="1" pos="5093">
          <p15:clr>
            <a:srgbClr val="FBAE40"/>
          </p15:clr>
        </p15:guide>
        <p15:guide id="2" pos="3175">
          <p15:clr>
            <a:srgbClr val="FBAE40"/>
          </p15:clr>
        </p15:guide>
        <p15:guide id="3" pos="712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Bild-Folie #2">
    <p:spTree>
      <p:nvGrpSpPr>
        <p:cNvPr id="1" name=""/>
        <p:cNvGrpSpPr/>
        <p:nvPr/>
      </p:nvGrpSpPr>
      <p:grpSpPr>
        <a:xfrm>
          <a:off x="0" y="0"/>
          <a:ext cx="0" cy="0"/>
          <a:chOff x="0" y="0"/>
          <a:chExt cx="0" cy="0"/>
        </a:xfrm>
      </p:grpSpPr>
      <p:sp>
        <p:nvSpPr>
          <p:cNvPr id="4" name="Bildplatzhalter 4">
            <a:extLst>
              <a:ext uri="{FF2B5EF4-FFF2-40B4-BE49-F238E27FC236}">
                <a16:creationId xmlns:a16="http://schemas.microsoft.com/office/drawing/2014/main" id="{FBDA2274-3880-56AF-3F7F-C61D303A5B31}"/>
              </a:ext>
            </a:extLst>
          </p:cNvPr>
          <p:cNvSpPr>
            <a:spLocks noGrp="1"/>
          </p:cNvSpPr>
          <p:nvPr>
            <p:ph type="pic" sz="quarter" idx="17" hasCustomPrompt="1"/>
          </p:nvPr>
        </p:nvSpPr>
        <p:spPr>
          <a:xfrm>
            <a:off x="619199" y="0"/>
            <a:ext cx="5778426" cy="6858000"/>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a:t>
            </a:r>
            <a:br>
              <a:rPr lang="de-DE" noProof="0"/>
            </a:br>
            <a:r>
              <a:rPr lang="de-DE" noProof="0"/>
              <a:t>Oder mit Klick auf den Platzhalter und der rechten Maustaste den Befehl „Bild einfügen“ auswählen. </a:t>
            </a:r>
            <a:br>
              <a:rPr lang="de-DE" noProof="0"/>
            </a:br>
            <a:r>
              <a:rPr lang="de-DE" noProof="0"/>
              <a:t>Oder ein Bild aus der Zwischenablage in den angeklickten Platzhalter einfügen. </a:t>
            </a:r>
            <a:br>
              <a:rPr lang="de-DE" noProof="0"/>
            </a:br>
            <a:r>
              <a:rPr lang="de-DE" noProof="0"/>
              <a:t>Format </a:t>
            </a:r>
            <a:r>
              <a:rPr lang="de-DE"/>
              <a:t>16,05 x 19,05 cm.</a:t>
            </a:r>
          </a:p>
        </p:txBody>
      </p:sp>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6818401" y="486000"/>
            <a:ext cx="4821736" cy="913979"/>
          </a:xfrm>
        </p:spPr>
        <p:txBody>
          <a:bodyPr/>
          <a:lstStyle>
            <a:lvl1pPr>
              <a:defRPr/>
            </a:lvl1pPr>
          </a:lstStyle>
          <a:p>
            <a:r>
              <a:rPr lang="de-DE"/>
              <a:t>Headline Sparkasse Head 28pt Bild 1/2 #2</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6818401" y="266400"/>
            <a:ext cx="4821736"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34" name="Inhaltsplatzhalter 2">
            <a:extLst>
              <a:ext uri="{FF2B5EF4-FFF2-40B4-BE49-F238E27FC236}">
                <a16:creationId xmlns:a16="http://schemas.microsoft.com/office/drawing/2014/main" id="{9BBD4C27-6646-A64F-1484-2DFC1A8EEF2F}"/>
              </a:ext>
            </a:extLst>
          </p:cNvPr>
          <p:cNvSpPr>
            <a:spLocks noGrp="1"/>
          </p:cNvSpPr>
          <p:nvPr>
            <p:ph idx="16" hasCustomPrompt="1"/>
          </p:nvPr>
        </p:nvSpPr>
        <p:spPr>
          <a:xfrm>
            <a:off x="6818399" y="1565999"/>
            <a:ext cx="4821735" cy="4734000"/>
          </a:xfrm>
        </p:spPr>
        <p:txBody>
          <a:bodyPr/>
          <a:lstStyle>
            <a:lvl1pPr>
              <a:defRPr/>
            </a:lvl1p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8" name="Textplatzhalter 2">
            <a:extLst>
              <a:ext uri="{FF2B5EF4-FFF2-40B4-BE49-F238E27FC236}">
                <a16:creationId xmlns:a16="http://schemas.microsoft.com/office/drawing/2014/main" id="{2E110C45-0CE7-134C-0D7E-6BA9AC28F9F4}"/>
              </a:ext>
            </a:extLst>
          </p:cNvPr>
          <p:cNvSpPr>
            <a:spLocks noGrp="1"/>
          </p:cNvSpPr>
          <p:nvPr>
            <p:ph type="body" idx="18" hasCustomPrompt="1"/>
          </p:nvPr>
        </p:nvSpPr>
        <p:spPr>
          <a:xfrm>
            <a:off x="6818400" y="6181200"/>
            <a:ext cx="48240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5" name="Fußzeilenplatzhalter 4">
            <a:extLst>
              <a:ext uri="{FF2B5EF4-FFF2-40B4-BE49-F238E27FC236}">
                <a16:creationId xmlns:a16="http://schemas.microsoft.com/office/drawing/2014/main" id="{D5440FFE-E6CE-BFE0-B712-936CFE5065AF}"/>
              </a:ext>
            </a:extLst>
          </p:cNvPr>
          <p:cNvSpPr>
            <a:spLocks noGrp="1"/>
          </p:cNvSpPr>
          <p:nvPr>
            <p:ph type="ftr" sz="quarter" idx="19"/>
          </p:nvPr>
        </p:nvSpPr>
        <p:spPr>
          <a:xfrm>
            <a:off x="6818398" y="6408000"/>
            <a:ext cx="4824001" cy="180000"/>
          </a:xfrm>
        </p:spPr>
        <p:txBody>
          <a:bodyPr/>
          <a:lstStyle/>
          <a:p>
            <a:r>
              <a:rPr lang="en-US"/>
              <a:t>Karolin Schriever, Member of the Executive Board </a:t>
            </a:r>
            <a:endParaRPr lang="de-DE"/>
          </a:p>
        </p:txBody>
      </p:sp>
    </p:spTree>
    <p:extLst>
      <p:ext uri="{BB962C8B-B14F-4D97-AF65-F5344CB8AC3E}">
        <p14:creationId xmlns:p14="http://schemas.microsoft.com/office/powerpoint/2010/main" val="1838775664"/>
      </p:ext>
    </p:extLst>
  </p:cSld>
  <p:clrMapOvr>
    <a:masterClrMapping/>
  </p:clrMapOvr>
  <p:extLst>
    <p:ext uri="{DCECCB84-F9BA-43D5-87BE-67443E8EF086}">
      <p15:sldGuideLst xmlns:p15="http://schemas.microsoft.com/office/powerpoint/2012/main">
        <p15:guide id="1" pos="6213">
          <p15:clr>
            <a:srgbClr val="FBAE40"/>
          </p15:clr>
        </p15:guide>
        <p15:guide id="2" pos="429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Bild-Folie #3">
    <p:spTree>
      <p:nvGrpSpPr>
        <p:cNvPr id="1" name=""/>
        <p:cNvGrpSpPr/>
        <p:nvPr/>
      </p:nvGrpSpPr>
      <p:grpSpPr>
        <a:xfrm>
          <a:off x="0" y="0"/>
          <a:ext cx="0" cy="0"/>
          <a:chOff x="0" y="0"/>
          <a:chExt cx="0" cy="0"/>
        </a:xfrm>
      </p:grpSpPr>
      <p:sp>
        <p:nvSpPr>
          <p:cNvPr id="4" name="Bildplatzhalter 4">
            <a:extLst>
              <a:ext uri="{FF2B5EF4-FFF2-40B4-BE49-F238E27FC236}">
                <a16:creationId xmlns:a16="http://schemas.microsoft.com/office/drawing/2014/main" id="{FBDA2274-3880-56AF-3F7F-C61D303A5B31}"/>
              </a:ext>
            </a:extLst>
          </p:cNvPr>
          <p:cNvSpPr>
            <a:spLocks noGrp="1"/>
          </p:cNvSpPr>
          <p:nvPr>
            <p:ph type="pic" sz="quarter" idx="17" hasCustomPrompt="1"/>
          </p:nvPr>
        </p:nvSpPr>
        <p:spPr>
          <a:xfrm>
            <a:off x="619199" y="0"/>
            <a:ext cx="7466397" cy="6858000"/>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a:t>
            </a:r>
            <a:br>
              <a:rPr lang="de-DE" noProof="0"/>
            </a:br>
            <a:r>
              <a:rPr lang="de-DE" noProof="0"/>
              <a:t>Oder mit Klick auf den Platzhalter und der rechten Maustaste den Befehl „Bild einfügen“ auswählen. </a:t>
            </a:r>
            <a:br>
              <a:rPr lang="de-DE" noProof="0"/>
            </a:br>
            <a:r>
              <a:rPr lang="de-DE" noProof="0"/>
              <a:t>Oder ein Bild aus der Zwischenablage in den angeklickten Platzhalter einfügen. </a:t>
            </a:r>
            <a:br>
              <a:rPr lang="de-DE" noProof="0"/>
            </a:br>
            <a:r>
              <a:rPr lang="de-DE" noProof="0"/>
              <a:t>Format </a:t>
            </a:r>
            <a:r>
              <a:rPr lang="de-DE"/>
              <a:t>20,74 x 19,05 cm.</a:t>
            </a:r>
          </a:p>
        </p:txBody>
      </p:sp>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8596800" y="486000"/>
            <a:ext cx="3044338" cy="913979"/>
          </a:xfrm>
        </p:spPr>
        <p:txBody>
          <a:bodyPr/>
          <a:lstStyle>
            <a:lvl1pPr>
              <a:defRPr/>
            </a:lvl1pPr>
          </a:lstStyle>
          <a:p>
            <a:r>
              <a:rPr lang="de-DE"/>
              <a:t>Headline Head 28pt Bild 2/3 #3</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8596800" y="266400"/>
            <a:ext cx="3043331"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34" name="Inhaltsplatzhalter 2">
            <a:extLst>
              <a:ext uri="{FF2B5EF4-FFF2-40B4-BE49-F238E27FC236}">
                <a16:creationId xmlns:a16="http://schemas.microsoft.com/office/drawing/2014/main" id="{9BBD4C27-6646-A64F-1484-2DFC1A8EEF2F}"/>
              </a:ext>
            </a:extLst>
          </p:cNvPr>
          <p:cNvSpPr>
            <a:spLocks noGrp="1"/>
          </p:cNvSpPr>
          <p:nvPr>
            <p:ph idx="16" hasCustomPrompt="1"/>
          </p:nvPr>
        </p:nvSpPr>
        <p:spPr>
          <a:xfrm>
            <a:off x="8595663" y="1565999"/>
            <a:ext cx="3044468" cy="4734000"/>
          </a:xfrm>
        </p:spPr>
        <p:txBody>
          <a:bodyPr/>
          <a:lstStyle>
            <a:lvl1pPr>
              <a:defRPr/>
            </a:lvl1p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 name="Textplatzhalter 2">
            <a:extLst>
              <a:ext uri="{FF2B5EF4-FFF2-40B4-BE49-F238E27FC236}">
                <a16:creationId xmlns:a16="http://schemas.microsoft.com/office/drawing/2014/main" id="{3C2088F0-2C54-A429-9FE8-EA49ED5AE317}"/>
              </a:ext>
            </a:extLst>
          </p:cNvPr>
          <p:cNvSpPr>
            <a:spLocks noGrp="1"/>
          </p:cNvSpPr>
          <p:nvPr>
            <p:ph type="body" idx="18" hasCustomPrompt="1"/>
          </p:nvPr>
        </p:nvSpPr>
        <p:spPr>
          <a:xfrm>
            <a:off x="8595663" y="6181200"/>
            <a:ext cx="3046737"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7" name="Fußzeilenplatzhalter 6">
            <a:extLst>
              <a:ext uri="{FF2B5EF4-FFF2-40B4-BE49-F238E27FC236}">
                <a16:creationId xmlns:a16="http://schemas.microsoft.com/office/drawing/2014/main" id="{40CCEEBE-C86E-C932-CA39-98C71756DE6F}"/>
              </a:ext>
            </a:extLst>
          </p:cNvPr>
          <p:cNvSpPr>
            <a:spLocks noGrp="1"/>
          </p:cNvSpPr>
          <p:nvPr>
            <p:ph type="ftr" sz="quarter" idx="19"/>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2023180265"/>
      </p:ext>
    </p:extLst>
  </p:cSld>
  <p:clrMapOvr>
    <a:masterClrMapping/>
  </p:clrMapOvr>
  <p:extLst>
    <p:ext uri="{DCECCB84-F9BA-43D5-87BE-67443E8EF086}">
      <p15:sldGuideLst xmlns:p15="http://schemas.microsoft.com/office/powerpoint/2012/main">
        <p15:guide id="2" pos="541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Bild-Folie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a:t>Headline Head 28pt Bild 3/3 #4</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4" y="1620838"/>
            <a:ext cx="10490400" cy="4678362"/>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 Oder mit Klick auf den Platzhalter und der rechten Maustaste den Befehl „Bild einfügen“ auswählen. </a:t>
            </a:r>
            <a:br>
              <a:rPr lang="de-DE" noProof="0"/>
            </a:br>
            <a:r>
              <a:rPr lang="de-DE" noProof="0"/>
              <a:t>Oder ein Bild aus der Zwischenablage in den angeklickten Platzhalter einfügen. Format </a:t>
            </a:r>
            <a:r>
              <a:rPr lang="de-DE"/>
              <a:t>29,14 x 13 cm.</a:t>
            </a:r>
          </a:p>
        </p:txBody>
      </p:sp>
      <p:sp>
        <p:nvSpPr>
          <p:cNvPr id="3" name="Fußzeilenplatzhalter 2">
            <a:extLst>
              <a:ext uri="{FF2B5EF4-FFF2-40B4-BE49-F238E27FC236}">
                <a16:creationId xmlns:a16="http://schemas.microsoft.com/office/drawing/2014/main" id="{969C1E98-4FFE-FA3E-5B86-D26EFB960F2E}"/>
              </a:ext>
            </a:extLst>
          </p:cNvPr>
          <p:cNvSpPr>
            <a:spLocks noGrp="1"/>
          </p:cNvSpPr>
          <p:nvPr>
            <p:ph type="ftr" sz="quarter" idx="19"/>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121399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6ED1B6-A371-D1FB-6641-D1D7FBAACEDF}"/>
              </a:ext>
            </a:extLst>
          </p:cNvPr>
          <p:cNvSpPr>
            <a:spLocks noGrp="1" noRot="1" noMove="1" noResize="1" noEditPoints="1" noAdjustHandles="1" noChangeArrowheads="1" noChangeShapeType="1"/>
          </p:cNvSpPr>
          <p:nvPr userDrawn="1"/>
        </p:nvSpPr>
        <p:spPr>
          <a:xfrm>
            <a:off x="-1" y="0"/>
            <a:ext cx="121932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FC456E9-F73F-1273-6E5A-6EDDEE4BBAE2}"/>
              </a:ext>
            </a:extLst>
          </p:cNvPr>
          <p:cNvSpPr>
            <a:spLocks noGrp="1"/>
          </p:cNvSpPr>
          <p:nvPr>
            <p:ph type="ctrTitle" hasCustomPrompt="1"/>
          </p:nvPr>
        </p:nvSpPr>
        <p:spPr>
          <a:xfrm>
            <a:off x="5416869" y="1200125"/>
            <a:ext cx="6224270" cy="2376000"/>
          </a:xfrm>
        </p:spPr>
        <p:txBody>
          <a:bodyPr anchor="b" anchorCtr="0"/>
          <a:lstStyle>
            <a:lvl1pPr algn="l">
              <a:defRPr sz="4800">
                <a:solidFill>
                  <a:schemeClr val="bg1"/>
                </a:solidFill>
              </a:defRPr>
            </a:lvl1pPr>
          </a:lstStyle>
          <a:p>
            <a:r>
              <a:rPr lang="de-DE"/>
              <a:t>Titel #3 Sparkasse Head 48pt linksbündig</a:t>
            </a:r>
          </a:p>
        </p:txBody>
      </p:sp>
      <p:cxnSp>
        <p:nvCxnSpPr>
          <p:cNvPr id="7" name="Gerader Verbinder 6">
            <a:extLst>
              <a:ext uri="{FF2B5EF4-FFF2-40B4-BE49-F238E27FC236}">
                <a16:creationId xmlns:a16="http://schemas.microsoft.com/office/drawing/2014/main" id="{7228F538-1968-80DD-8787-E24CE0649BC5}"/>
              </a:ext>
            </a:extLst>
          </p:cNvPr>
          <p:cNvCxnSpPr>
            <a:cxnSpLocks noGrp="1" noRot="1" noMove="1" noResize="1" noEditPoints="1" noAdjustHandles="1" noChangeArrowheads="1" noChangeShapeType="1"/>
          </p:cNvCxnSpPr>
          <p:nvPr userDrawn="1"/>
        </p:nvCxnSpPr>
        <p:spPr>
          <a:xfrm>
            <a:off x="5062268"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CE2210D0-05BF-B262-B3CF-2FF9A965C9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8174" y="1798538"/>
            <a:ext cx="2001600" cy="2598565"/>
          </a:xfrm>
          <a:prstGeom prst="rect">
            <a:avLst/>
          </a:prstGeom>
        </p:spPr>
      </p:pic>
      <p:sp>
        <p:nvSpPr>
          <p:cNvPr id="5" name="Untertitel 2">
            <a:extLst>
              <a:ext uri="{FF2B5EF4-FFF2-40B4-BE49-F238E27FC236}">
                <a16:creationId xmlns:a16="http://schemas.microsoft.com/office/drawing/2014/main" id="{6C4724CA-3CFE-5EC8-1ED3-F455ACB1A143}"/>
              </a:ext>
            </a:extLst>
          </p:cNvPr>
          <p:cNvSpPr>
            <a:spLocks noGrp="1"/>
          </p:cNvSpPr>
          <p:nvPr>
            <p:ph type="subTitle" idx="1" hasCustomPrompt="1"/>
          </p:nvPr>
        </p:nvSpPr>
        <p:spPr>
          <a:xfrm>
            <a:off x="5417394" y="3716850"/>
            <a:ext cx="6281737" cy="396000"/>
          </a:xfrm>
        </p:spPr>
        <p:txBody>
          <a:bodyPr/>
          <a:lstStyle>
            <a:lvl1pPr marL="0" indent="0" algn="l">
              <a:spcBef>
                <a:spcPts val="0"/>
              </a:spcBef>
              <a:buNone/>
              <a:tabLst>
                <a:tab pos="3857625" algn="l"/>
              </a:tabLst>
              <a:defRPr sz="2000">
                <a:solidFill>
                  <a:schemeClr val="bg1"/>
                </a:solidFill>
                <a:latin typeface="Sparkasse Medium" panose="020B060308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Optionale </a:t>
            </a:r>
            <a:r>
              <a:rPr lang="de-DE" err="1"/>
              <a:t>Subline</a:t>
            </a:r>
            <a:r>
              <a:rPr lang="de-DE"/>
              <a:t> Sparkasse Medium 20pt</a:t>
            </a:r>
          </a:p>
        </p:txBody>
      </p:sp>
      <p:sp>
        <p:nvSpPr>
          <p:cNvPr id="6" name="Textplatzhalter 2">
            <a:extLst>
              <a:ext uri="{FF2B5EF4-FFF2-40B4-BE49-F238E27FC236}">
                <a16:creationId xmlns:a16="http://schemas.microsoft.com/office/drawing/2014/main" id="{D9CF29AC-CF56-E19D-71E8-BF0E6ED34A64}"/>
              </a:ext>
            </a:extLst>
          </p:cNvPr>
          <p:cNvSpPr>
            <a:spLocks noGrp="1"/>
          </p:cNvSpPr>
          <p:nvPr>
            <p:ph type="body" idx="14" hasCustomPrompt="1"/>
          </p:nvPr>
        </p:nvSpPr>
        <p:spPr>
          <a:xfrm>
            <a:off x="5416869" y="4918479"/>
            <a:ext cx="6282808"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a:t>Vorname Nachname Sparkasse Regular 12pt | Ort, Datum</a:t>
            </a:r>
          </a:p>
        </p:txBody>
      </p:sp>
      <p:pic>
        <p:nvPicPr>
          <p:cNvPr id="4" name="Graphic 3">
            <a:extLst>
              <a:ext uri="{FF2B5EF4-FFF2-40B4-BE49-F238E27FC236}">
                <a16:creationId xmlns:a16="http://schemas.microsoft.com/office/drawing/2014/main" id="{952C0D50-67EE-4676-B1FF-B4A9166F67E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43655" y="5472000"/>
            <a:ext cx="2188673" cy="1080000"/>
          </a:xfrm>
          <a:prstGeom prst="rect">
            <a:avLst/>
          </a:prstGeom>
        </p:spPr>
      </p:pic>
    </p:spTree>
    <p:extLst>
      <p:ext uri="{BB962C8B-B14F-4D97-AF65-F5344CB8AC3E}">
        <p14:creationId xmlns:p14="http://schemas.microsoft.com/office/powerpoint/2010/main" val="4095814079"/>
      </p:ext>
    </p:extLst>
  </p:cSld>
  <p:clrMapOvr>
    <a:masterClrMapping/>
  </p:clrMapOvr>
  <p:extLst>
    <p:ext uri="{DCECCB84-F9BA-43D5-87BE-67443E8EF086}">
      <p15:sldGuideLst xmlns:p15="http://schemas.microsoft.com/office/powerpoint/2012/main">
        <p15:guide id="1" orient="horz" pos="3640">
          <p15:clr>
            <a:srgbClr val="FBAE40"/>
          </p15:clr>
        </p15:guide>
        <p15:guide id="2" pos="3412">
          <p15:clr>
            <a:srgbClr val="FBAE40"/>
          </p15:clr>
        </p15:guide>
        <p15:guide id="3" pos="3582">
          <p15:clr>
            <a:srgbClr val="FBAE40"/>
          </p15:clr>
        </p15:guide>
        <p15:guide id="4" orient="horz" pos="378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Bild-Folie #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a:t>Headline Sparkasse Head 28pt ein- bis max. zweizeilig #5</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4" y="1620838"/>
            <a:ext cx="5154673" cy="4678362"/>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a:t>
            </a:r>
            <a:br>
              <a:rPr lang="de-DE" noProof="0"/>
            </a:br>
            <a:r>
              <a:rPr lang="de-DE" noProof="0"/>
              <a:t>Oder mit Klick auf den Platzhalter und der rechten Maustaste den Befehl „Bild einfügen“ auswählen. Oder ein Bild aus der Zwischenablage in den angeklickten Platzhalter einfügen. </a:t>
            </a:r>
            <a:br>
              <a:rPr lang="de-DE" noProof="0"/>
            </a:br>
            <a:r>
              <a:rPr lang="de-DE" noProof="0"/>
              <a:t>Format </a:t>
            </a:r>
            <a:r>
              <a:rPr lang="de-DE"/>
              <a:t>14,32 x 13 cm.</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6727824" y="1565999"/>
            <a:ext cx="4914577"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5815A2F3-23E4-5FFF-037E-27042109663B}"/>
              </a:ext>
            </a:extLst>
          </p:cNvPr>
          <p:cNvSpPr>
            <a:spLocks noGrp="1"/>
          </p:cNvSpPr>
          <p:nvPr>
            <p:ph type="ftr" sz="quarter" idx="19"/>
          </p:nvPr>
        </p:nvSpPr>
        <p:spPr/>
        <p:txBody>
          <a:bodyPr/>
          <a:lstStyle/>
          <a:p>
            <a:r>
              <a:rPr lang="en-US"/>
              <a:t>Karolin Schriever, Member of the Executive Board </a:t>
            </a:r>
            <a:endParaRPr lang="de-DE"/>
          </a:p>
        </p:txBody>
      </p:sp>
      <p:sp>
        <p:nvSpPr>
          <p:cNvPr id="10" name="Textplatzhalter 2">
            <a:extLst>
              <a:ext uri="{FF2B5EF4-FFF2-40B4-BE49-F238E27FC236}">
                <a16:creationId xmlns:a16="http://schemas.microsoft.com/office/drawing/2014/main" id="{1DE0584D-CDB4-3668-E7A5-454C9450B8DE}"/>
              </a:ext>
            </a:extLst>
          </p:cNvPr>
          <p:cNvSpPr>
            <a:spLocks noGrp="1"/>
          </p:cNvSpPr>
          <p:nvPr>
            <p:ph type="body" idx="18" hasCustomPrompt="1"/>
          </p:nvPr>
        </p:nvSpPr>
        <p:spPr>
          <a:xfrm>
            <a:off x="6727146" y="6181200"/>
            <a:ext cx="4914578"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Tree>
    <p:extLst>
      <p:ext uri="{BB962C8B-B14F-4D97-AF65-F5344CB8AC3E}">
        <p14:creationId xmlns:p14="http://schemas.microsoft.com/office/powerpoint/2010/main" val="1787194306"/>
      </p:ext>
    </p:extLst>
  </p:cSld>
  <p:clrMapOvr>
    <a:masterClrMapping/>
  </p:clrMapOvr>
  <p:extLst>
    <p:ext uri="{DCECCB84-F9BA-43D5-87BE-67443E8EF086}">
      <p15:sldGuideLst xmlns:p15="http://schemas.microsoft.com/office/powerpoint/2012/main">
        <p15:guide id="1" pos="3974">
          <p15:clr>
            <a:srgbClr val="FBAE40"/>
          </p15:clr>
        </p15:guide>
        <p15:guide id="2" pos="408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Bild-Folie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a:t>Headline Sparkasse Head 28pt ein- bis max. zweizeilig #6</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6484809" y="1620838"/>
            <a:ext cx="5154673" cy="4678362"/>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a:t>
            </a:r>
            <a:br>
              <a:rPr lang="de-DE" noProof="0"/>
            </a:br>
            <a:r>
              <a:rPr lang="de-DE" noProof="0"/>
              <a:t>Oder mit Klick auf den Platzhalter und der rechten Maustaste den Befehl „Bild einfügen“ auswählen. Oder ein Bild aus der Zwischenablage in den angeklickten Platzhalter einfügen. </a:t>
            </a:r>
            <a:br>
              <a:rPr lang="de-DE" noProof="0"/>
            </a:br>
            <a:r>
              <a:rPr lang="de-DE" noProof="0"/>
              <a:t>Format </a:t>
            </a:r>
            <a:r>
              <a:rPr lang="de-DE"/>
              <a:t>14,32 x 13 cm.</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1153527" y="1565999"/>
            <a:ext cx="4917839"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5815A2F3-23E4-5FFF-037E-27042109663B}"/>
              </a:ext>
            </a:extLst>
          </p:cNvPr>
          <p:cNvSpPr>
            <a:spLocks noGrp="1"/>
          </p:cNvSpPr>
          <p:nvPr>
            <p:ph type="ftr" sz="quarter" idx="19"/>
          </p:nvPr>
        </p:nvSpPr>
        <p:spPr/>
        <p:txBody>
          <a:bodyPr/>
          <a:lstStyle/>
          <a:p>
            <a:r>
              <a:rPr lang="en-US"/>
              <a:t>Karolin Schriever, Member of the Executive Board </a:t>
            </a:r>
            <a:endParaRPr lang="de-DE"/>
          </a:p>
        </p:txBody>
      </p:sp>
      <p:sp>
        <p:nvSpPr>
          <p:cNvPr id="10" name="Textplatzhalter 2">
            <a:extLst>
              <a:ext uri="{FF2B5EF4-FFF2-40B4-BE49-F238E27FC236}">
                <a16:creationId xmlns:a16="http://schemas.microsoft.com/office/drawing/2014/main" id="{1DE0584D-CDB4-3668-E7A5-454C9450B8DE}"/>
              </a:ext>
            </a:extLst>
          </p:cNvPr>
          <p:cNvSpPr>
            <a:spLocks noGrp="1"/>
          </p:cNvSpPr>
          <p:nvPr>
            <p:ph type="body" idx="18" hasCustomPrompt="1"/>
          </p:nvPr>
        </p:nvSpPr>
        <p:spPr>
          <a:xfrm>
            <a:off x="1153525" y="6181200"/>
            <a:ext cx="51552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Tree>
    <p:extLst>
      <p:ext uri="{BB962C8B-B14F-4D97-AF65-F5344CB8AC3E}">
        <p14:creationId xmlns:p14="http://schemas.microsoft.com/office/powerpoint/2010/main" val="2747932944"/>
      </p:ext>
    </p:extLst>
  </p:cSld>
  <p:clrMapOvr>
    <a:masterClrMapping/>
  </p:clrMapOvr>
  <p:extLst>
    <p:ext uri="{DCECCB84-F9BA-43D5-87BE-67443E8EF086}">
      <p15:sldGuideLst xmlns:p15="http://schemas.microsoft.com/office/powerpoint/2012/main">
        <p15:guide id="1" pos="3974">
          <p15:clr>
            <a:srgbClr val="FBAE40"/>
          </p15:clr>
        </p15:guide>
        <p15:guide id="2" pos="408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Bild-Folie #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9" y="486000"/>
            <a:ext cx="4914000" cy="995415"/>
          </a:xfrm>
        </p:spPr>
        <p:txBody>
          <a:bodyPr/>
          <a:lstStyle>
            <a:lvl1pPr>
              <a:defRPr/>
            </a:lvl1pPr>
          </a:lstStyle>
          <a:p>
            <a:r>
              <a:rPr lang="de-DE"/>
              <a:t>Headline Sparkasse Head 28pt ein- bis max. zweizeilig #7</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49140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1153527" y="1565999"/>
            <a:ext cx="4914000"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5815A2F3-23E4-5FFF-037E-27042109663B}"/>
              </a:ext>
            </a:extLst>
          </p:cNvPr>
          <p:cNvSpPr>
            <a:spLocks noGrp="1"/>
          </p:cNvSpPr>
          <p:nvPr>
            <p:ph type="ftr" sz="quarter" idx="19"/>
          </p:nvPr>
        </p:nvSpPr>
        <p:spPr/>
        <p:txBody>
          <a:bodyPr/>
          <a:lstStyle/>
          <a:p>
            <a:r>
              <a:rPr lang="en-US"/>
              <a:t>Karolin Schriever, Member of the Executive Board </a:t>
            </a:r>
            <a:endParaRPr lang="de-DE"/>
          </a:p>
        </p:txBody>
      </p:sp>
      <p:sp>
        <p:nvSpPr>
          <p:cNvPr id="7" name="Textplatzhalter 2">
            <a:extLst>
              <a:ext uri="{FF2B5EF4-FFF2-40B4-BE49-F238E27FC236}">
                <a16:creationId xmlns:a16="http://schemas.microsoft.com/office/drawing/2014/main" id="{7E3B6766-42F4-9F3A-A650-84CCE13C1EC3}"/>
              </a:ext>
            </a:extLst>
          </p:cNvPr>
          <p:cNvSpPr>
            <a:spLocks noGrp="1"/>
          </p:cNvSpPr>
          <p:nvPr>
            <p:ph type="body" idx="21" hasCustomPrompt="1"/>
          </p:nvPr>
        </p:nvSpPr>
        <p:spPr>
          <a:xfrm>
            <a:off x="1152000" y="6181200"/>
            <a:ext cx="49140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36" name="Bildplatzhalter 4">
            <a:extLst>
              <a:ext uri="{FF2B5EF4-FFF2-40B4-BE49-F238E27FC236}">
                <a16:creationId xmlns:a16="http://schemas.microsoft.com/office/drawing/2014/main" id="{AA1E9442-964E-2BB8-FC0D-FBE22288FAC1}"/>
              </a:ext>
            </a:extLst>
          </p:cNvPr>
          <p:cNvSpPr>
            <a:spLocks noGrp="1"/>
          </p:cNvSpPr>
          <p:nvPr>
            <p:ph type="pic" sz="quarter" idx="17" hasCustomPrompt="1"/>
          </p:nvPr>
        </p:nvSpPr>
        <p:spPr>
          <a:xfrm>
            <a:off x="6484809" y="300038"/>
            <a:ext cx="5154673" cy="5994000"/>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a:t>
            </a:r>
            <a:br>
              <a:rPr lang="de-DE" noProof="0"/>
            </a:br>
            <a:r>
              <a:rPr lang="de-DE" noProof="0"/>
              <a:t>Oder mit Klick auf den Platzhalter und der rechten Maustaste den Befehl „Bild einfügen“ auswählen. Oder ein Bild aus der Zwischenablage in den angeklickten Platzhalter einfügen. </a:t>
            </a:r>
            <a:br>
              <a:rPr lang="de-DE" noProof="0"/>
            </a:br>
            <a:r>
              <a:rPr lang="de-DE" noProof="0"/>
              <a:t>Format </a:t>
            </a:r>
            <a:r>
              <a:rPr lang="de-DE"/>
              <a:t>14,32 x 16,65 cm.</a:t>
            </a:r>
          </a:p>
        </p:txBody>
      </p:sp>
    </p:spTree>
    <p:extLst>
      <p:ext uri="{BB962C8B-B14F-4D97-AF65-F5344CB8AC3E}">
        <p14:creationId xmlns:p14="http://schemas.microsoft.com/office/powerpoint/2010/main" val="3324247367"/>
      </p:ext>
    </p:extLst>
  </p:cSld>
  <p:clrMapOvr>
    <a:masterClrMapping/>
  </p:clrMapOvr>
  <p:extLst>
    <p:ext uri="{DCECCB84-F9BA-43D5-87BE-67443E8EF086}">
      <p15:sldGuideLst xmlns:p15="http://schemas.microsoft.com/office/powerpoint/2012/main">
        <p15:guide id="1" pos="3974">
          <p15:clr>
            <a:srgbClr val="FBAE40"/>
          </p15:clr>
        </p15:guide>
        <p15:guide id="2" pos="408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Bild-Folie #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a:t>Headline Sparkasse Head 28pt ein- bis max. zweizeilig #8</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4" y="1620000"/>
            <a:ext cx="5154673" cy="2880000"/>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a:t>
            </a:r>
            <a:br>
              <a:rPr lang="de-DE" noProof="0"/>
            </a:br>
            <a:r>
              <a:rPr lang="de-DE" noProof="0"/>
              <a:t>Oder mit Klick auf den Platzhalter und der rechten Maustaste den Befehl „Bild einfügen“ auswählen. Oder ein Bild aus der Zwischenablage in den angeklickten Platzhalter einfügen. </a:t>
            </a:r>
            <a:br>
              <a:rPr lang="de-DE" noProof="0"/>
            </a:br>
            <a:r>
              <a:rPr lang="de-DE" noProof="0"/>
              <a:t>Format </a:t>
            </a:r>
            <a:r>
              <a:rPr lang="de-DE"/>
              <a:t>14,32 x 8 cm.</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6487204" y="4762712"/>
            <a:ext cx="5155198" cy="1536487"/>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 name="Bildplatzhalter 4">
            <a:extLst>
              <a:ext uri="{FF2B5EF4-FFF2-40B4-BE49-F238E27FC236}">
                <a16:creationId xmlns:a16="http://schemas.microsoft.com/office/drawing/2014/main" id="{050F96AD-24E4-8CC1-5C51-9913B26B35F2}"/>
              </a:ext>
            </a:extLst>
          </p:cNvPr>
          <p:cNvSpPr>
            <a:spLocks noGrp="1"/>
          </p:cNvSpPr>
          <p:nvPr>
            <p:ph type="pic" sz="quarter" idx="18" hasCustomPrompt="1"/>
          </p:nvPr>
        </p:nvSpPr>
        <p:spPr>
          <a:xfrm>
            <a:off x="6484809" y="1620000"/>
            <a:ext cx="5154673" cy="2880000"/>
          </a:xfrm>
          <a:solidFill>
            <a:schemeClr val="bg1">
              <a:lumMod val="95000"/>
            </a:schemeClr>
          </a:solidFill>
        </p:spPr>
        <p:txBody>
          <a:bodyPr lIns="72000" tIns="72000"/>
          <a:lstStyle>
            <a:lvl1pPr>
              <a:spcBef>
                <a:spcPts val="0"/>
              </a:spcBef>
              <a:defRPr sz="1000"/>
            </a:lvl1pPr>
          </a:lstStyle>
          <a:p>
            <a:r>
              <a:rPr lang="de-DE"/>
              <a:t>Bild einfügen (14,32 x 8 cm)</a:t>
            </a:r>
          </a:p>
        </p:txBody>
      </p:sp>
      <p:sp>
        <p:nvSpPr>
          <p:cNvPr id="10" name="Inhaltsplatzhalter 2">
            <a:extLst>
              <a:ext uri="{FF2B5EF4-FFF2-40B4-BE49-F238E27FC236}">
                <a16:creationId xmlns:a16="http://schemas.microsoft.com/office/drawing/2014/main" id="{9F971567-1F94-5B5B-83D7-DF74BCFC0FBE}"/>
              </a:ext>
            </a:extLst>
          </p:cNvPr>
          <p:cNvSpPr>
            <a:spLocks noGrp="1"/>
          </p:cNvSpPr>
          <p:nvPr>
            <p:ph idx="19" hasCustomPrompt="1"/>
          </p:nvPr>
        </p:nvSpPr>
        <p:spPr>
          <a:xfrm>
            <a:off x="1152000" y="4762712"/>
            <a:ext cx="5155198" cy="1536487"/>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7" name="Textplatzhalter 2">
            <a:extLst>
              <a:ext uri="{FF2B5EF4-FFF2-40B4-BE49-F238E27FC236}">
                <a16:creationId xmlns:a16="http://schemas.microsoft.com/office/drawing/2014/main" id="{4D2E656C-B4A0-7271-8A65-0120FE9AAF6B}"/>
              </a:ext>
            </a:extLst>
          </p:cNvPr>
          <p:cNvSpPr>
            <a:spLocks noGrp="1"/>
          </p:cNvSpPr>
          <p:nvPr>
            <p:ph type="body" idx="20"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8" name="Fußzeilenplatzhalter 7">
            <a:extLst>
              <a:ext uri="{FF2B5EF4-FFF2-40B4-BE49-F238E27FC236}">
                <a16:creationId xmlns:a16="http://schemas.microsoft.com/office/drawing/2014/main" id="{CAE49D17-41A1-5573-C008-DB1B87AFBC72}"/>
              </a:ext>
            </a:extLst>
          </p:cNvPr>
          <p:cNvSpPr>
            <a:spLocks noGrp="1"/>
          </p:cNvSpPr>
          <p:nvPr>
            <p:ph type="ftr" sz="quarter" idx="21"/>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692860599"/>
      </p:ext>
    </p:extLst>
  </p:cSld>
  <p:clrMapOvr>
    <a:masterClrMapping/>
  </p:clrMapOvr>
  <p:extLst>
    <p:ext uri="{DCECCB84-F9BA-43D5-87BE-67443E8EF086}">
      <p15:sldGuideLst xmlns:p15="http://schemas.microsoft.com/office/powerpoint/2012/main">
        <p15:guide id="1" pos="3974">
          <p15:clr>
            <a:srgbClr val="FBAE40"/>
          </p15:clr>
        </p15:guide>
        <p15:guide id="2" pos="408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Bild-Folie #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3318" y="484127"/>
            <a:ext cx="10488614" cy="468000"/>
          </a:xfrm>
        </p:spPr>
        <p:txBody>
          <a:bodyPr/>
          <a:lstStyle>
            <a:lvl1pPr>
              <a:defRPr/>
            </a:lvl1pPr>
          </a:lstStyle>
          <a:p>
            <a:r>
              <a:rPr lang="de-DE"/>
              <a:t>Headline Sparkasse Head 28pt ein- bis max. zweizeilig #9</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5" y="1620838"/>
            <a:ext cx="3374490" cy="1890000"/>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 Oder mit Klick auf den Platzhalter und der rechten Maustaste den Befehl „Bild einfügen“ auswählen. </a:t>
            </a:r>
            <a:br>
              <a:rPr lang="de-DE" noProof="0"/>
            </a:br>
            <a:r>
              <a:rPr lang="de-DE" noProof="0"/>
              <a:t>Oder ein Bild aus der Zwischenablage in den angeklickten Platzhalter einfügen. </a:t>
            </a:r>
            <a:br>
              <a:rPr lang="de-DE" noProof="0"/>
            </a:br>
            <a:r>
              <a:rPr lang="de-DE" noProof="0"/>
              <a:t>Format </a:t>
            </a:r>
            <a:r>
              <a:rPr lang="de-DE"/>
              <a:t>9,37 x 5,25 cm.</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8264526" y="3773550"/>
            <a:ext cx="3377875" cy="252565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 name="Bildplatzhalter 4">
            <a:extLst>
              <a:ext uri="{FF2B5EF4-FFF2-40B4-BE49-F238E27FC236}">
                <a16:creationId xmlns:a16="http://schemas.microsoft.com/office/drawing/2014/main" id="{050F96AD-24E4-8CC1-5C51-9913B26B35F2}"/>
              </a:ext>
            </a:extLst>
          </p:cNvPr>
          <p:cNvSpPr>
            <a:spLocks noGrp="1"/>
          </p:cNvSpPr>
          <p:nvPr>
            <p:ph type="pic" sz="quarter" idx="18" hasCustomPrompt="1"/>
          </p:nvPr>
        </p:nvSpPr>
        <p:spPr>
          <a:xfrm>
            <a:off x="8264527" y="1620838"/>
            <a:ext cx="3374955" cy="1890000"/>
          </a:xfrm>
          <a:solidFill>
            <a:schemeClr val="bg1">
              <a:lumMod val="95000"/>
            </a:schemeClr>
          </a:solidFill>
        </p:spPr>
        <p:txBody>
          <a:bodyPr lIns="72000" tIns="72000"/>
          <a:lstStyle>
            <a:lvl1pPr>
              <a:spcBef>
                <a:spcPts val="0"/>
              </a:spcBef>
              <a:defRPr sz="1000"/>
            </a:lvl1pPr>
          </a:lstStyle>
          <a:p>
            <a:r>
              <a:rPr lang="de-DE"/>
              <a:t>Bild einfügen (9,37 x 5,25 cm)</a:t>
            </a:r>
          </a:p>
        </p:txBody>
      </p:sp>
      <p:sp>
        <p:nvSpPr>
          <p:cNvPr id="10" name="Inhaltsplatzhalter 2">
            <a:extLst>
              <a:ext uri="{FF2B5EF4-FFF2-40B4-BE49-F238E27FC236}">
                <a16:creationId xmlns:a16="http://schemas.microsoft.com/office/drawing/2014/main" id="{9F971567-1F94-5B5B-83D7-DF74BCFC0FBE}"/>
              </a:ext>
            </a:extLst>
          </p:cNvPr>
          <p:cNvSpPr>
            <a:spLocks noGrp="1"/>
          </p:cNvSpPr>
          <p:nvPr>
            <p:ph idx="19" hasCustomPrompt="1"/>
          </p:nvPr>
        </p:nvSpPr>
        <p:spPr>
          <a:xfrm>
            <a:off x="1152000" y="3773550"/>
            <a:ext cx="3377138" cy="252565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6" name="Bildplatzhalter 4">
            <a:extLst>
              <a:ext uri="{FF2B5EF4-FFF2-40B4-BE49-F238E27FC236}">
                <a16:creationId xmlns:a16="http://schemas.microsoft.com/office/drawing/2014/main" id="{0F466E7A-633F-5D0B-87D7-546786CD3ED9}"/>
              </a:ext>
            </a:extLst>
          </p:cNvPr>
          <p:cNvSpPr>
            <a:spLocks noGrp="1"/>
          </p:cNvSpPr>
          <p:nvPr>
            <p:ph type="pic" sz="quarter" idx="20" hasCustomPrompt="1"/>
          </p:nvPr>
        </p:nvSpPr>
        <p:spPr>
          <a:xfrm>
            <a:off x="4715335" y="1620838"/>
            <a:ext cx="3374490" cy="1890000"/>
          </a:xfrm>
          <a:solidFill>
            <a:schemeClr val="bg1">
              <a:lumMod val="95000"/>
            </a:schemeClr>
          </a:solidFill>
        </p:spPr>
        <p:txBody>
          <a:bodyPr lIns="72000" tIns="72000"/>
          <a:lstStyle>
            <a:lvl1pPr>
              <a:spcBef>
                <a:spcPts val="0"/>
              </a:spcBef>
              <a:defRPr sz="1000"/>
            </a:lvl1pPr>
          </a:lstStyle>
          <a:p>
            <a:r>
              <a:rPr lang="de-DE"/>
              <a:t>Bild einfügen (9,37 x 5,25 cm)</a:t>
            </a:r>
          </a:p>
        </p:txBody>
      </p:sp>
      <p:sp>
        <p:nvSpPr>
          <p:cNvPr id="38" name="Inhaltsplatzhalter 2">
            <a:extLst>
              <a:ext uri="{FF2B5EF4-FFF2-40B4-BE49-F238E27FC236}">
                <a16:creationId xmlns:a16="http://schemas.microsoft.com/office/drawing/2014/main" id="{7E6A3215-77EF-6717-5438-0EBDE0D94F8C}"/>
              </a:ext>
            </a:extLst>
          </p:cNvPr>
          <p:cNvSpPr>
            <a:spLocks noGrp="1"/>
          </p:cNvSpPr>
          <p:nvPr>
            <p:ph idx="21" hasCustomPrompt="1"/>
          </p:nvPr>
        </p:nvSpPr>
        <p:spPr>
          <a:xfrm>
            <a:off x="4715335" y="3773550"/>
            <a:ext cx="3377138" cy="252565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7" name="Textplatzhalter 2">
            <a:extLst>
              <a:ext uri="{FF2B5EF4-FFF2-40B4-BE49-F238E27FC236}">
                <a16:creationId xmlns:a16="http://schemas.microsoft.com/office/drawing/2014/main" id="{AD9231C4-E0A8-0BC2-92D2-3BF848893565}"/>
              </a:ext>
            </a:extLst>
          </p:cNvPr>
          <p:cNvSpPr>
            <a:spLocks noGrp="1"/>
          </p:cNvSpPr>
          <p:nvPr>
            <p:ph type="body" idx="22"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8" name="Fußzeilenplatzhalter 7">
            <a:extLst>
              <a:ext uri="{FF2B5EF4-FFF2-40B4-BE49-F238E27FC236}">
                <a16:creationId xmlns:a16="http://schemas.microsoft.com/office/drawing/2014/main" id="{CA2D1CEE-9F83-665E-E734-C6E196FD4284}"/>
              </a:ext>
            </a:extLst>
          </p:cNvPr>
          <p:cNvSpPr>
            <a:spLocks noGrp="1"/>
          </p:cNvSpPr>
          <p:nvPr>
            <p:ph type="ftr" sz="quarter" idx="23"/>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2281820752"/>
      </p:ext>
    </p:extLst>
  </p:cSld>
  <p:clrMapOvr>
    <a:masterClrMapping/>
  </p:clrMapOvr>
  <p:extLst>
    <p:ext uri="{DCECCB84-F9BA-43D5-87BE-67443E8EF086}">
      <p15:sldGuideLst xmlns:p15="http://schemas.microsoft.com/office/powerpoint/2012/main">
        <p15:guide id="1" pos="2969">
          <p15:clr>
            <a:srgbClr val="FBAE40"/>
          </p15:clr>
        </p15:guide>
        <p15:guide id="2" pos="50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Bild-Folie #1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5" y="1620838"/>
            <a:ext cx="2480541" cy="1890000"/>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 Oder mit Klick auf den Platzhalter und der rechten Maustaste den Befehl „Bild einfügen“ auswählen. </a:t>
            </a:r>
            <a:br>
              <a:rPr lang="de-DE" noProof="0"/>
            </a:br>
            <a:r>
              <a:rPr lang="de-DE" noProof="0"/>
              <a:t>Oder ein Bild aus der Zwischenablage in den angeklickten Platzhalter einfügen. </a:t>
            </a:r>
            <a:br>
              <a:rPr lang="de-DE" noProof="0"/>
            </a:br>
            <a:r>
              <a:rPr lang="de-DE" noProof="0"/>
              <a:t>Bild einfügen (</a:t>
            </a:r>
            <a:r>
              <a:rPr lang="de-DE"/>
              <a:t>6,89 x 5,25 cm).</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6486124" y="3773550"/>
            <a:ext cx="2488561" cy="252565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 name="Bildplatzhalter 4">
            <a:extLst>
              <a:ext uri="{FF2B5EF4-FFF2-40B4-BE49-F238E27FC236}">
                <a16:creationId xmlns:a16="http://schemas.microsoft.com/office/drawing/2014/main" id="{050F96AD-24E4-8CC1-5C51-9913B26B35F2}"/>
              </a:ext>
            </a:extLst>
          </p:cNvPr>
          <p:cNvSpPr>
            <a:spLocks noGrp="1"/>
          </p:cNvSpPr>
          <p:nvPr>
            <p:ph type="pic" sz="quarter" idx="18" hasCustomPrompt="1"/>
          </p:nvPr>
        </p:nvSpPr>
        <p:spPr>
          <a:xfrm>
            <a:off x="6486126" y="1620838"/>
            <a:ext cx="2486410" cy="1890000"/>
          </a:xfrm>
          <a:solidFill>
            <a:schemeClr val="bg1">
              <a:lumMod val="95000"/>
            </a:schemeClr>
          </a:solidFill>
        </p:spPr>
        <p:txBody>
          <a:bodyPr lIns="72000" tIns="72000"/>
          <a:lstStyle>
            <a:lvl1pPr>
              <a:defRPr sz="1000"/>
            </a:lvl1pPr>
          </a:lstStyle>
          <a:p>
            <a:r>
              <a:rPr lang="de-DE"/>
              <a:t>Bild einfügen (6,89 x 5,25 cm)</a:t>
            </a:r>
          </a:p>
        </p:txBody>
      </p:sp>
      <p:sp>
        <p:nvSpPr>
          <p:cNvPr id="10" name="Inhaltsplatzhalter 2">
            <a:extLst>
              <a:ext uri="{FF2B5EF4-FFF2-40B4-BE49-F238E27FC236}">
                <a16:creationId xmlns:a16="http://schemas.microsoft.com/office/drawing/2014/main" id="{9F971567-1F94-5B5B-83D7-DF74BCFC0FBE}"/>
              </a:ext>
            </a:extLst>
          </p:cNvPr>
          <p:cNvSpPr>
            <a:spLocks noGrp="1"/>
          </p:cNvSpPr>
          <p:nvPr>
            <p:ph idx="19" hasCustomPrompt="1"/>
          </p:nvPr>
        </p:nvSpPr>
        <p:spPr>
          <a:xfrm>
            <a:off x="1152000" y="3773550"/>
            <a:ext cx="2487598" cy="252565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6" name="Bildplatzhalter 4">
            <a:extLst>
              <a:ext uri="{FF2B5EF4-FFF2-40B4-BE49-F238E27FC236}">
                <a16:creationId xmlns:a16="http://schemas.microsoft.com/office/drawing/2014/main" id="{0F466E7A-633F-5D0B-87D7-546786CD3ED9}"/>
              </a:ext>
            </a:extLst>
          </p:cNvPr>
          <p:cNvSpPr>
            <a:spLocks noGrp="1"/>
          </p:cNvSpPr>
          <p:nvPr>
            <p:ph type="pic" sz="quarter" idx="20" hasCustomPrompt="1"/>
          </p:nvPr>
        </p:nvSpPr>
        <p:spPr>
          <a:xfrm>
            <a:off x="3820587" y="1620838"/>
            <a:ext cx="2485481" cy="1890000"/>
          </a:xfrm>
          <a:solidFill>
            <a:schemeClr val="bg1">
              <a:lumMod val="95000"/>
            </a:schemeClr>
          </a:solidFill>
        </p:spPr>
        <p:txBody>
          <a:bodyPr lIns="72000" tIns="72000"/>
          <a:lstStyle>
            <a:lvl1pPr>
              <a:defRPr sz="1000"/>
            </a:lvl1pPr>
          </a:lstStyle>
          <a:p>
            <a:r>
              <a:rPr lang="de-DE"/>
              <a:t>Bild einfügen (6,89 x 5,25 cm)</a:t>
            </a:r>
          </a:p>
        </p:txBody>
      </p:sp>
      <p:sp>
        <p:nvSpPr>
          <p:cNvPr id="38" name="Inhaltsplatzhalter 2">
            <a:extLst>
              <a:ext uri="{FF2B5EF4-FFF2-40B4-BE49-F238E27FC236}">
                <a16:creationId xmlns:a16="http://schemas.microsoft.com/office/drawing/2014/main" id="{7E6A3215-77EF-6717-5438-0EBDE0D94F8C}"/>
              </a:ext>
            </a:extLst>
          </p:cNvPr>
          <p:cNvSpPr>
            <a:spLocks noGrp="1"/>
          </p:cNvSpPr>
          <p:nvPr>
            <p:ph idx="21" hasCustomPrompt="1"/>
          </p:nvPr>
        </p:nvSpPr>
        <p:spPr>
          <a:xfrm>
            <a:off x="3820587" y="3773550"/>
            <a:ext cx="2487431" cy="252565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7" name="Inhaltsplatzhalter 2">
            <a:extLst>
              <a:ext uri="{FF2B5EF4-FFF2-40B4-BE49-F238E27FC236}">
                <a16:creationId xmlns:a16="http://schemas.microsoft.com/office/drawing/2014/main" id="{CE2DF2CE-6F57-A903-269A-3453EA660ED2}"/>
              </a:ext>
            </a:extLst>
          </p:cNvPr>
          <p:cNvSpPr>
            <a:spLocks noGrp="1"/>
          </p:cNvSpPr>
          <p:nvPr>
            <p:ph idx="22" hasCustomPrompt="1"/>
          </p:nvPr>
        </p:nvSpPr>
        <p:spPr>
          <a:xfrm>
            <a:off x="9152534" y="3773550"/>
            <a:ext cx="2488561" cy="252565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39" name="Bildplatzhalter 4">
            <a:extLst>
              <a:ext uri="{FF2B5EF4-FFF2-40B4-BE49-F238E27FC236}">
                <a16:creationId xmlns:a16="http://schemas.microsoft.com/office/drawing/2014/main" id="{44CEE810-7814-3E74-9A2E-6468C03FF587}"/>
              </a:ext>
            </a:extLst>
          </p:cNvPr>
          <p:cNvSpPr>
            <a:spLocks noGrp="1"/>
          </p:cNvSpPr>
          <p:nvPr>
            <p:ph type="pic" sz="quarter" idx="23" hasCustomPrompt="1"/>
          </p:nvPr>
        </p:nvSpPr>
        <p:spPr>
          <a:xfrm>
            <a:off x="9152536" y="1620838"/>
            <a:ext cx="2486410" cy="1890000"/>
          </a:xfrm>
          <a:solidFill>
            <a:schemeClr val="bg1">
              <a:lumMod val="95000"/>
            </a:schemeClr>
          </a:solidFill>
        </p:spPr>
        <p:txBody>
          <a:bodyPr lIns="72000" tIns="72000"/>
          <a:lstStyle>
            <a:lvl1pPr>
              <a:defRPr sz="1000"/>
            </a:lvl1pPr>
          </a:lstStyle>
          <a:p>
            <a:r>
              <a:rPr lang="de-DE"/>
              <a:t>Bild einfügen (6,89 x 5,25 cm)</a:t>
            </a:r>
          </a:p>
        </p:txBody>
      </p:sp>
      <p:sp>
        <p:nvSpPr>
          <p:cNvPr id="2" name="Titel 1">
            <a:extLst>
              <a:ext uri="{FF2B5EF4-FFF2-40B4-BE49-F238E27FC236}">
                <a16:creationId xmlns:a16="http://schemas.microsoft.com/office/drawing/2014/main" id="{79BA389D-CC20-74E5-BDA2-DC4642BC9C86}"/>
              </a:ext>
            </a:extLst>
          </p:cNvPr>
          <p:cNvSpPr>
            <a:spLocks noGrp="1"/>
          </p:cNvSpPr>
          <p:nvPr>
            <p:ph type="title" hasCustomPrompt="1"/>
          </p:nvPr>
        </p:nvSpPr>
        <p:spPr>
          <a:xfrm>
            <a:off x="1153318" y="484127"/>
            <a:ext cx="10488614" cy="468000"/>
          </a:xfrm>
        </p:spPr>
        <p:txBody>
          <a:bodyPr/>
          <a:lstStyle>
            <a:lvl1pPr>
              <a:defRPr/>
            </a:lvl1pPr>
          </a:lstStyle>
          <a:p>
            <a:r>
              <a:rPr lang="de-DE"/>
              <a:t>Headline Sparkasse Head 28pt ein- bis max. zweizeilig #10</a:t>
            </a:r>
          </a:p>
        </p:txBody>
      </p:sp>
      <p:sp>
        <p:nvSpPr>
          <p:cNvPr id="7" name="Textplatzhalter 2">
            <a:extLst>
              <a:ext uri="{FF2B5EF4-FFF2-40B4-BE49-F238E27FC236}">
                <a16:creationId xmlns:a16="http://schemas.microsoft.com/office/drawing/2014/main" id="{D7A93B81-A5A6-66CB-DF5C-C931F783AC07}"/>
              </a:ext>
            </a:extLst>
          </p:cNvPr>
          <p:cNvSpPr>
            <a:spLocks noGrp="1"/>
          </p:cNvSpPr>
          <p:nvPr>
            <p:ph type="body" idx="24"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8" name="Fußzeilenplatzhalter 7">
            <a:extLst>
              <a:ext uri="{FF2B5EF4-FFF2-40B4-BE49-F238E27FC236}">
                <a16:creationId xmlns:a16="http://schemas.microsoft.com/office/drawing/2014/main" id="{3FACDDF5-3522-17F8-9242-48C6A4072214}"/>
              </a:ext>
            </a:extLst>
          </p:cNvPr>
          <p:cNvSpPr>
            <a:spLocks noGrp="1"/>
          </p:cNvSpPr>
          <p:nvPr>
            <p:ph type="ftr" sz="quarter" idx="25"/>
          </p:nvPr>
        </p:nvSpPr>
        <p:spPr/>
        <p:txBody>
          <a:bodyPr/>
          <a:lstStyle/>
          <a:p>
            <a:r>
              <a:rPr lang="en-US"/>
              <a:t>Karolin Schriever, Member of the Executive Board </a:t>
            </a:r>
            <a:endParaRPr lang="de-DE"/>
          </a:p>
        </p:txBody>
      </p:sp>
      <p:sp>
        <p:nvSpPr>
          <p:cNvPr id="5" name="Textfeld 4">
            <a:extLst>
              <a:ext uri="{FF2B5EF4-FFF2-40B4-BE49-F238E27FC236}">
                <a16:creationId xmlns:a16="http://schemas.microsoft.com/office/drawing/2014/main" id="{389D7411-8100-5CE2-C28C-C913354D8E08}"/>
              </a:ext>
            </a:extLst>
          </p:cNvPr>
          <p:cNvSpPr txBox="1"/>
          <p:nvPr userDrawn="1"/>
        </p:nvSpPr>
        <p:spPr>
          <a:xfrm>
            <a:off x="10196623" y="680484"/>
            <a:ext cx="0" cy="0"/>
          </a:xfrm>
          <a:prstGeom prst="rect">
            <a:avLst/>
          </a:prstGeom>
          <a:noFill/>
        </p:spPr>
        <p:txBody>
          <a:bodyPr wrap="none" lIns="0" tIns="0" rIns="0" bIns="0" rtlCol="0">
            <a:noAutofit/>
          </a:bodyPr>
          <a:lstStyle/>
          <a:p>
            <a:pPr algn="l"/>
            <a:endParaRPr lang="de-DE" sz="1400"/>
          </a:p>
        </p:txBody>
      </p:sp>
    </p:spTree>
    <p:extLst>
      <p:ext uri="{BB962C8B-B14F-4D97-AF65-F5344CB8AC3E}">
        <p14:creationId xmlns:p14="http://schemas.microsoft.com/office/powerpoint/2010/main" val="1902012998"/>
      </p:ext>
    </p:extLst>
  </p:cSld>
  <p:clrMapOvr>
    <a:masterClrMapping/>
  </p:clrMapOvr>
  <p:extLst>
    <p:ext uri="{DCECCB84-F9BA-43D5-87BE-67443E8EF086}">
      <p15:sldGuideLst xmlns:p15="http://schemas.microsoft.com/office/powerpoint/2012/main">
        <p15:guide id="1" pos="2406">
          <p15:clr>
            <a:srgbClr val="FBAE40"/>
          </p15:clr>
        </p15:guide>
        <p15:guide id="2" pos="5765">
          <p15:clr>
            <a:srgbClr val="FBAE40"/>
          </p15:clr>
        </p15:guide>
        <p15:guide id="3" pos="5654">
          <p15:clr>
            <a:srgbClr val="FBAE40"/>
          </p15:clr>
        </p15:guide>
        <p15:guide id="4" pos="3976">
          <p15:clr>
            <a:srgbClr val="FBAE40"/>
          </p15:clr>
        </p15:guide>
        <p15:guide id="5" pos="4085">
          <p15:clr>
            <a:srgbClr val="FBAE40"/>
          </p15:clr>
        </p15:guide>
        <p15:guide id="6" pos="229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Bild-Folie #1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5" y="1620838"/>
            <a:ext cx="4265469" cy="3003799"/>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a:t>
            </a:r>
            <a:br>
              <a:rPr lang="de-DE" noProof="0"/>
            </a:br>
            <a:r>
              <a:rPr lang="de-DE" noProof="0"/>
              <a:t>Oder mit Klick auf den Platzhalter und der rechten Maustaste den Befehl „Bild einfügen“ auswählen. Oder ein Bild aus der Zwischenablage in den angeklickten Platzhalter einfügen. Format </a:t>
            </a:r>
            <a:r>
              <a:rPr lang="de-DE"/>
              <a:t>11,85 x 8,34 cm.</a:t>
            </a:r>
          </a:p>
        </p:txBody>
      </p:sp>
      <p:sp>
        <p:nvSpPr>
          <p:cNvPr id="3" name="Bildplatzhalter 4">
            <a:extLst>
              <a:ext uri="{FF2B5EF4-FFF2-40B4-BE49-F238E27FC236}">
                <a16:creationId xmlns:a16="http://schemas.microsoft.com/office/drawing/2014/main" id="{050F96AD-24E4-8CC1-5C51-9913B26B35F2}"/>
              </a:ext>
            </a:extLst>
          </p:cNvPr>
          <p:cNvSpPr>
            <a:spLocks noGrp="1"/>
          </p:cNvSpPr>
          <p:nvPr>
            <p:ph type="pic" sz="quarter" idx="18" hasCustomPrompt="1"/>
          </p:nvPr>
        </p:nvSpPr>
        <p:spPr>
          <a:xfrm>
            <a:off x="5599387" y="1620839"/>
            <a:ext cx="2486410" cy="2391560"/>
          </a:xfrm>
          <a:solidFill>
            <a:schemeClr val="bg1">
              <a:lumMod val="95000"/>
            </a:schemeClr>
          </a:solidFill>
        </p:spPr>
        <p:txBody>
          <a:bodyPr lIns="72000" tIns="72000"/>
          <a:lstStyle>
            <a:lvl1pPr>
              <a:defRPr sz="1000"/>
            </a:lvl1pPr>
          </a:lstStyle>
          <a:p>
            <a:r>
              <a:rPr lang="de-DE"/>
              <a:t>Bild einfügen (6,91 x 6,64 cm)</a:t>
            </a:r>
          </a:p>
        </p:txBody>
      </p:sp>
      <p:sp>
        <p:nvSpPr>
          <p:cNvPr id="36" name="Bildplatzhalter 4">
            <a:extLst>
              <a:ext uri="{FF2B5EF4-FFF2-40B4-BE49-F238E27FC236}">
                <a16:creationId xmlns:a16="http://schemas.microsoft.com/office/drawing/2014/main" id="{0F466E7A-633F-5D0B-87D7-546786CD3ED9}"/>
              </a:ext>
            </a:extLst>
          </p:cNvPr>
          <p:cNvSpPr>
            <a:spLocks noGrp="1"/>
          </p:cNvSpPr>
          <p:nvPr>
            <p:ph type="pic" sz="quarter" idx="20" hasCustomPrompt="1"/>
          </p:nvPr>
        </p:nvSpPr>
        <p:spPr>
          <a:xfrm>
            <a:off x="5596722" y="4226400"/>
            <a:ext cx="3378077" cy="2072800"/>
          </a:xfrm>
          <a:solidFill>
            <a:schemeClr val="bg1">
              <a:lumMod val="95000"/>
            </a:schemeClr>
          </a:solidFill>
        </p:spPr>
        <p:txBody>
          <a:bodyPr lIns="72000" tIns="72000"/>
          <a:lstStyle>
            <a:lvl1pPr>
              <a:defRPr sz="1000"/>
            </a:lvl1pPr>
          </a:lstStyle>
          <a:p>
            <a:r>
              <a:rPr lang="de-DE"/>
              <a:t>Bild einfügen (9,38 x 5,76 cm)</a:t>
            </a:r>
          </a:p>
        </p:txBody>
      </p:sp>
      <p:sp>
        <p:nvSpPr>
          <p:cNvPr id="39" name="Bildplatzhalter 4">
            <a:extLst>
              <a:ext uri="{FF2B5EF4-FFF2-40B4-BE49-F238E27FC236}">
                <a16:creationId xmlns:a16="http://schemas.microsoft.com/office/drawing/2014/main" id="{44CEE810-7814-3E74-9A2E-6468C03FF587}"/>
              </a:ext>
            </a:extLst>
          </p:cNvPr>
          <p:cNvSpPr>
            <a:spLocks noGrp="1"/>
          </p:cNvSpPr>
          <p:nvPr>
            <p:ph type="pic" sz="quarter" idx="23" hasCustomPrompt="1"/>
          </p:nvPr>
        </p:nvSpPr>
        <p:spPr>
          <a:xfrm>
            <a:off x="8264525" y="1620838"/>
            <a:ext cx="3374421" cy="2391559"/>
          </a:xfrm>
          <a:solidFill>
            <a:schemeClr val="bg1">
              <a:lumMod val="95000"/>
            </a:schemeClr>
          </a:solidFill>
        </p:spPr>
        <p:txBody>
          <a:bodyPr lIns="72000" tIns="72000"/>
          <a:lstStyle>
            <a:lvl1pPr>
              <a:defRPr sz="1000"/>
            </a:lvl1pPr>
          </a:lstStyle>
          <a:p>
            <a:r>
              <a:rPr lang="de-DE"/>
              <a:t>Bild einfügen (9,37 x 6,64 cm)</a:t>
            </a:r>
          </a:p>
        </p:txBody>
      </p:sp>
      <p:sp>
        <p:nvSpPr>
          <p:cNvPr id="35" name="Bildplatzhalter 4">
            <a:extLst>
              <a:ext uri="{FF2B5EF4-FFF2-40B4-BE49-F238E27FC236}">
                <a16:creationId xmlns:a16="http://schemas.microsoft.com/office/drawing/2014/main" id="{03F0F056-7BE7-51F0-B82D-24253B7F0D79}"/>
              </a:ext>
            </a:extLst>
          </p:cNvPr>
          <p:cNvSpPr>
            <a:spLocks noGrp="1"/>
          </p:cNvSpPr>
          <p:nvPr>
            <p:ph type="pic" sz="quarter" idx="24" hasCustomPrompt="1"/>
          </p:nvPr>
        </p:nvSpPr>
        <p:spPr>
          <a:xfrm>
            <a:off x="3365994" y="4813200"/>
            <a:ext cx="2052000" cy="1486000"/>
          </a:xfrm>
          <a:solidFill>
            <a:schemeClr val="bg1">
              <a:lumMod val="95000"/>
            </a:schemeClr>
          </a:solidFill>
        </p:spPr>
        <p:txBody>
          <a:bodyPr lIns="72000" tIns="72000"/>
          <a:lstStyle>
            <a:lvl1pPr>
              <a:spcBef>
                <a:spcPts val="0"/>
              </a:spcBef>
              <a:defRPr sz="1000"/>
            </a:lvl1pPr>
          </a:lstStyle>
          <a:p>
            <a:r>
              <a:rPr lang="de-DE"/>
              <a:t>Bild einfügen (5,7 x 4,13 cm)</a:t>
            </a:r>
          </a:p>
        </p:txBody>
      </p:sp>
      <p:sp>
        <p:nvSpPr>
          <p:cNvPr id="40" name="Bildplatzhalter 4">
            <a:extLst>
              <a:ext uri="{FF2B5EF4-FFF2-40B4-BE49-F238E27FC236}">
                <a16:creationId xmlns:a16="http://schemas.microsoft.com/office/drawing/2014/main" id="{50D163F6-5E61-6C7A-A768-E7616B0762AE}"/>
              </a:ext>
            </a:extLst>
          </p:cNvPr>
          <p:cNvSpPr>
            <a:spLocks noGrp="1"/>
          </p:cNvSpPr>
          <p:nvPr>
            <p:ph type="pic" sz="quarter" idx="25" hasCustomPrompt="1"/>
          </p:nvPr>
        </p:nvSpPr>
        <p:spPr>
          <a:xfrm>
            <a:off x="9153521" y="4226400"/>
            <a:ext cx="2485426" cy="1656000"/>
          </a:xfrm>
          <a:solidFill>
            <a:schemeClr val="bg1">
              <a:lumMod val="95000"/>
            </a:schemeClr>
          </a:solidFill>
        </p:spPr>
        <p:txBody>
          <a:bodyPr lIns="72000" tIns="72000"/>
          <a:lstStyle>
            <a:lvl1pPr>
              <a:defRPr sz="1000"/>
            </a:lvl1pPr>
          </a:lstStyle>
          <a:p>
            <a:r>
              <a:rPr lang="de-DE"/>
              <a:t>Bild einfügen (6,9 x 4,6 cm)</a:t>
            </a:r>
          </a:p>
        </p:txBody>
      </p:sp>
      <p:sp>
        <p:nvSpPr>
          <p:cNvPr id="2" name="Titel 1">
            <a:extLst>
              <a:ext uri="{FF2B5EF4-FFF2-40B4-BE49-F238E27FC236}">
                <a16:creationId xmlns:a16="http://schemas.microsoft.com/office/drawing/2014/main" id="{66B3270F-BA2F-B063-560B-08FD880B7DF0}"/>
              </a:ext>
            </a:extLst>
          </p:cNvPr>
          <p:cNvSpPr>
            <a:spLocks noGrp="1"/>
          </p:cNvSpPr>
          <p:nvPr>
            <p:ph type="title" hasCustomPrompt="1"/>
          </p:nvPr>
        </p:nvSpPr>
        <p:spPr>
          <a:xfrm>
            <a:off x="1153318" y="484127"/>
            <a:ext cx="10488614" cy="468000"/>
          </a:xfrm>
        </p:spPr>
        <p:txBody>
          <a:bodyPr/>
          <a:lstStyle>
            <a:lvl1pPr>
              <a:defRPr/>
            </a:lvl1pPr>
          </a:lstStyle>
          <a:p>
            <a:r>
              <a:rPr lang="de-DE"/>
              <a:t>Headline Sparkasse Head 28pt ein- bis max. zweizeilig #11</a:t>
            </a:r>
          </a:p>
        </p:txBody>
      </p:sp>
      <p:sp>
        <p:nvSpPr>
          <p:cNvPr id="7" name="Textplatzhalter 2">
            <a:extLst>
              <a:ext uri="{FF2B5EF4-FFF2-40B4-BE49-F238E27FC236}">
                <a16:creationId xmlns:a16="http://schemas.microsoft.com/office/drawing/2014/main" id="{9298170C-B090-39E0-451A-A0CE94BEF1D5}"/>
              </a:ext>
            </a:extLst>
          </p:cNvPr>
          <p:cNvSpPr>
            <a:spLocks noGrp="1"/>
          </p:cNvSpPr>
          <p:nvPr>
            <p:ph type="body" idx="26" hasCustomPrompt="1"/>
          </p:nvPr>
        </p:nvSpPr>
        <p:spPr>
          <a:xfrm>
            <a:off x="1152000" y="6181200"/>
            <a:ext cx="21600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8" name="Fußzeilenplatzhalter 7">
            <a:extLst>
              <a:ext uri="{FF2B5EF4-FFF2-40B4-BE49-F238E27FC236}">
                <a16:creationId xmlns:a16="http://schemas.microsoft.com/office/drawing/2014/main" id="{59022868-559F-F461-353A-E5C78779A1A1}"/>
              </a:ext>
            </a:extLst>
          </p:cNvPr>
          <p:cNvSpPr>
            <a:spLocks noGrp="1"/>
          </p:cNvSpPr>
          <p:nvPr>
            <p:ph type="ftr" sz="quarter" idx="27"/>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229605246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Bild-Folie #1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53F8B0A-705B-2488-1C9E-38FBB2F0011D}"/>
              </a:ext>
            </a:extLst>
          </p:cNvPr>
          <p:cNvSpPr/>
          <p:nvPr userDrawn="1"/>
        </p:nvSpPr>
        <p:spPr>
          <a:xfrm>
            <a:off x="612775" y="0"/>
            <a:ext cx="1158042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4">
            <a:extLst>
              <a:ext uri="{FF2B5EF4-FFF2-40B4-BE49-F238E27FC236}">
                <a16:creationId xmlns:a16="http://schemas.microsoft.com/office/drawing/2014/main" id="{FBDA2274-3880-56AF-3F7F-C61D303A5B31}"/>
              </a:ext>
            </a:extLst>
          </p:cNvPr>
          <p:cNvSpPr>
            <a:spLocks noGrp="1"/>
          </p:cNvSpPr>
          <p:nvPr>
            <p:ph type="pic" sz="quarter" idx="17" hasCustomPrompt="1"/>
          </p:nvPr>
        </p:nvSpPr>
        <p:spPr>
          <a:xfrm>
            <a:off x="6413574" y="0"/>
            <a:ext cx="5778426" cy="6858000"/>
          </a:xfrm>
          <a:solidFill>
            <a:schemeClr val="bg1">
              <a:lumMod val="95000"/>
            </a:schemeClr>
          </a:solidFill>
        </p:spPr>
        <p:txBody>
          <a:bodyPr lIns="72000" tIns="72000"/>
          <a:lstStyle>
            <a:lvl1pPr>
              <a:spcBef>
                <a:spcPts val="0"/>
              </a:spcBef>
              <a:defRPr sz="1000"/>
            </a:lvl1pPr>
          </a:lstStyle>
          <a:p>
            <a:r>
              <a:rPr lang="de-DE" noProof="0"/>
              <a:t>Bitte fügen Sie ein Bild über Klick auf das Symbol im Platzhalter ein.</a:t>
            </a:r>
            <a:br>
              <a:rPr lang="de-DE" noProof="0"/>
            </a:br>
            <a:r>
              <a:rPr lang="de-DE" noProof="0"/>
              <a:t>Oder mit Klick auf den Platzhalter und der rechten Maustaste den Befehl „Bild einfügen“ auswählen. </a:t>
            </a:r>
            <a:br>
              <a:rPr lang="de-DE" noProof="0"/>
            </a:br>
            <a:r>
              <a:rPr lang="de-DE" noProof="0"/>
              <a:t>Oder ein Bild aus der Zwischenablage in den angeklickten Platzhalter einfügen. </a:t>
            </a:r>
            <a:br>
              <a:rPr lang="de-DE" noProof="0"/>
            </a:br>
            <a:r>
              <a:rPr lang="de-DE" noProof="0"/>
              <a:t>Format </a:t>
            </a:r>
            <a:r>
              <a:rPr lang="de-DE"/>
              <a:t>16,05 x 19,05 cm.</a:t>
            </a:r>
          </a:p>
        </p:txBody>
      </p:sp>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63876" y="487783"/>
            <a:ext cx="4821736" cy="913979"/>
          </a:xfrm>
        </p:spPr>
        <p:txBody>
          <a:bodyPr/>
          <a:lstStyle>
            <a:lvl1pPr>
              <a:defRPr>
                <a:solidFill>
                  <a:schemeClr val="bg1"/>
                </a:solidFill>
              </a:defRPr>
            </a:lvl1pPr>
          </a:lstStyle>
          <a:p>
            <a:r>
              <a:rPr lang="de-DE"/>
              <a:t>Headline Sparkasse Head 28pt Bild ½ #12</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63876" y="266400"/>
            <a:ext cx="4821736"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34" name="Inhaltsplatzhalter 2">
            <a:extLst>
              <a:ext uri="{FF2B5EF4-FFF2-40B4-BE49-F238E27FC236}">
                <a16:creationId xmlns:a16="http://schemas.microsoft.com/office/drawing/2014/main" id="{9BBD4C27-6646-A64F-1484-2DFC1A8EEF2F}"/>
              </a:ext>
            </a:extLst>
          </p:cNvPr>
          <p:cNvSpPr>
            <a:spLocks noGrp="1"/>
          </p:cNvSpPr>
          <p:nvPr>
            <p:ph idx="16" hasCustomPrompt="1"/>
          </p:nvPr>
        </p:nvSpPr>
        <p:spPr>
          <a:xfrm>
            <a:off x="1163874" y="1565999"/>
            <a:ext cx="4821735" cy="4734000"/>
          </a:xfrm>
        </p:spPr>
        <p:txBody>
          <a:bodyPr/>
          <a:lstStyle>
            <a:lvl1pPr>
              <a:defRPr>
                <a:solidFill>
                  <a:schemeClr val="bg1"/>
                </a:solidFill>
              </a:defRPr>
            </a:lvl1pPr>
            <a:lvl2pPr marL="216000" indent="-216000">
              <a:buClr>
                <a:schemeClr val="bg1"/>
              </a:buClr>
              <a:buFont typeface="Arial" panose="020B0604020202020204" pitchFamily="34" charset="0"/>
              <a:buChar char="•"/>
              <a:defRPr>
                <a:solidFill>
                  <a:schemeClr val="bg1"/>
                </a:solidFill>
              </a:defRPr>
            </a:lvl2pPr>
            <a:lvl3pPr marL="432000" indent="-216000">
              <a:buClr>
                <a:schemeClr val="bg1"/>
              </a:buClr>
              <a:buFont typeface="Arial" panose="020B0604020202020204" pitchFamily="34" charset="0"/>
              <a:buChar char="•"/>
              <a:defRPr>
                <a:solidFill>
                  <a:schemeClr val="bg1"/>
                </a:solidFill>
              </a:defRPr>
            </a:lvl3pPr>
            <a:lvl4pPr marL="648000" indent="-216000">
              <a:buClr>
                <a:schemeClr val="bg1"/>
              </a:buClr>
              <a:buFont typeface="Arial" panose="020B0604020202020204" pitchFamily="34" charset="0"/>
              <a:buChar char="•"/>
              <a:defRPr>
                <a:solidFill>
                  <a:schemeClr val="bg1"/>
                </a:solidFill>
              </a:defRPr>
            </a:lvl4pPr>
            <a:lvl5pPr marL="864000" indent="-216000">
              <a:buClr>
                <a:schemeClr val="bg1"/>
              </a:buClr>
              <a:buFont typeface="Arial" panose="020B0604020202020204" pitchFamily="34" charset="0"/>
              <a:buChar char="•"/>
              <a:defRPr>
                <a:solidFill>
                  <a:schemeClr val="bg1"/>
                </a:solidFill>
              </a:defRPr>
            </a:lvl5p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8" name="Textplatzhalter 2">
            <a:extLst>
              <a:ext uri="{FF2B5EF4-FFF2-40B4-BE49-F238E27FC236}">
                <a16:creationId xmlns:a16="http://schemas.microsoft.com/office/drawing/2014/main" id="{2E110C45-0CE7-134C-0D7E-6BA9AC28F9F4}"/>
              </a:ext>
            </a:extLst>
          </p:cNvPr>
          <p:cNvSpPr>
            <a:spLocks noGrp="1"/>
          </p:cNvSpPr>
          <p:nvPr>
            <p:ph type="body" idx="18" hasCustomPrompt="1"/>
          </p:nvPr>
        </p:nvSpPr>
        <p:spPr>
          <a:xfrm>
            <a:off x="1152525" y="6181200"/>
            <a:ext cx="4824000" cy="144000"/>
          </a:xfrm>
        </p:spPr>
        <p:txBody>
          <a:bodyPr anchor="b" anchorCtr="0"/>
          <a:lstStyle>
            <a:lvl1pPr marL="0" indent="0" algn="l">
              <a:lnSpc>
                <a:spcPct val="100000"/>
              </a:lnSpc>
              <a:spcBef>
                <a:spcPts val="0"/>
              </a:spcBef>
              <a:buNone/>
              <a:defRPr sz="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5" name="Fußzeilenplatzhalter 4">
            <a:extLst>
              <a:ext uri="{FF2B5EF4-FFF2-40B4-BE49-F238E27FC236}">
                <a16:creationId xmlns:a16="http://schemas.microsoft.com/office/drawing/2014/main" id="{D5440FFE-E6CE-BFE0-B712-936CFE5065AF}"/>
              </a:ext>
            </a:extLst>
          </p:cNvPr>
          <p:cNvSpPr>
            <a:spLocks noGrp="1"/>
          </p:cNvSpPr>
          <p:nvPr>
            <p:ph type="ftr" sz="quarter" idx="19"/>
          </p:nvPr>
        </p:nvSpPr>
        <p:spPr>
          <a:xfrm>
            <a:off x="1152523" y="6408000"/>
            <a:ext cx="4824001" cy="180000"/>
          </a:xfrm>
        </p:spPr>
        <p:txBody>
          <a:bodyPr/>
          <a:lstStyle>
            <a:lvl1pPr>
              <a:defRPr>
                <a:solidFill>
                  <a:schemeClr val="bg1"/>
                </a:solidFill>
              </a:defRPr>
            </a:lvl1pPr>
          </a:lstStyle>
          <a:p>
            <a:r>
              <a:rPr lang="en-US"/>
              <a:t>Karolin Schriever, Member of the Executive Board </a:t>
            </a:r>
            <a:endParaRPr lang="de-DE"/>
          </a:p>
        </p:txBody>
      </p:sp>
      <p:cxnSp>
        <p:nvCxnSpPr>
          <p:cNvPr id="7" name="Gerader Verbinder 6">
            <a:extLst>
              <a:ext uri="{FF2B5EF4-FFF2-40B4-BE49-F238E27FC236}">
                <a16:creationId xmlns:a16="http://schemas.microsoft.com/office/drawing/2014/main" id="{B318B324-BAD5-6B0E-65CC-55C4B3C3E362}"/>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953978"/>
      </p:ext>
    </p:extLst>
  </p:cSld>
  <p:clrMapOvr>
    <a:masterClrMapping/>
  </p:clrMapOvr>
  <p:extLst>
    <p:ext uri="{DCECCB84-F9BA-43D5-87BE-67443E8EF086}">
      <p15:sldGuideLst xmlns:p15="http://schemas.microsoft.com/office/powerpoint/2012/main">
        <p15:guide id="1" pos="6213">
          <p15:clr>
            <a:srgbClr val="FBAE40"/>
          </p15:clr>
        </p15:guide>
        <p15:guide id="2" pos="429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ur Headline #1">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C9472F0-A680-F551-2CE0-55510A127A22}"/>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 name="Textplatzhalter 2">
            <a:extLst>
              <a:ext uri="{FF2B5EF4-FFF2-40B4-BE49-F238E27FC236}">
                <a16:creationId xmlns:a16="http://schemas.microsoft.com/office/drawing/2014/main" id="{7FE0082D-19D5-8BF0-D404-DB6543B574A1}"/>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7" name="Textplatzhalter 2">
            <a:extLst>
              <a:ext uri="{FF2B5EF4-FFF2-40B4-BE49-F238E27FC236}">
                <a16:creationId xmlns:a16="http://schemas.microsoft.com/office/drawing/2014/main" id="{21463CB0-70E4-1CC6-2852-FA585A6618C7}"/>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1153318" y="484127"/>
            <a:ext cx="10488614" cy="468000"/>
          </a:xfrm>
        </p:spPr>
        <p:txBody>
          <a:bodyPr/>
          <a:lstStyle>
            <a:lvl1pPr>
              <a:defRPr/>
            </a:lvl1pPr>
          </a:lstStyle>
          <a:p>
            <a:r>
              <a:rPr lang="de-DE"/>
              <a:t>Headline Sparkasse Head 28pt ein- bis max. zweizeilig #4</a:t>
            </a:r>
          </a:p>
        </p:txBody>
      </p:sp>
      <p:sp>
        <p:nvSpPr>
          <p:cNvPr id="4" name="Textplatzhalter 2">
            <a:extLst>
              <a:ext uri="{FF2B5EF4-FFF2-40B4-BE49-F238E27FC236}">
                <a16:creationId xmlns:a16="http://schemas.microsoft.com/office/drawing/2014/main" id="{3F092AC8-2E1A-CA19-E61F-FDDB99297D2E}"/>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6" name="Fußzeilenplatzhalter 5">
            <a:extLst>
              <a:ext uri="{FF2B5EF4-FFF2-40B4-BE49-F238E27FC236}">
                <a16:creationId xmlns:a16="http://schemas.microsoft.com/office/drawing/2014/main" id="{06747535-BD26-FD88-0847-68F5486682E0}"/>
              </a:ext>
            </a:extLst>
          </p:cNvPr>
          <p:cNvSpPr>
            <a:spLocks noGrp="1"/>
          </p:cNvSpPr>
          <p:nvPr>
            <p:ph type="ftr" sz="quarter" idx="18"/>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39396675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r Headline #2">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2A502F6-608E-6EB5-AD16-480A7E457CAE}"/>
              </a:ext>
            </a:extLst>
          </p:cNvPr>
          <p:cNvSpPr/>
          <p:nvPr userDrawn="1"/>
        </p:nvSpPr>
        <p:spPr>
          <a:xfrm>
            <a:off x="611226" y="0"/>
            <a:ext cx="115795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4">
            <a:extLst>
              <a:ext uri="{FF2B5EF4-FFF2-40B4-BE49-F238E27FC236}">
                <a16:creationId xmlns:a16="http://schemas.microsoft.com/office/drawing/2014/main" id="{4C9472F0-A680-F551-2CE0-55510A127A22}"/>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 name="Textplatzhalter 2">
            <a:extLst>
              <a:ext uri="{FF2B5EF4-FFF2-40B4-BE49-F238E27FC236}">
                <a16:creationId xmlns:a16="http://schemas.microsoft.com/office/drawing/2014/main" id="{7FE0082D-19D5-8BF0-D404-DB6543B574A1}"/>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7" name="Textplatzhalter 2">
            <a:extLst>
              <a:ext uri="{FF2B5EF4-FFF2-40B4-BE49-F238E27FC236}">
                <a16:creationId xmlns:a16="http://schemas.microsoft.com/office/drawing/2014/main" id="{21463CB0-70E4-1CC6-2852-FA585A6618C7}"/>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1153318" y="484127"/>
            <a:ext cx="10488614" cy="468000"/>
          </a:xfrm>
        </p:spPr>
        <p:txBody>
          <a:bodyPr/>
          <a:lstStyle>
            <a:lvl1pPr>
              <a:defRPr>
                <a:solidFill>
                  <a:schemeClr val="bg1"/>
                </a:solidFill>
              </a:defRPr>
            </a:lvl1pPr>
          </a:lstStyle>
          <a:p>
            <a:r>
              <a:rPr lang="de-DE"/>
              <a:t>Headline Sparkasse Head 28pt ein- bis max. zweizeilig #5</a:t>
            </a:r>
          </a:p>
        </p:txBody>
      </p:sp>
      <p:sp>
        <p:nvSpPr>
          <p:cNvPr id="4" name="Textplatzhalter 2">
            <a:extLst>
              <a:ext uri="{FF2B5EF4-FFF2-40B4-BE49-F238E27FC236}">
                <a16:creationId xmlns:a16="http://schemas.microsoft.com/office/drawing/2014/main" id="{3F092AC8-2E1A-CA19-E61F-FDDB99297D2E}"/>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6" name="Fußzeilenplatzhalter 5">
            <a:extLst>
              <a:ext uri="{FF2B5EF4-FFF2-40B4-BE49-F238E27FC236}">
                <a16:creationId xmlns:a16="http://schemas.microsoft.com/office/drawing/2014/main" id="{06747535-BD26-FD88-0847-68F5486682E0}"/>
              </a:ext>
            </a:extLst>
          </p:cNvPr>
          <p:cNvSpPr>
            <a:spLocks noGrp="1"/>
          </p:cNvSpPr>
          <p:nvPr>
            <p:ph type="ftr" sz="quarter" idx="18"/>
          </p:nvPr>
        </p:nvSpPr>
        <p:spPr/>
        <p:txBody>
          <a:bodyPr/>
          <a:lstStyle>
            <a:lvl1pPr>
              <a:defRPr>
                <a:solidFill>
                  <a:schemeClr val="bg1"/>
                </a:solidFill>
              </a:defRPr>
            </a:lvl1pPr>
          </a:lstStyle>
          <a:p>
            <a:r>
              <a:rPr lang="en-US"/>
              <a:t>Karolin Schriever, Member of the Executive Board </a:t>
            </a:r>
            <a:endParaRPr lang="de-DE"/>
          </a:p>
        </p:txBody>
      </p:sp>
      <p:cxnSp>
        <p:nvCxnSpPr>
          <p:cNvPr id="9" name="Gerader Verbinder 8">
            <a:extLst>
              <a:ext uri="{FF2B5EF4-FFF2-40B4-BE49-F238E27FC236}">
                <a16:creationId xmlns:a16="http://schemas.microsoft.com/office/drawing/2014/main" id="{0A991AF5-616B-7119-1476-477848368952}"/>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00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Folie #1">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2775" y="0"/>
            <a:ext cx="391489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000" y="2159999"/>
            <a:ext cx="2836800" cy="2459380"/>
          </a:xfrm>
        </p:spPr>
        <p:txBody>
          <a:bodyPr anchor="ctr" anchorCtr="0"/>
          <a:lstStyle>
            <a:lvl1pPr algn="l">
              <a:lnSpc>
                <a:spcPct val="100000"/>
              </a:lnSpc>
              <a:defRPr sz="4800">
                <a:solidFill>
                  <a:schemeClr val="bg1"/>
                </a:solidFill>
              </a:defRPr>
            </a:lvl1pPr>
          </a:lstStyle>
          <a:p>
            <a:r>
              <a:rPr lang="de-DE"/>
              <a:t>Inhalt #1</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6" name="Textplatzhalter 2">
            <a:extLst>
              <a:ext uri="{FF2B5EF4-FFF2-40B4-BE49-F238E27FC236}">
                <a16:creationId xmlns:a16="http://schemas.microsoft.com/office/drawing/2014/main" id="{B47B5461-A8FF-CC0C-3FEE-C5447276F4D5}"/>
              </a:ext>
            </a:extLst>
          </p:cNvPr>
          <p:cNvSpPr>
            <a:spLocks noGrp="1"/>
          </p:cNvSpPr>
          <p:nvPr>
            <p:ph idx="1" hasCustomPrompt="1"/>
          </p:nvPr>
        </p:nvSpPr>
        <p:spPr>
          <a:xfrm>
            <a:off x="5418000" y="792000"/>
            <a:ext cx="6224399" cy="5507201"/>
          </a:xfrm>
          <a:prstGeom prst="rect">
            <a:avLst/>
          </a:prstGeom>
        </p:spPr>
        <p:txBody>
          <a:bodyPr vert="horz" lIns="0" tIns="0" rIns="0" bIns="0" rtlCol="0" anchor="ctr" anchorCtr="0">
            <a:noAutofit/>
          </a:bodyPr>
          <a:lstStyle>
            <a:lvl1pPr marL="324000" indent="-324000">
              <a:lnSpc>
                <a:spcPct val="100000"/>
              </a:lnSpc>
              <a:spcBef>
                <a:spcPts val="2200"/>
              </a:spcBef>
              <a:buFont typeface="+mj-lt"/>
              <a:buAutoNum type="arabicPeriod"/>
              <a:tabLst>
                <a:tab pos="324000" algn="l"/>
              </a:tabLst>
              <a:defRPr sz="2000">
                <a:latin typeface="Sparkasse Medium" panose="020B0603080202020204" pitchFamily="34" charset="0"/>
              </a:defRPr>
            </a:lvl1pPr>
            <a:lvl2pPr marL="324000" indent="0">
              <a:spcBef>
                <a:spcPts val="0"/>
              </a:spcBef>
              <a:buFontTx/>
              <a:buNone/>
              <a:defRPr sz="1600"/>
            </a:lvl2pPr>
            <a:lvl3pPr marL="324000" indent="0">
              <a:spcBef>
                <a:spcPts val="0"/>
              </a:spcBef>
              <a:buFontTx/>
              <a:buNone/>
              <a:defRPr sz="1600"/>
            </a:lvl3pPr>
            <a:lvl4pPr marL="324000" indent="0">
              <a:spcBef>
                <a:spcPts val="0"/>
              </a:spcBef>
              <a:buFontTx/>
              <a:buNone/>
              <a:defRPr sz="1600"/>
            </a:lvl4pPr>
            <a:lvl5pPr marL="324000" indent="0">
              <a:spcBef>
                <a:spcPts val="0"/>
              </a:spcBef>
              <a:buFontTx/>
              <a:buNone/>
              <a:defRPr sz="1600"/>
            </a:lvl5pPr>
          </a:lstStyle>
          <a:p>
            <a:pPr lvl="0"/>
            <a:r>
              <a:rPr lang="de-DE" err="1"/>
              <a:t>Agendapunkt</a:t>
            </a:r>
            <a:r>
              <a:rPr lang="de-DE"/>
              <a:t> Sparkasse Md 20pt</a:t>
            </a:r>
          </a:p>
          <a:p>
            <a:pPr lvl="1"/>
            <a:r>
              <a:rPr lang="de-DE"/>
              <a:t>1.1 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E51B1FE4-8CBE-D228-3388-3997A119D9BA}"/>
              </a:ext>
            </a:extLst>
          </p:cNvPr>
          <p:cNvSpPr>
            <a:spLocks noGrp="1"/>
          </p:cNvSpPr>
          <p:nvPr>
            <p:ph type="ftr" sz="quarter" idx="13"/>
          </p:nvPr>
        </p:nvSpPr>
        <p:spPr/>
        <p:txBody>
          <a:bodyPr/>
          <a:lstStyle/>
          <a:p>
            <a:r>
              <a:rPr lang="en-US"/>
              <a:t>Karolin Schriever, Member of the Executive Board </a:t>
            </a:r>
            <a:endParaRPr lang="de-DE"/>
          </a:p>
        </p:txBody>
      </p:sp>
      <p:cxnSp>
        <p:nvCxnSpPr>
          <p:cNvPr id="9" name="Gerader Verbinder 8">
            <a:extLst>
              <a:ext uri="{FF2B5EF4-FFF2-40B4-BE49-F238E27FC236}">
                <a16:creationId xmlns:a16="http://schemas.microsoft.com/office/drawing/2014/main" id="{A5CBBF42-C429-1410-51A4-1140F276B4DA}"/>
              </a:ext>
            </a:extLst>
          </p:cNvPr>
          <p:cNvCxnSpPr>
            <a:cxnSpLocks noGrp="1" noRot="1" noMove="1" noResize="1" noEditPoints="1" noAdjustHandles="1" noChangeArrowheads="1" noChangeShapeType="1"/>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354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ideo-Folie">
    <p:bg>
      <p:bgPr>
        <a:solidFill>
          <a:schemeClr val="tx1"/>
        </a:solidFill>
        <a:effectLst/>
      </p:bgPr>
    </p:b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B010F72A-BD22-21C0-7378-614825734ED8}"/>
              </a:ext>
            </a:extLst>
          </p:cNvPr>
          <p:cNvSpPr>
            <a:spLocks noGrp="1"/>
          </p:cNvSpPr>
          <p:nvPr>
            <p:ph type="ftr" sz="quarter" idx="3"/>
          </p:nvPr>
        </p:nvSpPr>
        <p:spPr>
          <a:xfrm rot="16200000">
            <a:off x="-2564672" y="3373734"/>
            <a:ext cx="5742117" cy="144000"/>
          </a:xfrm>
          <a:prstGeom prst="rect">
            <a:avLst/>
          </a:prstGeom>
        </p:spPr>
        <p:txBody>
          <a:bodyPr vert="horz" lIns="0" tIns="0" rIns="0" bIns="28800" rtlCol="0" anchor="ctr">
            <a:noAutofit/>
          </a:bodyPr>
          <a:lstStyle>
            <a:lvl1pPr algn="ctr">
              <a:lnSpc>
                <a:spcPts val="1200"/>
              </a:lnSpc>
              <a:defRPr sz="700" cap="all" spc="80" baseline="0">
                <a:solidFill>
                  <a:schemeClr val="bg1">
                    <a:alpha val="0"/>
                  </a:schemeClr>
                </a:solidFill>
              </a:defRPr>
            </a:lvl1pPr>
          </a:lstStyle>
          <a:p>
            <a:r>
              <a:rPr lang="en-US"/>
              <a:t>Karolin Schriever, Member of the Executive Board </a:t>
            </a:r>
            <a:endParaRPr lang="de-DE"/>
          </a:p>
        </p:txBody>
      </p:sp>
      <p:sp>
        <p:nvSpPr>
          <p:cNvPr id="8" name="Medienplatzhalter 7">
            <a:extLst>
              <a:ext uri="{FF2B5EF4-FFF2-40B4-BE49-F238E27FC236}">
                <a16:creationId xmlns:a16="http://schemas.microsoft.com/office/drawing/2014/main" id="{E56DD4CA-6146-7937-6958-46699AA02ED5}"/>
              </a:ext>
            </a:extLst>
          </p:cNvPr>
          <p:cNvSpPr>
            <a:spLocks noGrp="1"/>
          </p:cNvSpPr>
          <p:nvPr>
            <p:ph type="media" sz="quarter" idx="13" hasCustomPrompt="1"/>
          </p:nvPr>
        </p:nvSpPr>
        <p:spPr>
          <a:xfrm>
            <a:off x="0" y="0"/>
            <a:ext cx="12193200" cy="6858000"/>
          </a:xfrm>
          <a:solidFill>
            <a:schemeClr val="bg1">
              <a:lumMod val="95000"/>
            </a:schemeClr>
          </a:solidFill>
        </p:spPr>
        <p:txBody>
          <a:bodyPr lIns="72000" tIns="36000"/>
          <a:lstStyle>
            <a:lvl1pPr>
              <a:spcBef>
                <a:spcPts val="0"/>
              </a:spcBef>
              <a:defRPr sz="900"/>
            </a:lvl1pPr>
          </a:lstStyle>
          <a:p>
            <a:r>
              <a:rPr lang="de-DE" noProof="0"/>
              <a:t>Bitte fügen Sie ein Video über Klick auf das Symbol im Platzhalter ein.</a:t>
            </a:r>
            <a:br>
              <a:rPr lang="de-DE" noProof="0"/>
            </a:br>
            <a:r>
              <a:rPr lang="de-DE" noProof="0"/>
              <a:t>Oder mit Klick auf den Platzhalter und der rechten Maustaste den Befehl „Video einfügen“ auswählen. </a:t>
            </a:r>
          </a:p>
          <a:p>
            <a:r>
              <a:rPr lang="de-DE" noProof="0"/>
              <a:t>Oder ein Video aus der Zwischenablage in den angeklickten Platzhalter einfügen. Format </a:t>
            </a:r>
            <a:r>
              <a:rPr lang="de-DE"/>
              <a:t>33,87 x 19,05 cm.</a:t>
            </a:r>
          </a:p>
        </p:txBody>
      </p:sp>
    </p:spTree>
    <p:extLst>
      <p:ext uri="{BB962C8B-B14F-4D97-AF65-F5344CB8AC3E}">
        <p14:creationId xmlns:p14="http://schemas.microsoft.com/office/powerpoint/2010/main" val="4167388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ockup-Foli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a:t>Headline Sparkasse Head 28pt Mockup-Folie #1</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4" name="Fußzeilenplatzhalter 3">
            <a:extLst>
              <a:ext uri="{FF2B5EF4-FFF2-40B4-BE49-F238E27FC236}">
                <a16:creationId xmlns:a16="http://schemas.microsoft.com/office/drawing/2014/main" id="{7AEC34B0-20CC-3187-B106-26A3E1B73850}"/>
              </a:ext>
            </a:extLst>
          </p:cNvPr>
          <p:cNvSpPr>
            <a:spLocks noGrp="1"/>
          </p:cNvSpPr>
          <p:nvPr>
            <p:ph type="ftr" sz="quarter" idx="16"/>
          </p:nvPr>
        </p:nvSpPr>
        <p:spPr/>
        <p:txBody>
          <a:bodyPr/>
          <a:lstStyle/>
          <a:p>
            <a:r>
              <a:rPr lang="en-US"/>
              <a:t>Karolin Schriever, Member of the Executive Board </a:t>
            </a:r>
            <a:endParaRPr lang="de-DE"/>
          </a:p>
        </p:txBody>
      </p:sp>
      <p:sp>
        <p:nvSpPr>
          <p:cNvPr id="5" name="Textplatzhalter 2">
            <a:extLst>
              <a:ext uri="{FF2B5EF4-FFF2-40B4-BE49-F238E27FC236}">
                <a16:creationId xmlns:a16="http://schemas.microsoft.com/office/drawing/2014/main" id="{2B8221D4-A2C9-9171-3C19-A03B535ADFBB}"/>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26" name="Bildplatzhalter 25">
            <a:extLst>
              <a:ext uri="{FF2B5EF4-FFF2-40B4-BE49-F238E27FC236}">
                <a16:creationId xmlns:a16="http://schemas.microsoft.com/office/drawing/2014/main" id="{E0FC838F-3880-1AD6-A575-C42AB089E25E}"/>
              </a:ext>
            </a:extLst>
          </p:cNvPr>
          <p:cNvSpPr>
            <a:spLocks noGrp="1"/>
          </p:cNvSpPr>
          <p:nvPr>
            <p:ph type="pic" sz="quarter" idx="15" hasCustomPrompt="1"/>
          </p:nvPr>
        </p:nvSpPr>
        <p:spPr>
          <a:xfrm>
            <a:off x="7915227" y="1720516"/>
            <a:ext cx="2111542" cy="4479759"/>
          </a:xfrm>
          <a:custGeom>
            <a:avLst/>
            <a:gdLst>
              <a:gd name="connsiteX0" fmla="*/ 200280 w 2111542"/>
              <a:gd name="connsiteY0" fmla="*/ 0 h 4465722"/>
              <a:gd name="connsiteX1" fmla="*/ 486997 w 2111542"/>
              <a:gd name="connsiteY1" fmla="*/ 0 h 4465722"/>
              <a:gd name="connsiteX2" fmla="*/ 479257 w 2111542"/>
              <a:gd name="connsiteY2" fmla="*/ 38335 h 4465722"/>
              <a:gd name="connsiteX3" fmla="*/ 601343 w 2111542"/>
              <a:gd name="connsiteY3" fmla="*/ 160421 h 4465722"/>
              <a:gd name="connsiteX4" fmla="*/ 1512203 w 2111542"/>
              <a:gd name="connsiteY4" fmla="*/ 160421 h 4465722"/>
              <a:gd name="connsiteX5" fmla="*/ 1634289 w 2111542"/>
              <a:gd name="connsiteY5" fmla="*/ 38335 h 4465722"/>
              <a:gd name="connsiteX6" fmla="*/ 1626549 w 2111542"/>
              <a:gd name="connsiteY6" fmla="*/ 0 h 4465722"/>
              <a:gd name="connsiteX7" fmla="*/ 1911262 w 2111542"/>
              <a:gd name="connsiteY7" fmla="*/ 0 h 4465722"/>
              <a:gd name="connsiteX8" fmla="*/ 2111542 w 2111542"/>
              <a:gd name="connsiteY8" fmla="*/ 200280 h 4465722"/>
              <a:gd name="connsiteX9" fmla="*/ 2111542 w 2111542"/>
              <a:gd name="connsiteY9" fmla="*/ 4265442 h 4465722"/>
              <a:gd name="connsiteX10" fmla="*/ 1911262 w 2111542"/>
              <a:gd name="connsiteY10" fmla="*/ 4465722 h 4465722"/>
              <a:gd name="connsiteX11" fmla="*/ 200280 w 2111542"/>
              <a:gd name="connsiteY11" fmla="*/ 4465722 h 4465722"/>
              <a:gd name="connsiteX12" fmla="*/ 0 w 2111542"/>
              <a:gd name="connsiteY12" fmla="*/ 4265442 h 4465722"/>
              <a:gd name="connsiteX13" fmla="*/ 0 w 2111542"/>
              <a:gd name="connsiteY13" fmla="*/ 200280 h 4465722"/>
              <a:gd name="connsiteX14" fmla="*/ 200280 w 2111542"/>
              <a:gd name="connsiteY14" fmla="*/ 0 h 44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1542" h="4465722">
                <a:moveTo>
                  <a:pt x="200280" y="0"/>
                </a:moveTo>
                <a:lnTo>
                  <a:pt x="486997" y="0"/>
                </a:lnTo>
                <a:lnTo>
                  <a:pt x="479257" y="38335"/>
                </a:lnTo>
                <a:cubicBezTo>
                  <a:pt x="479257" y="105761"/>
                  <a:pt x="533917" y="160421"/>
                  <a:pt x="601343" y="160421"/>
                </a:cubicBezTo>
                <a:lnTo>
                  <a:pt x="1512203" y="160421"/>
                </a:lnTo>
                <a:cubicBezTo>
                  <a:pt x="1579629" y="160421"/>
                  <a:pt x="1634289" y="105761"/>
                  <a:pt x="1634289" y="38335"/>
                </a:cubicBezTo>
                <a:lnTo>
                  <a:pt x="1626549" y="0"/>
                </a:lnTo>
                <a:lnTo>
                  <a:pt x="1911262" y="0"/>
                </a:lnTo>
                <a:cubicBezTo>
                  <a:pt x="2021874" y="0"/>
                  <a:pt x="2111542" y="89668"/>
                  <a:pt x="2111542" y="200280"/>
                </a:cubicBezTo>
                <a:lnTo>
                  <a:pt x="2111542" y="4265442"/>
                </a:lnTo>
                <a:cubicBezTo>
                  <a:pt x="2111542" y="4376054"/>
                  <a:pt x="2021874" y="4465722"/>
                  <a:pt x="1911262" y="4465722"/>
                </a:cubicBezTo>
                <a:lnTo>
                  <a:pt x="200280" y="4465722"/>
                </a:lnTo>
                <a:cubicBezTo>
                  <a:pt x="89668" y="4465722"/>
                  <a:pt x="0" y="4376054"/>
                  <a:pt x="0" y="4265442"/>
                </a:cubicBezTo>
                <a:lnTo>
                  <a:pt x="0" y="200280"/>
                </a:lnTo>
                <a:cubicBezTo>
                  <a:pt x="0" y="89668"/>
                  <a:pt x="89668" y="0"/>
                  <a:pt x="200280" y="0"/>
                </a:cubicBezTo>
                <a:close/>
              </a:path>
            </a:pathLst>
          </a:custGeom>
          <a:noFill/>
        </p:spPr>
        <p:txBody>
          <a:bodyPr wrap="square" tIns="360000">
            <a:noAutofit/>
          </a:bodyPr>
          <a:lstStyle>
            <a:lvl1pPr algn="ctr">
              <a:lnSpc>
                <a:spcPct val="100000"/>
              </a:lnSpc>
              <a:spcBef>
                <a:spcPts val="0"/>
              </a:spcBef>
              <a:defRPr sz="950"/>
            </a:lvl1pPr>
          </a:lstStyle>
          <a:p>
            <a:r>
              <a:rPr lang="de-DE" noProof="0"/>
              <a:t>Bitte fügen Sie ein Bild über Klick </a:t>
            </a:r>
            <a:br>
              <a:rPr lang="de-DE" noProof="0"/>
            </a:br>
            <a:r>
              <a:rPr lang="de-DE" noProof="0"/>
              <a:t>auf das Symbol im Platzhalter ein.</a:t>
            </a:r>
            <a:br>
              <a:rPr lang="de-DE" noProof="0"/>
            </a:br>
            <a:r>
              <a:rPr lang="de-DE" noProof="0"/>
              <a:t>Oder mit Klick auf den Platzhalter </a:t>
            </a:r>
            <a:br>
              <a:rPr lang="de-DE" noProof="0"/>
            </a:br>
            <a:r>
              <a:rPr lang="de-DE" noProof="0"/>
              <a:t>und der rechten Maustaste </a:t>
            </a:r>
            <a:br>
              <a:rPr lang="de-DE" noProof="0"/>
            </a:br>
            <a:r>
              <a:rPr lang="de-DE" noProof="0"/>
              <a:t>den Befehl „Bild einfügen“ </a:t>
            </a:r>
            <a:br>
              <a:rPr lang="de-DE" noProof="0"/>
            </a:br>
            <a:r>
              <a:rPr lang="de-DE" noProof="0"/>
              <a:t>auswählen. Oder ein Bild aus </a:t>
            </a:r>
            <a:br>
              <a:rPr lang="de-DE" noProof="0"/>
            </a:br>
            <a:r>
              <a:rPr lang="de-DE" noProof="0"/>
              <a:t>der Zwischenablage in den </a:t>
            </a:r>
            <a:br>
              <a:rPr lang="de-DE" noProof="0"/>
            </a:br>
            <a:r>
              <a:rPr lang="de-DE" noProof="0"/>
              <a:t>angeklickten Platzhalter einfügen. </a:t>
            </a:r>
            <a:br>
              <a:rPr lang="de-DE" noProof="0"/>
            </a:br>
            <a:r>
              <a:rPr lang="de-DE" noProof="0"/>
              <a:t>Format </a:t>
            </a:r>
            <a:r>
              <a:rPr lang="de-DE"/>
              <a:t>5,87 x 12,44 cm.</a:t>
            </a:r>
          </a:p>
        </p:txBody>
      </p:sp>
      <p:sp>
        <p:nvSpPr>
          <p:cNvPr id="8" name="Inhaltsplatzhalter 2">
            <a:extLst>
              <a:ext uri="{FF2B5EF4-FFF2-40B4-BE49-F238E27FC236}">
                <a16:creationId xmlns:a16="http://schemas.microsoft.com/office/drawing/2014/main" id="{3A07F1A6-0364-4636-B0FD-73374061C9D2}"/>
              </a:ext>
            </a:extLst>
          </p:cNvPr>
          <p:cNvSpPr>
            <a:spLocks noGrp="1"/>
          </p:cNvSpPr>
          <p:nvPr>
            <p:ph idx="18" hasCustomPrompt="1"/>
          </p:nvPr>
        </p:nvSpPr>
        <p:spPr>
          <a:xfrm>
            <a:off x="1153527" y="1565999"/>
            <a:ext cx="4917839"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2295899"/>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ockup-Foli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a:t>Headline Sparkasse Head 28pt Mockup-Folie #2</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4" name="Fußzeilenplatzhalter 3">
            <a:extLst>
              <a:ext uri="{FF2B5EF4-FFF2-40B4-BE49-F238E27FC236}">
                <a16:creationId xmlns:a16="http://schemas.microsoft.com/office/drawing/2014/main" id="{AAA33AA8-9CAC-3492-3865-3D78C0DBD234}"/>
              </a:ext>
            </a:extLst>
          </p:cNvPr>
          <p:cNvSpPr>
            <a:spLocks noGrp="1"/>
          </p:cNvSpPr>
          <p:nvPr>
            <p:ph type="ftr" sz="quarter" idx="15"/>
          </p:nvPr>
        </p:nvSpPr>
        <p:spPr/>
        <p:txBody>
          <a:bodyPr/>
          <a:lstStyle/>
          <a:p>
            <a:r>
              <a:rPr lang="en-US"/>
              <a:t>Karolin Schriever, Member of the Executive Board </a:t>
            </a:r>
            <a:endParaRPr lang="de-DE"/>
          </a:p>
        </p:txBody>
      </p:sp>
      <p:sp>
        <p:nvSpPr>
          <p:cNvPr id="8" name="Textplatzhalter 2">
            <a:extLst>
              <a:ext uri="{FF2B5EF4-FFF2-40B4-BE49-F238E27FC236}">
                <a16:creationId xmlns:a16="http://schemas.microsoft.com/office/drawing/2014/main" id="{7846DD82-0332-8564-685F-C282CC53A221}"/>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12" name="Picture Placeholder 8">
            <a:extLst>
              <a:ext uri="{FF2B5EF4-FFF2-40B4-BE49-F238E27FC236}">
                <a16:creationId xmlns:a16="http://schemas.microsoft.com/office/drawing/2014/main" id="{881DC0CE-F9B5-00F4-D385-745EBC2AB6D7}"/>
              </a:ext>
            </a:extLst>
          </p:cNvPr>
          <p:cNvSpPr>
            <a:spLocks noGrp="1"/>
          </p:cNvSpPr>
          <p:nvPr>
            <p:ph type="pic" sz="quarter" idx="10" hasCustomPrompt="1"/>
          </p:nvPr>
        </p:nvSpPr>
        <p:spPr>
          <a:xfrm>
            <a:off x="5396418" y="1799566"/>
            <a:ext cx="5464513" cy="3430800"/>
          </a:xfrm>
          <a:prstGeom prst="rect">
            <a:avLst/>
          </a:prstGeom>
          <a:noFill/>
        </p:spPr>
        <p:txBody>
          <a:bodyPr wrap="square" lIns="36000" tIns="36000">
            <a:noAutofit/>
          </a:bodyPr>
          <a:lstStyle>
            <a:lvl1pPr marL="0" indent="0" algn="ctr">
              <a:lnSpc>
                <a:spcPct val="100000"/>
              </a:lnSpc>
              <a:spcBef>
                <a:spcPts val="0"/>
              </a:spcBef>
              <a:spcAft>
                <a:spcPts val="0"/>
              </a:spcAft>
              <a:buClr>
                <a:schemeClr val="tx2"/>
              </a:buClr>
              <a:buFont typeface="Arial" panose="020B0604020202020204" pitchFamily="34" charset="0"/>
              <a:buNone/>
              <a:defRPr sz="1000"/>
            </a:lvl1pPr>
          </a:lstStyle>
          <a:p>
            <a:r>
              <a:rPr lang="de-DE" noProof="0"/>
              <a:t>Bitte fügen Sie ein Bild über Klick auf das Symbol im Platzhalter ein.</a:t>
            </a:r>
            <a:br>
              <a:rPr lang="de-DE" noProof="0"/>
            </a:br>
            <a:r>
              <a:rPr lang="de-DE" noProof="0"/>
              <a:t>Oder mit Klick auf den Platzhalter und der rechten Maustaste </a:t>
            </a:r>
            <a:br>
              <a:rPr lang="de-DE" noProof="0"/>
            </a:br>
            <a:r>
              <a:rPr lang="de-DE" noProof="0"/>
              <a:t>den Befehl „Bild einfügen“ auswählen. Oder ein Bild aus der Zwischenablage </a:t>
            </a:r>
            <a:br>
              <a:rPr lang="de-DE" noProof="0"/>
            </a:br>
            <a:r>
              <a:rPr lang="de-DE" noProof="0"/>
              <a:t>in den angeklickten Platzhalter einfügen. Format 15,18 x 9,5 cm.</a:t>
            </a:r>
          </a:p>
        </p:txBody>
      </p:sp>
      <p:sp>
        <p:nvSpPr>
          <p:cNvPr id="3" name="Inhaltsplatzhalter 2">
            <a:extLst>
              <a:ext uri="{FF2B5EF4-FFF2-40B4-BE49-F238E27FC236}">
                <a16:creationId xmlns:a16="http://schemas.microsoft.com/office/drawing/2014/main" id="{6E9468DE-4895-6680-1BEC-D4253351E75D}"/>
              </a:ext>
            </a:extLst>
          </p:cNvPr>
          <p:cNvSpPr>
            <a:spLocks noGrp="1"/>
          </p:cNvSpPr>
          <p:nvPr>
            <p:ph idx="18" hasCustomPrompt="1"/>
          </p:nvPr>
        </p:nvSpPr>
        <p:spPr>
          <a:xfrm>
            <a:off x="1153527" y="1565999"/>
            <a:ext cx="3375273"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71109104"/>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ockup-Folie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a:t>Headline Sparkasse Head 28pt Mockup-Folie #3</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5" name="Fußzeilenplatzhalter 4">
            <a:extLst>
              <a:ext uri="{FF2B5EF4-FFF2-40B4-BE49-F238E27FC236}">
                <a16:creationId xmlns:a16="http://schemas.microsoft.com/office/drawing/2014/main" id="{6760F1AF-B16C-07AA-F1A8-B1DE2D33EA24}"/>
              </a:ext>
            </a:extLst>
          </p:cNvPr>
          <p:cNvSpPr>
            <a:spLocks noGrp="1"/>
          </p:cNvSpPr>
          <p:nvPr>
            <p:ph type="ftr" sz="quarter" idx="15"/>
          </p:nvPr>
        </p:nvSpPr>
        <p:spPr/>
        <p:txBody>
          <a:bodyPr/>
          <a:lstStyle/>
          <a:p>
            <a:r>
              <a:rPr lang="en-US"/>
              <a:t>Karolin Schriever, Member of the Executive Board </a:t>
            </a:r>
            <a:endParaRPr lang="de-DE"/>
          </a:p>
        </p:txBody>
      </p:sp>
      <p:sp>
        <p:nvSpPr>
          <p:cNvPr id="7" name="Textplatzhalter 2">
            <a:extLst>
              <a:ext uri="{FF2B5EF4-FFF2-40B4-BE49-F238E27FC236}">
                <a16:creationId xmlns:a16="http://schemas.microsoft.com/office/drawing/2014/main" id="{DF28E3EA-AEF4-4B3B-7ADB-4C7816B9D18A}"/>
              </a:ext>
            </a:extLst>
          </p:cNvPr>
          <p:cNvSpPr>
            <a:spLocks noGrp="1"/>
          </p:cNvSpPr>
          <p:nvPr>
            <p:ph type="body" idx="17" hasCustomPrompt="1"/>
          </p:nvPr>
        </p:nvSpPr>
        <p:spPr>
          <a:xfrm>
            <a:off x="1152000" y="6181200"/>
            <a:ext cx="52560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8" name="Picture Placeholder 8">
            <a:extLst>
              <a:ext uri="{FF2B5EF4-FFF2-40B4-BE49-F238E27FC236}">
                <a16:creationId xmlns:a16="http://schemas.microsoft.com/office/drawing/2014/main" id="{ADF869EA-A822-2479-DCCB-749E96B2C36B}"/>
              </a:ext>
            </a:extLst>
          </p:cNvPr>
          <p:cNvSpPr>
            <a:spLocks noGrp="1"/>
          </p:cNvSpPr>
          <p:nvPr>
            <p:ph type="pic" sz="quarter" idx="10" hasCustomPrompt="1"/>
          </p:nvPr>
        </p:nvSpPr>
        <p:spPr>
          <a:xfrm>
            <a:off x="7459506" y="1768788"/>
            <a:ext cx="3292509" cy="4391689"/>
          </a:xfrm>
          <a:prstGeom prst="roundRect">
            <a:avLst>
              <a:gd name="adj" fmla="val 1668"/>
            </a:avLst>
          </a:prstGeom>
          <a:noFill/>
        </p:spPr>
        <p:txBody>
          <a:bodyPr wrap="square" lIns="36000" tIns="36000">
            <a:noAutofit/>
          </a:bodyPr>
          <a:lstStyle>
            <a:lvl1pPr marL="0" indent="0" algn="ctr">
              <a:lnSpc>
                <a:spcPct val="100000"/>
              </a:lnSpc>
              <a:spcBef>
                <a:spcPts val="0"/>
              </a:spcBef>
              <a:spcAft>
                <a:spcPts val="0"/>
              </a:spcAft>
              <a:buClr>
                <a:schemeClr val="tx2"/>
              </a:buClr>
              <a:buFont typeface="Arial" panose="020B0604020202020204" pitchFamily="34" charset="0"/>
              <a:buNone/>
              <a:defRPr sz="1000"/>
            </a:lvl1pPr>
          </a:lstStyle>
          <a:p>
            <a:r>
              <a:rPr lang="de-DE" noProof="0"/>
              <a:t>Bitte fügen Sie ein Bild über Klick </a:t>
            </a:r>
            <a:br>
              <a:rPr lang="de-DE" noProof="0"/>
            </a:br>
            <a:r>
              <a:rPr lang="de-DE" noProof="0"/>
              <a:t>auf das Symbol im Platzhalter ein. </a:t>
            </a:r>
            <a:br>
              <a:rPr lang="de-DE" noProof="0"/>
            </a:br>
            <a:r>
              <a:rPr lang="de-DE" noProof="0"/>
              <a:t>Oder mit Klick auf den Platzhalter und der rechten Maustaste den Befehl „Bild einfügen“ auswählen. </a:t>
            </a:r>
            <a:br>
              <a:rPr lang="de-DE" noProof="0"/>
            </a:br>
            <a:r>
              <a:rPr lang="de-DE" noProof="0"/>
              <a:t>Oder ein Bild aus der Zwischen-ablage in den </a:t>
            </a:r>
            <a:br>
              <a:rPr lang="de-DE" noProof="0"/>
            </a:br>
            <a:r>
              <a:rPr lang="de-DE" noProof="0"/>
              <a:t>angeklickten Platzhalter einfügen. </a:t>
            </a:r>
            <a:br>
              <a:rPr lang="de-DE" noProof="0"/>
            </a:br>
            <a:r>
              <a:rPr lang="de-DE" noProof="0"/>
              <a:t>Format 9,15 x 12,2 cm.</a:t>
            </a:r>
          </a:p>
        </p:txBody>
      </p:sp>
      <p:sp>
        <p:nvSpPr>
          <p:cNvPr id="3" name="Inhaltsplatzhalter 2">
            <a:extLst>
              <a:ext uri="{FF2B5EF4-FFF2-40B4-BE49-F238E27FC236}">
                <a16:creationId xmlns:a16="http://schemas.microsoft.com/office/drawing/2014/main" id="{F1C8DA12-C7BD-F01D-8103-0FFD27ECD76D}"/>
              </a:ext>
            </a:extLst>
          </p:cNvPr>
          <p:cNvSpPr>
            <a:spLocks noGrp="1"/>
          </p:cNvSpPr>
          <p:nvPr>
            <p:ph idx="18" hasCustomPrompt="1"/>
          </p:nvPr>
        </p:nvSpPr>
        <p:spPr>
          <a:xfrm>
            <a:off x="1153527" y="1565999"/>
            <a:ext cx="4917839"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68134703"/>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ockup-Folie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a:t>Headline Sparkasse Head 28pt Mockup-Folie #4</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7" name="Textplatzhalter 2">
            <a:extLst>
              <a:ext uri="{FF2B5EF4-FFF2-40B4-BE49-F238E27FC236}">
                <a16:creationId xmlns:a16="http://schemas.microsoft.com/office/drawing/2014/main" id="{DF28E3EA-AEF4-4B3B-7ADB-4C7816B9D18A}"/>
              </a:ext>
            </a:extLst>
          </p:cNvPr>
          <p:cNvSpPr>
            <a:spLocks noGrp="1"/>
          </p:cNvSpPr>
          <p:nvPr>
            <p:ph type="body" idx="17" hasCustomPrompt="1"/>
          </p:nvPr>
        </p:nvSpPr>
        <p:spPr>
          <a:xfrm>
            <a:off x="1152000" y="6181200"/>
            <a:ext cx="52560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a:t>Optionale Quellenangabe: Sparkasse Light 8pt</a:t>
            </a:r>
          </a:p>
        </p:txBody>
      </p:sp>
      <p:sp>
        <p:nvSpPr>
          <p:cNvPr id="4" name="Bildplatzhalter 16">
            <a:extLst>
              <a:ext uri="{FF2B5EF4-FFF2-40B4-BE49-F238E27FC236}">
                <a16:creationId xmlns:a16="http://schemas.microsoft.com/office/drawing/2014/main" id="{07C9C1A3-C6AA-F496-78F1-60C54CD5C8F2}"/>
              </a:ext>
            </a:extLst>
          </p:cNvPr>
          <p:cNvSpPr>
            <a:spLocks noGrp="1"/>
          </p:cNvSpPr>
          <p:nvPr>
            <p:ph type="pic" sz="quarter" idx="10" hasCustomPrompt="1"/>
          </p:nvPr>
        </p:nvSpPr>
        <p:spPr>
          <a:xfrm>
            <a:off x="7776839" y="1373819"/>
            <a:ext cx="3351320" cy="4103703"/>
          </a:xfrm>
          <a:custGeom>
            <a:avLst/>
            <a:gdLst>
              <a:gd name="connsiteX0" fmla="*/ 749422 w 3351320"/>
              <a:gd name="connsiteY0" fmla="*/ 0 h 4103703"/>
              <a:gd name="connsiteX1" fmla="*/ 2601898 w 3351320"/>
              <a:gd name="connsiteY1" fmla="*/ 0 h 4103703"/>
              <a:gd name="connsiteX2" fmla="*/ 3351320 w 3351320"/>
              <a:gd name="connsiteY2" fmla="*/ 749422 h 4103703"/>
              <a:gd name="connsiteX3" fmla="*/ 3351320 w 3351320"/>
              <a:gd name="connsiteY3" fmla="*/ 3354281 h 4103703"/>
              <a:gd name="connsiteX4" fmla="*/ 2601898 w 3351320"/>
              <a:gd name="connsiteY4" fmla="*/ 4103703 h 4103703"/>
              <a:gd name="connsiteX5" fmla="*/ 749422 w 3351320"/>
              <a:gd name="connsiteY5" fmla="*/ 4103703 h 4103703"/>
              <a:gd name="connsiteX6" fmla="*/ 0 w 3351320"/>
              <a:gd name="connsiteY6" fmla="*/ 3354281 h 4103703"/>
              <a:gd name="connsiteX7" fmla="*/ 0 w 3351320"/>
              <a:gd name="connsiteY7" fmla="*/ 749422 h 4103703"/>
              <a:gd name="connsiteX8" fmla="*/ 749422 w 3351320"/>
              <a:gd name="connsiteY8" fmla="*/ 0 h 410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320" h="4103703">
                <a:moveTo>
                  <a:pt x="749422" y="0"/>
                </a:moveTo>
                <a:lnTo>
                  <a:pt x="2601898" y="0"/>
                </a:lnTo>
                <a:cubicBezTo>
                  <a:pt x="3015792" y="0"/>
                  <a:pt x="3351320" y="335528"/>
                  <a:pt x="3351320" y="749422"/>
                </a:cubicBezTo>
                <a:lnTo>
                  <a:pt x="3351320" y="3354281"/>
                </a:lnTo>
                <a:cubicBezTo>
                  <a:pt x="3351320" y="3768175"/>
                  <a:pt x="3015792" y="4103703"/>
                  <a:pt x="2601898" y="4103703"/>
                </a:cubicBezTo>
                <a:lnTo>
                  <a:pt x="749422" y="4103703"/>
                </a:lnTo>
                <a:cubicBezTo>
                  <a:pt x="335528" y="4103703"/>
                  <a:pt x="0" y="3768175"/>
                  <a:pt x="0" y="3354281"/>
                </a:cubicBezTo>
                <a:lnTo>
                  <a:pt x="0" y="749422"/>
                </a:lnTo>
                <a:cubicBezTo>
                  <a:pt x="0" y="335528"/>
                  <a:pt x="335528" y="0"/>
                  <a:pt x="749422" y="0"/>
                </a:cubicBezTo>
                <a:close/>
              </a:path>
            </a:pathLst>
          </a:custGeom>
          <a:solidFill>
            <a:schemeClr val="bg1"/>
          </a:solidFill>
        </p:spPr>
        <p:txBody>
          <a:bodyPr wrap="square" lIns="36000" tIns="144000">
            <a:noAutofit/>
          </a:bodyPr>
          <a:lstStyle>
            <a:lvl1pPr marL="0" indent="0" algn="ctr">
              <a:lnSpc>
                <a:spcPct val="100000"/>
              </a:lnSpc>
              <a:spcBef>
                <a:spcPts val="0"/>
              </a:spcBef>
              <a:spcAft>
                <a:spcPts val="300"/>
              </a:spcAft>
              <a:buClr>
                <a:schemeClr val="tx2"/>
              </a:buClr>
              <a:buFont typeface="Arial" panose="020B0604020202020204" pitchFamily="34" charset="0"/>
              <a:buNone/>
              <a:defRPr sz="1000"/>
            </a:lvl1pPr>
          </a:lstStyle>
          <a:p>
            <a:r>
              <a:rPr lang="de-DE" noProof="0"/>
              <a:t>Bitte fügen Sie ein Bild über Klick </a:t>
            </a:r>
            <a:br>
              <a:rPr lang="de-DE" noProof="0"/>
            </a:br>
            <a:r>
              <a:rPr lang="de-DE" noProof="0"/>
              <a:t>auf das Symbol im Platzhalter ein.</a:t>
            </a:r>
            <a:br>
              <a:rPr lang="de-DE" noProof="0"/>
            </a:br>
            <a:r>
              <a:rPr lang="de-DE" noProof="0"/>
              <a:t>Oder mit Klick auf den Platzhalter und der </a:t>
            </a:r>
            <a:br>
              <a:rPr lang="de-DE" noProof="0"/>
            </a:br>
            <a:r>
              <a:rPr lang="de-DE" noProof="0"/>
              <a:t>rechten Maustaste den Befehl „Bild einfügen“ </a:t>
            </a:r>
            <a:br>
              <a:rPr lang="de-DE" noProof="0"/>
            </a:br>
            <a:r>
              <a:rPr lang="de-DE" noProof="0"/>
              <a:t>auswählen. Oder ein Bild aus der Zwischenablage </a:t>
            </a:r>
            <a:br>
              <a:rPr lang="de-DE" noProof="0"/>
            </a:br>
            <a:r>
              <a:rPr lang="de-DE" noProof="0"/>
              <a:t>in den angeklickten Platzhalter einfügen. </a:t>
            </a:r>
            <a:br>
              <a:rPr lang="de-DE" noProof="0"/>
            </a:br>
            <a:r>
              <a:rPr lang="de-DE" noProof="0"/>
              <a:t>Format 9,31 x 11,4 cm.</a:t>
            </a:r>
          </a:p>
        </p:txBody>
      </p:sp>
      <p:sp>
        <p:nvSpPr>
          <p:cNvPr id="5" name="Fußzeilenplatzhalter 4">
            <a:extLst>
              <a:ext uri="{FF2B5EF4-FFF2-40B4-BE49-F238E27FC236}">
                <a16:creationId xmlns:a16="http://schemas.microsoft.com/office/drawing/2014/main" id="{6760F1AF-B16C-07AA-F1A8-B1DE2D33EA24}"/>
              </a:ext>
            </a:extLst>
          </p:cNvPr>
          <p:cNvSpPr>
            <a:spLocks noGrp="1"/>
          </p:cNvSpPr>
          <p:nvPr>
            <p:ph type="ftr" sz="quarter" idx="15"/>
          </p:nvPr>
        </p:nvSpPr>
        <p:spPr/>
        <p:txBody>
          <a:bodyPr/>
          <a:lstStyle/>
          <a:p>
            <a:r>
              <a:rPr lang="en-US"/>
              <a:t>Karolin Schriever, Member of the Executive Board </a:t>
            </a:r>
            <a:endParaRPr lang="de-DE"/>
          </a:p>
        </p:txBody>
      </p:sp>
      <p:sp>
        <p:nvSpPr>
          <p:cNvPr id="3" name="Inhaltsplatzhalter 2">
            <a:extLst>
              <a:ext uri="{FF2B5EF4-FFF2-40B4-BE49-F238E27FC236}">
                <a16:creationId xmlns:a16="http://schemas.microsoft.com/office/drawing/2014/main" id="{9049C178-C84C-C374-146D-9B5256D30C93}"/>
              </a:ext>
            </a:extLst>
          </p:cNvPr>
          <p:cNvSpPr>
            <a:spLocks noGrp="1"/>
          </p:cNvSpPr>
          <p:nvPr>
            <p:ph idx="18" hasCustomPrompt="1"/>
          </p:nvPr>
        </p:nvSpPr>
        <p:spPr>
          <a:xfrm>
            <a:off x="1153527" y="1565999"/>
            <a:ext cx="4917839" cy="4734000"/>
          </a:xfrm>
        </p:spPr>
        <p:txBody>
          <a:bodyPr/>
          <a:lstStyle/>
          <a:p>
            <a:pPr lvl="0"/>
            <a:r>
              <a:rPr lang="de-DE"/>
              <a:t>Erste Ebene Sparkasse Light 14pt. Texthervorhebungen manuell in Sparkasse Medium. 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14520080"/>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fik-Übersich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a:t>Headline Sparkasse Head 28pt Tabelle #1</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1" y="1260476"/>
            <a:ext cx="5163834" cy="5038724"/>
          </a:xfrm>
        </p:spPr>
        <p:txBody>
          <a:bodyPr/>
          <a:lstStyle>
            <a:lvl1pPr>
              <a:defRPr/>
            </a:lvl1pPr>
          </a:lstStyle>
          <a:p>
            <a:pPr lvl="0"/>
            <a:r>
              <a:rPr lang="de-DE"/>
              <a:t>Tabelle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317"/>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4" name="Inhaltsplatzhalter 2">
            <a:extLst>
              <a:ext uri="{FF2B5EF4-FFF2-40B4-BE49-F238E27FC236}">
                <a16:creationId xmlns:a16="http://schemas.microsoft.com/office/drawing/2014/main" id="{2E21D476-910E-E0E4-0A8E-500FFE2ACB5B}"/>
              </a:ext>
            </a:extLst>
          </p:cNvPr>
          <p:cNvSpPr>
            <a:spLocks noGrp="1"/>
          </p:cNvSpPr>
          <p:nvPr>
            <p:ph idx="14" hasCustomPrompt="1"/>
          </p:nvPr>
        </p:nvSpPr>
        <p:spPr>
          <a:xfrm>
            <a:off x="6477304" y="1260475"/>
            <a:ext cx="5163834" cy="5038724"/>
          </a:xfrm>
        </p:spPr>
        <p:txBody>
          <a:bodyPr/>
          <a:lstStyle>
            <a:lvl1pPr>
              <a:defRPr/>
            </a:lvl1pPr>
          </a:lstStyle>
          <a:p>
            <a:pPr lvl="0"/>
            <a:r>
              <a:rPr lang="de-DE"/>
              <a:t>Tabelle</a:t>
            </a:r>
          </a:p>
        </p:txBody>
      </p:sp>
      <p:sp>
        <p:nvSpPr>
          <p:cNvPr id="5" name="Fußzeilenplatzhalter 4">
            <a:extLst>
              <a:ext uri="{FF2B5EF4-FFF2-40B4-BE49-F238E27FC236}">
                <a16:creationId xmlns:a16="http://schemas.microsoft.com/office/drawing/2014/main" id="{E01DBE8A-70F2-A5AB-ED97-F5564D9962F7}"/>
              </a:ext>
            </a:extLst>
          </p:cNvPr>
          <p:cNvSpPr>
            <a:spLocks noGrp="1"/>
          </p:cNvSpPr>
          <p:nvPr>
            <p:ph type="ftr" sz="quarter" idx="15"/>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1436893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fik-Übersich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a:t>Headline Sparkasse Head 28pt Tabelle #2</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0" y="1260475"/>
            <a:ext cx="10490399" cy="5038725"/>
          </a:xfrm>
        </p:spPr>
        <p:txBody>
          <a:bodyPr/>
          <a:lstStyle>
            <a:lvl1pPr>
              <a:defRPr/>
            </a:lvl1pPr>
          </a:lstStyle>
          <a:p>
            <a:pPr lvl="0"/>
            <a:r>
              <a:rPr lang="de-DE"/>
              <a:t>Tabelle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317"/>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4" name="Fußzeilenplatzhalter 3">
            <a:extLst>
              <a:ext uri="{FF2B5EF4-FFF2-40B4-BE49-F238E27FC236}">
                <a16:creationId xmlns:a16="http://schemas.microsoft.com/office/drawing/2014/main" id="{03D12EE8-0443-68C3-2AD9-3FD7DB97AE22}"/>
              </a:ext>
            </a:extLst>
          </p:cNvPr>
          <p:cNvSpPr>
            <a:spLocks noGrp="1"/>
          </p:cNvSpPr>
          <p:nvPr>
            <p:ph type="ftr" sz="quarter" idx="14"/>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26453048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1">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C9472F0-A680-F551-2CE0-55510A127A22}"/>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 name="Textplatzhalter 2">
            <a:extLst>
              <a:ext uri="{FF2B5EF4-FFF2-40B4-BE49-F238E27FC236}">
                <a16:creationId xmlns:a16="http://schemas.microsoft.com/office/drawing/2014/main" id="{7FE0082D-19D5-8BF0-D404-DB6543B574A1}"/>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7" name="Textplatzhalter 2">
            <a:extLst>
              <a:ext uri="{FF2B5EF4-FFF2-40B4-BE49-F238E27FC236}">
                <a16:creationId xmlns:a16="http://schemas.microsoft.com/office/drawing/2014/main" id="{21463CB0-70E4-1CC6-2852-FA585A6618C7}"/>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1153318" y="484127"/>
            <a:ext cx="10488614" cy="468000"/>
          </a:xfrm>
        </p:spPr>
        <p:txBody>
          <a:bodyPr/>
          <a:lstStyle>
            <a:lvl1pPr>
              <a:defRPr/>
            </a:lvl1pPr>
          </a:lstStyle>
          <a:p>
            <a:r>
              <a:rPr lang="de-DE"/>
              <a:t>Headline Sparkasse Head 28pt ein- bis max. zweizeilig </a:t>
            </a:r>
          </a:p>
        </p:txBody>
      </p:sp>
      <p:sp>
        <p:nvSpPr>
          <p:cNvPr id="36" name="Bildplatzhalter 35">
            <a:extLst>
              <a:ext uri="{FF2B5EF4-FFF2-40B4-BE49-F238E27FC236}">
                <a16:creationId xmlns:a16="http://schemas.microsoft.com/office/drawing/2014/main" id="{817E9866-9929-F640-5DA4-DD8B3CF14969}"/>
              </a:ext>
            </a:extLst>
          </p:cNvPr>
          <p:cNvSpPr>
            <a:spLocks noGrp="1"/>
          </p:cNvSpPr>
          <p:nvPr>
            <p:ph type="pic" sz="quarter" idx="18" hasCustomPrompt="1"/>
          </p:nvPr>
        </p:nvSpPr>
        <p:spPr>
          <a:xfrm>
            <a:off x="1151999" y="1621464"/>
            <a:ext cx="3375483" cy="1890000"/>
          </a:xfrm>
          <a:noFill/>
        </p:spPr>
        <p:txBody>
          <a:bodyPr lIns="36000" tIns="36000"/>
          <a:lstStyle>
            <a:lvl1pPr>
              <a:lnSpc>
                <a:spcPct val="100000"/>
              </a:lnSpc>
              <a:spcBef>
                <a:spcPts val="0"/>
              </a:spcBef>
              <a:defRPr sz="900"/>
            </a:lvl1pPr>
          </a:lstStyle>
          <a:p>
            <a:r>
              <a:rPr lang="de-DE"/>
              <a:t>Bitte fügen Sie ein Bild über Klick auf das Symbol im Platzhalter ein.</a:t>
            </a:r>
            <a:br>
              <a:rPr lang="de-DE"/>
            </a:br>
            <a:r>
              <a:rPr lang="de-DE"/>
              <a:t>Oder mit Klick auf den Platzhalter und der rechten Maustaste </a:t>
            </a:r>
            <a:br>
              <a:rPr lang="de-DE"/>
            </a:br>
            <a:r>
              <a:rPr lang="de-DE"/>
              <a:t>den Befehl „Bild einfügen“ auswählen. Oder ein Bild aus der Zwischenablage in den angeklickten Platzhalter einfügen. Format 9,35 x 5,25 cm.</a:t>
            </a:r>
          </a:p>
        </p:txBody>
      </p:sp>
      <p:sp>
        <p:nvSpPr>
          <p:cNvPr id="38" name="Inhaltsplatzhalter 2">
            <a:extLst>
              <a:ext uri="{FF2B5EF4-FFF2-40B4-BE49-F238E27FC236}">
                <a16:creationId xmlns:a16="http://schemas.microsoft.com/office/drawing/2014/main" id="{879E688B-AD51-34BE-008F-2C5E84AA2757}"/>
              </a:ext>
            </a:extLst>
          </p:cNvPr>
          <p:cNvSpPr>
            <a:spLocks noGrp="1"/>
          </p:cNvSpPr>
          <p:nvPr>
            <p:ph idx="19" hasCustomPrompt="1"/>
          </p:nvPr>
        </p:nvSpPr>
        <p:spPr>
          <a:xfrm>
            <a:off x="1152525" y="3801521"/>
            <a:ext cx="3378980" cy="2497679"/>
          </a:xfrm>
        </p:spPr>
        <p:txBody>
          <a:bodyPr/>
          <a:lstStyle>
            <a:lvl1pPr>
              <a:spcBef>
                <a:spcPts val="600"/>
              </a:spcBef>
              <a:defRPr sz="1400">
                <a:latin typeface="Sparkasse Medium" panose="020B0603080202020204" pitchFamily="34" charset="0"/>
              </a:defRPr>
            </a:lvl1pPr>
            <a:lvl2pPr marL="0" indent="0">
              <a:spcBef>
                <a:spcPts val="600"/>
              </a:spcBef>
              <a:buFontTx/>
              <a:buNone/>
              <a:defRPr sz="1400"/>
            </a:lvl2pPr>
            <a:lvl3pPr marL="216000">
              <a:spcBef>
                <a:spcPts val="600"/>
              </a:spcBef>
              <a:defRPr sz="1400"/>
            </a:lvl3pPr>
            <a:lvl4pPr marL="432000">
              <a:spcBef>
                <a:spcPts val="600"/>
              </a:spcBef>
              <a:defRPr sz="1400"/>
            </a:lvl4pPr>
            <a:lvl5pPr marL="648000">
              <a:spcBef>
                <a:spcPts val="600"/>
              </a:spcBef>
              <a:defRPr sz="1400"/>
            </a:lvl5pPr>
          </a:lstStyle>
          <a:p>
            <a:pPr lvl="0"/>
            <a:r>
              <a:rPr lang="de-DE"/>
              <a:t>Vorname Nachname Md 14pt</a:t>
            </a:r>
          </a:p>
          <a:p>
            <a:pPr lvl="1"/>
            <a:r>
              <a:rPr lang="de-DE"/>
              <a:t>Zweite Ebene Position </a:t>
            </a:r>
            <a:r>
              <a:rPr lang="de-DE" err="1"/>
              <a:t>Lt</a:t>
            </a:r>
            <a:r>
              <a:rPr lang="de-DE"/>
              <a:t> 14pt</a:t>
            </a:r>
          </a:p>
          <a:p>
            <a:pPr lvl="2"/>
            <a:r>
              <a:rPr lang="de-DE"/>
              <a:t>Dritte Ebene</a:t>
            </a:r>
          </a:p>
          <a:p>
            <a:pPr lvl="3"/>
            <a:r>
              <a:rPr lang="de-DE"/>
              <a:t>Vierte Ebene</a:t>
            </a:r>
          </a:p>
          <a:p>
            <a:pPr lvl="4"/>
            <a:r>
              <a:rPr lang="de-DE"/>
              <a:t>Fünfte Ebene</a:t>
            </a:r>
          </a:p>
        </p:txBody>
      </p:sp>
      <p:sp>
        <p:nvSpPr>
          <p:cNvPr id="39" name="Bildplatzhalter 35">
            <a:extLst>
              <a:ext uri="{FF2B5EF4-FFF2-40B4-BE49-F238E27FC236}">
                <a16:creationId xmlns:a16="http://schemas.microsoft.com/office/drawing/2014/main" id="{461B2A19-7C73-1B14-5D3D-5CCEFBDED6AF}"/>
              </a:ext>
            </a:extLst>
          </p:cNvPr>
          <p:cNvSpPr>
            <a:spLocks noGrp="1"/>
          </p:cNvSpPr>
          <p:nvPr>
            <p:ph type="pic" sz="quarter" idx="20" hasCustomPrompt="1"/>
          </p:nvPr>
        </p:nvSpPr>
        <p:spPr>
          <a:xfrm>
            <a:off x="4709883" y="1621564"/>
            <a:ext cx="3375483" cy="1890000"/>
          </a:xfrm>
          <a:noFill/>
        </p:spPr>
        <p:txBody>
          <a:bodyPr lIns="36000" tIns="36000"/>
          <a:lstStyle>
            <a:lvl1pPr>
              <a:lnSpc>
                <a:spcPct val="100000"/>
              </a:lnSpc>
              <a:spcBef>
                <a:spcPts val="0"/>
              </a:spcBef>
              <a:defRPr sz="900"/>
            </a:lvl1pPr>
          </a:lstStyle>
          <a:p>
            <a:r>
              <a:rPr lang="de-DE"/>
              <a:t>Bitte fügen Sie ein Bild über Klick auf das Symbol im Platzhalter ein.</a:t>
            </a:r>
            <a:br>
              <a:rPr lang="de-DE"/>
            </a:br>
            <a:r>
              <a:rPr lang="de-DE"/>
              <a:t>Oder mit Klick auf den Platzhalter und der rechten Maustaste </a:t>
            </a:r>
            <a:br>
              <a:rPr lang="de-DE"/>
            </a:br>
            <a:r>
              <a:rPr lang="de-DE"/>
              <a:t>den Befehl „Bild einfügen“ auswählen. Oder ein Bild aus der Zwischenablage in den angeklickten Platzhalter einfügen. Format 9,35 x 5,25 cm.</a:t>
            </a:r>
          </a:p>
        </p:txBody>
      </p:sp>
      <p:sp>
        <p:nvSpPr>
          <p:cNvPr id="40" name="Bildplatzhalter 35">
            <a:extLst>
              <a:ext uri="{FF2B5EF4-FFF2-40B4-BE49-F238E27FC236}">
                <a16:creationId xmlns:a16="http://schemas.microsoft.com/office/drawing/2014/main" id="{1ABDF9DA-B5FA-DCA6-F1AC-B7D65D221A02}"/>
              </a:ext>
            </a:extLst>
          </p:cNvPr>
          <p:cNvSpPr>
            <a:spLocks noGrp="1"/>
          </p:cNvSpPr>
          <p:nvPr>
            <p:ph type="pic" sz="quarter" idx="21" hasCustomPrompt="1"/>
          </p:nvPr>
        </p:nvSpPr>
        <p:spPr>
          <a:xfrm>
            <a:off x="8266449" y="1620838"/>
            <a:ext cx="3375483" cy="1890000"/>
          </a:xfrm>
          <a:noFill/>
        </p:spPr>
        <p:txBody>
          <a:bodyPr lIns="36000" tIns="36000"/>
          <a:lstStyle>
            <a:lvl1pPr>
              <a:lnSpc>
                <a:spcPct val="100000"/>
              </a:lnSpc>
              <a:spcBef>
                <a:spcPts val="0"/>
              </a:spcBef>
              <a:defRPr sz="900"/>
            </a:lvl1pPr>
          </a:lstStyle>
          <a:p>
            <a:r>
              <a:rPr lang="de-DE"/>
              <a:t>Bitte fügen Sie ein Bild über Klick auf das Symbol im Platzhalter ein.</a:t>
            </a:r>
            <a:br>
              <a:rPr lang="de-DE"/>
            </a:br>
            <a:r>
              <a:rPr lang="de-DE"/>
              <a:t>Oder mit Klick auf den Platzhalter und der rechten Maustaste </a:t>
            </a:r>
            <a:br>
              <a:rPr lang="de-DE"/>
            </a:br>
            <a:r>
              <a:rPr lang="de-DE"/>
              <a:t>den Befehl „Bild einfügen“ auswählen. Oder ein Bild aus der Zwischenablage in den angeklickten Platzhalter einfügen. Format 9,35 x 5,25 cm.</a:t>
            </a:r>
          </a:p>
        </p:txBody>
      </p:sp>
      <p:sp>
        <p:nvSpPr>
          <p:cNvPr id="41" name="Inhaltsplatzhalter 2">
            <a:extLst>
              <a:ext uri="{FF2B5EF4-FFF2-40B4-BE49-F238E27FC236}">
                <a16:creationId xmlns:a16="http://schemas.microsoft.com/office/drawing/2014/main" id="{AB46D1AB-DF6C-B897-6366-43830399C4D3}"/>
              </a:ext>
            </a:extLst>
          </p:cNvPr>
          <p:cNvSpPr>
            <a:spLocks noGrp="1"/>
          </p:cNvSpPr>
          <p:nvPr>
            <p:ph idx="22" hasCustomPrompt="1"/>
          </p:nvPr>
        </p:nvSpPr>
        <p:spPr>
          <a:xfrm>
            <a:off x="4710642" y="3801521"/>
            <a:ext cx="3378980" cy="2497679"/>
          </a:xfrm>
        </p:spPr>
        <p:txBody>
          <a:bodyPr/>
          <a:lstStyle>
            <a:lvl1pPr>
              <a:defRPr lang="de-DE" sz="1400" kern="1200" dirty="0">
                <a:solidFill>
                  <a:schemeClr val="tx1"/>
                </a:solidFill>
                <a:latin typeface="Sparkasse Medium" panose="020B0603080202020204" pitchFamily="34" charset="0"/>
                <a:ea typeface="+mn-ea"/>
                <a:cs typeface="+mn-cs"/>
              </a:defRPr>
            </a:lvl1pPr>
            <a:lvl2pPr marL="0" indent="0">
              <a:spcBef>
                <a:spcPts val="600"/>
              </a:spcBef>
              <a:buFontTx/>
              <a:buNone/>
              <a:defRPr sz="1400"/>
            </a:lvl2pPr>
            <a:lvl3pPr marL="216000">
              <a:spcBef>
                <a:spcPts val="600"/>
              </a:spcBef>
              <a:defRPr sz="1400"/>
            </a:lvl3pPr>
            <a:lvl4pPr marL="432000">
              <a:spcBef>
                <a:spcPts val="600"/>
              </a:spcBef>
              <a:defRPr sz="1400"/>
            </a:lvl4pPr>
            <a:lvl5pPr marL="648000">
              <a:spcBef>
                <a:spcPts val="600"/>
              </a:spcBef>
              <a:defRPr sz="1400"/>
            </a:lvl5pPr>
          </a:lstStyle>
          <a:p>
            <a:pPr marL="0" lvl="0" indent="0" algn="l" defTabSz="914400" rtl="0" eaLnBrk="1" latinLnBrk="0" hangingPunct="1">
              <a:lnSpc>
                <a:spcPct val="114000"/>
              </a:lnSpc>
              <a:spcBef>
                <a:spcPts val="600"/>
              </a:spcBef>
              <a:spcAft>
                <a:spcPts val="0"/>
              </a:spcAft>
              <a:buFontTx/>
              <a:buNone/>
            </a:pPr>
            <a:r>
              <a:rPr lang="de-DE"/>
              <a:t>Vorname Nachname Md 14pt</a:t>
            </a:r>
          </a:p>
          <a:p>
            <a:pPr lvl="1"/>
            <a:r>
              <a:rPr lang="de-DE"/>
              <a:t>Zweite Ebene Position </a:t>
            </a:r>
            <a:r>
              <a:rPr lang="de-DE" err="1"/>
              <a:t>Lt</a:t>
            </a:r>
            <a:r>
              <a:rPr lang="de-DE"/>
              <a:t> 14pt</a:t>
            </a:r>
          </a:p>
          <a:p>
            <a:pPr lvl="2"/>
            <a:r>
              <a:rPr lang="de-DE"/>
              <a:t>Dritte Ebene</a:t>
            </a:r>
          </a:p>
          <a:p>
            <a:pPr lvl="3"/>
            <a:r>
              <a:rPr lang="de-DE"/>
              <a:t>Vierte Ebene</a:t>
            </a:r>
          </a:p>
          <a:p>
            <a:pPr lvl="4"/>
            <a:r>
              <a:rPr lang="de-DE"/>
              <a:t>Fünfte Ebene</a:t>
            </a:r>
          </a:p>
        </p:txBody>
      </p:sp>
      <p:sp>
        <p:nvSpPr>
          <p:cNvPr id="42" name="Inhaltsplatzhalter 2">
            <a:extLst>
              <a:ext uri="{FF2B5EF4-FFF2-40B4-BE49-F238E27FC236}">
                <a16:creationId xmlns:a16="http://schemas.microsoft.com/office/drawing/2014/main" id="{475514C4-6B3D-92E1-DB05-EABB01543415}"/>
              </a:ext>
            </a:extLst>
          </p:cNvPr>
          <p:cNvSpPr>
            <a:spLocks noGrp="1"/>
          </p:cNvSpPr>
          <p:nvPr>
            <p:ph idx="23" hasCustomPrompt="1"/>
          </p:nvPr>
        </p:nvSpPr>
        <p:spPr>
          <a:xfrm>
            <a:off x="8264738" y="3801521"/>
            <a:ext cx="3378980" cy="2497679"/>
          </a:xfrm>
        </p:spPr>
        <p:txBody>
          <a:bodyPr/>
          <a:lstStyle>
            <a:lvl1pPr>
              <a:defRPr lang="de-DE" sz="1400" kern="1200" dirty="0">
                <a:solidFill>
                  <a:schemeClr val="tx1"/>
                </a:solidFill>
                <a:latin typeface="Sparkasse Medium" panose="020B0603080202020204" pitchFamily="34" charset="0"/>
                <a:ea typeface="+mn-ea"/>
                <a:cs typeface="+mn-cs"/>
              </a:defRPr>
            </a:lvl1pPr>
            <a:lvl2pPr marL="0" indent="0">
              <a:spcBef>
                <a:spcPts val="600"/>
              </a:spcBef>
              <a:buFontTx/>
              <a:buNone/>
              <a:defRPr sz="1400"/>
            </a:lvl2pPr>
            <a:lvl3pPr marL="216000">
              <a:spcBef>
                <a:spcPts val="600"/>
              </a:spcBef>
              <a:defRPr sz="1400"/>
            </a:lvl3pPr>
            <a:lvl4pPr marL="432000">
              <a:spcBef>
                <a:spcPts val="600"/>
              </a:spcBef>
              <a:defRPr sz="1400"/>
            </a:lvl4pPr>
            <a:lvl5pPr marL="648000">
              <a:spcBef>
                <a:spcPts val="600"/>
              </a:spcBef>
              <a:defRPr sz="1400"/>
            </a:lvl5pPr>
          </a:lstStyle>
          <a:p>
            <a:pPr marL="0" lvl="0" indent="0" algn="l" defTabSz="914400" rtl="0" eaLnBrk="1" latinLnBrk="0" hangingPunct="1">
              <a:lnSpc>
                <a:spcPct val="114000"/>
              </a:lnSpc>
              <a:spcBef>
                <a:spcPts val="600"/>
              </a:spcBef>
              <a:spcAft>
                <a:spcPts val="0"/>
              </a:spcAft>
              <a:buFontTx/>
              <a:buNone/>
            </a:pPr>
            <a:r>
              <a:rPr lang="de-DE"/>
              <a:t>Vorname Nachname Md 14pt</a:t>
            </a:r>
          </a:p>
          <a:p>
            <a:pPr lvl="1"/>
            <a:r>
              <a:rPr lang="de-DE"/>
              <a:t>Zweite Ebene Position </a:t>
            </a:r>
            <a:r>
              <a:rPr lang="de-DE" err="1"/>
              <a:t>Lt</a:t>
            </a:r>
            <a:r>
              <a:rPr lang="de-DE"/>
              <a:t> 13pt</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D0F3D02F-453D-F41E-DA8B-8D4C83FD1AD3}"/>
              </a:ext>
            </a:extLst>
          </p:cNvPr>
          <p:cNvSpPr>
            <a:spLocks noGrp="1"/>
          </p:cNvSpPr>
          <p:nvPr>
            <p:ph type="ftr" sz="quarter" idx="24"/>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1481677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hlussfolie #2">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C9472F0-A680-F551-2CE0-55510A127A22}"/>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 name="Textplatzhalter 2">
            <a:extLst>
              <a:ext uri="{FF2B5EF4-FFF2-40B4-BE49-F238E27FC236}">
                <a16:creationId xmlns:a16="http://schemas.microsoft.com/office/drawing/2014/main" id="{7FE0082D-19D5-8BF0-D404-DB6543B574A1}"/>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7" name="Textplatzhalter 2">
            <a:extLst>
              <a:ext uri="{FF2B5EF4-FFF2-40B4-BE49-F238E27FC236}">
                <a16:creationId xmlns:a16="http://schemas.microsoft.com/office/drawing/2014/main" id="{21463CB0-70E4-1CC6-2852-FA585A6618C7}"/>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1153318" y="484127"/>
            <a:ext cx="10488614" cy="468000"/>
          </a:xfrm>
        </p:spPr>
        <p:txBody>
          <a:bodyPr/>
          <a:lstStyle>
            <a:lvl1pPr>
              <a:defRPr/>
            </a:lvl1pPr>
          </a:lstStyle>
          <a:p>
            <a:r>
              <a:rPr lang="de-DE"/>
              <a:t>Headline Sparkasse Head 28pt ein- bis max. zweizeilig </a:t>
            </a:r>
          </a:p>
        </p:txBody>
      </p:sp>
      <p:sp>
        <p:nvSpPr>
          <p:cNvPr id="38" name="Inhaltsplatzhalter 2">
            <a:extLst>
              <a:ext uri="{FF2B5EF4-FFF2-40B4-BE49-F238E27FC236}">
                <a16:creationId xmlns:a16="http://schemas.microsoft.com/office/drawing/2014/main" id="{879E688B-AD51-34BE-008F-2C5E84AA2757}"/>
              </a:ext>
            </a:extLst>
          </p:cNvPr>
          <p:cNvSpPr>
            <a:spLocks noGrp="1"/>
          </p:cNvSpPr>
          <p:nvPr>
            <p:ph idx="19" hasCustomPrompt="1"/>
          </p:nvPr>
        </p:nvSpPr>
        <p:spPr>
          <a:xfrm>
            <a:off x="1152525" y="1944439"/>
            <a:ext cx="3376800" cy="4354761"/>
          </a:xfrm>
          <a:noFill/>
        </p:spPr>
        <p:txBody>
          <a:bodyPr/>
          <a:lstStyle>
            <a:lvl1pPr>
              <a:spcBef>
                <a:spcPts val="600"/>
              </a:spcBef>
              <a:defRPr>
                <a:latin typeface="Sparkasse Medium" panose="020B0603080202020204" pitchFamily="34" charset="0"/>
              </a:defRPr>
            </a:lvl1pPr>
            <a:lvl2pPr marL="0" indent="0">
              <a:spcBef>
                <a:spcPts val="60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a:t>Vorname Nachname Md 14pt</a:t>
            </a:r>
          </a:p>
          <a:p>
            <a:pPr lvl="1"/>
            <a:r>
              <a:rPr lang="de-DE"/>
              <a:t>Zweite Ebene Position </a:t>
            </a:r>
            <a:r>
              <a:rPr lang="de-DE" err="1"/>
              <a:t>Lt</a:t>
            </a:r>
            <a:r>
              <a:rPr lang="de-DE"/>
              <a:t> 14pt</a:t>
            </a:r>
          </a:p>
          <a:p>
            <a:pPr lvl="2"/>
            <a:r>
              <a:rPr lang="de-DE"/>
              <a:t>Dritte Ebene</a:t>
            </a:r>
          </a:p>
          <a:p>
            <a:pPr lvl="3"/>
            <a:r>
              <a:rPr lang="de-DE"/>
              <a:t>Vierte Ebene</a:t>
            </a:r>
          </a:p>
          <a:p>
            <a:pPr lvl="4"/>
            <a:r>
              <a:rPr lang="de-DE"/>
              <a:t>Fünfte Ebene</a:t>
            </a:r>
          </a:p>
        </p:txBody>
      </p:sp>
      <p:sp>
        <p:nvSpPr>
          <p:cNvPr id="12" name="Inhaltsplatzhalter 2">
            <a:extLst>
              <a:ext uri="{FF2B5EF4-FFF2-40B4-BE49-F238E27FC236}">
                <a16:creationId xmlns:a16="http://schemas.microsoft.com/office/drawing/2014/main" id="{E198FAAA-BA71-2089-2DE6-74F55CA522EA}"/>
              </a:ext>
            </a:extLst>
          </p:cNvPr>
          <p:cNvSpPr>
            <a:spLocks noGrp="1"/>
          </p:cNvSpPr>
          <p:nvPr>
            <p:ph idx="20" hasCustomPrompt="1"/>
          </p:nvPr>
        </p:nvSpPr>
        <p:spPr>
          <a:xfrm>
            <a:off x="4709750" y="1944440"/>
            <a:ext cx="3376800" cy="4354453"/>
          </a:xfrm>
        </p:spPr>
        <p:txBody>
          <a:bodyPr/>
          <a:lstStyle>
            <a:lvl1pPr>
              <a:spcBef>
                <a:spcPts val="600"/>
              </a:spcBef>
              <a:defRPr>
                <a:latin typeface="Sparkasse Medium" panose="020B0603080202020204" pitchFamily="34" charset="0"/>
              </a:defRPr>
            </a:lvl1pPr>
            <a:lvl2pPr marL="0" indent="0">
              <a:spcBef>
                <a:spcPts val="60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a:t>Vorname Nachname Md 14pt</a:t>
            </a:r>
          </a:p>
          <a:p>
            <a:pPr lvl="1"/>
            <a:r>
              <a:rPr lang="de-DE"/>
              <a:t>Zweite Ebene Position </a:t>
            </a:r>
            <a:r>
              <a:rPr lang="de-DE" err="1"/>
              <a:t>Lt</a:t>
            </a:r>
            <a:r>
              <a:rPr lang="de-DE"/>
              <a:t> 14pt</a:t>
            </a:r>
          </a:p>
          <a:p>
            <a:pPr lvl="2"/>
            <a:r>
              <a:rPr lang="de-DE"/>
              <a:t>Dritte Ebene</a:t>
            </a:r>
          </a:p>
          <a:p>
            <a:pPr lvl="3"/>
            <a:r>
              <a:rPr lang="de-DE"/>
              <a:t>Vierte Ebene</a:t>
            </a:r>
          </a:p>
          <a:p>
            <a:pPr lvl="4"/>
            <a:r>
              <a:rPr lang="de-DE"/>
              <a:t>Fünfte Ebene</a:t>
            </a:r>
          </a:p>
        </p:txBody>
      </p:sp>
      <p:sp>
        <p:nvSpPr>
          <p:cNvPr id="14" name="Inhaltsplatzhalter 2">
            <a:extLst>
              <a:ext uri="{FF2B5EF4-FFF2-40B4-BE49-F238E27FC236}">
                <a16:creationId xmlns:a16="http://schemas.microsoft.com/office/drawing/2014/main" id="{F3CB4BEB-5EBA-1A1C-1847-9AE4D08DD3FC}"/>
              </a:ext>
            </a:extLst>
          </p:cNvPr>
          <p:cNvSpPr>
            <a:spLocks noGrp="1"/>
          </p:cNvSpPr>
          <p:nvPr>
            <p:ph idx="21" hasCustomPrompt="1"/>
          </p:nvPr>
        </p:nvSpPr>
        <p:spPr>
          <a:xfrm>
            <a:off x="8265132" y="1944440"/>
            <a:ext cx="3376800" cy="4354453"/>
          </a:xfrm>
        </p:spPr>
        <p:txBody>
          <a:bodyPr/>
          <a:lstStyle>
            <a:lvl1pPr>
              <a:spcBef>
                <a:spcPts val="600"/>
              </a:spcBef>
              <a:defRPr>
                <a:latin typeface="Sparkasse Medium" panose="020B0603080202020204" pitchFamily="34" charset="0"/>
              </a:defRPr>
            </a:lvl1pPr>
            <a:lvl2pPr marL="0" indent="0">
              <a:spcBef>
                <a:spcPts val="60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a:t>Vorname Nachname Md 14pt</a:t>
            </a:r>
          </a:p>
          <a:p>
            <a:pPr lvl="1"/>
            <a:r>
              <a:rPr lang="de-DE"/>
              <a:t>Zweite Ebene Position </a:t>
            </a:r>
            <a:r>
              <a:rPr lang="de-DE" err="1"/>
              <a:t>Lt</a:t>
            </a:r>
            <a:r>
              <a:rPr lang="de-DE"/>
              <a:t> 14pt</a:t>
            </a:r>
          </a:p>
          <a:p>
            <a:pPr lvl="2"/>
            <a:r>
              <a:rPr lang="de-DE"/>
              <a:t>Dritte Ebene</a:t>
            </a:r>
          </a:p>
          <a:p>
            <a:pPr lvl="3"/>
            <a:r>
              <a:rPr lang="de-DE"/>
              <a:t>Vierte Ebene</a:t>
            </a:r>
          </a:p>
          <a:p>
            <a:pPr lvl="4"/>
            <a:r>
              <a:rPr lang="de-DE"/>
              <a:t>Fünfte Ebene</a:t>
            </a:r>
          </a:p>
        </p:txBody>
      </p:sp>
      <p:sp>
        <p:nvSpPr>
          <p:cNvPr id="19" name="Textplatzhalter 2">
            <a:extLst>
              <a:ext uri="{FF2B5EF4-FFF2-40B4-BE49-F238E27FC236}">
                <a16:creationId xmlns:a16="http://schemas.microsoft.com/office/drawing/2014/main" id="{7526A466-E56F-46AC-EE5A-DB7460E4DAA3}"/>
              </a:ext>
            </a:extLst>
          </p:cNvPr>
          <p:cNvSpPr>
            <a:spLocks noGrp="1"/>
          </p:cNvSpPr>
          <p:nvPr>
            <p:ph type="body" idx="22" hasCustomPrompt="1"/>
          </p:nvPr>
        </p:nvSpPr>
        <p:spPr>
          <a:xfrm>
            <a:off x="1151662" y="1545456"/>
            <a:ext cx="3376800" cy="154739"/>
          </a:xfrm>
          <a:blipFill>
            <a:blip r:embed="rId2">
              <a:extLst>
                <a:ext uri="{96DAC541-7B7A-43D3-8B79-37D633B846F1}">
                  <asvg:svgBlip xmlns:asvg="http://schemas.microsoft.com/office/drawing/2016/SVG/main" r:embed="rId3"/>
                </a:ext>
              </a:extLst>
            </a:blip>
            <a:stretch>
              <a:fillRect t="46781" b="46784"/>
            </a:stretch>
          </a:blipFill>
        </p:spPr>
        <p:txBody>
          <a:bodyPr anchor="t" anchorCtr="0"/>
          <a:lstStyle>
            <a:lvl1pPr marL="0" indent="0" algn="l">
              <a:lnSpc>
                <a:spcPct val="100000"/>
              </a:lnSpc>
              <a:spcBef>
                <a:spcPts val="0"/>
              </a:spcBef>
              <a:buNone/>
              <a:defRPr sz="100">
                <a:blipFill>
                  <a:blip r:embed="rId4">
                    <a:extLst>
                      <a:ext uri="{96DAC541-7B7A-43D3-8B79-37D633B846F1}">
                        <asvg:svgBlip xmlns:asvg="http://schemas.microsoft.com/office/drawing/2016/SVG/main" r:embed="rId5"/>
                      </a:ext>
                    </a:extLst>
                  </a:blip>
                  <a:stretch>
                    <a:fillRect t="-12933" b="-12929"/>
                  </a:stretch>
                </a:blip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
        <p:nvSpPr>
          <p:cNvPr id="20" name="Textplatzhalter 2">
            <a:extLst>
              <a:ext uri="{FF2B5EF4-FFF2-40B4-BE49-F238E27FC236}">
                <a16:creationId xmlns:a16="http://schemas.microsoft.com/office/drawing/2014/main" id="{7BC5A927-461E-1834-790A-050EA1E4B82A}"/>
              </a:ext>
            </a:extLst>
          </p:cNvPr>
          <p:cNvSpPr>
            <a:spLocks noGrp="1"/>
          </p:cNvSpPr>
          <p:nvPr>
            <p:ph type="body" idx="23" hasCustomPrompt="1"/>
          </p:nvPr>
        </p:nvSpPr>
        <p:spPr>
          <a:xfrm>
            <a:off x="4709750" y="1545456"/>
            <a:ext cx="3376800" cy="154739"/>
          </a:xfrm>
          <a:blipFill>
            <a:blip r:embed="rId2">
              <a:extLst>
                <a:ext uri="{96DAC541-7B7A-43D3-8B79-37D633B846F1}">
                  <asvg:svgBlip xmlns:asvg="http://schemas.microsoft.com/office/drawing/2016/SVG/main" r:embed="rId3"/>
                </a:ext>
              </a:extLst>
            </a:blip>
            <a:stretch>
              <a:fillRect t="46781" b="46784"/>
            </a:stretch>
          </a:blipFill>
        </p:spPr>
        <p:txBody>
          <a:bodyPr anchor="t" anchorCtr="0"/>
          <a:lstStyle>
            <a:lvl1pPr marL="0" indent="0" algn="l">
              <a:lnSpc>
                <a:spcPct val="100000"/>
              </a:lnSpc>
              <a:spcBef>
                <a:spcPts val="0"/>
              </a:spcBef>
              <a:buNone/>
              <a:defRPr sz="100">
                <a:blipFill>
                  <a:blip r:embed="rId4">
                    <a:extLst>
                      <a:ext uri="{96DAC541-7B7A-43D3-8B79-37D633B846F1}">
                        <asvg:svgBlip xmlns:asvg="http://schemas.microsoft.com/office/drawing/2016/SVG/main" r:embed="rId5"/>
                      </a:ext>
                    </a:extLst>
                  </a:blip>
                  <a:stretch>
                    <a:fillRect t="-12933" b="-12929"/>
                  </a:stretch>
                </a:blip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
        <p:nvSpPr>
          <p:cNvPr id="21" name="Textplatzhalter 2">
            <a:extLst>
              <a:ext uri="{FF2B5EF4-FFF2-40B4-BE49-F238E27FC236}">
                <a16:creationId xmlns:a16="http://schemas.microsoft.com/office/drawing/2014/main" id="{BE5AE043-F4BB-BC6A-A6DA-F808F49A00DA}"/>
              </a:ext>
            </a:extLst>
          </p:cNvPr>
          <p:cNvSpPr>
            <a:spLocks noGrp="1"/>
          </p:cNvSpPr>
          <p:nvPr>
            <p:ph type="body" idx="24" hasCustomPrompt="1"/>
          </p:nvPr>
        </p:nvSpPr>
        <p:spPr>
          <a:xfrm>
            <a:off x="8265132" y="1545456"/>
            <a:ext cx="3376800" cy="154739"/>
          </a:xfrm>
          <a:blipFill>
            <a:blip r:embed="rId2">
              <a:extLst>
                <a:ext uri="{96DAC541-7B7A-43D3-8B79-37D633B846F1}">
                  <asvg:svgBlip xmlns:asvg="http://schemas.microsoft.com/office/drawing/2016/SVG/main" r:embed="rId3"/>
                </a:ext>
              </a:extLst>
            </a:blip>
            <a:stretch>
              <a:fillRect t="46781" b="46784"/>
            </a:stretch>
          </a:blipFill>
        </p:spPr>
        <p:txBody>
          <a:bodyPr anchor="t" anchorCtr="0"/>
          <a:lstStyle>
            <a:lvl1pPr marL="0" indent="0" algn="l">
              <a:lnSpc>
                <a:spcPct val="100000"/>
              </a:lnSpc>
              <a:spcBef>
                <a:spcPts val="0"/>
              </a:spcBef>
              <a:buNone/>
              <a:defRPr sz="100">
                <a:blipFill>
                  <a:blip r:embed="rId4">
                    <a:extLst>
                      <a:ext uri="{96DAC541-7B7A-43D3-8B79-37D633B846F1}">
                        <asvg:svgBlip xmlns:asvg="http://schemas.microsoft.com/office/drawing/2016/SVG/main" r:embed="rId5"/>
                      </a:ext>
                    </a:extLst>
                  </a:blip>
                  <a:stretch>
                    <a:fillRect t="-12933" b="-12929"/>
                  </a:stretch>
                </a:blip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a:t>
            </a:r>
          </a:p>
        </p:txBody>
      </p:sp>
      <p:sp>
        <p:nvSpPr>
          <p:cNvPr id="4" name="Fußzeilenplatzhalter 3">
            <a:extLst>
              <a:ext uri="{FF2B5EF4-FFF2-40B4-BE49-F238E27FC236}">
                <a16:creationId xmlns:a16="http://schemas.microsoft.com/office/drawing/2014/main" id="{DEBB5C08-E9AF-4222-A6A7-C039C143FEA0}"/>
              </a:ext>
            </a:extLst>
          </p:cNvPr>
          <p:cNvSpPr>
            <a:spLocks noGrp="1"/>
          </p:cNvSpPr>
          <p:nvPr>
            <p:ph type="ftr" sz="quarter" idx="25"/>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19078684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hlussfolie #3">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C9472F0-A680-F551-2CE0-55510A127A22}"/>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 name="Textplatzhalter 2">
            <a:extLst>
              <a:ext uri="{FF2B5EF4-FFF2-40B4-BE49-F238E27FC236}">
                <a16:creationId xmlns:a16="http://schemas.microsoft.com/office/drawing/2014/main" id="{7FE0082D-19D5-8BF0-D404-DB6543B574A1}"/>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Topline</a:t>
            </a:r>
            <a:r>
              <a:rPr lang="de-DE"/>
              <a:t> Sparkasse Regular 12pt</a:t>
            </a:r>
          </a:p>
        </p:txBody>
      </p:sp>
      <p:sp>
        <p:nvSpPr>
          <p:cNvPr id="7" name="Textplatzhalter 2">
            <a:extLst>
              <a:ext uri="{FF2B5EF4-FFF2-40B4-BE49-F238E27FC236}">
                <a16:creationId xmlns:a16="http://schemas.microsoft.com/office/drawing/2014/main" id="{21463CB0-70E4-1CC6-2852-FA585A6618C7}"/>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Optionale </a:t>
            </a:r>
            <a:r>
              <a:rPr lang="de-DE" err="1"/>
              <a:t>Subline</a:t>
            </a:r>
            <a:r>
              <a:rPr lang="de-DE"/>
              <a:t> einzeilig in Sparkasse Medium 18pt</a:t>
            </a:r>
          </a:p>
        </p:txBody>
      </p:sp>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1153318" y="484127"/>
            <a:ext cx="10488614" cy="468000"/>
          </a:xfrm>
        </p:spPr>
        <p:txBody>
          <a:bodyPr/>
          <a:lstStyle>
            <a:lvl1pPr>
              <a:defRPr/>
            </a:lvl1pPr>
          </a:lstStyle>
          <a:p>
            <a:r>
              <a:rPr lang="de-DE"/>
              <a:t>Headline Sparkasse Head 28pt ein- bis max. zweizeilig </a:t>
            </a:r>
          </a:p>
        </p:txBody>
      </p:sp>
      <p:sp>
        <p:nvSpPr>
          <p:cNvPr id="36" name="Bildplatzhalter 35">
            <a:extLst>
              <a:ext uri="{FF2B5EF4-FFF2-40B4-BE49-F238E27FC236}">
                <a16:creationId xmlns:a16="http://schemas.microsoft.com/office/drawing/2014/main" id="{817E9866-9929-F640-5DA4-DD8B3CF14969}"/>
              </a:ext>
            </a:extLst>
          </p:cNvPr>
          <p:cNvSpPr>
            <a:spLocks noGrp="1"/>
          </p:cNvSpPr>
          <p:nvPr>
            <p:ph type="pic" sz="quarter" idx="18" hasCustomPrompt="1"/>
          </p:nvPr>
        </p:nvSpPr>
        <p:spPr>
          <a:xfrm>
            <a:off x="1149508" y="1623404"/>
            <a:ext cx="1602025" cy="1602000"/>
          </a:xfrm>
          <a:noFill/>
        </p:spPr>
        <p:txBody>
          <a:bodyPr lIns="36000" tIns="36000"/>
          <a:lstStyle>
            <a:lvl1pPr>
              <a:lnSpc>
                <a:spcPct val="100000"/>
              </a:lnSpc>
              <a:spcBef>
                <a:spcPts val="0"/>
              </a:spcBef>
              <a:defRPr sz="900"/>
            </a:lvl1pPr>
          </a:lstStyle>
          <a:p>
            <a:r>
              <a:rPr lang="de-DE"/>
              <a:t>Bitte fügen Sie ein Bild über Klick auf das Symbol im Platzhalter ein.</a:t>
            </a:r>
            <a:br>
              <a:rPr lang="de-DE"/>
            </a:br>
            <a:r>
              <a:rPr lang="de-DE"/>
              <a:t>Format 4,45 x 4,45 cm.</a:t>
            </a:r>
          </a:p>
        </p:txBody>
      </p:sp>
      <p:sp>
        <p:nvSpPr>
          <p:cNvPr id="38" name="Inhaltsplatzhalter 2">
            <a:extLst>
              <a:ext uri="{FF2B5EF4-FFF2-40B4-BE49-F238E27FC236}">
                <a16:creationId xmlns:a16="http://schemas.microsoft.com/office/drawing/2014/main" id="{879E688B-AD51-34BE-008F-2C5E84AA2757}"/>
              </a:ext>
            </a:extLst>
          </p:cNvPr>
          <p:cNvSpPr>
            <a:spLocks noGrp="1"/>
          </p:cNvSpPr>
          <p:nvPr>
            <p:ph idx="19" hasCustomPrompt="1"/>
          </p:nvPr>
        </p:nvSpPr>
        <p:spPr>
          <a:xfrm>
            <a:off x="1155290"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a:t>Vorname Nachname Md 12pt</a:t>
            </a:r>
          </a:p>
          <a:p>
            <a:pPr lvl="1"/>
            <a:r>
              <a:rPr lang="de-DE"/>
              <a:t>Zweite Ebene Position </a:t>
            </a:r>
            <a:r>
              <a:rPr lang="de-DE" err="1"/>
              <a:t>Lt</a:t>
            </a:r>
            <a:r>
              <a:rPr lang="de-DE"/>
              <a:t> 12pt</a:t>
            </a:r>
          </a:p>
          <a:p>
            <a:pPr lvl="2"/>
            <a:r>
              <a:rPr lang="de-DE"/>
              <a:t>Dritte Ebene</a:t>
            </a:r>
          </a:p>
          <a:p>
            <a:pPr lvl="3"/>
            <a:r>
              <a:rPr lang="de-DE"/>
              <a:t>Vierte Ebene</a:t>
            </a:r>
          </a:p>
          <a:p>
            <a:pPr lvl="4"/>
            <a:r>
              <a:rPr lang="de-DE"/>
              <a:t>Fünfte Ebene</a:t>
            </a:r>
          </a:p>
        </p:txBody>
      </p:sp>
      <p:sp>
        <p:nvSpPr>
          <p:cNvPr id="32" name="Bildplatzhalter 35">
            <a:extLst>
              <a:ext uri="{FF2B5EF4-FFF2-40B4-BE49-F238E27FC236}">
                <a16:creationId xmlns:a16="http://schemas.microsoft.com/office/drawing/2014/main" id="{45811CDE-E580-15BD-0797-02ADC0B15142}"/>
              </a:ext>
            </a:extLst>
          </p:cNvPr>
          <p:cNvSpPr>
            <a:spLocks noGrp="1"/>
          </p:cNvSpPr>
          <p:nvPr>
            <p:ph type="pic" sz="quarter" idx="20" hasCustomPrompt="1"/>
          </p:nvPr>
        </p:nvSpPr>
        <p:spPr>
          <a:xfrm>
            <a:off x="2928406" y="1623404"/>
            <a:ext cx="1602025" cy="1602000"/>
          </a:xfrm>
          <a:noFill/>
        </p:spPr>
        <p:txBody>
          <a:bodyPr lIns="36000" tIns="36000"/>
          <a:lstStyle>
            <a:lvl1pPr>
              <a:lnSpc>
                <a:spcPct val="100000"/>
              </a:lnSpc>
              <a:spcBef>
                <a:spcPts val="0"/>
              </a:spcBef>
              <a:defRPr sz="900"/>
            </a:lvl1pPr>
          </a:lstStyle>
          <a:p>
            <a:r>
              <a:rPr lang="de-DE"/>
              <a:t>Bitte fügen Sie ein Bild über Klick auf das Symbol im Platzhalter ein.</a:t>
            </a:r>
            <a:br>
              <a:rPr lang="de-DE"/>
            </a:br>
            <a:r>
              <a:rPr lang="de-DE"/>
              <a:t>Format 4,45 x 4,45 cm.</a:t>
            </a:r>
          </a:p>
        </p:txBody>
      </p:sp>
      <p:sp>
        <p:nvSpPr>
          <p:cNvPr id="33" name="Inhaltsplatzhalter 2">
            <a:extLst>
              <a:ext uri="{FF2B5EF4-FFF2-40B4-BE49-F238E27FC236}">
                <a16:creationId xmlns:a16="http://schemas.microsoft.com/office/drawing/2014/main" id="{5DB9AD0E-77D5-46BA-FA71-F13FE65A83E0}"/>
              </a:ext>
            </a:extLst>
          </p:cNvPr>
          <p:cNvSpPr>
            <a:spLocks noGrp="1"/>
          </p:cNvSpPr>
          <p:nvPr>
            <p:ph idx="21" hasCustomPrompt="1"/>
          </p:nvPr>
        </p:nvSpPr>
        <p:spPr>
          <a:xfrm>
            <a:off x="2933688"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a:t>Vorname Nachname Md 12pt</a:t>
            </a:r>
          </a:p>
          <a:p>
            <a:pPr lvl="1"/>
            <a:r>
              <a:rPr lang="de-DE"/>
              <a:t>Zweite Ebene Position </a:t>
            </a:r>
            <a:r>
              <a:rPr lang="de-DE" err="1"/>
              <a:t>Lt</a:t>
            </a:r>
            <a:r>
              <a:rPr lang="de-DE"/>
              <a:t> 12pt</a:t>
            </a:r>
          </a:p>
          <a:p>
            <a:pPr lvl="2"/>
            <a:r>
              <a:rPr lang="de-DE"/>
              <a:t>Dritte Ebene</a:t>
            </a:r>
          </a:p>
          <a:p>
            <a:pPr lvl="3"/>
            <a:r>
              <a:rPr lang="de-DE"/>
              <a:t>Vierte Ebene</a:t>
            </a:r>
          </a:p>
          <a:p>
            <a:pPr lvl="4"/>
            <a:r>
              <a:rPr lang="de-DE"/>
              <a:t>Fünfte Ebene</a:t>
            </a:r>
          </a:p>
        </p:txBody>
      </p:sp>
      <p:sp>
        <p:nvSpPr>
          <p:cNvPr id="34" name="Bildplatzhalter 35">
            <a:extLst>
              <a:ext uri="{FF2B5EF4-FFF2-40B4-BE49-F238E27FC236}">
                <a16:creationId xmlns:a16="http://schemas.microsoft.com/office/drawing/2014/main" id="{8908C699-57C4-8333-01F9-CE9CBBD6C7F7}"/>
              </a:ext>
            </a:extLst>
          </p:cNvPr>
          <p:cNvSpPr>
            <a:spLocks noGrp="1"/>
          </p:cNvSpPr>
          <p:nvPr>
            <p:ph type="pic" sz="quarter" idx="22" hasCustomPrompt="1"/>
          </p:nvPr>
        </p:nvSpPr>
        <p:spPr>
          <a:xfrm>
            <a:off x="4707304" y="1623404"/>
            <a:ext cx="1602025" cy="1602000"/>
          </a:xfrm>
          <a:noFill/>
        </p:spPr>
        <p:txBody>
          <a:bodyPr lIns="36000" tIns="36000"/>
          <a:lstStyle>
            <a:lvl1pPr>
              <a:lnSpc>
                <a:spcPct val="100000"/>
              </a:lnSpc>
              <a:spcBef>
                <a:spcPts val="0"/>
              </a:spcBef>
              <a:defRPr sz="900"/>
            </a:lvl1pPr>
          </a:lstStyle>
          <a:p>
            <a:r>
              <a:rPr lang="de-DE"/>
              <a:t>Bitte fügen Sie ein Bild über Klick auf das Symbol im Platzhalter ein.</a:t>
            </a:r>
            <a:br>
              <a:rPr lang="de-DE"/>
            </a:br>
            <a:r>
              <a:rPr lang="de-DE"/>
              <a:t>Format 4,45 x 4,45 cm.</a:t>
            </a:r>
          </a:p>
        </p:txBody>
      </p:sp>
      <p:sp>
        <p:nvSpPr>
          <p:cNvPr id="35" name="Inhaltsplatzhalter 2">
            <a:extLst>
              <a:ext uri="{FF2B5EF4-FFF2-40B4-BE49-F238E27FC236}">
                <a16:creationId xmlns:a16="http://schemas.microsoft.com/office/drawing/2014/main" id="{AC928720-2BDA-79F4-DE73-37CC9FFEF73D}"/>
              </a:ext>
            </a:extLst>
          </p:cNvPr>
          <p:cNvSpPr>
            <a:spLocks noGrp="1"/>
          </p:cNvSpPr>
          <p:nvPr>
            <p:ph idx="23" hasCustomPrompt="1"/>
          </p:nvPr>
        </p:nvSpPr>
        <p:spPr>
          <a:xfrm>
            <a:off x="4709323"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a:t>Vorname Nachname Md 12pt</a:t>
            </a:r>
          </a:p>
          <a:p>
            <a:pPr lvl="1"/>
            <a:r>
              <a:rPr lang="de-DE"/>
              <a:t>Zweite Ebene Position </a:t>
            </a:r>
            <a:r>
              <a:rPr lang="de-DE" err="1"/>
              <a:t>Lt</a:t>
            </a:r>
            <a:r>
              <a:rPr lang="de-DE"/>
              <a:t> 12pt</a:t>
            </a:r>
          </a:p>
          <a:p>
            <a:pPr lvl="2"/>
            <a:r>
              <a:rPr lang="de-DE"/>
              <a:t>Dritte Ebene</a:t>
            </a:r>
          </a:p>
          <a:p>
            <a:pPr lvl="3"/>
            <a:r>
              <a:rPr lang="de-DE"/>
              <a:t>Vierte Ebene</a:t>
            </a:r>
          </a:p>
          <a:p>
            <a:pPr lvl="4"/>
            <a:r>
              <a:rPr lang="de-DE"/>
              <a:t>Fünfte Ebene</a:t>
            </a:r>
          </a:p>
        </p:txBody>
      </p:sp>
      <p:sp>
        <p:nvSpPr>
          <p:cNvPr id="37" name="Bildplatzhalter 35">
            <a:extLst>
              <a:ext uri="{FF2B5EF4-FFF2-40B4-BE49-F238E27FC236}">
                <a16:creationId xmlns:a16="http://schemas.microsoft.com/office/drawing/2014/main" id="{147CE74B-258E-80F9-DCF0-F8754A3F79ED}"/>
              </a:ext>
            </a:extLst>
          </p:cNvPr>
          <p:cNvSpPr>
            <a:spLocks noGrp="1"/>
          </p:cNvSpPr>
          <p:nvPr>
            <p:ph type="pic" sz="quarter" idx="24" hasCustomPrompt="1"/>
          </p:nvPr>
        </p:nvSpPr>
        <p:spPr>
          <a:xfrm>
            <a:off x="6486202" y="1623404"/>
            <a:ext cx="1602025" cy="1602000"/>
          </a:xfrm>
          <a:noFill/>
        </p:spPr>
        <p:txBody>
          <a:bodyPr lIns="36000" tIns="36000"/>
          <a:lstStyle>
            <a:lvl1pPr>
              <a:lnSpc>
                <a:spcPct val="100000"/>
              </a:lnSpc>
              <a:spcBef>
                <a:spcPts val="0"/>
              </a:spcBef>
              <a:defRPr sz="900"/>
            </a:lvl1pPr>
          </a:lstStyle>
          <a:p>
            <a:r>
              <a:rPr lang="de-DE"/>
              <a:t>Bitte fügen Sie ein Bild über Klick auf das Symbol im Platzhalter ein.</a:t>
            </a:r>
            <a:br>
              <a:rPr lang="de-DE"/>
            </a:br>
            <a:r>
              <a:rPr lang="de-DE"/>
              <a:t>Format 4,45 x 4,45 cm.</a:t>
            </a:r>
          </a:p>
        </p:txBody>
      </p:sp>
      <p:sp>
        <p:nvSpPr>
          <p:cNvPr id="43" name="Inhaltsplatzhalter 2">
            <a:extLst>
              <a:ext uri="{FF2B5EF4-FFF2-40B4-BE49-F238E27FC236}">
                <a16:creationId xmlns:a16="http://schemas.microsoft.com/office/drawing/2014/main" id="{87CA2289-6E12-F79A-551E-BCD26657C34F}"/>
              </a:ext>
            </a:extLst>
          </p:cNvPr>
          <p:cNvSpPr>
            <a:spLocks noGrp="1"/>
          </p:cNvSpPr>
          <p:nvPr>
            <p:ph idx="25" hasCustomPrompt="1"/>
          </p:nvPr>
        </p:nvSpPr>
        <p:spPr>
          <a:xfrm>
            <a:off x="6487723"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a:t>Vorname Nachname Md 12pt</a:t>
            </a:r>
          </a:p>
          <a:p>
            <a:pPr lvl="1"/>
            <a:r>
              <a:rPr lang="de-DE"/>
              <a:t>Zweite Ebene Position </a:t>
            </a:r>
            <a:r>
              <a:rPr lang="de-DE" err="1"/>
              <a:t>Lt</a:t>
            </a:r>
            <a:r>
              <a:rPr lang="de-DE"/>
              <a:t> 12pt</a:t>
            </a:r>
          </a:p>
          <a:p>
            <a:pPr lvl="2"/>
            <a:r>
              <a:rPr lang="de-DE"/>
              <a:t>Dritte Ebene</a:t>
            </a:r>
          </a:p>
          <a:p>
            <a:pPr lvl="3"/>
            <a:r>
              <a:rPr lang="de-DE"/>
              <a:t>Vierte Ebene</a:t>
            </a:r>
          </a:p>
          <a:p>
            <a:pPr lvl="4"/>
            <a:r>
              <a:rPr lang="de-DE"/>
              <a:t>Fünfte Ebene</a:t>
            </a:r>
          </a:p>
        </p:txBody>
      </p:sp>
      <p:sp>
        <p:nvSpPr>
          <p:cNvPr id="44" name="Bildplatzhalter 35">
            <a:extLst>
              <a:ext uri="{FF2B5EF4-FFF2-40B4-BE49-F238E27FC236}">
                <a16:creationId xmlns:a16="http://schemas.microsoft.com/office/drawing/2014/main" id="{2B7C61FC-550C-AC67-8050-5B79719C0EB3}"/>
              </a:ext>
            </a:extLst>
          </p:cNvPr>
          <p:cNvSpPr>
            <a:spLocks noGrp="1"/>
          </p:cNvSpPr>
          <p:nvPr>
            <p:ph type="pic" sz="quarter" idx="26" hasCustomPrompt="1"/>
          </p:nvPr>
        </p:nvSpPr>
        <p:spPr>
          <a:xfrm>
            <a:off x="8265100" y="1623404"/>
            <a:ext cx="1602025" cy="1602000"/>
          </a:xfrm>
          <a:noFill/>
        </p:spPr>
        <p:txBody>
          <a:bodyPr lIns="36000" tIns="36000"/>
          <a:lstStyle>
            <a:lvl1pPr>
              <a:lnSpc>
                <a:spcPct val="100000"/>
              </a:lnSpc>
              <a:spcBef>
                <a:spcPts val="0"/>
              </a:spcBef>
              <a:defRPr sz="900"/>
            </a:lvl1pPr>
          </a:lstStyle>
          <a:p>
            <a:r>
              <a:rPr lang="de-DE"/>
              <a:t>Bitte fügen Sie ein Bild über Klick auf das Symbol im Platzhalter ein.</a:t>
            </a:r>
            <a:br>
              <a:rPr lang="de-DE"/>
            </a:br>
            <a:r>
              <a:rPr lang="de-DE"/>
              <a:t>Format 4,45 x 4,45 cm.</a:t>
            </a:r>
          </a:p>
        </p:txBody>
      </p:sp>
      <p:sp>
        <p:nvSpPr>
          <p:cNvPr id="45" name="Inhaltsplatzhalter 2">
            <a:extLst>
              <a:ext uri="{FF2B5EF4-FFF2-40B4-BE49-F238E27FC236}">
                <a16:creationId xmlns:a16="http://schemas.microsoft.com/office/drawing/2014/main" id="{F07555BD-892C-D8E1-AC9E-D7CC557EAD4D}"/>
              </a:ext>
            </a:extLst>
          </p:cNvPr>
          <p:cNvSpPr>
            <a:spLocks noGrp="1"/>
          </p:cNvSpPr>
          <p:nvPr>
            <p:ph idx="27" hasCustomPrompt="1"/>
          </p:nvPr>
        </p:nvSpPr>
        <p:spPr>
          <a:xfrm>
            <a:off x="8266125"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a:t>Vorname Nachname Md 12pt</a:t>
            </a:r>
          </a:p>
          <a:p>
            <a:pPr lvl="1"/>
            <a:r>
              <a:rPr lang="de-DE"/>
              <a:t>Zweite Ebene Position </a:t>
            </a:r>
            <a:r>
              <a:rPr lang="de-DE" err="1"/>
              <a:t>Lt</a:t>
            </a:r>
            <a:r>
              <a:rPr lang="de-DE"/>
              <a:t> 12pt</a:t>
            </a:r>
          </a:p>
          <a:p>
            <a:pPr lvl="2"/>
            <a:r>
              <a:rPr lang="de-DE"/>
              <a:t>Dritte Ebene</a:t>
            </a:r>
          </a:p>
          <a:p>
            <a:pPr lvl="3"/>
            <a:r>
              <a:rPr lang="de-DE"/>
              <a:t>Vierte Ebene</a:t>
            </a:r>
          </a:p>
          <a:p>
            <a:pPr lvl="4"/>
            <a:r>
              <a:rPr lang="de-DE"/>
              <a:t>Fünfte Ebene</a:t>
            </a:r>
          </a:p>
        </p:txBody>
      </p:sp>
      <p:sp>
        <p:nvSpPr>
          <p:cNvPr id="46" name="Bildplatzhalter 35">
            <a:extLst>
              <a:ext uri="{FF2B5EF4-FFF2-40B4-BE49-F238E27FC236}">
                <a16:creationId xmlns:a16="http://schemas.microsoft.com/office/drawing/2014/main" id="{1F511D09-5F69-B424-F989-3C131D3FB86C}"/>
              </a:ext>
            </a:extLst>
          </p:cNvPr>
          <p:cNvSpPr>
            <a:spLocks noGrp="1"/>
          </p:cNvSpPr>
          <p:nvPr>
            <p:ph type="pic" sz="quarter" idx="28" hasCustomPrompt="1"/>
          </p:nvPr>
        </p:nvSpPr>
        <p:spPr>
          <a:xfrm>
            <a:off x="10044000" y="1623404"/>
            <a:ext cx="1602025" cy="1602000"/>
          </a:xfrm>
          <a:noFill/>
        </p:spPr>
        <p:txBody>
          <a:bodyPr lIns="36000" tIns="36000"/>
          <a:lstStyle>
            <a:lvl1pPr>
              <a:lnSpc>
                <a:spcPct val="100000"/>
              </a:lnSpc>
              <a:spcBef>
                <a:spcPts val="0"/>
              </a:spcBef>
              <a:defRPr sz="900"/>
            </a:lvl1pPr>
          </a:lstStyle>
          <a:p>
            <a:r>
              <a:rPr lang="de-DE"/>
              <a:t>Bitte fügen Sie ein Bild über Klick auf das Symbol im Platzhalter ein.</a:t>
            </a:r>
            <a:br>
              <a:rPr lang="de-DE"/>
            </a:br>
            <a:r>
              <a:rPr lang="de-DE"/>
              <a:t>Format 4,45 x 4,45 cm.</a:t>
            </a:r>
          </a:p>
        </p:txBody>
      </p:sp>
      <p:sp>
        <p:nvSpPr>
          <p:cNvPr id="47" name="Inhaltsplatzhalter 2">
            <a:extLst>
              <a:ext uri="{FF2B5EF4-FFF2-40B4-BE49-F238E27FC236}">
                <a16:creationId xmlns:a16="http://schemas.microsoft.com/office/drawing/2014/main" id="{A6FA8EDB-3F20-68C3-3300-301AEEAB2381}"/>
              </a:ext>
            </a:extLst>
          </p:cNvPr>
          <p:cNvSpPr>
            <a:spLocks noGrp="1"/>
          </p:cNvSpPr>
          <p:nvPr>
            <p:ph idx="29" hasCustomPrompt="1"/>
          </p:nvPr>
        </p:nvSpPr>
        <p:spPr>
          <a:xfrm>
            <a:off x="10044527" y="3394145"/>
            <a:ext cx="1596741" cy="2905056"/>
          </a:xfrm>
        </p:spPr>
        <p:txBody>
          <a:bodyPr/>
          <a:lstStyle>
            <a:lvl1pPr>
              <a:spcBef>
                <a:spcPts val="600"/>
              </a:spcBef>
              <a:defRPr sz="1200">
                <a:latin typeface="Sparkasse Medium" panose="020B0603080202020204" pitchFamily="34" charset="0"/>
              </a:defRPr>
            </a:lvl1pPr>
            <a:lvl2pPr marL="0" indent="0">
              <a:spcBef>
                <a:spcPts val="600"/>
              </a:spcBef>
              <a:buFontTx/>
              <a:buNone/>
              <a:defRPr sz="1200"/>
            </a:lvl2pPr>
            <a:lvl3pPr marL="216000">
              <a:spcBef>
                <a:spcPts val="600"/>
              </a:spcBef>
              <a:defRPr sz="1200"/>
            </a:lvl3pPr>
            <a:lvl4pPr marL="432000">
              <a:spcBef>
                <a:spcPts val="600"/>
              </a:spcBef>
              <a:defRPr sz="1200"/>
            </a:lvl4pPr>
            <a:lvl5pPr marL="648000">
              <a:spcBef>
                <a:spcPts val="600"/>
              </a:spcBef>
              <a:defRPr sz="1200"/>
            </a:lvl5pPr>
          </a:lstStyle>
          <a:p>
            <a:pPr lvl="0"/>
            <a:r>
              <a:rPr lang="de-DE"/>
              <a:t>Vorname Nachname Md 12pt</a:t>
            </a:r>
          </a:p>
          <a:p>
            <a:pPr lvl="1"/>
            <a:r>
              <a:rPr lang="de-DE"/>
              <a:t>Zweite Ebene Position </a:t>
            </a:r>
            <a:r>
              <a:rPr lang="de-DE" err="1"/>
              <a:t>Lt</a:t>
            </a:r>
            <a:r>
              <a:rPr lang="de-DE"/>
              <a:t> 12pt</a:t>
            </a:r>
          </a:p>
          <a:p>
            <a:pPr lvl="2"/>
            <a:r>
              <a:rPr lang="de-DE"/>
              <a:t>Dritte Ebene</a:t>
            </a:r>
          </a:p>
          <a:p>
            <a:pPr lvl="3"/>
            <a:r>
              <a:rPr lang="de-DE"/>
              <a:t>Vierte Ebene</a:t>
            </a:r>
          </a:p>
          <a:p>
            <a:pPr lvl="4"/>
            <a:r>
              <a:rPr lang="de-DE"/>
              <a:t>Fünfte Ebene</a:t>
            </a:r>
          </a:p>
        </p:txBody>
      </p:sp>
      <p:sp>
        <p:nvSpPr>
          <p:cNvPr id="6" name="Fußzeilenplatzhalter 5">
            <a:extLst>
              <a:ext uri="{FF2B5EF4-FFF2-40B4-BE49-F238E27FC236}">
                <a16:creationId xmlns:a16="http://schemas.microsoft.com/office/drawing/2014/main" id="{3060E986-E833-C99B-BE20-29EB356C3277}"/>
              </a:ext>
            </a:extLst>
          </p:cNvPr>
          <p:cNvSpPr>
            <a:spLocks noGrp="1"/>
          </p:cNvSpPr>
          <p:nvPr>
            <p:ph type="ftr" sz="quarter" idx="30"/>
          </p:nvPr>
        </p:nvSpPr>
        <p:spPr/>
        <p:txBody>
          <a:bodyPr/>
          <a:lstStyle/>
          <a:p>
            <a:r>
              <a:rPr lang="en-US"/>
              <a:t>Karolin Schriever, Member of the Executive Board </a:t>
            </a:r>
            <a:endParaRPr lang="de-DE"/>
          </a:p>
        </p:txBody>
      </p:sp>
      <p:sp>
        <p:nvSpPr>
          <p:cNvPr id="2" name="Textfeld 1">
            <a:extLst>
              <a:ext uri="{FF2B5EF4-FFF2-40B4-BE49-F238E27FC236}">
                <a16:creationId xmlns:a16="http://schemas.microsoft.com/office/drawing/2014/main" id="{2D188BE3-6E0E-7564-FF25-DD0AEE2B8FAF}"/>
              </a:ext>
            </a:extLst>
          </p:cNvPr>
          <p:cNvSpPr txBox="1"/>
          <p:nvPr userDrawn="1"/>
        </p:nvSpPr>
        <p:spPr>
          <a:xfrm>
            <a:off x="9641541" y="705971"/>
            <a:ext cx="0" cy="0"/>
          </a:xfrm>
          <a:prstGeom prst="rect">
            <a:avLst/>
          </a:prstGeom>
          <a:noFill/>
        </p:spPr>
        <p:txBody>
          <a:bodyPr wrap="none" lIns="0" tIns="0" rIns="0" bIns="0" rtlCol="0">
            <a:noAutofit/>
          </a:bodyPr>
          <a:lstStyle/>
          <a:p>
            <a:pPr algn="l"/>
            <a:endParaRPr lang="de-DE" sz="1400"/>
          </a:p>
        </p:txBody>
      </p:sp>
    </p:spTree>
    <p:extLst>
      <p:ext uri="{BB962C8B-B14F-4D97-AF65-F5344CB8AC3E}">
        <p14:creationId xmlns:p14="http://schemas.microsoft.com/office/powerpoint/2010/main" val="91311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Foli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p:txBody>
          <a:bodyPr/>
          <a:lstStyle>
            <a:lvl1pPr>
              <a:defRPr/>
            </a:lvl1pPr>
          </a:lstStyle>
          <a:p>
            <a:r>
              <a:rPr lang="de-DE"/>
              <a:t>Inhalt #2</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4" name="Textplatzhalter 2">
            <a:extLst>
              <a:ext uri="{FF2B5EF4-FFF2-40B4-BE49-F238E27FC236}">
                <a16:creationId xmlns:a16="http://schemas.microsoft.com/office/drawing/2014/main" id="{1C6106C1-ACC7-8651-56FC-9C4D79721FBD}"/>
              </a:ext>
            </a:extLst>
          </p:cNvPr>
          <p:cNvSpPr>
            <a:spLocks noGrp="1"/>
          </p:cNvSpPr>
          <p:nvPr>
            <p:ph idx="1" hasCustomPrompt="1"/>
          </p:nvPr>
        </p:nvSpPr>
        <p:spPr>
          <a:xfrm>
            <a:off x="1150866" y="1566000"/>
            <a:ext cx="10488613" cy="4734000"/>
          </a:xfrm>
          <a:prstGeom prst="rect">
            <a:avLst/>
          </a:prstGeom>
        </p:spPr>
        <p:txBody>
          <a:bodyPr vert="horz" lIns="0" tIns="0" rIns="0" bIns="0" numCol="3" spcCol="180000" rtlCol="0" anchor="t" anchorCtr="0">
            <a:noAutofit/>
          </a:bodyPr>
          <a:lstStyle>
            <a:lvl1pPr marL="324000" indent="-324000">
              <a:lnSpc>
                <a:spcPct val="100000"/>
              </a:lnSpc>
              <a:spcBef>
                <a:spcPts val="2200"/>
              </a:spcBef>
              <a:buFont typeface="+mj-lt"/>
              <a:buAutoNum type="arabicPeriod"/>
              <a:tabLst>
                <a:tab pos="324000" algn="l"/>
              </a:tabLst>
              <a:defRPr sz="1600">
                <a:latin typeface="Sparkasse Medium" panose="020B0603080202020204" pitchFamily="34" charset="0"/>
                <a:ea typeface="Aero Medium" pitchFamily="2" charset="0"/>
              </a:defRPr>
            </a:lvl1pPr>
            <a:lvl2pPr marL="324000" indent="0">
              <a:lnSpc>
                <a:spcPct val="113000"/>
              </a:lnSpc>
              <a:spcBef>
                <a:spcPts val="0"/>
              </a:spcBef>
              <a:buFontTx/>
              <a:buNone/>
              <a:defRPr sz="1600"/>
            </a:lvl2pPr>
            <a:lvl3pPr marL="324000" indent="0">
              <a:lnSpc>
                <a:spcPct val="113000"/>
              </a:lnSpc>
              <a:spcBef>
                <a:spcPts val="0"/>
              </a:spcBef>
              <a:buFontTx/>
              <a:buNone/>
              <a:defRPr sz="1600"/>
            </a:lvl3pPr>
            <a:lvl4pPr marL="324000" indent="0">
              <a:lnSpc>
                <a:spcPct val="113000"/>
              </a:lnSpc>
              <a:spcBef>
                <a:spcPts val="0"/>
              </a:spcBef>
              <a:buFontTx/>
              <a:buNone/>
              <a:defRPr sz="1600"/>
            </a:lvl4pPr>
            <a:lvl5pPr marL="324000" indent="0">
              <a:lnSpc>
                <a:spcPct val="113000"/>
              </a:lnSpc>
              <a:spcBef>
                <a:spcPts val="0"/>
              </a:spcBef>
              <a:buFontTx/>
              <a:buNone/>
              <a:defRPr sz="1600"/>
            </a:lvl5pPr>
          </a:lstStyle>
          <a:p>
            <a:pPr lvl="0"/>
            <a:r>
              <a:rPr lang="de-DE" err="1"/>
              <a:t>Agendapunkt</a:t>
            </a:r>
            <a:r>
              <a:rPr lang="de-DE"/>
              <a:t> Sparkasse Md 16pt</a:t>
            </a:r>
          </a:p>
          <a:p>
            <a:pPr lvl="1"/>
            <a:r>
              <a:rPr lang="de-DE"/>
              <a:t>1.1 Zweite Ebene</a:t>
            </a:r>
          </a:p>
          <a:p>
            <a:pPr lvl="2"/>
            <a:r>
              <a:rPr lang="de-DE"/>
              <a:t>Dritte Ebene</a:t>
            </a:r>
          </a:p>
          <a:p>
            <a:pPr lvl="3"/>
            <a:r>
              <a:rPr lang="de-DE"/>
              <a:t>Vierte Ebene</a:t>
            </a:r>
          </a:p>
          <a:p>
            <a:pPr lvl="4"/>
            <a:r>
              <a:rPr lang="de-DE"/>
              <a:t>Fünfte Ebene</a:t>
            </a:r>
          </a:p>
        </p:txBody>
      </p:sp>
      <p:cxnSp>
        <p:nvCxnSpPr>
          <p:cNvPr id="33" name="Gerader Verbinder 32">
            <a:extLst>
              <a:ext uri="{FF2B5EF4-FFF2-40B4-BE49-F238E27FC236}">
                <a16:creationId xmlns:a16="http://schemas.microsoft.com/office/drawing/2014/main" id="{3D8AD20F-582F-905F-CD69-8556B9254432}"/>
              </a:ext>
            </a:extLst>
          </p:cNvPr>
          <p:cNvCxnSpPr>
            <a:cxnSpLocks/>
          </p:cNvCxnSpPr>
          <p:nvPr userDrawn="1"/>
        </p:nvCxnSpPr>
        <p:spPr>
          <a:xfrm>
            <a:off x="1150868" y="1401763"/>
            <a:ext cx="10490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ußzeilenplatzhalter 6">
            <a:extLst>
              <a:ext uri="{FF2B5EF4-FFF2-40B4-BE49-F238E27FC236}">
                <a16:creationId xmlns:a16="http://schemas.microsoft.com/office/drawing/2014/main" id="{1CE48883-AA48-234A-87C5-6A89A76C900D}"/>
              </a:ext>
            </a:extLst>
          </p:cNvPr>
          <p:cNvSpPr>
            <a:spLocks noGrp="1"/>
          </p:cNvSpPr>
          <p:nvPr>
            <p:ph type="ftr" sz="quarter" idx="13"/>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1679711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chlussfolie #4">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731D07-D77D-3D12-D78B-4D0F486204CA}"/>
              </a:ext>
            </a:extLst>
          </p:cNvPr>
          <p:cNvSpPr/>
          <p:nvPr userDrawn="1"/>
        </p:nvSpPr>
        <p:spPr>
          <a:xfrm>
            <a:off x="0" y="0"/>
            <a:ext cx="452913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Inhaltsplatzhalter 2">
            <a:extLst>
              <a:ext uri="{FF2B5EF4-FFF2-40B4-BE49-F238E27FC236}">
                <a16:creationId xmlns:a16="http://schemas.microsoft.com/office/drawing/2014/main" id="{739D58C2-F9EB-353E-ED95-A34F6FBF5FCB}"/>
              </a:ext>
            </a:extLst>
          </p:cNvPr>
          <p:cNvSpPr>
            <a:spLocks noGrp="1"/>
          </p:cNvSpPr>
          <p:nvPr>
            <p:ph idx="19" hasCustomPrompt="1"/>
          </p:nvPr>
        </p:nvSpPr>
        <p:spPr>
          <a:xfrm>
            <a:off x="5423967" y="1260475"/>
            <a:ext cx="6217171" cy="2345170"/>
          </a:xfrm>
          <a:noFill/>
        </p:spPr>
        <p:txBody>
          <a:bodyPr/>
          <a:lstStyle>
            <a:lvl1pPr>
              <a:spcBef>
                <a:spcPts val="0"/>
              </a:spcBef>
              <a:spcAft>
                <a:spcPts val="1800"/>
              </a:spcAft>
              <a:defRPr>
                <a:latin typeface="Sparkasse Medium" panose="020B0603080202020204" pitchFamily="34" charset="0"/>
              </a:defRPr>
            </a:lvl1pPr>
            <a:lvl2pPr marL="0" indent="0">
              <a:spcBef>
                <a:spcPts val="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a:t>Vorname Name</a:t>
            </a:r>
          </a:p>
          <a:p>
            <a:pPr lvl="1"/>
            <a:r>
              <a:rPr lang="de-DE"/>
              <a:t>Funktion</a:t>
            </a:r>
            <a:br>
              <a:rPr lang="de-DE"/>
            </a:br>
            <a:r>
              <a:rPr lang="de-DE"/>
              <a:t>Sparkasse Musterstadt </a:t>
            </a:r>
          </a:p>
          <a:p>
            <a:pPr lvl="1"/>
            <a:br>
              <a:rPr lang="de-DE"/>
            </a:br>
            <a:r>
              <a:rPr lang="de-DE"/>
              <a:t>+49 12 34567-890</a:t>
            </a:r>
            <a:br>
              <a:rPr lang="de-DE"/>
            </a:br>
            <a:r>
              <a:rPr lang="de-DE" err="1"/>
              <a:t>muster@sparkasse-musterstadt.de</a:t>
            </a:r>
            <a:endParaRPr lang="de-DE"/>
          </a:p>
        </p:txBody>
      </p:sp>
      <p:sp>
        <p:nvSpPr>
          <p:cNvPr id="11" name="Inhaltsplatzhalter 2">
            <a:extLst>
              <a:ext uri="{FF2B5EF4-FFF2-40B4-BE49-F238E27FC236}">
                <a16:creationId xmlns:a16="http://schemas.microsoft.com/office/drawing/2014/main" id="{6A714E9A-1478-7F26-4307-08020303560D}"/>
              </a:ext>
            </a:extLst>
          </p:cNvPr>
          <p:cNvSpPr>
            <a:spLocks noGrp="1"/>
          </p:cNvSpPr>
          <p:nvPr>
            <p:ph idx="20" hasCustomPrompt="1"/>
          </p:nvPr>
        </p:nvSpPr>
        <p:spPr>
          <a:xfrm>
            <a:off x="5423967" y="3605645"/>
            <a:ext cx="6217171" cy="2322486"/>
          </a:xfrm>
          <a:noFill/>
        </p:spPr>
        <p:txBody>
          <a:bodyPr/>
          <a:lstStyle>
            <a:lvl1pPr>
              <a:spcBef>
                <a:spcPts val="0"/>
              </a:spcBef>
              <a:spcAft>
                <a:spcPts val="1800"/>
              </a:spcAft>
              <a:defRPr>
                <a:latin typeface="Sparkasse Medium" panose="020B0603080202020204" pitchFamily="34" charset="0"/>
              </a:defRPr>
            </a:lvl1pPr>
            <a:lvl2pPr marL="0" indent="0">
              <a:spcBef>
                <a:spcPts val="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a:t>Vorname Name</a:t>
            </a:r>
          </a:p>
          <a:p>
            <a:pPr lvl="1"/>
            <a:r>
              <a:rPr lang="de-DE"/>
              <a:t>Funktion</a:t>
            </a:r>
            <a:br>
              <a:rPr lang="de-DE"/>
            </a:br>
            <a:r>
              <a:rPr lang="de-DE"/>
              <a:t>Sparkasse Musterstadt </a:t>
            </a:r>
          </a:p>
          <a:p>
            <a:pPr lvl="1"/>
            <a:br>
              <a:rPr lang="de-DE"/>
            </a:br>
            <a:r>
              <a:rPr lang="de-DE"/>
              <a:t>+49 12 34567-890</a:t>
            </a:r>
            <a:br>
              <a:rPr lang="de-DE"/>
            </a:br>
            <a:r>
              <a:rPr lang="de-DE" err="1"/>
              <a:t>muster@sparkasse-musterstadt.de</a:t>
            </a:r>
            <a:endParaRPr lang="de-DE"/>
          </a:p>
        </p:txBody>
      </p:sp>
      <p:sp>
        <p:nvSpPr>
          <p:cNvPr id="2" name="Titel 1">
            <a:extLst>
              <a:ext uri="{FF2B5EF4-FFF2-40B4-BE49-F238E27FC236}">
                <a16:creationId xmlns:a16="http://schemas.microsoft.com/office/drawing/2014/main" id="{7FE28FB5-24E0-4115-EBE0-828E5B943EB2}"/>
              </a:ext>
            </a:extLst>
          </p:cNvPr>
          <p:cNvSpPr>
            <a:spLocks noGrp="1"/>
          </p:cNvSpPr>
          <p:nvPr>
            <p:ph type="title" hasCustomPrompt="1"/>
          </p:nvPr>
        </p:nvSpPr>
        <p:spPr>
          <a:xfrm>
            <a:off x="600891" y="3024000"/>
            <a:ext cx="3327357" cy="810000"/>
          </a:xfrm>
        </p:spPr>
        <p:txBody>
          <a:bodyPr/>
          <a:lstStyle>
            <a:lvl1pPr algn="ctr">
              <a:defRPr sz="4800">
                <a:solidFill>
                  <a:schemeClr val="bg1"/>
                </a:solidFill>
              </a:defRPr>
            </a:lvl1pPr>
          </a:lstStyle>
          <a:p>
            <a:r>
              <a:rPr lang="de-DE"/>
              <a:t>Danke.</a:t>
            </a:r>
          </a:p>
        </p:txBody>
      </p:sp>
    </p:spTree>
    <p:extLst>
      <p:ext uri="{BB962C8B-B14F-4D97-AF65-F5344CB8AC3E}">
        <p14:creationId xmlns:p14="http://schemas.microsoft.com/office/powerpoint/2010/main" val="81080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chlussfolie #5">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731D07-D77D-3D12-D78B-4D0F486204CA}"/>
              </a:ext>
            </a:extLst>
          </p:cNvPr>
          <p:cNvSpPr/>
          <p:nvPr userDrawn="1"/>
        </p:nvSpPr>
        <p:spPr>
          <a:xfrm>
            <a:off x="0" y="0"/>
            <a:ext cx="452913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39F57852-7EAB-2843-3BE8-5EEB122805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6053" y="1972883"/>
            <a:ext cx="1897033" cy="2462812"/>
          </a:xfrm>
          <a:prstGeom prst="rect">
            <a:avLst/>
          </a:prstGeom>
        </p:spPr>
      </p:pic>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5416868" y="1875226"/>
            <a:ext cx="6224270" cy="810000"/>
          </a:xfrm>
        </p:spPr>
        <p:txBody>
          <a:bodyPr/>
          <a:lstStyle>
            <a:lvl1pPr>
              <a:defRPr sz="4800"/>
            </a:lvl1pPr>
          </a:lstStyle>
          <a:p>
            <a:r>
              <a:rPr lang="de-DE"/>
              <a:t>Danke.</a:t>
            </a:r>
          </a:p>
        </p:txBody>
      </p:sp>
      <p:sp>
        <p:nvSpPr>
          <p:cNvPr id="37" name="Inhaltsplatzhalter 2">
            <a:extLst>
              <a:ext uri="{FF2B5EF4-FFF2-40B4-BE49-F238E27FC236}">
                <a16:creationId xmlns:a16="http://schemas.microsoft.com/office/drawing/2014/main" id="{739D58C2-F9EB-353E-ED95-A34F6FBF5FCB}"/>
              </a:ext>
            </a:extLst>
          </p:cNvPr>
          <p:cNvSpPr>
            <a:spLocks noGrp="1"/>
          </p:cNvSpPr>
          <p:nvPr>
            <p:ph idx="19" hasCustomPrompt="1"/>
          </p:nvPr>
        </p:nvSpPr>
        <p:spPr>
          <a:xfrm>
            <a:off x="5423967" y="3096000"/>
            <a:ext cx="6224270" cy="3204000"/>
          </a:xfrm>
          <a:noFill/>
        </p:spPr>
        <p:txBody>
          <a:bodyPr/>
          <a:lstStyle>
            <a:lvl1pPr>
              <a:spcBef>
                <a:spcPts val="0"/>
              </a:spcBef>
              <a:spcAft>
                <a:spcPts val="1800"/>
              </a:spcAft>
              <a:defRPr>
                <a:latin typeface="Sparkasse Medium" panose="020B0603080202020204" pitchFamily="34" charset="0"/>
              </a:defRPr>
            </a:lvl1pPr>
            <a:lvl2pPr marL="0" indent="0">
              <a:spcBef>
                <a:spcPts val="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a:t>Sparkasse Musterstadt</a:t>
            </a:r>
          </a:p>
          <a:p>
            <a:pPr lvl="1"/>
            <a:r>
              <a:rPr lang="de-DE"/>
              <a:t>Vorname Nachname </a:t>
            </a:r>
            <a:br>
              <a:rPr lang="de-DE"/>
            </a:br>
            <a:r>
              <a:rPr lang="de-DE"/>
              <a:t>Musterstraße 1</a:t>
            </a:r>
            <a:br>
              <a:rPr lang="de-DE"/>
            </a:br>
            <a:r>
              <a:rPr lang="de-DE"/>
              <a:t>12345 Musterstadt</a:t>
            </a:r>
            <a:br>
              <a:rPr lang="de-DE"/>
            </a:br>
            <a:r>
              <a:rPr lang="de-DE"/>
              <a:t>+49 123 4567-890</a:t>
            </a:r>
            <a:br>
              <a:rPr lang="de-DE"/>
            </a:br>
            <a:r>
              <a:rPr lang="de-DE"/>
              <a:t>muster@sparkasse-musterstadt.de</a:t>
            </a:r>
          </a:p>
        </p:txBody>
      </p:sp>
    </p:spTree>
    <p:extLst>
      <p:ext uri="{BB962C8B-B14F-4D97-AF65-F5344CB8AC3E}">
        <p14:creationId xmlns:p14="http://schemas.microsoft.com/office/powerpoint/2010/main" val="42347520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chlussfolie #6">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731D07-D77D-3D12-D78B-4D0F486204CA}"/>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39F57852-7EAB-2843-3BE8-5EEB122805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6053" y="1972883"/>
            <a:ext cx="1897033" cy="2462812"/>
          </a:xfrm>
          <a:prstGeom prst="rect">
            <a:avLst/>
          </a:prstGeom>
        </p:spPr>
      </p:pic>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5416868" y="1875226"/>
            <a:ext cx="6224270" cy="810000"/>
          </a:xfrm>
        </p:spPr>
        <p:txBody>
          <a:bodyPr/>
          <a:lstStyle>
            <a:lvl1pPr>
              <a:defRPr sz="4800">
                <a:solidFill>
                  <a:schemeClr val="bg1"/>
                </a:solidFill>
              </a:defRPr>
            </a:lvl1pPr>
          </a:lstStyle>
          <a:p>
            <a:r>
              <a:rPr lang="de-DE"/>
              <a:t>Danke.</a:t>
            </a:r>
          </a:p>
        </p:txBody>
      </p:sp>
      <p:cxnSp>
        <p:nvCxnSpPr>
          <p:cNvPr id="2" name="Gerader Verbinder 1">
            <a:extLst>
              <a:ext uri="{FF2B5EF4-FFF2-40B4-BE49-F238E27FC236}">
                <a16:creationId xmlns:a16="http://schemas.microsoft.com/office/drawing/2014/main" id="{480FCCA5-E8A9-F17E-4570-899F03170D2B}"/>
              </a:ext>
            </a:extLst>
          </p:cNvPr>
          <p:cNvCxnSpPr/>
          <p:nvPr userDrawn="1"/>
        </p:nvCxnSpPr>
        <p:spPr>
          <a:xfrm>
            <a:off x="4529138"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Inhaltsplatzhalter 2">
            <a:extLst>
              <a:ext uri="{FF2B5EF4-FFF2-40B4-BE49-F238E27FC236}">
                <a16:creationId xmlns:a16="http://schemas.microsoft.com/office/drawing/2014/main" id="{AA9D6592-5362-0196-5092-96EFEB5FD2DB}"/>
              </a:ext>
            </a:extLst>
          </p:cNvPr>
          <p:cNvSpPr>
            <a:spLocks noGrp="1"/>
          </p:cNvSpPr>
          <p:nvPr>
            <p:ph idx="19" hasCustomPrompt="1"/>
          </p:nvPr>
        </p:nvSpPr>
        <p:spPr>
          <a:xfrm>
            <a:off x="5423967" y="3096000"/>
            <a:ext cx="6224270" cy="3204000"/>
          </a:xfrm>
          <a:noFill/>
        </p:spPr>
        <p:txBody>
          <a:bodyPr/>
          <a:lstStyle>
            <a:lvl1pPr>
              <a:spcBef>
                <a:spcPts val="0"/>
              </a:spcBef>
              <a:spcAft>
                <a:spcPts val="1800"/>
              </a:spcAft>
              <a:defRPr>
                <a:solidFill>
                  <a:schemeClr val="bg1"/>
                </a:solidFill>
                <a:latin typeface="Sparkasse Medium" panose="020B0603080202020204" pitchFamily="34" charset="0"/>
              </a:defRPr>
            </a:lvl1pPr>
            <a:lvl2pPr marL="0" indent="0">
              <a:spcBef>
                <a:spcPts val="0"/>
              </a:spcBef>
              <a:buFontTx/>
              <a:buNone/>
              <a:defRPr>
                <a:solidFill>
                  <a:schemeClr val="bg1"/>
                </a:solidFill>
              </a:defRPr>
            </a:lvl2pPr>
            <a:lvl3pPr marL="216000">
              <a:spcBef>
                <a:spcPts val="600"/>
              </a:spcBef>
              <a:defRPr/>
            </a:lvl3pPr>
            <a:lvl4pPr marL="432000">
              <a:spcBef>
                <a:spcPts val="600"/>
              </a:spcBef>
              <a:defRPr/>
            </a:lvl4pPr>
            <a:lvl5pPr marL="648000">
              <a:spcBef>
                <a:spcPts val="600"/>
              </a:spcBef>
              <a:defRPr/>
            </a:lvl5pPr>
          </a:lstStyle>
          <a:p>
            <a:pPr lvl="0"/>
            <a:r>
              <a:rPr lang="de-DE"/>
              <a:t>Sparkasse Musterstadt</a:t>
            </a:r>
          </a:p>
          <a:p>
            <a:pPr lvl="1"/>
            <a:r>
              <a:rPr lang="de-DE"/>
              <a:t>Vorname Nachname </a:t>
            </a:r>
            <a:br>
              <a:rPr lang="de-DE"/>
            </a:br>
            <a:r>
              <a:rPr lang="de-DE"/>
              <a:t>Musterstraße 1</a:t>
            </a:r>
            <a:br>
              <a:rPr lang="de-DE"/>
            </a:br>
            <a:r>
              <a:rPr lang="de-DE"/>
              <a:t>12345 Musterstadt</a:t>
            </a:r>
            <a:br>
              <a:rPr lang="de-DE"/>
            </a:br>
            <a:r>
              <a:rPr lang="de-DE"/>
              <a:t>+49 123 4567-890</a:t>
            </a:r>
            <a:br>
              <a:rPr lang="de-DE"/>
            </a:br>
            <a:r>
              <a:rPr lang="de-DE"/>
              <a:t>muster@sparkasse-musterstadt.de</a:t>
            </a:r>
          </a:p>
        </p:txBody>
      </p:sp>
    </p:spTree>
    <p:extLst>
      <p:ext uri="{BB962C8B-B14F-4D97-AF65-F5344CB8AC3E}">
        <p14:creationId xmlns:p14="http://schemas.microsoft.com/office/powerpoint/2010/main" val="1310664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chlussfolie #7">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F731D07-D77D-3D12-D78B-4D0F486204CA}"/>
              </a:ext>
            </a:extLst>
          </p:cNvPr>
          <p:cNvSpPr/>
          <p:nvPr userDrawn="1"/>
        </p:nvSpPr>
        <p:spPr>
          <a:xfrm>
            <a:off x="0" y="0"/>
            <a:ext cx="452913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39F57852-7EAB-2843-3BE8-5EEB122805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6053" y="1972883"/>
            <a:ext cx="1897033" cy="2462812"/>
          </a:xfrm>
          <a:prstGeom prst="rect">
            <a:avLst/>
          </a:prstGeom>
        </p:spPr>
      </p:pic>
      <p:sp>
        <p:nvSpPr>
          <p:cNvPr id="37" name="Inhaltsplatzhalter 2">
            <a:extLst>
              <a:ext uri="{FF2B5EF4-FFF2-40B4-BE49-F238E27FC236}">
                <a16:creationId xmlns:a16="http://schemas.microsoft.com/office/drawing/2014/main" id="{739D58C2-F9EB-353E-ED95-A34F6FBF5FCB}"/>
              </a:ext>
            </a:extLst>
          </p:cNvPr>
          <p:cNvSpPr>
            <a:spLocks noGrp="1"/>
          </p:cNvSpPr>
          <p:nvPr>
            <p:ph idx="19" hasCustomPrompt="1"/>
          </p:nvPr>
        </p:nvSpPr>
        <p:spPr>
          <a:xfrm>
            <a:off x="5423967" y="1979474"/>
            <a:ext cx="6217171" cy="4319725"/>
          </a:xfrm>
          <a:noFill/>
        </p:spPr>
        <p:txBody>
          <a:bodyPr/>
          <a:lstStyle>
            <a:lvl1pPr>
              <a:spcBef>
                <a:spcPts val="0"/>
              </a:spcBef>
              <a:spcAft>
                <a:spcPts val="1800"/>
              </a:spcAft>
              <a:defRPr>
                <a:latin typeface="Sparkasse Medium" panose="020B0603080202020204" pitchFamily="34" charset="0"/>
              </a:defRPr>
            </a:lvl1pPr>
            <a:lvl2pPr marL="0" indent="0">
              <a:spcBef>
                <a:spcPts val="0"/>
              </a:spcBef>
              <a:buFontTx/>
              <a:buNone/>
              <a:defRPr/>
            </a:lvl2pPr>
            <a:lvl3pPr marL="216000">
              <a:spcBef>
                <a:spcPts val="600"/>
              </a:spcBef>
              <a:defRPr/>
            </a:lvl3pPr>
            <a:lvl4pPr marL="432000">
              <a:spcBef>
                <a:spcPts val="600"/>
              </a:spcBef>
              <a:defRPr/>
            </a:lvl4pPr>
            <a:lvl5pPr marL="648000">
              <a:spcBef>
                <a:spcPts val="600"/>
              </a:spcBef>
              <a:defRPr/>
            </a:lvl5pPr>
          </a:lstStyle>
          <a:p>
            <a:pPr lvl="0"/>
            <a:r>
              <a:rPr lang="de-DE"/>
              <a:t>Vertraulichkeit und Nutzung dieser Unterlage</a:t>
            </a:r>
            <a:br>
              <a:rPr lang="de-DE"/>
            </a:br>
            <a:endParaRPr lang="de-DE"/>
          </a:p>
          <a:p>
            <a:pPr lvl="1"/>
            <a:r>
              <a:rPr lang="de-DE"/>
              <a:t>Der Inhalt dieser Unterlage ist vertraulich zu behandeln. </a:t>
            </a:r>
          </a:p>
          <a:p>
            <a:pPr lvl="1"/>
            <a:r>
              <a:rPr lang="de-DE"/>
              <a:t>Vertrauliche Behandlung bedeutet, dass Inhalte und Informationen Dritten nicht zugänglich gemacht und durch diese nicht wirtschaftlich verwertet werden dürfen. Eine darüber hinausgehende Verwendung oder die Weitergabe an Dritte bedarf der schriftlichen Zustimmung der Urheber oder des Auftraggebers. </a:t>
            </a:r>
          </a:p>
          <a:p>
            <a:pPr lvl="1"/>
            <a:endParaRPr lang="de-DE"/>
          </a:p>
          <a:p>
            <a:pPr lvl="1"/>
            <a:r>
              <a:rPr lang="de-DE"/>
              <a:t>Alle Abbildungen und Texte in dieser Präsentation sind urheberrechtlich geschützt. Die Rechte liegen bei den Urhebern. Jegliche externe Verwendung oder Reproduktion in elektronischer oder gedruckter Form bedarf der ausdrücklichen Zustimmung durch die Urheber.</a:t>
            </a:r>
          </a:p>
        </p:txBody>
      </p:sp>
    </p:spTree>
    <p:extLst>
      <p:ext uri="{BB962C8B-B14F-4D97-AF65-F5344CB8AC3E}">
        <p14:creationId xmlns:p14="http://schemas.microsoft.com/office/powerpoint/2010/main" val="599567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chlussfolie #8">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0" y="0"/>
            <a:ext cx="121932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598999" y="3010602"/>
            <a:ext cx="11042139" cy="836795"/>
          </a:xfrm>
        </p:spPr>
        <p:txBody>
          <a:bodyPr anchor="ctr" anchorCtr="0"/>
          <a:lstStyle>
            <a:lvl1pPr algn="ctr">
              <a:lnSpc>
                <a:spcPct val="100000"/>
              </a:lnSpc>
              <a:defRPr sz="4800">
                <a:solidFill>
                  <a:schemeClr val="bg1"/>
                </a:solidFill>
              </a:defRPr>
            </a:lvl1pPr>
          </a:lstStyle>
          <a:p>
            <a:r>
              <a:rPr lang="de-DE"/>
              <a:t> Weil’s um mehr als Geld geht.</a:t>
            </a:r>
          </a:p>
        </p:txBody>
      </p:sp>
      <p:sp>
        <p:nvSpPr>
          <p:cNvPr id="3" name="Textfeld 2">
            <a:extLst>
              <a:ext uri="{FF2B5EF4-FFF2-40B4-BE49-F238E27FC236}">
                <a16:creationId xmlns:a16="http://schemas.microsoft.com/office/drawing/2014/main" id="{BE1A973E-B4A5-1B77-3CC3-8C6930343552}"/>
              </a:ext>
            </a:extLst>
          </p:cNvPr>
          <p:cNvSpPr txBox="1"/>
          <p:nvPr userDrawn="1"/>
        </p:nvSpPr>
        <p:spPr>
          <a:xfrm flipH="1">
            <a:off x="294967" y="3575009"/>
            <a:ext cx="45719" cy="0"/>
          </a:xfrm>
          <a:prstGeom prst="rect">
            <a:avLst/>
          </a:prstGeom>
          <a:noFill/>
        </p:spPr>
        <p:txBody>
          <a:bodyPr wrap="none" lIns="0" tIns="0" rIns="0" bIns="0" rtlCol="0">
            <a:noAutofit/>
          </a:bodyPr>
          <a:lstStyle/>
          <a:p>
            <a:pPr algn="l"/>
            <a:endParaRPr lang="de-DE" sz="1400"/>
          </a:p>
        </p:txBody>
      </p:sp>
    </p:spTree>
    <p:extLst>
      <p:ext uri="{BB962C8B-B14F-4D97-AF65-F5344CB8AC3E}">
        <p14:creationId xmlns:p14="http://schemas.microsoft.com/office/powerpoint/2010/main" val="941026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1">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6ED1B6-A371-D1FB-6641-D1D7FBAACEDF}"/>
              </a:ext>
            </a:extLst>
          </p:cNvPr>
          <p:cNvSpPr>
            <a:spLocks noGrp="1" noRot="1" noMove="1" noResize="1" noEditPoints="1" noAdjustHandles="1" noChangeArrowheads="1" noChangeShapeType="1"/>
          </p:cNvSpPr>
          <p:nvPr userDrawn="1"/>
        </p:nvSpPr>
        <p:spPr>
          <a:xfrm>
            <a:off x="612775" y="0"/>
            <a:ext cx="1158042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FC456E9-F73F-1273-6E5A-6EDDEE4BBAE2}"/>
              </a:ext>
            </a:extLst>
          </p:cNvPr>
          <p:cNvSpPr>
            <a:spLocks noGrp="1"/>
          </p:cNvSpPr>
          <p:nvPr>
            <p:ph type="ctrTitle" hasCustomPrompt="1"/>
          </p:nvPr>
        </p:nvSpPr>
        <p:spPr>
          <a:xfrm>
            <a:off x="1152525" y="1189428"/>
            <a:ext cx="10488613" cy="2376000"/>
          </a:xfrm>
        </p:spPr>
        <p:txBody>
          <a:bodyPr anchor="b" anchorCtr="0"/>
          <a:lstStyle>
            <a:lvl1pPr algn="ctr">
              <a:defRPr sz="4800">
                <a:solidFill>
                  <a:schemeClr val="bg1"/>
                </a:solidFill>
              </a:defRPr>
            </a:lvl1pPr>
          </a:lstStyle>
          <a:p>
            <a:r>
              <a:rPr lang="de-DE" dirty="0"/>
              <a:t>Titel #1 Sparkasse Head 48pt </a:t>
            </a:r>
            <a:br>
              <a:rPr lang="de-DE" dirty="0"/>
            </a:br>
            <a:r>
              <a:rPr lang="de-DE" dirty="0"/>
              <a:t>zentriert ein- bis dreizeilig</a:t>
            </a:r>
          </a:p>
        </p:txBody>
      </p:sp>
      <p:sp>
        <p:nvSpPr>
          <p:cNvPr id="3" name="Untertitel 2">
            <a:extLst>
              <a:ext uri="{FF2B5EF4-FFF2-40B4-BE49-F238E27FC236}">
                <a16:creationId xmlns:a16="http://schemas.microsoft.com/office/drawing/2014/main" id="{47C4F625-5994-40E2-A7F6-DEFBD05E874F}"/>
              </a:ext>
            </a:extLst>
          </p:cNvPr>
          <p:cNvSpPr>
            <a:spLocks noGrp="1"/>
          </p:cNvSpPr>
          <p:nvPr>
            <p:ph type="subTitle" idx="1" hasCustomPrompt="1"/>
          </p:nvPr>
        </p:nvSpPr>
        <p:spPr>
          <a:xfrm>
            <a:off x="1152525" y="3716850"/>
            <a:ext cx="10488612" cy="396000"/>
          </a:xfrm>
        </p:spPr>
        <p:txBody>
          <a:bodyPr/>
          <a:lstStyle>
            <a:lvl1pPr marL="0" indent="0" algn="ctr">
              <a:spcBef>
                <a:spcPts val="0"/>
              </a:spcBef>
              <a:buNone/>
              <a:tabLst>
                <a:tab pos="3857625" algn="l"/>
              </a:tabLst>
              <a:defRPr sz="2000">
                <a:solidFill>
                  <a:schemeClr val="bg1"/>
                </a:solidFill>
                <a:latin typeface="Sparkasse Medium" panose="020B060308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Optionale </a:t>
            </a:r>
            <a:r>
              <a:rPr lang="de-DE" dirty="0" err="1"/>
              <a:t>Subline</a:t>
            </a:r>
            <a:r>
              <a:rPr lang="de-DE" dirty="0"/>
              <a:t> Sparkasse Medium 20pt</a:t>
            </a:r>
          </a:p>
        </p:txBody>
      </p:sp>
      <p:sp>
        <p:nvSpPr>
          <p:cNvPr id="6" name="Textplatzhalter 2">
            <a:extLst>
              <a:ext uri="{FF2B5EF4-FFF2-40B4-BE49-F238E27FC236}">
                <a16:creationId xmlns:a16="http://schemas.microsoft.com/office/drawing/2014/main" id="{A7A7EE83-79EA-460F-89C1-5479B11B3B09}"/>
              </a:ext>
            </a:extLst>
          </p:cNvPr>
          <p:cNvSpPr>
            <a:spLocks noGrp="1"/>
          </p:cNvSpPr>
          <p:nvPr>
            <p:ph type="body" idx="13" hasCustomPrompt="1"/>
          </p:nvPr>
        </p:nvSpPr>
        <p:spPr>
          <a:xfrm>
            <a:off x="1152525" y="4918479"/>
            <a:ext cx="10490400" cy="180000"/>
          </a:xfrm>
        </p:spPr>
        <p:txBody>
          <a:bodyPr/>
          <a:lstStyle>
            <a:lvl1pPr marL="0" indent="0" algn="ctr">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Vorname Nachname Sparkasse Regular 12pt | Ort, Datum</a:t>
            </a:r>
          </a:p>
        </p:txBody>
      </p:sp>
      <p:sp>
        <p:nvSpPr>
          <p:cNvPr id="4" name="Rechteck 3">
            <a:extLst>
              <a:ext uri="{FF2B5EF4-FFF2-40B4-BE49-F238E27FC236}">
                <a16:creationId xmlns:a16="http://schemas.microsoft.com/office/drawing/2014/main" id="{B908447A-A357-FD7A-74E2-53CCB1D69DB2}"/>
              </a:ext>
            </a:extLst>
          </p:cNvPr>
          <p:cNvSpPr/>
          <p:nvPr userDrawn="1"/>
        </p:nvSpPr>
        <p:spPr>
          <a:xfrm>
            <a:off x="0" y="0"/>
            <a:ext cx="61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BB5A85AC-1722-A12F-ED20-9FF7FB04AFF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540" y="162000"/>
            <a:ext cx="232930" cy="302400"/>
          </a:xfrm>
          <a:prstGeom prst="rect">
            <a:avLst/>
          </a:prstGeom>
        </p:spPr>
      </p:pic>
      <p:cxnSp>
        <p:nvCxnSpPr>
          <p:cNvPr id="7" name="Gerader Verbinder 6">
            <a:extLst>
              <a:ext uri="{FF2B5EF4-FFF2-40B4-BE49-F238E27FC236}">
                <a16:creationId xmlns:a16="http://schemas.microsoft.com/office/drawing/2014/main" id="{7228F538-1968-80DD-8787-E24CE0649BC5}"/>
              </a:ext>
            </a:extLst>
          </p:cNvPr>
          <p:cNvCxnSpPr>
            <a:cxnSpLocks noGrp="1" noRot="1" noMove="1" noResize="1" noEditPoints="1" noAdjustHandles="1" noChangeArrowheads="1" noChangeShapeType="1"/>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EB60B4A9-FB37-D1CF-44F6-7D5E9D2107E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320203" y="5480725"/>
            <a:ext cx="5019958" cy="1062275"/>
          </a:xfrm>
          <a:prstGeom prst="rect">
            <a:avLst/>
          </a:prstGeom>
        </p:spPr>
      </p:pic>
    </p:spTree>
    <p:extLst>
      <p:ext uri="{BB962C8B-B14F-4D97-AF65-F5344CB8AC3E}">
        <p14:creationId xmlns:p14="http://schemas.microsoft.com/office/powerpoint/2010/main" val="2431309443"/>
      </p:ext>
    </p:extLst>
  </p:cSld>
  <p:clrMapOvr>
    <a:masterClrMapping/>
  </p:clrMapOvr>
  <p:extLst>
    <p:ext uri="{DCECCB84-F9BA-43D5-87BE-67443E8EF086}">
      <p15:sldGuideLst xmlns:p15="http://schemas.microsoft.com/office/powerpoint/2012/main">
        <p15:guide id="1" pos="3514">
          <p15:clr>
            <a:srgbClr val="FBAE40"/>
          </p15:clr>
        </p15:guide>
        <p15:guide id="2" pos="3686">
          <p15:clr>
            <a:srgbClr val="FBAE40"/>
          </p15:clr>
        </p15:guide>
        <p15:guide id="3" orient="horz" pos="3640">
          <p15:clr>
            <a:srgbClr val="FBAE40"/>
          </p15:clr>
        </p15:guide>
        <p15:guide id="4" orient="horz" pos="378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6ED1B6-A371-D1FB-6641-D1D7FBAACEDF}"/>
              </a:ext>
            </a:extLst>
          </p:cNvPr>
          <p:cNvSpPr>
            <a:spLocks noGrp="1" noRot="1" noMove="1" noResize="1" noEditPoints="1" noAdjustHandles="1" noChangeArrowheads="1" noChangeShapeType="1"/>
          </p:cNvSpPr>
          <p:nvPr userDrawn="1"/>
        </p:nvSpPr>
        <p:spPr>
          <a:xfrm>
            <a:off x="612775" y="0"/>
            <a:ext cx="1157922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Bildplatzhalter 4">
            <a:extLst>
              <a:ext uri="{FF2B5EF4-FFF2-40B4-BE49-F238E27FC236}">
                <a16:creationId xmlns:a16="http://schemas.microsoft.com/office/drawing/2014/main" id="{770A8487-9BC7-7696-CEC0-6A15DDD60D36}"/>
              </a:ext>
            </a:extLst>
          </p:cNvPr>
          <p:cNvSpPr>
            <a:spLocks noGrp="1"/>
          </p:cNvSpPr>
          <p:nvPr>
            <p:ph type="pic" sz="quarter" idx="13" hasCustomPrompt="1"/>
          </p:nvPr>
        </p:nvSpPr>
        <p:spPr>
          <a:xfrm>
            <a:off x="8085470" y="0"/>
            <a:ext cx="4106530" cy="6858000"/>
          </a:xfrm>
          <a:solidFill>
            <a:schemeClr val="bg1">
              <a:lumMod val="95000"/>
            </a:schemeClr>
          </a:solidFill>
        </p:spPr>
        <p:txBody>
          <a:bodyPr lIns="72000" tIns="72000"/>
          <a:lstStyle>
            <a:lvl1pPr>
              <a:spcBef>
                <a:spcPts val="0"/>
              </a:spcBef>
              <a:defRPr sz="1000"/>
            </a:lvl1pPr>
          </a:lstStyle>
          <a:p>
            <a:pPr marL="0" marR="0" lvl="0" indent="0" algn="l" defTabSz="914400" rtl="0" eaLnBrk="1" fontAlgn="auto" latinLnBrk="0" hangingPunct="1">
              <a:lnSpc>
                <a:spcPct val="114000"/>
              </a:lnSpc>
              <a:spcBef>
                <a:spcPts val="1800"/>
              </a:spcBef>
              <a:spcAft>
                <a:spcPts val="0"/>
              </a:spcAft>
              <a:buClrTx/>
              <a:buSzTx/>
              <a:buFontTx/>
              <a:buNone/>
              <a:tabLst/>
              <a:defRPr/>
            </a:pPr>
            <a:r>
              <a:rPr lang="de-DE" noProof="0" dirty="0"/>
              <a:t>Bitte fügen Sie ein Bild über Klick auf das Symbol im Platzhalter ein </a:t>
            </a:r>
            <a:r>
              <a:rPr lang="de-DE" dirty="0"/>
              <a:t>und stellen sie es über Anordnen &gt; In den Hintergrund</a:t>
            </a:r>
            <a:r>
              <a:rPr lang="de-DE" noProof="0" dirty="0"/>
              <a:t>. Oder mit Klick auf den Platzhalter und der rechten Maustaste den Befehl „Bild einfügen“ auswählen. Oder ein Bild aus der Zwischenablage in den angeklickten Platzhalter einfügen. Format </a:t>
            </a:r>
            <a:r>
              <a:rPr lang="de-DE" dirty="0"/>
              <a:t>11,41 x 19,05 cm.</a:t>
            </a:r>
          </a:p>
        </p:txBody>
      </p:sp>
      <p:sp>
        <p:nvSpPr>
          <p:cNvPr id="6" name="Untertitel 2">
            <a:extLst>
              <a:ext uri="{FF2B5EF4-FFF2-40B4-BE49-F238E27FC236}">
                <a16:creationId xmlns:a16="http://schemas.microsoft.com/office/drawing/2014/main" id="{C6F23CE8-BDF6-85CC-B3F3-066A79865DE3}"/>
              </a:ext>
            </a:extLst>
          </p:cNvPr>
          <p:cNvSpPr>
            <a:spLocks noGrp="1"/>
          </p:cNvSpPr>
          <p:nvPr>
            <p:ph type="subTitle" idx="1" hasCustomPrompt="1"/>
          </p:nvPr>
        </p:nvSpPr>
        <p:spPr>
          <a:xfrm>
            <a:off x="1152525" y="3716850"/>
            <a:ext cx="6281737" cy="396000"/>
          </a:xfrm>
        </p:spPr>
        <p:txBody>
          <a:bodyPr/>
          <a:lstStyle>
            <a:lvl1pPr marL="0" indent="0" algn="l">
              <a:spcBef>
                <a:spcPts val="0"/>
              </a:spcBef>
              <a:buNone/>
              <a:tabLst>
                <a:tab pos="3857625" algn="l"/>
              </a:tabLst>
              <a:defRPr sz="2000">
                <a:solidFill>
                  <a:schemeClr val="bg1"/>
                </a:solidFill>
                <a:latin typeface="Sparkasse Medium" panose="020B060308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Optionale </a:t>
            </a:r>
            <a:r>
              <a:rPr lang="de-DE" dirty="0" err="1"/>
              <a:t>Subline</a:t>
            </a:r>
            <a:r>
              <a:rPr lang="de-DE" dirty="0"/>
              <a:t> Sparkasse Medium 20pt</a:t>
            </a:r>
          </a:p>
        </p:txBody>
      </p:sp>
      <p:sp>
        <p:nvSpPr>
          <p:cNvPr id="9" name="Textplatzhalter 2">
            <a:extLst>
              <a:ext uri="{FF2B5EF4-FFF2-40B4-BE49-F238E27FC236}">
                <a16:creationId xmlns:a16="http://schemas.microsoft.com/office/drawing/2014/main" id="{4BF9713A-E657-42CE-094B-DDA0F740F2F8}"/>
              </a:ext>
            </a:extLst>
          </p:cNvPr>
          <p:cNvSpPr>
            <a:spLocks noGrp="1"/>
          </p:cNvSpPr>
          <p:nvPr>
            <p:ph type="body" idx="14" hasCustomPrompt="1"/>
          </p:nvPr>
        </p:nvSpPr>
        <p:spPr>
          <a:xfrm>
            <a:off x="1152000" y="4918479"/>
            <a:ext cx="6282808"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Vorname Nachname Sparkasse Regular 12pt | Ort, Datum</a:t>
            </a:r>
          </a:p>
        </p:txBody>
      </p:sp>
      <p:sp>
        <p:nvSpPr>
          <p:cNvPr id="10" name="Titel 1">
            <a:extLst>
              <a:ext uri="{FF2B5EF4-FFF2-40B4-BE49-F238E27FC236}">
                <a16:creationId xmlns:a16="http://schemas.microsoft.com/office/drawing/2014/main" id="{4A6EAB25-F5EE-6677-9E08-889DD7C709C3}"/>
              </a:ext>
            </a:extLst>
          </p:cNvPr>
          <p:cNvSpPr>
            <a:spLocks noGrp="1"/>
          </p:cNvSpPr>
          <p:nvPr>
            <p:ph type="ctrTitle" hasCustomPrompt="1"/>
          </p:nvPr>
        </p:nvSpPr>
        <p:spPr>
          <a:xfrm>
            <a:off x="1152000" y="1189428"/>
            <a:ext cx="6224270" cy="2376000"/>
          </a:xfrm>
        </p:spPr>
        <p:txBody>
          <a:bodyPr anchor="b" anchorCtr="0"/>
          <a:lstStyle>
            <a:lvl1pPr algn="l">
              <a:defRPr sz="4800">
                <a:solidFill>
                  <a:schemeClr val="bg1"/>
                </a:solidFill>
              </a:defRPr>
            </a:lvl1pPr>
          </a:lstStyle>
          <a:p>
            <a:r>
              <a:rPr lang="de-DE" dirty="0"/>
              <a:t>Titel #2 Sparkasse Head 48pt linksbündig</a:t>
            </a:r>
          </a:p>
        </p:txBody>
      </p:sp>
      <p:sp>
        <p:nvSpPr>
          <p:cNvPr id="2" name="Rechteck 1">
            <a:extLst>
              <a:ext uri="{FF2B5EF4-FFF2-40B4-BE49-F238E27FC236}">
                <a16:creationId xmlns:a16="http://schemas.microsoft.com/office/drawing/2014/main" id="{B9059D5D-2102-883F-0C67-F7D34EAAA684}"/>
              </a:ext>
            </a:extLst>
          </p:cNvPr>
          <p:cNvSpPr/>
          <p:nvPr userDrawn="1"/>
        </p:nvSpPr>
        <p:spPr>
          <a:xfrm>
            <a:off x="0" y="0"/>
            <a:ext cx="61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68611AC-84AF-26B0-633C-F477D40F4F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540" y="162000"/>
            <a:ext cx="232930" cy="302400"/>
          </a:xfrm>
          <a:prstGeom prst="rect">
            <a:avLst/>
          </a:prstGeom>
        </p:spPr>
      </p:pic>
      <p:cxnSp>
        <p:nvCxnSpPr>
          <p:cNvPr id="7" name="Gerader Verbinder 6">
            <a:extLst>
              <a:ext uri="{FF2B5EF4-FFF2-40B4-BE49-F238E27FC236}">
                <a16:creationId xmlns:a16="http://schemas.microsoft.com/office/drawing/2014/main" id="{7228F538-1968-80DD-8787-E24CE0649BC5}"/>
              </a:ext>
            </a:extLst>
          </p:cNvPr>
          <p:cNvCxnSpPr>
            <a:cxnSpLocks noGrp="1" noRot="1" noMove="1" noResize="1" noEditPoints="1" noAdjustHandles="1" noChangeArrowheads="1" noChangeShapeType="1"/>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D0400462-6AB0-2E58-8726-5780E908FD0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88983" y="5486551"/>
            <a:ext cx="5019958" cy="1062275"/>
          </a:xfrm>
          <a:prstGeom prst="rect">
            <a:avLst/>
          </a:prstGeom>
        </p:spPr>
      </p:pic>
    </p:spTree>
    <p:extLst>
      <p:ext uri="{BB962C8B-B14F-4D97-AF65-F5344CB8AC3E}">
        <p14:creationId xmlns:p14="http://schemas.microsoft.com/office/powerpoint/2010/main" val="706928062"/>
      </p:ext>
    </p:extLst>
  </p:cSld>
  <p:clrMapOvr>
    <a:masterClrMapping/>
  </p:clrMapOvr>
  <p:extLst>
    <p:ext uri="{DCECCB84-F9BA-43D5-87BE-67443E8EF086}">
      <p15:sldGuideLst xmlns:p15="http://schemas.microsoft.com/office/powerpoint/2012/main">
        <p15:guide id="2" pos="725">
          <p15:clr>
            <a:srgbClr val="FBAE40"/>
          </p15:clr>
        </p15:guide>
        <p15:guide id="3" pos="895">
          <p15:clr>
            <a:srgbClr val="FBAE40"/>
          </p15:clr>
        </p15:guide>
        <p15:guide id="4" orient="horz" pos="3640">
          <p15:clr>
            <a:srgbClr val="FBAE40"/>
          </p15:clr>
        </p15:guide>
        <p15:guide id="5" orient="horz" pos="378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Folie #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576ED1B6-A371-D1FB-6641-D1D7FBAACEDF}"/>
              </a:ext>
            </a:extLst>
          </p:cNvPr>
          <p:cNvSpPr>
            <a:spLocks noGrp="1" noRot="1" noMove="1" noResize="1" noEditPoints="1" noAdjustHandles="1" noChangeArrowheads="1" noChangeShapeType="1"/>
          </p:cNvSpPr>
          <p:nvPr userDrawn="1"/>
        </p:nvSpPr>
        <p:spPr>
          <a:xfrm>
            <a:off x="-1" y="0"/>
            <a:ext cx="121932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8FC456E9-F73F-1273-6E5A-6EDDEE4BBAE2}"/>
              </a:ext>
            </a:extLst>
          </p:cNvPr>
          <p:cNvSpPr>
            <a:spLocks noGrp="1"/>
          </p:cNvSpPr>
          <p:nvPr>
            <p:ph type="ctrTitle" hasCustomPrompt="1"/>
          </p:nvPr>
        </p:nvSpPr>
        <p:spPr>
          <a:xfrm>
            <a:off x="5416869" y="1200125"/>
            <a:ext cx="6224270" cy="2376000"/>
          </a:xfrm>
        </p:spPr>
        <p:txBody>
          <a:bodyPr anchor="b" anchorCtr="0"/>
          <a:lstStyle>
            <a:lvl1pPr algn="l">
              <a:defRPr sz="4800">
                <a:solidFill>
                  <a:schemeClr val="bg1"/>
                </a:solidFill>
              </a:defRPr>
            </a:lvl1pPr>
          </a:lstStyle>
          <a:p>
            <a:r>
              <a:rPr lang="de-DE" dirty="0"/>
              <a:t>Titel #3 Sparkasse Head 48pt linksbündig</a:t>
            </a:r>
          </a:p>
        </p:txBody>
      </p:sp>
      <p:cxnSp>
        <p:nvCxnSpPr>
          <p:cNvPr id="7" name="Gerader Verbinder 6">
            <a:extLst>
              <a:ext uri="{FF2B5EF4-FFF2-40B4-BE49-F238E27FC236}">
                <a16:creationId xmlns:a16="http://schemas.microsoft.com/office/drawing/2014/main" id="{7228F538-1968-80DD-8787-E24CE0649BC5}"/>
              </a:ext>
            </a:extLst>
          </p:cNvPr>
          <p:cNvCxnSpPr>
            <a:cxnSpLocks noGrp="1" noRot="1" noMove="1" noResize="1" noEditPoints="1" noAdjustHandles="1" noChangeArrowheads="1" noChangeShapeType="1"/>
          </p:cNvCxnSpPr>
          <p:nvPr userDrawn="1"/>
        </p:nvCxnSpPr>
        <p:spPr>
          <a:xfrm>
            <a:off x="5062268"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35" name="Grafik 34">
            <a:extLst>
              <a:ext uri="{FF2B5EF4-FFF2-40B4-BE49-F238E27FC236}">
                <a16:creationId xmlns:a16="http://schemas.microsoft.com/office/drawing/2014/main" id="{CE2210D0-05BF-B262-B3CF-2FF9A965C9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8174" y="1798538"/>
            <a:ext cx="2001600" cy="2598565"/>
          </a:xfrm>
          <a:prstGeom prst="rect">
            <a:avLst/>
          </a:prstGeom>
        </p:spPr>
      </p:pic>
      <p:sp>
        <p:nvSpPr>
          <p:cNvPr id="5" name="Untertitel 2">
            <a:extLst>
              <a:ext uri="{FF2B5EF4-FFF2-40B4-BE49-F238E27FC236}">
                <a16:creationId xmlns:a16="http://schemas.microsoft.com/office/drawing/2014/main" id="{6C4724CA-3CFE-5EC8-1ED3-F455ACB1A143}"/>
              </a:ext>
            </a:extLst>
          </p:cNvPr>
          <p:cNvSpPr>
            <a:spLocks noGrp="1"/>
          </p:cNvSpPr>
          <p:nvPr>
            <p:ph type="subTitle" idx="1" hasCustomPrompt="1"/>
          </p:nvPr>
        </p:nvSpPr>
        <p:spPr>
          <a:xfrm>
            <a:off x="5417394" y="3716850"/>
            <a:ext cx="6281737" cy="396000"/>
          </a:xfrm>
        </p:spPr>
        <p:txBody>
          <a:bodyPr/>
          <a:lstStyle>
            <a:lvl1pPr marL="0" indent="0" algn="l">
              <a:spcBef>
                <a:spcPts val="0"/>
              </a:spcBef>
              <a:buNone/>
              <a:tabLst>
                <a:tab pos="3857625" algn="l"/>
              </a:tabLst>
              <a:defRPr sz="2000">
                <a:solidFill>
                  <a:schemeClr val="bg1"/>
                </a:solidFill>
                <a:latin typeface="Sparkasse Medium" panose="020B060308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Optionale </a:t>
            </a:r>
            <a:r>
              <a:rPr lang="de-DE" dirty="0" err="1"/>
              <a:t>Subline</a:t>
            </a:r>
            <a:r>
              <a:rPr lang="de-DE" dirty="0"/>
              <a:t> Sparkasse Medium 20pt</a:t>
            </a:r>
          </a:p>
        </p:txBody>
      </p:sp>
      <p:sp>
        <p:nvSpPr>
          <p:cNvPr id="6" name="Textplatzhalter 2">
            <a:extLst>
              <a:ext uri="{FF2B5EF4-FFF2-40B4-BE49-F238E27FC236}">
                <a16:creationId xmlns:a16="http://schemas.microsoft.com/office/drawing/2014/main" id="{D9CF29AC-CF56-E19D-71E8-BF0E6ED34A64}"/>
              </a:ext>
            </a:extLst>
          </p:cNvPr>
          <p:cNvSpPr>
            <a:spLocks noGrp="1"/>
          </p:cNvSpPr>
          <p:nvPr>
            <p:ph type="body" idx="14" hasCustomPrompt="1"/>
          </p:nvPr>
        </p:nvSpPr>
        <p:spPr>
          <a:xfrm>
            <a:off x="5416869" y="4918479"/>
            <a:ext cx="6282808"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e-DE" dirty="0"/>
              <a:t>Vorname Nachname Sparkasse Regular 12pt | Ort, Datum</a:t>
            </a:r>
          </a:p>
        </p:txBody>
      </p:sp>
      <p:pic>
        <p:nvPicPr>
          <p:cNvPr id="3" name="Grafik 2">
            <a:extLst>
              <a:ext uri="{FF2B5EF4-FFF2-40B4-BE49-F238E27FC236}">
                <a16:creationId xmlns:a16="http://schemas.microsoft.com/office/drawing/2014/main" id="{32E9B652-513C-D84E-F65A-D8AFC84AC1D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152864" y="5486551"/>
            <a:ext cx="5019958" cy="1062275"/>
          </a:xfrm>
          <a:prstGeom prst="rect">
            <a:avLst/>
          </a:prstGeom>
        </p:spPr>
      </p:pic>
    </p:spTree>
    <p:extLst>
      <p:ext uri="{BB962C8B-B14F-4D97-AF65-F5344CB8AC3E}">
        <p14:creationId xmlns:p14="http://schemas.microsoft.com/office/powerpoint/2010/main" val="52892485"/>
      </p:ext>
    </p:extLst>
  </p:cSld>
  <p:clrMapOvr>
    <a:masterClrMapping/>
  </p:clrMapOvr>
  <p:extLst>
    <p:ext uri="{DCECCB84-F9BA-43D5-87BE-67443E8EF086}">
      <p15:sldGuideLst xmlns:p15="http://schemas.microsoft.com/office/powerpoint/2012/main">
        <p15:guide id="1" orient="horz" pos="3640">
          <p15:clr>
            <a:srgbClr val="FBAE40"/>
          </p15:clr>
        </p15:guide>
        <p15:guide id="2" pos="3412">
          <p15:clr>
            <a:srgbClr val="FBAE40"/>
          </p15:clr>
        </p15:guide>
        <p15:guide id="3" pos="3582">
          <p15:clr>
            <a:srgbClr val="FBAE40"/>
          </p15:clr>
        </p15:guide>
        <p15:guide id="4" orient="horz" pos="378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Folie #1">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2775" y="0"/>
            <a:ext cx="391489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a:cxnSpLocks noGrp="1" noRot="1" noMove="1" noResize="1" noEditPoints="1" noAdjustHandles="1" noChangeArrowheads="1" noChangeShapeType="1"/>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000" y="2159999"/>
            <a:ext cx="2836800" cy="2459380"/>
          </a:xfrm>
        </p:spPr>
        <p:txBody>
          <a:bodyPr anchor="ctr" anchorCtr="0"/>
          <a:lstStyle>
            <a:lvl1pPr algn="l">
              <a:lnSpc>
                <a:spcPct val="100000"/>
              </a:lnSpc>
              <a:defRPr sz="4800">
                <a:solidFill>
                  <a:schemeClr val="bg1"/>
                </a:solidFill>
              </a:defRPr>
            </a:lvl1pPr>
          </a:lstStyle>
          <a:p>
            <a:r>
              <a:rPr lang="de-DE" dirty="0"/>
              <a:t>Inhalt #1</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6" name="Textplatzhalter 2">
            <a:extLst>
              <a:ext uri="{FF2B5EF4-FFF2-40B4-BE49-F238E27FC236}">
                <a16:creationId xmlns:a16="http://schemas.microsoft.com/office/drawing/2014/main" id="{B47B5461-A8FF-CC0C-3FEE-C5447276F4D5}"/>
              </a:ext>
            </a:extLst>
          </p:cNvPr>
          <p:cNvSpPr>
            <a:spLocks noGrp="1"/>
          </p:cNvSpPr>
          <p:nvPr>
            <p:ph idx="1" hasCustomPrompt="1"/>
          </p:nvPr>
        </p:nvSpPr>
        <p:spPr>
          <a:xfrm>
            <a:off x="5418000" y="792000"/>
            <a:ext cx="6224399" cy="5507201"/>
          </a:xfrm>
          <a:prstGeom prst="rect">
            <a:avLst/>
          </a:prstGeom>
        </p:spPr>
        <p:txBody>
          <a:bodyPr vert="horz" lIns="0" tIns="0" rIns="0" bIns="0" rtlCol="0" anchor="ctr" anchorCtr="0">
            <a:noAutofit/>
          </a:bodyPr>
          <a:lstStyle>
            <a:lvl1pPr marL="324000" indent="-324000">
              <a:lnSpc>
                <a:spcPct val="100000"/>
              </a:lnSpc>
              <a:spcBef>
                <a:spcPts val="2200"/>
              </a:spcBef>
              <a:buFont typeface="+mj-lt"/>
              <a:buAutoNum type="arabicPeriod"/>
              <a:tabLst>
                <a:tab pos="324000" algn="l"/>
              </a:tabLst>
              <a:defRPr sz="2000">
                <a:latin typeface="Sparkasse Medium" panose="020B0603080202020204" pitchFamily="34" charset="0"/>
              </a:defRPr>
            </a:lvl1pPr>
            <a:lvl2pPr marL="324000" indent="0">
              <a:spcBef>
                <a:spcPts val="0"/>
              </a:spcBef>
              <a:buFontTx/>
              <a:buNone/>
              <a:defRPr sz="1600"/>
            </a:lvl2pPr>
            <a:lvl3pPr marL="324000" indent="0">
              <a:spcBef>
                <a:spcPts val="0"/>
              </a:spcBef>
              <a:buFontTx/>
              <a:buNone/>
              <a:defRPr sz="1600"/>
            </a:lvl3pPr>
            <a:lvl4pPr marL="324000" indent="0">
              <a:spcBef>
                <a:spcPts val="0"/>
              </a:spcBef>
              <a:buFontTx/>
              <a:buNone/>
              <a:defRPr sz="1600"/>
            </a:lvl4pPr>
            <a:lvl5pPr marL="324000" indent="0">
              <a:spcBef>
                <a:spcPts val="0"/>
              </a:spcBef>
              <a:buFontTx/>
              <a:buNone/>
              <a:defRPr sz="1600"/>
            </a:lvl5pPr>
          </a:lstStyle>
          <a:p>
            <a:pPr lvl="0"/>
            <a:r>
              <a:rPr lang="de-DE" dirty="0" err="1"/>
              <a:t>Agendapunkt</a:t>
            </a:r>
            <a:r>
              <a:rPr lang="de-DE" dirty="0"/>
              <a:t> Sparkasse Md 20pt</a:t>
            </a:r>
          </a:p>
          <a:p>
            <a:pPr lvl="1"/>
            <a:r>
              <a:rPr lang="de-DE" dirty="0"/>
              <a:t>1.1 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E51B1FE4-8CBE-D228-3388-3997A119D9BA}"/>
              </a:ext>
            </a:extLst>
          </p:cNvPr>
          <p:cNvSpPr>
            <a:spLocks noGrp="1"/>
          </p:cNvSpPr>
          <p:nvPr>
            <p:ph type="ftr" sz="quarter" idx="13"/>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39227265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Foli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p:txBody>
          <a:bodyPr/>
          <a:lstStyle>
            <a:lvl1pPr>
              <a:defRPr/>
            </a:lvl1pPr>
          </a:lstStyle>
          <a:p>
            <a:r>
              <a:rPr lang="de-DE" dirty="0"/>
              <a:t>Inhalt #2</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4" name="Textplatzhalter 2">
            <a:extLst>
              <a:ext uri="{FF2B5EF4-FFF2-40B4-BE49-F238E27FC236}">
                <a16:creationId xmlns:a16="http://schemas.microsoft.com/office/drawing/2014/main" id="{1C6106C1-ACC7-8651-56FC-9C4D79721FBD}"/>
              </a:ext>
            </a:extLst>
          </p:cNvPr>
          <p:cNvSpPr>
            <a:spLocks noGrp="1"/>
          </p:cNvSpPr>
          <p:nvPr>
            <p:ph idx="1" hasCustomPrompt="1"/>
          </p:nvPr>
        </p:nvSpPr>
        <p:spPr>
          <a:xfrm>
            <a:off x="1150866" y="1566000"/>
            <a:ext cx="10488613" cy="4734000"/>
          </a:xfrm>
          <a:prstGeom prst="rect">
            <a:avLst/>
          </a:prstGeom>
        </p:spPr>
        <p:txBody>
          <a:bodyPr vert="horz" lIns="0" tIns="0" rIns="0" bIns="0" numCol="3" spcCol="180000" rtlCol="0" anchor="t" anchorCtr="0">
            <a:noAutofit/>
          </a:bodyPr>
          <a:lstStyle>
            <a:lvl1pPr marL="324000" indent="-324000">
              <a:lnSpc>
                <a:spcPct val="100000"/>
              </a:lnSpc>
              <a:spcBef>
                <a:spcPts val="2200"/>
              </a:spcBef>
              <a:buFont typeface="+mj-lt"/>
              <a:buAutoNum type="arabicPeriod"/>
              <a:tabLst>
                <a:tab pos="324000" algn="l"/>
              </a:tabLst>
              <a:defRPr sz="1600">
                <a:latin typeface="Sparkasse Medium" panose="020B0603080202020204" pitchFamily="34" charset="0"/>
                <a:ea typeface="Aero Medium" pitchFamily="2" charset="0"/>
              </a:defRPr>
            </a:lvl1pPr>
            <a:lvl2pPr marL="324000" indent="0">
              <a:lnSpc>
                <a:spcPct val="113000"/>
              </a:lnSpc>
              <a:spcBef>
                <a:spcPts val="0"/>
              </a:spcBef>
              <a:buFontTx/>
              <a:buNone/>
              <a:defRPr sz="1600"/>
            </a:lvl2pPr>
            <a:lvl3pPr marL="324000" indent="0">
              <a:lnSpc>
                <a:spcPct val="113000"/>
              </a:lnSpc>
              <a:spcBef>
                <a:spcPts val="0"/>
              </a:spcBef>
              <a:buFontTx/>
              <a:buNone/>
              <a:defRPr sz="1600"/>
            </a:lvl3pPr>
            <a:lvl4pPr marL="324000" indent="0">
              <a:lnSpc>
                <a:spcPct val="113000"/>
              </a:lnSpc>
              <a:spcBef>
                <a:spcPts val="0"/>
              </a:spcBef>
              <a:buFontTx/>
              <a:buNone/>
              <a:defRPr sz="1600"/>
            </a:lvl4pPr>
            <a:lvl5pPr marL="324000" indent="0">
              <a:lnSpc>
                <a:spcPct val="113000"/>
              </a:lnSpc>
              <a:spcBef>
                <a:spcPts val="0"/>
              </a:spcBef>
              <a:buFontTx/>
              <a:buNone/>
              <a:defRPr sz="1600"/>
            </a:lvl5pPr>
          </a:lstStyle>
          <a:p>
            <a:pPr lvl="0"/>
            <a:r>
              <a:rPr lang="de-DE" dirty="0" err="1"/>
              <a:t>Agendapunkt</a:t>
            </a:r>
            <a:r>
              <a:rPr lang="de-DE" dirty="0"/>
              <a:t> Sparkasse Md 16pt</a:t>
            </a:r>
          </a:p>
          <a:p>
            <a:pPr lvl="1"/>
            <a:r>
              <a:rPr lang="de-DE" dirty="0"/>
              <a:t>1.1 Zweite Ebene</a:t>
            </a:r>
          </a:p>
          <a:p>
            <a:pPr lvl="2"/>
            <a:r>
              <a:rPr lang="de-DE" dirty="0"/>
              <a:t>Dritte Ebene</a:t>
            </a:r>
          </a:p>
          <a:p>
            <a:pPr lvl="3"/>
            <a:r>
              <a:rPr lang="de-DE" dirty="0"/>
              <a:t>Vierte Ebene</a:t>
            </a:r>
          </a:p>
          <a:p>
            <a:pPr lvl="4"/>
            <a:r>
              <a:rPr lang="de-DE" dirty="0"/>
              <a:t>Fünfte Ebene</a:t>
            </a:r>
          </a:p>
        </p:txBody>
      </p:sp>
      <p:cxnSp>
        <p:nvCxnSpPr>
          <p:cNvPr id="33" name="Gerader Verbinder 32">
            <a:extLst>
              <a:ext uri="{FF2B5EF4-FFF2-40B4-BE49-F238E27FC236}">
                <a16:creationId xmlns:a16="http://schemas.microsoft.com/office/drawing/2014/main" id="{3D8AD20F-582F-905F-CD69-8556B9254432}"/>
              </a:ext>
            </a:extLst>
          </p:cNvPr>
          <p:cNvCxnSpPr>
            <a:cxnSpLocks/>
          </p:cNvCxnSpPr>
          <p:nvPr userDrawn="1"/>
        </p:nvCxnSpPr>
        <p:spPr>
          <a:xfrm>
            <a:off x="1150868" y="1401763"/>
            <a:ext cx="1049027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ußzeilenplatzhalter 6">
            <a:extLst>
              <a:ext uri="{FF2B5EF4-FFF2-40B4-BE49-F238E27FC236}">
                <a16:creationId xmlns:a16="http://schemas.microsoft.com/office/drawing/2014/main" id="{1CE48883-AA48-234A-87C5-6A89A76C900D}"/>
              </a:ext>
            </a:extLst>
          </p:cNvPr>
          <p:cNvSpPr>
            <a:spLocks noGrp="1"/>
          </p:cNvSpPr>
          <p:nvPr>
            <p:ph type="ftr" sz="quarter" idx="13"/>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71078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apiteltrenner-Folie #1">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1226" y="0"/>
            <a:ext cx="115819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2692400"/>
            <a:ext cx="10488614" cy="3619616"/>
          </a:xfrm>
        </p:spPr>
        <p:txBody>
          <a:bodyPr anchor="t" anchorCtr="0"/>
          <a:lstStyle>
            <a:lvl1pPr algn="ctr">
              <a:defRPr sz="6000">
                <a:solidFill>
                  <a:schemeClr val="bg1"/>
                </a:solidFill>
              </a:defRPr>
            </a:lvl1pPr>
          </a:lstStyle>
          <a:p>
            <a:r>
              <a:rPr lang="de-DE" err="1"/>
              <a:t>Kapiteltrenner</a:t>
            </a:r>
            <a:r>
              <a:rPr lang="de-DE"/>
              <a:t> #1 </a:t>
            </a:r>
            <a:br>
              <a:rPr lang="de-DE"/>
            </a:br>
            <a:r>
              <a:rPr lang="de-DE"/>
              <a:t>Sparkasse Head 60pt</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2052000"/>
            <a:ext cx="10490400" cy="640400"/>
          </a:xfrm>
        </p:spPr>
        <p:txBody>
          <a:bodyPr/>
          <a:lstStyle>
            <a:lvl1pPr marL="0" indent="0" algn="ctr">
              <a:lnSpc>
                <a:spcPct val="100000"/>
              </a:lnSpc>
              <a:spcBef>
                <a:spcPts val="0"/>
              </a:spcBef>
              <a:buNone/>
              <a:defRPr sz="40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1.1.1.</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Tree>
    <p:extLst>
      <p:ext uri="{BB962C8B-B14F-4D97-AF65-F5344CB8AC3E}">
        <p14:creationId xmlns:p14="http://schemas.microsoft.com/office/powerpoint/2010/main" val="3383330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Kapiteltrenner-Folie #1">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1226" y="0"/>
            <a:ext cx="115819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a:cxnSpLocks noGrp="1" noRot="1" noMove="1" noResize="1" noEditPoints="1" noAdjustHandles="1" noChangeArrowheads="1" noChangeShapeType="1"/>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2692400"/>
            <a:ext cx="10488614" cy="3619616"/>
          </a:xfrm>
        </p:spPr>
        <p:txBody>
          <a:bodyPr anchor="t" anchorCtr="0"/>
          <a:lstStyle>
            <a:lvl1pPr algn="ctr">
              <a:defRPr sz="6000">
                <a:solidFill>
                  <a:schemeClr val="bg1"/>
                </a:solidFill>
              </a:defRPr>
            </a:lvl1pPr>
          </a:lstStyle>
          <a:p>
            <a:r>
              <a:rPr lang="de-DE" dirty="0" err="1"/>
              <a:t>Kapiteltrenner</a:t>
            </a:r>
            <a:r>
              <a:rPr lang="de-DE" dirty="0"/>
              <a:t> #1 </a:t>
            </a:r>
            <a:br>
              <a:rPr lang="de-DE" dirty="0"/>
            </a:br>
            <a:r>
              <a:rPr lang="de-DE" dirty="0"/>
              <a:t>Sparkasse Head 60pt</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2052000"/>
            <a:ext cx="10490400" cy="640400"/>
          </a:xfrm>
        </p:spPr>
        <p:txBody>
          <a:bodyPr/>
          <a:lstStyle>
            <a:lvl1pPr marL="0" indent="0" algn="ctr">
              <a:lnSpc>
                <a:spcPct val="100000"/>
              </a:lnSpc>
              <a:spcBef>
                <a:spcPts val="0"/>
              </a:spcBef>
              <a:buNone/>
              <a:defRPr sz="40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1.1.1.</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Tree>
    <p:extLst>
      <p:ext uri="{BB962C8B-B14F-4D97-AF65-F5344CB8AC3E}">
        <p14:creationId xmlns:p14="http://schemas.microsoft.com/office/powerpoint/2010/main" val="3113335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Kapiteltrenner-Folie #2">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2000" y="0"/>
            <a:ext cx="115812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2080800"/>
            <a:ext cx="10488614" cy="2160000"/>
          </a:xfrm>
        </p:spPr>
        <p:txBody>
          <a:bodyPr anchor="t" anchorCtr="0"/>
          <a:lstStyle>
            <a:lvl1pPr algn="ctr">
              <a:lnSpc>
                <a:spcPct val="80000"/>
              </a:lnSpc>
              <a:defRPr sz="20000">
                <a:solidFill>
                  <a:schemeClr val="bg1"/>
                </a:solidFill>
              </a:defRPr>
            </a:lvl1pPr>
          </a:lstStyle>
          <a:p>
            <a:r>
              <a:rPr lang="de-DE" dirty="0"/>
              <a:t>1.1</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4377747"/>
            <a:ext cx="10490400" cy="663295"/>
          </a:xfrm>
        </p:spPr>
        <p:txBody>
          <a:bodyPr/>
          <a:lstStyle>
            <a:lvl1pPr marL="0" indent="0" algn="ctr">
              <a:spcBef>
                <a:spcPts val="0"/>
              </a:spcBef>
              <a:buNone/>
              <a:defRPr sz="30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Kapiteltrenner</a:t>
            </a:r>
            <a:r>
              <a:rPr lang="de-DE" dirty="0"/>
              <a:t> #2 Sparkasse </a:t>
            </a:r>
            <a:r>
              <a:rPr lang="de-DE" dirty="0" err="1"/>
              <a:t>Rg</a:t>
            </a:r>
            <a:r>
              <a:rPr lang="de-DE" dirty="0"/>
              <a:t> 30pt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Tree>
    <p:extLst>
      <p:ext uri="{BB962C8B-B14F-4D97-AF65-F5344CB8AC3E}">
        <p14:creationId xmlns:p14="http://schemas.microsoft.com/office/powerpoint/2010/main" val="39514424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Kapiteltrenner-Folie #3">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2080800"/>
            <a:ext cx="10488614" cy="2160000"/>
          </a:xfrm>
        </p:spPr>
        <p:txBody>
          <a:bodyPr anchor="t" anchorCtr="0"/>
          <a:lstStyle>
            <a:lvl1pPr algn="ctr">
              <a:lnSpc>
                <a:spcPct val="80000"/>
              </a:lnSpc>
              <a:defRPr sz="20000">
                <a:solidFill>
                  <a:schemeClr val="tx2"/>
                </a:solidFill>
              </a:defRPr>
            </a:lvl1pPr>
          </a:lstStyle>
          <a:p>
            <a:r>
              <a:rPr lang="de-DE" dirty="0"/>
              <a:t>1.1</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4377747"/>
            <a:ext cx="10490400" cy="663295"/>
          </a:xfrm>
        </p:spPr>
        <p:txBody>
          <a:bodyPr/>
          <a:lstStyle>
            <a:lvl1pPr marL="0" indent="0" algn="ctr">
              <a:spcBef>
                <a:spcPts val="0"/>
              </a:spcBef>
              <a:buNone/>
              <a:defRPr sz="3000">
                <a:solidFill>
                  <a:schemeClr val="tx1"/>
                </a:solidFill>
                <a:latin typeface="Sparkasse Medium" panose="020B060308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Kapiteltrenner</a:t>
            </a:r>
            <a:r>
              <a:rPr lang="de-DE" dirty="0"/>
              <a:t> #3 Sparkasse Md 30pt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Tree>
    <p:extLst>
      <p:ext uri="{BB962C8B-B14F-4D97-AF65-F5344CB8AC3E}">
        <p14:creationId xmlns:p14="http://schemas.microsoft.com/office/powerpoint/2010/main" val="38742735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Kapiteltrenner-Folie #4">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1226" y="0"/>
            <a:ext cx="391643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080000" y="2159998"/>
            <a:ext cx="2836800" cy="2573083"/>
          </a:xfrm>
        </p:spPr>
        <p:txBody>
          <a:bodyPr anchor="ctr" anchorCtr="0"/>
          <a:lstStyle>
            <a:lvl1pPr algn="ctr">
              <a:lnSpc>
                <a:spcPct val="80000"/>
              </a:lnSpc>
              <a:defRPr sz="10000">
                <a:solidFill>
                  <a:schemeClr val="bg1"/>
                </a:solidFill>
              </a:defRPr>
            </a:lvl1pPr>
          </a:lstStyle>
          <a:p>
            <a:r>
              <a:rPr lang="de-DE" dirty="0"/>
              <a:t>1.1</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4685344" y="2159999"/>
            <a:ext cx="6957056" cy="2402516"/>
          </a:xfrm>
        </p:spPr>
        <p:txBody>
          <a:bodyPr anchor="ctr" anchorCtr="0"/>
          <a:lstStyle>
            <a:lvl1pPr marL="0" indent="0" algn="ctr">
              <a:spcBef>
                <a:spcPts val="0"/>
              </a:spcBef>
              <a:buNone/>
              <a:defRPr sz="3000">
                <a:solidFill>
                  <a:schemeClr val="tx1"/>
                </a:solidFill>
                <a:latin typeface="Sparkasse Medium" panose="020B060308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Kapiteltrenner</a:t>
            </a:r>
            <a:r>
              <a:rPr lang="de-DE" dirty="0"/>
              <a:t> #4 </a:t>
            </a:r>
            <a:br>
              <a:rPr lang="de-DE" dirty="0"/>
            </a:br>
            <a:r>
              <a:rPr lang="de-DE" dirty="0"/>
              <a:t>Sparkasse Md 30pt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Tree>
    <p:extLst>
      <p:ext uri="{BB962C8B-B14F-4D97-AF65-F5344CB8AC3E}">
        <p14:creationId xmlns:p14="http://schemas.microsoft.com/office/powerpoint/2010/main" val="2418440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Kapiteltrenner-Folie #5">
    <p:spTree>
      <p:nvGrpSpPr>
        <p:cNvPr id="1" name=""/>
        <p:cNvGrpSpPr/>
        <p:nvPr/>
      </p:nvGrpSpPr>
      <p:grpSpPr>
        <a:xfrm>
          <a:off x="0" y="0"/>
          <a:ext cx="0" cy="0"/>
          <a:chOff x="0" y="0"/>
          <a:chExt cx="0" cy="0"/>
        </a:xfrm>
      </p:grpSpPr>
      <p:sp>
        <p:nvSpPr>
          <p:cNvPr id="10" name="Bildplatzhalter 4">
            <a:extLst>
              <a:ext uri="{FF2B5EF4-FFF2-40B4-BE49-F238E27FC236}">
                <a16:creationId xmlns:a16="http://schemas.microsoft.com/office/drawing/2014/main" id="{F33785CD-D20E-FB23-4874-64E658A300D3}"/>
              </a:ext>
            </a:extLst>
          </p:cNvPr>
          <p:cNvSpPr>
            <a:spLocks noGrp="1"/>
          </p:cNvSpPr>
          <p:nvPr>
            <p:ph type="pic" sz="quarter" idx="13" hasCustomPrompt="1"/>
          </p:nvPr>
        </p:nvSpPr>
        <p:spPr>
          <a:xfrm>
            <a:off x="619200" y="0"/>
            <a:ext cx="11572800" cy="6858000"/>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 </a:t>
            </a:r>
            <a:r>
              <a:rPr lang="de-DE" dirty="0"/>
              <a:t>und stellen sie es über Anordnen &gt; In den Hintergrund</a:t>
            </a:r>
            <a:r>
              <a:rPr lang="de-DE" noProof="0" dirty="0"/>
              <a:t>.</a:t>
            </a:r>
            <a:br>
              <a:rPr lang="de-DE" noProof="0" dirty="0"/>
            </a:br>
            <a:r>
              <a:rPr lang="de-DE" noProof="0" dirty="0"/>
              <a:t>Oder mit Klick auf den Platzhalter und der rechten Maustaste den Befehl „Bild einfügen“ auswählen. </a:t>
            </a:r>
            <a:br>
              <a:rPr lang="de-DE" noProof="0" dirty="0"/>
            </a:br>
            <a:r>
              <a:rPr lang="de-DE" noProof="0" dirty="0"/>
              <a:t>Oder ein Bild aus der Zwischenablage in den angeklickten Platzhalter einfügen. Format </a:t>
            </a:r>
            <a:r>
              <a:rPr lang="de-DE" dirty="0"/>
              <a:t>32,15 x 19,05 cm.</a:t>
            </a:r>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3129280"/>
            <a:ext cx="10488614" cy="1339722"/>
          </a:xfrm>
        </p:spPr>
        <p:txBody>
          <a:bodyPr anchor="t" anchorCtr="0"/>
          <a:lstStyle>
            <a:lvl1pPr algn="ctr">
              <a:defRPr sz="4800">
                <a:solidFill>
                  <a:schemeClr val="bg1"/>
                </a:solidFill>
              </a:defRPr>
            </a:lvl1pPr>
          </a:lstStyle>
          <a:p>
            <a:r>
              <a:rPr lang="de-DE" dirty="0" err="1"/>
              <a:t>Kapiteltrenner</a:t>
            </a:r>
            <a:r>
              <a:rPr lang="de-DE" dirty="0"/>
              <a:t> #5 </a:t>
            </a:r>
            <a:br>
              <a:rPr lang="de-DE" dirty="0"/>
            </a:br>
            <a:r>
              <a:rPr lang="de-DE" dirty="0"/>
              <a:t>Sparkasse Head 48pt</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2326640"/>
            <a:ext cx="10490400" cy="639237"/>
          </a:xfrm>
        </p:spPr>
        <p:txBody>
          <a:bodyPr/>
          <a:lstStyle>
            <a:lvl1pPr marL="0" indent="0" algn="ctr">
              <a:lnSpc>
                <a:spcPct val="100000"/>
              </a:lnSpc>
              <a:spcBef>
                <a:spcPts val="0"/>
              </a:spcBef>
              <a:buNone/>
              <a:defRPr sz="40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1.1.1.</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Tree>
    <p:extLst>
      <p:ext uri="{BB962C8B-B14F-4D97-AF65-F5344CB8AC3E}">
        <p14:creationId xmlns:p14="http://schemas.microsoft.com/office/powerpoint/2010/main" val="2247185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Kapiteltrenner-Folie #6">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1226" y="0"/>
            <a:ext cx="115807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2388740"/>
            <a:ext cx="6733618" cy="3910459"/>
          </a:xfrm>
        </p:spPr>
        <p:txBody>
          <a:bodyPr anchor="t" anchorCtr="0"/>
          <a:lstStyle>
            <a:lvl1pPr algn="l">
              <a:defRPr sz="4800">
                <a:solidFill>
                  <a:schemeClr val="bg1"/>
                </a:solidFill>
              </a:defRPr>
            </a:lvl1pPr>
          </a:lstStyle>
          <a:p>
            <a:r>
              <a:rPr lang="de-DE" dirty="0" err="1"/>
              <a:t>Kapiteltrenner</a:t>
            </a:r>
            <a:r>
              <a:rPr lang="de-DE" dirty="0"/>
              <a:t> #6 </a:t>
            </a:r>
            <a:br>
              <a:rPr lang="de-DE" dirty="0"/>
            </a:br>
            <a:r>
              <a:rPr lang="de-DE" dirty="0"/>
              <a:t>Sparkasse Head 48pt</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1699621"/>
            <a:ext cx="6734765" cy="360000"/>
          </a:xfrm>
        </p:spPr>
        <p:txBody>
          <a:bodyPr/>
          <a:lstStyle>
            <a:lvl1pPr marL="0" indent="0" algn="l">
              <a:lnSpc>
                <a:spcPct val="100000"/>
              </a:lnSpc>
              <a:spcBef>
                <a:spcPts val="0"/>
              </a:spcBef>
              <a:buNone/>
              <a:defRPr sz="30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1.1.1.</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7" name="Bildplatzhalter 4">
            <a:extLst>
              <a:ext uri="{FF2B5EF4-FFF2-40B4-BE49-F238E27FC236}">
                <a16:creationId xmlns:a16="http://schemas.microsoft.com/office/drawing/2014/main" id="{8C2D2830-9194-FB31-E576-D3CCF216298C}"/>
              </a:ext>
            </a:extLst>
          </p:cNvPr>
          <p:cNvSpPr>
            <a:spLocks noGrp="1"/>
          </p:cNvSpPr>
          <p:nvPr>
            <p:ph type="pic" sz="quarter" idx="13" hasCustomPrompt="1"/>
          </p:nvPr>
        </p:nvSpPr>
        <p:spPr>
          <a:xfrm>
            <a:off x="8085470" y="0"/>
            <a:ext cx="4106530" cy="6858000"/>
          </a:xfrm>
          <a:solidFill>
            <a:schemeClr val="bg1">
              <a:lumMod val="95000"/>
            </a:schemeClr>
          </a:solidFill>
        </p:spPr>
        <p:txBody>
          <a:bodyPr lIns="72000" tIns="72000"/>
          <a:lstStyle>
            <a:lvl1pPr>
              <a:defRPr sz="1000"/>
            </a:lvl1pPr>
          </a:lstStyle>
          <a:p>
            <a:pPr marL="0" marR="0" lvl="0" indent="0" algn="l" defTabSz="914400" rtl="0" eaLnBrk="1" fontAlgn="auto" latinLnBrk="0" hangingPunct="1">
              <a:lnSpc>
                <a:spcPct val="114000"/>
              </a:lnSpc>
              <a:spcBef>
                <a:spcPts val="1800"/>
              </a:spcBef>
              <a:spcAft>
                <a:spcPts val="0"/>
              </a:spcAft>
              <a:buClrTx/>
              <a:buSzTx/>
              <a:buFontTx/>
              <a:buNone/>
              <a:tabLst/>
              <a:defRPr/>
            </a:pPr>
            <a:r>
              <a:rPr lang="de-DE" noProof="0" dirty="0"/>
              <a:t>Bitte fügen Sie ein Bild über Klick auf das Symbol im Platzhalter ein </a:t>
            </a:r>
            <a:r>
              <a:rPr lang="de-DE" dirty="0"/>
              <a:t>und stellen sie es über Anordnen &gt; In den Hintergrund</a:t>
            </a:r>
            <a:r>
              <a:rPr lang="de-DE" noProof="0" dirty="0"/>
              <a:t>. Oder mit Klick auf den Platzhalter und der rechten Maustaste den Befehl „Bild einfügen“ auswählen. Oder ein Bild aus der Zwischenablage in den angeklickten Platzhalter einfügen. Format </a:t>
            </a:r>
            <a:r>
              <a:rPr lang="de-DE" dirty="0"/>
              <a:t>11,41 x 19,05 cm.</a:t>
            </a:r>
          </a:p>
        </p:txBody>
      </p:sp>
    </p:spTree>
    <p:extLst>
      <p:ext uri="{BB962C8B-B14F-4D97-AF65-F5344CB8AC3E}">
        <p14:creationId xmlns:p14="http://schemas.microsoft.com/office/powerpoint/2010/main" val="21313904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tement-Folie #1">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1226" y="0"/>
            <a:ext cx="115819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1350000"/>
            <a:ext cx="10488614" cy="2880000"/>
          </a:xfrm>
        </p:spPr>
        <p:txBody>
          <a:bodyPr anchor="b" anchorCtr="0"/>
          <a:lstStyle>
            <a:lvl1pPr algn="ctr">
              <a:lnSpc>
                <a:spcPct val="100000"/>
              </a:lnSpc>
              <a:tabLst/>
              <a:defRPr sz="4800">
                <a:solidFill>
                  <a:schemeClr val="bg1"/>
                </a:solidFill>
              </a:defRPr>
            </a:lvl1pPr>
          </a:lstStyle>
          <a:p>
            <a:r>
              <a:rPr lang="de-DE" dirty="0"/>
              <a:t>»Statement #1 </a:t>
            </a:r>
            <a:br>
              <a:rPr lang="de-DE" dirty="0"/>
            </a:br>
            <a:r>
              <a:rPr lang="de-DE" dirty="0"/>
              <a:t>Sparkasse Head 48pt zentriert </a:t>
            </a:r>
            <a:br>
              <a:rPr lang="de-DE" dirty="0"/>
            </a:br>
            <a:r>
              <a:rPr lang="de-DE" dirty="0"/>
              <a:t>ein- bis vierzeilig«</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Autor oder Quelle Sparkasse Medium 14pt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5" name="Untertitel 2">
            <a:extLst>
              <a:ext uri="{FF2B5EF4-FFF2-40B4-BE49-F238E27FC236}">
                <a16:creationId xmlns:a16="http://schemas.microsoft.com/office/drawing/2014/main" id="{6147F71F-55B1-B29B-00C3-246FD7E20937}"/>
              </a:ext>
            </a:extLst>
          </p:cNvPr>
          <p:cNvSpPr>
            <a:spLocks noGrp="1"/>
          </p:cNvSpPr>
          <p:nvPr>
            <p:ph type="subTitle" idx="13" hasCustomPrompt="1"/>
          </p:nvPr>
        </p:nvSpPr>
        <p:spPr>
          <a:xfrm>
            <a:off x="1152000" y="489600"/>
            <a:ext cx="10488613" cy="468000"/>
          </a:xfrm>
        </p:spPr>
        <p:txBody>
          <a:bodyPr/>
          <a:lstStyle>
            <a:lvl1pPr marL="0" indent="0" algn="l">
              <a:spcBef>
                <a:spcPts val="0"/>
              </a:spcBef>
              <a:buNone/>
              <a:tabLst>
                <a:tab pos="3857625" algn="l"/>
              </a:tabLst>
              <a:defRPr sz="2800">
                <a:solidFill>
                  <a:schemeClr val="bg1"/>
                </a:solidFill>
                <a:latin typeface="Sparkasse Head" panose="020B08040506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Headline Sparkasse Head 28pt ein- bis max. zweizeilig</a:t>
            </a:r>
          </a:p>
        </p:txBody>
      </p:sp>
    </p:spTree>
    <p:extLst>
      <p:ext uri="{BB962C8B-B14F-4D97-AF65-F5344CB8AC3E}">
        <p14:creationId xmlns:p14="http://schemas.microsoft.com/office/powerpoint/2010/main" val="5971935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tatement-Folie #2">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1350000"/>
            <a:ext cx="10488614" cy="2880000"/>
          </a:xfrm>
        </p:spPr>
        <p:txBody>
          <a:bodyPr anchor="b" anchorCtr="0"/>
          <a:lstStyle>
            <a:lvl1pPr algn="ctr">
              <a:lnSpc>
                <a:spcPct val="100000"/>
              </a:lnSpc>
              <a:defRPr sz="4800">
                <a:solidFill>
                  <a:schemeClr val="tx1"/>
                </a:solidFill>
              </a:defRPr>
            </a:lvl1pPr>
          </a:lstStyle>
          <a:p>
            <a:r>
              <a:rPr lang="de-DE" dirty="0"/>
              <a:t>»Statement #2 </a:t>
            </a:r>
            <a:br>
              <a:rPr lang="de-DE" dirty="0"/>
            </a:br>
            <a:r>
              <a:rPr lang="de-DE" dirty="0"/>
              <a:t>Sparkasse Head 48pt zentriert </a:t>
            </a:r>
            <a:br>
              <a:rPr lang="de-DE" dirty="0"/>
            </a:br>
            <a:r>
              <a:rPr lang="de-DE" dirty="0"/>
              <a:t>ein- bis vierzeilig«</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tx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Autor oder Quelle Sparkasse Medium 14pt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4" name="Untertitel 2">
            <a:extLst>
              <a:ext uri="{FF2B5EF4-FFF2-40B4-BE49-F238E27FC236}">
                <a16:creationId xmlns:a16="http://schemas.microsoft.com/office/drawing/2014/main" id="{86EDD31A-D279-36DE-532B-AD75F4472DDD}"/>
              </a:ext>
            </a:extLst>
          </p:cNvPr>
          <p:cNvSpPr>
            <a:spLocks noGrp="1"/>
          </p:cNvSpPr>
          <p:nvPr>
            <p:ph type="subTitle" idx="13" hasCustomPrompt="1"/>
          </p:nvPr>
        </p:nvSpPr>
        <p:spPr>
          <a:xfrm>
            <a:off x="1152000" y="489600"/>
            <a:ext cx="10488613" cy="468000"/>
          </a:xfrm>
        </p:spPr>
        <p:txBody>
          <a:bodyPr/>
          <a:lstStyle>
            <a:lvl1pPr marL="0" indent="0" algn="l">
              <a:spcBef>
                <a:spcPts val="0"/>
              </a:spcBef>
              <a:buNone/>
              <a:tabLst>
                <a:tab pos="3857625" algn="l"/>
              </a:tabLst>
              <a:defRPr sz="2800">
                <a:solidFill>
                  <a:schemeClr val="tx1"/>
                </a:solidFill>
                <a:latin typeface="Sparkasse Head" panose="020B08040506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Headline Sparkasse Head 28pt ein- bis max. zweizeilig</a:t>
            </a:r>
          </a:p>
        </p:txBody>
      </p:sp>
    </p:spTree>
    <p:extLst>
      <p:ext uri="{BB962C8B-B14F-4D97-AF65-F5344CB8AC3E}">
        <p14:creationId xmlns:p14="http://schemas.microsoft.com/office/powerpoint/2010/main" val="37360057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tement-Folie #3">
    <p:spTree>
      <p:nvGrpSpPr>
        <p:cNvPr id="1" name=""/>
        <p:cNvGrpSpPr/>
        <p:nvPr/>
      </p:nvGrpSpPr>
      <p:grpSpPr>
        <a:xfrm>
          <a:off x="0" y="0"/>
          <a:ext cx="0" cy="0"/>
          <a:chOff x="0" y="0"/>
          <a:chExt cx="0" cy="0"/>
        </a:xfrm>
      </p:grpSpPr>
      <p:sp>
        <p:nvSpPr>
          <p:cNvPr id="4" name="Bildplatzhalter 4">
            <a:extLst>
              <a:ext uri="{FF2B5EF4-FFF2-40B4-BE49-F238E27FC236}">
                <a16:creationId xmlns:a16="http://schemas.microsoft.com/office/drawing/2014/main" id="{2482AC49-68BF-CEC7-D064-DFB55C825189}"/>
              </a:ext>
            </a:extLst>
          </p:cNvPr>
          <p:cNvSpPr>
            <a:spLocks noGrp="1"/>
          </p:cNvSpPr>
          <p:nvPr>
            <p:ph type="pic" sz="quarter" idx="13" hasCustomPrompt="1"/>
          </p:nvPr>
        </p:nvSpPr>
        <p:spPr>
          <a:xfrm>
            <a:off x="619200" y="0"/>
            <a:ext cx="11572800" cy="6858000"/>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 </a:t>
            </a:r>
            <a:r>
              <a:rPr lang="de-DE" dirty="0"/>
              <a:t>und stellen sie es über Anordnen &gt; In den Hintergrund</a:t>
            </a:r>
            <a:r>
              <a:rPr lang="de-DE" noProof="0" dirty="0"/>
              <a:t>.</a:t>
            </a:r>
            <a:br>
              <a:rPr lang="de-DE" noProof="0" dirty="0"/>
            </a:br>
            <a:r>
              <a:rPr lang="de-DE" noProof="0" dirty="0"/>
              <a:t>Oder mit Klick auf den Platzhalter und der rechten Maustaste den Befehl „Bild einfügen“ auswählen. </a:t>
            </a:r>
            <a:br>
              <a:rPr lang="de-DE" noProof="0" dirty="0"/>
            </a:br>
            <a:r>
              <a:rPr lang="de-DE" noProof="0" dirty="0"/>
              <a:t>Oder ein Bild aus der Zwischenablage in den angeklickten Platzhalter einfügen. Format </a:t>
            </a:r>
            <a:r>
              <a:rPr lang="de-DE" dirty="0"/>
              <a:t>32,15 x 19,05 cm.</a:t>
            </a:r>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5" name="Titel 1">
            <a:extLst>
              <a:ext uri="{FF2B5EF4-FFF2-40B4-BE49-F238E27FC236}">
                <a16:creationId xmlns:a16="http://schemas.microsoft.com/office/drawing/2014/main" id="{A662E445-3F9C-1689-9EF8-97665E237461}"/>
              </a:ext>
            </a:extLst>
          </p:cNvPr>
          <p:cNvSpPr>
            <a:spLocks noGrp="1"/>
          </p:cNvSpPr>
          <p:nvPr>
            <p:ph type="title" hasCustomPrompt="1"/>
          </p:nvPr>
        </p:nvSpPr>
        <p:spPr>
          <a:xfrm>
            <a:off x="1152524" y="1350000"/>
            <a:ext cx="10488614" cy="2880000"/>
          </a:xfrm>
        </p:spPr>
        <p:txBody>
          <a:bodyPr anchor="b" anchorCtr="0"/>
          <a:lstStyle>
            <a:lvl1pPr algn="ctr">
              <a:lnSpc>
                <a:spcPct val="100000"/>
              </a:lnSpc>
              <a:tabLst/>
              <a:defRPr sz="4800">
                <a:solidFill>
                  <a:schemeClr val="bg1"/>
                </a:solidFill>
              </a:defRPr>
            </a:lvl1pPr>
          </a:lstStyle>
          <a:p>
            <a:r>
              <a:rPr lang="de-DE" dirty="0"/>
              <a:t>»Statement #3 </a:t>
            </a:r>
            <a:br>
              <a:rPr lang="de-DE" dirty="0"/>
            </a:br>
            <a:r>
              <a:rPr lang="de-DE" dirty="0"/>
              <a:t>Sparkasse Head 48pt zentriert </a:t>
            </a:r>
            <a:br>
              <a:rPr lang="de-DE" dirty="0"/>
            </a:br>
            <a:r>
              <a:rPr lang="de-DE" dirty="0"/>
              <a:t>ein- bis vierzeilig«</a:t>
            </a:r>
          </a:p>
        </p:txBody>
      </p:sp>
      <p:sp>
        <p:nvSpPr>
          <p:cNvPr id="7" name="Textplatzhalter 2">
            <a:extLst>
              <a:ext uri="{FF2B5EF4-FFF2-40B4-BE49-F238E27FC236}">
                <a16:creationId xmlns:a16="http://schemas.microsoft.com/office/drawing/2014/main" id="{DADA7B2C-BB1E-E5CF-F561-56B80F142613}"/>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Autor oder Quelle Sparkasse Medium 14pt</a:t>
            </a:r>
          </a:p>
        </p:txBody>
      </p:sp>
    </p:spTree>
    <p:extLst>
      <p:ext uri="{BB962C8B-B14F-4D97-AF65-F5344CB8AC3E}">
        <p14:creationId xmlns:p14="http://schemas.microsoft.com/office/powerpoint/2010/main" val="9240091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tement-Folie #4">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2774" y="0"/>
            <a:ext cx="11580425"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1620839"/>
            <a:ext cx="10488614" cy="2641600"/>
          </a:xfrm>
        </p:spPr>
        <p:txBody>
          <a:bodyPr anchor="b" anchorCtr="0"/>
          <a:lstStyle>
            <a:lvl1pPr algn="ctr">
              <a:lnSpc>
                <a:spcPct val="100000"/>
              </a:lnSpc>
              <a:defRPr sz="7000">
                <a:solidFill>
                  <a:schemeClr val="bg1"/>
                </a:solidFill>
              </a:defRPr>
            </a:lvl1pPr>
          </a:lstStyle>
          <a:p>
            <a:r>
              <a:rPr lang="de-DE" dirty="0"/>
              <a:t>»Statement #4 70pt </a:t>
            </a:r>
            <a:br>
              <a:rPr lang="de-DE" dirty="0"/>
            </a:br>
            <a:r>
              <a:rPr lang="de-DE" dirty="0"/>
              <a:t>ein- bis zweizeilig«</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Autor oder Quelle Sparkasse Medium 14pt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5" name="Untertitel 2">
            <a:extLst>
              <a:ext uri="{FF2B5EF4-FFF2-40B4-BE49-F238E27FC236}">
                <a16:creationId xmlns:a16="http://schemas.microsoft.com/office/drawing/2014/main" id="{7F4BE844-4F8F-9FF2-E0D2-49CF96E7D397}"/>
              </a:ext>
            </a:extLst>
          </p:cNvPr>
          <p:cNvSpPr>
            <a:spLocks noGrp="1"/>
          </p:cNvSpPr>
          <p:nvPr>
            <p:ph type="subTitle" idx="13" hasCustomPrompt="1"/>
          </p:nvPr>
        </p:nvSpPr>
        <p:spPr>
          <a:xfrm>
            <a:off x="1152000" y="486000"/>
            <a:ext cx="10488613" cy="468000"/>
          </a:xfrm>
        </p:spPr>
        <p:txBody>
          <a:bodyPr/>
          <a:lstStyle>
            <a:lvl1pPr marL="0" indent="0" algn="l">
              <a:spcBef>
                <a:spcPts val="0"/>
              </a:spcBef>
              <a:buNone/>
              <a:tabLst>
                <a:tab pos="3857625" algn="l"/>
              </a:tabLst>
              <a:defRPr sz="2800">
                <a:solidFill>
                  <a:schemeClr val="bg1"/>
                </a:solidFill>
                <a:latin typeface="Sparkasse Head" panose="020B08040506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Headline Sparkasse Head 28pt ein- bis max. zweizeilig</a:t>
            </a:r>
          </a:p>
        </p:txBody>
      </p:sp>
    </p:spTree>
    <p:extLst>
      <p:ext uri="{BB962C8B-B14F-4D97-AF65-F5344CB8AC3E}">
        <p14:creationId xmlns:p14="http://schemas.microsoft.com/office/powerpoint/2010/main" val="397186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Kapiteltrenner-Folie #2">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2000" y="0"/>
            <a:ext cx="115812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2080800"/>
            <a:ext cx="10488614" cy="2160000"/>
          </a:xfrm>
        </p:spPr>
        <p:txBody>
          <a:bodyPr anchor="t" anchorCtr="0"/>
          <a:lstStyle>
            <a:lvl1pPr algn="ctr">
              <a:lnSpc>
                <a:spcPct val="80000"/>
              </a:lnSpc>
              <a:defRPr sz="20000">
                <a:solidFill>
                  <a:schemeClr val="bg1"/>
                </a:solidFill>
              </a:defRPr>
            </a:lvl1pPr>
          </a:lstStyle>
          <a:p>
            <a:r>
              <a:rPr lang="de-DE"/>
              <a:t>1.1</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4377747"/>
            <a:ext cx="10490400" cy="663295"/>
          </a:xfrm>
        </p:spPr>
        <p:txBody>
          <a:bodyPr/>
          <a:lstStyle>
            <a:lvl1pPr marL="0" indent="0" algn="ctr">
              <a:spcBef>
                <a:spcPts val="0"/>
              </a:spcBef>
              <a:buNone/>
              <a:defRPr sz="30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err="1"/>
              <a:t>Kapiteltrenner</a:t>
            </a:r>
            <a:r>
              <a:rPr lang="de-DE"/>
              <a:t> #2 Sparkasse </a:t>
            </a:r>
            <a:r>
              <a:rPr lang="de-DE" err="1"/>
              <a:t>Rg</a:t>
            </a:r>
            <a:r>
              <a:rPr lang="de-DE"/>
              <a:t> 30pt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Tree>
    <p:extLst>
      <p:ext uri="{BB962C8B-B14F-4D97-AF65-F5344CB8AC3E}">
        <p14:creationId xmlns:p14="http://schemas.microsoft.com/office/powerpoint/2010/main" val="11818926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tement-Folie #5">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2" name="Titel 1">
            <a:extLst>
              <a:ext uri="{FF2B5EF4-FFF2-40B4-BE49-F238E27FC236}">
                <a16:creationId xmlns:a16="http://schemas.microsoft.com/office/drawing/2014/main" id="{7EF46AA4-776F-67D3-9248-1E350A7CEBC2}"/>
              </a:ext>
            </a:extLst>
          </p:cNvPr>
          <p:cNvSpPr>
            <a:spLocks noGrp="1"/>
          </p:cNvSpPr>
          <p:nvPr>
            <p:ph type="title" hasCustomPrompt="1"/>
          </p:nvPr>
        </p:nvSpPr>
        <p:spPr>
          <a:xfrm>
            <a:off x="1152524" y="1620839"/>
            <a:ext cx="10488614" cy="2641600"/>
          </a:xfrm>
        </p:spPr>
        <p:txBody>
          <a:bodyPr anchor="b" anchorCtr="0"/>
          <a:lstStyle>
            <a:lvl1pPr algn="ctr">
              <a:lnSpc>
                <a:spcPct val="100000"/>
              </a:lnSpc>
              <a:defRPr sz="7000">
                <a:solidFill>
                  <a:schemeClr val="tx1"/>
                </a:solidFill>
              </a:defRPr>
            </a:lvl1pPr>
          </a:lstStyle>
          <a:p>
            <a:r>
              <a:rPr lang="de-DE" dirty="0"/>
              <a:t>»Statement #5 70pt </a:t>
            </a:r>
            <a:br>
              <a:rPr lang="de-DE" dirty="0"/>
            </a:br>
            <a:r>
              <a:rPr lang="de-DE" dirty="0"/>
              <a:t>ein- bis zweizeilig«</a:t>
            </a:r>
          </a:p>
        </p:txBody>
      </p:sp>
      <p:sp>
        <p:nvSpPr>
          <p:cNvPr id="3" name="Textplatzhalter 2">
            <a:extLst>
              <a:ext uri="{FF2B5EF4-FFF2-40B4-BE49-F238E27FC236}">
                <a16:creationId xmlns:a16="http://schemas.microsoft.com/office/drawing/2014/main" id="{4F51F540-12FB-2C90-93EE-729F79EF2EA8}"/>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tx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Autor oder Quelle Sparkasse Medium 14pt</a:t>
            </a:r>
          </a:p>
        </p:txBody>
      </p:sp>
      <p:sp>
        <p:nvSpPr>
          <p:cNvPr id="4" name="Untertitel 2">
            <a:extLst>
              <a:ext uri="{FF2B5EF4-FFF2-40B4-BE49-F238E27FC236}">
                <a16:creationId xmlns:a16="http://schemas.microsoft.com/office/drawing/2014/main" id="{342D12E8-8E0A-5EB8-B4D3-7F64A54EBEC8}"/>
              </a:ext>
            </a:extLst>
          </p:cNvPr>
          <p:cNvSpPr>
            <a:spLocks noGrp="1"/>
          </p:cNvSpPr>
          <p:nvPr>
            <p:ph type="subTitle" idx="13" hasCustomPrompt="1"/>
          </p:nvPr>
        </p:nvSpPr>
        <p:spPr>
          <a:xfrm>
            <a:off x="1152000" y="489600"/>
            <a:ext cx="10488613" cy="468000"/>
          </a:xfrm>
        </p:spPr>
        <p:txBody>
          <a:bodyPr/>
          <a:lstStyle>
            <a:lvl1pPr marL="0" indent="0" algn="l">
              <a:spcBef>
                <a:spcPts val="0"/>
              </a:spcBef>
              <a:buNone/>
              <a:tabLst>
                <a:tab pos="3857625" algn="l"/>
              </a:tabLst>
              <a:defRPr sz="2800">
                <a:solidFill>
                  <a:schemeClr val="tx1"/>
                </a:solidFill>
                <a:latin typeface="Sparkasse Head" panose="020B08040506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Headline Sparkasse Head 28pt ein- bis max. zweizeilig</a:t>
            </a:r>
          </a:p>
        </p:txBody>
      </p:sp>
    </p:spTree>
    <p:extLst>
      <p:ext uri="{BB962C8B-B14F-4D97-AF65-F5344CB8AC3E}">
        <p14:creationId xmlns:p14="http://schemas.microsoft.com/office/powerpoint/2010/main" val="15708881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tement-Folie #6">
    <p:spTree>
      <p:nvGrpSpPr>
        <p:cNvPr id="1" name=""/>
        <p:cNvGrpSpPr/>
        <p:nvPr/>
      </p:nvGrpSpPr>
      <p:grpSpPr>
        <a:xfrm>
          <a:off x="0" y="0"/>
          <a:ext cx="0" cy="0"/>
          <a:chOff x="0" y="0"/>
          <a:chExt cx="0" cy="0"/>
        </a:xfrm>
      </p:grpSpPr>
      <p:sp>
        <p:nvSpPr>
          <p:cNvPr id="4" name="Bildplatzhalter 4">
            <a:extLst>
              <a:ext uri="{FF2B5EF4-FFF2-40B4-BE49-F238E27FC236}">
                <a16:creationId xmlns:a16="http://schemas.microsoft.com/office/drawing/2014/main" id="{2482AC49-68BF-CEC7-D064-DFB55C825189}"/>
              </a:ext>
            </a:extLst>
          </p:cNvPr>
          <p:cNvSpPr>
            <a:spLocks noGrp="1"/>
          </p:cNvSpPr>
          <p:nvPr>
            <p:ph type="pic" sz="quarter" idx="13" hasCustomPrompt="1"/>
          </p:nvPr>
        </p:nvSpPr>
        <p:spPr>
          <a:xfrm>
            <a:off x="619200" y="0"/>
            <a:ext cx="11572800" cy="6858000"/>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 </a:t>
            </a:r>
            <a:r>
              <a:rPr lang="de-DE" dirty="0"/>
              <a:t>und stellen sie es über Anordnen &gt; In den Hintergrund</a:t>
            </a:r>
            <a:r>
              <a:rPr lang="de-DE" noProof="0" dirty="0"/>
              <a:t>.</a:t>
            </a:r>
            <a:br>
              <a:rPr lang="de-DE" noProof="0" dirty="0"/>
            </a:br>
            <a:r>
              <a:rPr lang="de-DE" noProof="0" dirty="0"/>
              <a:t>Oder mit Klick auf den Platzhalter und der rechten Maustaste den Befehl „Bild einfügen“ auswählen. </a:t>
            </a:r>
            <a:br>
              <a:rPr lang="de-DE" noProof="0" dirty="0"/>
            </a:br>
            <a:r>
              <a:rPr lang="de-DE" noProof="0" dirty="0"/>
              <a:t>Oder ein Bild aus der Zwischenablage in den angeklickten Platzhalter einfügen. Format </a:t>
            </a:r>
            <a:r>
              <a:rPr lang="de-DE" dirty="0"/>
              <a:t>32,15 x 19,05 cm.</a:t>
            </a:r>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2" name="Titel 1">
            <a:extLst>
              <a:ext uri="{FF2B5EF4-FFF2-40B4-BE49-F238E27FC236}">
                <a16:creationId xmlns:a16="http://schemas.microsoft.com/office/drawing/2014/main" id="{CB7D770E-8DC5-6983-D02A-F082507E200D}"/>
              </a:ext>
            </a:extLst>
          </p:cNvPr>
          <p:cNvSpPr>
            <a:spLocks noGrp="1"/>
          </p:cNvSpPr>
          <p:nvPr>
            <p:ph type="title" hasCustomPrompt="1"/>
          </p:nvPr>
        </p:nvSpPr>
        <p:spPr>
          <a:xfrm>
            <a:off x="1152524" y="1620839"/>
            <a:ext cx="10488614" cy="2641600"/>
          </a:xfrm>
        </p:spPr>
        <p:txBody>
          <a:bodyPr anchor="b" anchorCtr="0"/>
          <a:lstStyle>
            <a:lvl1pPr algn="ctr">
              <a:lnSpc>
                <a:spcPct val="100000"/>
              </a:lnSpc>
              <a:defRPr sz="7000">
                <a:solidFill>
                  <a:schemeClr val="bg1"/>
                </a:solidFill>
              </a:defRPr>
            </a:lvl1pPr>
          </a:lstStyle>
          <a:p>
            <a:r>
              <a:rPr lang="de-DE" dirty="0"/>
              <a:t>»Statement #6 70pt </a:t>
            </a:r>
            <a:br>
              <a:rPr lang="de-DE" dirty="0"/>
            </a:br>
            <a:r>
              <a:rPr lang="de-DE" dirty="0"/>
              <a:t>ein- bis zweizeilig«</a:t>
            </a:r>
          </a:p>
        </p:txBody>
      </p:sp>
      <p:sp>
        <p:nvSpPr>
          <p:cNvPr id="3" name="Textplatzhalter 2">
            <a:extLst>
              <a:ext uri="{FF2B5EF4-FFF2-40B4-BE49-F238E27FC236}">
                <a16:creationId xmlns:a16="http://schemas.microsoft.com/office/drawing/2014/main" id="{50A7BA38-3926-531B-83E5-3A0D394F17F3}"/>
              </a:ext>
            </a:extLst>
          </p:cNvPr>
          <p:cNvSpPr>
            <a:spLocks noGrp="1"/>
          </p:cNvSpPr>
          <p:nvPr>
            <p:ph type="body" idx="1" hasCustomPrompt="1"/>
          </p:nvPr>
        </p:nvSpPr>
        <p:spPr>
          <a:xfrm>
            <a:off x="1152000" y="4680000"/>
            <a:ext cx="10490400" cy="360000"/>
          </a:xfrm>
        </p:spPr>
        <p:txBody>
          <a:bodyPr/>
          <a:lstStyle>
            <a:lvl1pPr marL="0" indent="0" algn="ctr">
              <a:spcBef>
                <a:spcPts val="0"/>
              </a:spcBef>
              <a:buNone/>
              <a:defRPr sz="14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Autor oder Quelle Sparkasse Medium 14pt</a:t>
            </a:r>
          </a:p>
        </p:txBody>
      </p:sp>
    </p:spTree>
    <p:extLst>
      <p:ext uri="{BB962C8B-B14F-4D97-AF65-F5344CB8AC3E}">
        <p14:creationId xmlns:p14="http://schemas.microsoft.com/office/powerpoint/2010/main" val="3553030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Foli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dirty="0"/>
              <a:t>Headline Sparkasse Head 28pt ein- bis max. zweizeilig #1</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0" y="1567298"/>
            <a:ext cx="10490399" cy="4731902"/>
          </a:xfrm>
        </p:spPr>
        <p:txBody>
          <a:bodyPr/>
          <a:lstStyle>
            <a:lvl1pPr>
              <a:defRPr/>
            </a:lvl1p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dirty="0"/>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525"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8" name="Textplatzhalter 2">
            <a:extLst>
              <a:ext uri="{FF2B5EF4-FFF2-40B4-BE49-F238E27FC236}">
                <a16:creationId xmlns:a16="http://schemas.microsoft.com/office/drawing/2014/main" id="{AF94ACF5-E151-671E-5405-AF5ED2F70F7F}"/>
              </a:ext>
            </a:extLst>
          </p:cNvPr>
          <p:cNvSpPr>
            <a:spLocks noGrp="1"/>
          </p:cNvSpPr>
          <p:nvPr>
            <p:ph type="body" idx="15" hasCustomPrompt="1"/>
          </p:nvPr>
        </p:nvSpPr>
        <p:spPr>
          <a:xfrm>
            <a:off x="1152000" y="6181612"/>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5" name="Fußzeilenplatzhalter 4">
            <a:extLst>
              <a:ext uri="{FF2B5EF4-FFF2-40B4-BE49-F238E27FC236}">
                <a16:creationId xmlns:a16="http://schemas.microsoft.com/office/drawing/2014/main" id="{E1B9ADAC-4953-A414-5F44-15432B379475}"/>
              </a:ext>
            </a:extLst>
          </p:cNvPr>
          <p:cNvSpPr>
            <a:spLocks noGrp="1"/>
          </p:cNvSpPr>
          <p:nvPr>
            <p:ph type="ftr" sz="quarter" idx="16"/>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957113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Foli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dirty="0"/>
              <a:t>Headline Sparkasse Head 28pt ein- bis max. zweizeilig #2</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1" y="1565999"/>
            <a:ext cx="5155198" cy="4733201"/>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33" name="Inhaltsplatzhalter 2">
            <a:extLst>
              <a:ext uri="{FF2B5EF4-FFF2-40B4-BE49-F238E27FC236}">
                <a16:creationId xmlns:a16="http://schemas.microsoft.com/office/drawing/2014/main" id="{DD96BFA2-5140-928B-6020-D78E10A24B84}"/>
              </a:ext>
            </a:extLst>
          </p:cNvPr>
          <p:cNvSpPr>
            <a:spLocks noGrp="1"/>
          </p:cNvSpPr>
          <p:nvPr>
            <p:ph idx="15" hasCustomPrompt="1"/>
          </p:nvPr>
        </p:nvSpPr>
        <p:spPr>
          <a:xfrm>
            <a:off x="6487204" y="1565999"/>
            <a:ext cx="5155198" cy="4733201"/>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2">
            <a:extLst>
              <a:ext uri="{FF2B5EF4-FFF2-40B4-BE49-F238E27FC236}">
                <a16:creationId xmlns:a16="http://schemas.microsoft.com/office/drawing/2014/main" id="{FDFC7014-5E7D-BE9E-F249-054FBAED7792}"/>
              </a:ext>
            </a:extLst>
          </p:cNvPr>
          <p:cNvSpPr>
            <a:spLocks noGrp="1"/>
          </p:cNvSpPr>
          <p:nvPr>
            <p:ph type="body" idx="16"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7" name="Fußzeilenplatzhalter 6">
            <a:extLst>
              <a:ext uri="{FF2B5EF4-FFF2-40B4-BE49-F238E27FC236}">
                <a16:creationId xmlns:a16="http://schemas.microsoft.com/office/drawing/2014/main" id="{C32D2C30-2C10-8E46-D2B3-2EED3216570B}"/>
              </a:ext>
            </a:extLst>
          </p:cNvPr>
          <p:cNvSpPr>
            <a:spLocks noGrp="1"/>
          </p:cNvSpPr>
          <p:nvPr>
            <p:ph type="ftr" sz="quarter" idx="17"/>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3021907100"/>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Folie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dirty="0"/>
              <a:t>Headline Sparkasse Head 28pt ein- bis max. zweizeilig #3</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1" y="1565999"/>
            <a:ext cx="3377137"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33" name="Inhaltsplatzhalter 2">
            <a:extLst>
              <a:ext uri="{FF2B5EF4-FFF2-40B4-BE49-F238E27FC236}">
                <a16:creationId xmlns:a16="http://schemas.microsoft.com/office/drawing/2014/main" id="{DD96BFA2-5140-928B-6020-D78E10A24B84}"/>
              </a:ext>
            </a:extLst>
          </p:cNvPr>
          <p:cNvSpPr>
            <a:spLocks noGrp="1"/>
          </p:cNvSpPr>
          <p:nvPr>
            <p:ph idx="15" hasCustomPrompt="1"/>
          </p:nvPr>
        </p:nvSpPr>
        <p:spPr>
          <a:xfrm>
            <a:off x="8265263" y="1565999"/>
            <a:ext cx="3377138"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4" name="Inhaltsplatzhalter 2">
            <a:extLst>
              <a:ext uri="{FF2B5EF4-FFF2-40B4-BE49-F238E27FC236}">
                <a16:creationId xmlns:a16="http://schemas.microsoft.com/office/drawing/2014/main" id="{9BBD4C27-6646-A64F-1484-2DFC1A8EEF2F}"/>
              </a:ext>
            </a:extLst>
          </p:cNvPr>
          <p:cNvSpPr>
            <a:spLocks noGrp="1"/>
          </p:cNvSpPr>
          <p:nvPr>
            <p:ph idx="16" hasCustomPrompt="1"/>
          </p:nvPr>
        </p:nvSpPr>
        <p:spPr>
          <a:xfrm>
            <a:off x="4706606" y="1565999"/>
            <a:ext cx="3377137"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2">
            <a:extLst>
              <a:ext uri="{FF2B5EF4-FFF2-40B4-BE49-F238E27FC236}">
                <a16:creationId xmlns:a16="http://schemas.microsoft.com/office/drawing/2014/main" id="{334D0129-0806-256C-6F30-6B5E99E79E7B}"/>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7" name="Fußzeilenplatzhalter 6">
            <a:extLst>
              <a:ext uri="{FF2B5EF4-FFF2-40B4-BE49-F238E27FC236}">
                <a16:creationId xmlns:a16="http://schemas.microsoft.com/office/drawing/2014/main" id="{724C2656-08D6-6EBC-263E-AA9613A70AA8}"/>
              </a:ext>
            </a:extLst>
          </p:cNvPr>
          <p:cNvSpPr>
            <a:spLocks noGrp="1"/>
          </p:cNvSpPr>
          <p:nvPr>
            <p:ph type="ftr" sz="quarter" idx="18"/>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3157257199"/>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Folie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dirty="0"/>
              <a:t>Headline Sparkasse Head 28pt ein- bis max. zweizeilig #4</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2" y="1565999"/>
            <a:ext cx="2486466"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33" name="Inhaltsplatzhalter 2">
            <a:extLst>
              <a:ext uri="{FF2B5EF4-FFF2-40B4-BE49-F238E27FC236}">
                <a16:creationId xmlns:a16="http://schemas.microsoft.com/office/drawing/2014/main" id="{DD96BFA2-5140-928B-6020-D78E10A24B84}"/>
              </a:ext>
            </a:extLst>
          </p:cNvPr>
          <p:cNvSpPr>
            <a:spLocks noGrp="1"/>
          </p:cNvSpPr>
          <p:nvPr>
            <p:ph idx="15" hasCustomPrompt="1"/>
          </p:nvPr>
        </p:nvSpPr>
        <p:spPr>
          <a:xfrm>
            <a:off x="4172650" y="1565999"/>
            <a:ext cx="7469751"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2">
            <a:extLst>
              <a:ext uri="{FF2B5EF4-FFF2-40B4-BE49-F238E27FC236}">
                <a16:creationId xmlns:a16="http://schemas.microsoft.com/office/drawing/2014/main" id="{89C4115B-C0CB-09D1-A1FA-1947589EDEE4}"/>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7" name="Fußzeilenplatzhalter 6">
            <a:extLst>
              <a:ext uri="{FF2B5EF4-FFF2-40B4-BE49-F238E27FC236}">
                <a16:creationId xmlns:a16="http://schemas.microsoft.com/office/drawing/2014/main" id="{3BB826EB-6448-19DD-B2C8-2271AB5A6342}"/>
              </a:ext>
            </a:extLst>
          </p:cNvPr>
          <p:cNvSpPr>
            <a:spLocks noGrp="1"/>
          </p:cNvSpPr>
          <p:nvPr>
            <p:ph type="ftr" sz="quarter" idx="18"/>
          </p:nvPr>
        </p:nvSpPr>
        <p:spPr/>
        <p:txBody>
          <a:bodyPr/>
          <a:lstStyle/>
          <a:p>
            <a:r>
              <a:rPr lang="en-US"/>
              <a:t>Karolin Schriever, Member of the Executive Board </a:t>
            </a:r>
            <a:endParaRPr lang="de-DE" dirty="0"/>
          </a:p>
        </p:txBody>
      </p:sp>
    </p:spTree>
    <p:extLst>
      <p:ext uri="{BB962C8B-B14F-4D97-AF65-F5344CB8AC3E}">
        <p14:creationId xmlns:p14="http://schemas.microsoft.com/office/powerpoint/2010/main" val="4238594148"/>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Folie #5">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BA2681-781F-5257-1717-6FB8C8A710D7}"/>
              </a:ext>
            </a:extLst>
          </p:cNvPr>
          <p:cNvSpPr/>
          <p:nvPr userDrawn="1"/>
        </p:nvSpPr>
        <p:spPr>
          <a:xfrm>
            <a:off x="611226" y="0"/>
            <a:ext cx="391643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7" name="Fußzeilenplatzhalter 6">
            <a:extLst>
              <a:ext uri="{FF2B5EF4-FFF2-40B4-BE49-F238E27FC236}">
                <a16:creationId xmlns:a16="http://schemas.microsoft.com/office/drawing/2014/main" id="{724C2656-08D6-6EBC-263E-AA9613A70AA8}"/>
              </a:ext>
            </a:extLst>
          </p:cNvPr>
          <p:cNvSpPr>
            <a:spLocks noGrp="1"/>
          </p:cNvSpPr>
          <p:nvPr>
            <p:ph type="ftr" sz="quarter" idx="18"/>
          </p:nvPr>
        </p:nvSpPr>
        <p:spPr/>
        <p:txBody>
          <a:bodyPr/>
          <a:lstStyle>
            <a:lvl1pPr>
              <a:defRPr>
                <a:solidFill>
                  <a:schemeClr val="tx1"/>
                </a:solidFill>
              </a:defRPr>
            </a:lvl1pPr>
          </a:lstStyle>
          <a:p>
            <a:r>
              <a:rPr lang="en-US"/>
              <a:t>Karolin Schriever, Member of the Executive Board </a:t>
            </a:r>
            <a:endParaRPr lang="de-DE" dirty="0"/>
          </a:p>
        </p:txBody>
      </p:sp>
      <p:sp>
        <p:nvSpPr>
          <p:cNvPr id="5" name="Titel 1">
            <a:extLst>
              <a:ext uri="{FF2B5EF4-FFF2-40B4-BE49-F238E27FC236}">
                <a16:creationId xmlns:a16="http://schemas.microsoft.com/office/drawing/2014/main" id="{20138EA7-8454-0FD4-2F08-66C93DC5A1BB}"/>
              </a:ext>
            </a:extLst>
          </p:cNvPr>
          <p:cNvSpPr>
            <a:spLocks noGrp="1"/>
          </p:cNvSpPr>
          <p:nvPr>
            <p:ph type="title" hasCustomPrompt="1"/>
          </p:nvPr>
        </p:nvSpPr>
        <p:spPr>
          <a:xfrm>
            <a:off x="1163876" y="486000"/>
            <a:ext cx="2903618" cy="913979"/>
          </a:xfrm>
        </p:spPr>
        <p:txBody>
          <a:bodyPr/>
          <a:lstStyle>
            <a:lvl1pPr>
              <a:defRPr>
                <a:solidFill>
                  <a:schemeClr val="bg1"/>
                </a:solidFill>
              </a:defRPr>
            </a:lvl1pPr>
          </a:lstStyle>
          <a:p>
            <a:r>
              <a:rPr lang="de-DE" dirty="0"/>
              <a:t>Headline ein- bis max. zweizeilig #5</a:t>
            </a:r>
          </a:p>
        </p:txBody>
      </p:sp>
      <p:sp>
        <p:nvSpPr>
          <p:cNvPr id="8" name="Textplatzhalter 2">
            <a:extLst>
              <a:ext uri="{FF2B5EF4-FFF2-40B4-BE49-F238E27FC236}">
                <a16:creationId xmlns:a16="http://schemas.microsoft.com/office/drawing/2014/main" id="{5E9DE5B5-B745-CB7C-A84D-FB53CA7759F3}"/>
              </a:ext>
            </a:extLst>
          </p:cNvPr>
          <p:cNvSpPr>
            <a:spLocks noGrp="1"/>
          </p:cNvSpPr>
          <p:nvPr>
            <p:ph type="body" idx="13" hasCustomPrompt="1"/>
          </p:nvPr>
        </p:nvSpPr>
        <p:spPr>
          <a:xfrm>
            <a:off x="1163876" y="266400"/>
            <a:ext cx="2903615"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cxnSp>
        <p:nvCxnSpPr>
          <p:cNvPr id="13" name="Gerader Verbinder 12">
            <a:extLst>
              <a:ext uri="{FF2B5EF4-FFF2-40B4-BE49-F238E27FC236}">
                <a16:creationId xmlns:a16="http://schemas.microsoft.com/office/drawing/2014/main" id="{90DA1AD2-8476-8986-E68E-91F811800359}"/>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79BBDAF3-00BF-92A5-5327-3DAD4438D671}"/>
              </a:ext>
            </a:extLst>
          </p:cNvPr>
          <p:cNvSpPr>
            <a:spLocks noGrp="1"/>
          </p:cNvSpPr>
          <p:nvPr>
            <p:ph idx="19" hasCustomPrompt="1"/>
          </p:nvPr>
        </p:nvSpPr>
        <p:spPr>
          <a:xfrm>
            <a:off x="1163874" y="1565999"/>
            <a:ext cx="2903628" cy="4734000"/>
          </a:xfrm>
        </p:spPr>
        <p:txBody>
          <a:bodyPr/>
          <a:lstStyle>
            <a:lvl1pPr>
              <a:defRPr>
                <a:solidFill>
                  <a:schemeClr val="bg1"/>
                </a:solidFill>
              </a:defRPr>
            </a:lvl1pPr>
            <a:lvl2pPr marL="216000" indent="-21600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2">
            <a:extLst>
              <a:ext uri="{FF2B5EF4-FFF2-40B4-BE49-F238E27FC236}">
                <a16:creationId xmlns:a16="http://schemas.microsoft.com/office/drawing/2014/main" id="{0BC48F0D-C190-3DFD-9B5F-FD791FAAFC07}"/>
              </a:ext>
            </a:extLst>
          </p:cNvPr>
          <p:cNvSpPr>
            <a:spLocks noGrp="1"/>
          </p:cNvSpPr>
          <p:nvPr>
            <p:ph idx="15" hasCustomPrompt="1"/>
          </p:nvPr>
        </p:nvSpPr>
        <p:spPr>
          <a:xfrm>
            <a:off x="5025224" y="1565999"/>
            <a:ext cx="6617177"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Untertitel 2">
            <a:extLst>
              <a:ext uri="{FF2B5EF4-FFF2-40B4-BE49-F238E27FC236}">
                <a16:creationId xmlns:a16="http://schemas.microsoft.com/office/drawing/2014/main" id="{BE40D2CD-E823-35DE-F24B-6E3F18272D57}"/>
              </a:ext>
            </a:extLst>
          </p:cNvPr>
          <p:cNvSpPr>
            <a:spLocks noGrp="1"/>
          </p:cNvSpPr>
          <p:nvPr>
            <p:ph type="subTitle" idx="1" hasCustomPrompt="1"/>
          </p:nvPr>
        </p:nvSpPr>
        <p:spPr>
          <a:xfrm>
            <a:off x="5022954" y="486000"/>
            <a:ext cx="6617177" cy="913975"/>
          </a:xfrm>
        </p:spPr>
        <p:txBody>
          <a:bodyPr/>
          <a:lstStyle>
            <a:lvl1pPr marL="0" indent="0" algn="l" defTabSz="914400" rtl="0" eaLnBrk="1" latinLnBrk="0" hangingPunct="1">
              <a:lnSpc>
                <a:spcPct val="100000"/>
              </a:lnSpc>
              <a:spcBef>
                <a:spcPct val="0"/>
              </a:spcBef>
              <a:buNone/>
              <a:tabLst>
                <a:tab pos="3857625" algn="l"/>
              </a:tabLst>
              <a:defRPr lang="de-DE" sz="2800" kern="1200" dirty="0">
                <a:solidFill>
                  <a:srgbClr val="FF0000"/>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Headline Sparkasse Head 28pt ein- bis max. zweizeilig</a:t>
            </a:r>
          </a:p>
        </p:txBody>
      </p:sp>
    </p:spTree>
    <p:extLst>
      <p:ext uri="{BB962C8B-B14F-4D97-AF65-F5344CB8AC3E}">
        <p14:creationId xmlns:p14="http://schemas.microsoft.com/office/powerpoint/2010/main" val="3633608305"/>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Folie #6">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DE4B712-CDB7-A636-436C-B6CB4A110A27}"/>
              </a:ext>
            </a:extLst>
          </p:cNvPr>
          <p:cNvSpPr/>
          <p:nvPr userDrawn="1"/>
        </p:nvSpPr>
        <p:spPr>
          <a:xfrm>
            <a:off x="611226" y="0"/>
            <a:ext cx="578639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3" name="Inhaltsplatzhalter 2">
            <a:extLst>
              <a:ext uri="{FF2B5EF4-FFF2-40B4-BE49-F238E27FC236}">
                <a16:creationId xmlns:a16="http://schemas.microsoft.com/office/drawing/2014/main" id="{DD96BFA2-5140-928B-6020-D78E10A24B84}"/>
              </a:ext>
            </a:extLst>
          </p:cNvPr>
          <p:cNvSpPr>
            <a:spLocks noGrp="1"/>
          </p:cNvSpPr>
          <p:nvPr>
            <p:ph idx="15" hasCustomPrompt="1"/>
          </p:nvPr>
        </p:nvSpPr>
        <p:spPr>
          <a:xfrm>
            <a:off x="6825669" y="1565999"/>
            <a:ext cx="4618733" cy="4733201"/>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a:extLst>
              <a:ext uri="{FF2B5EF4-FFF2-40B4-BE49-F238E27FC236}">
                <a16:creationId xmlns:a16="http://schemas.microsoft.com/office/drawing/2014/main" id="{D6A52F28-CFC0-51FA-6722-FA76EDD0BF6C}"/>
              </a:ext>
            </a:extLst>
          </p:cNvPr>
          <p:cNvSpPr>
            <a:spLocks noGrp="1"/>
          </p:cNvSpPr>
          <p:nvPr>
            <p:ph type="title" hasCustomPrompt="1"/>
          </p:nvPr>
        </p:nvSpPr>
        <p:spPr>
          <a:xfrm>
            <a:off x="1163876" y="486000"/>
            <a:ext cx="4821736" cy="913979"/>
          </a:xfrm>
        </p:spPr>
        <p:txBody>
          <a:bodyPr/>
          <a:lstStyle>
            <a:lvl1pPr>
              <a:defRPr>
                <a:solidFill>
                  <a:schemeClr val="bg1"/>
                </a:solidFill>
              </a:defRPr>
            </a:lvl1pPr>
          </a:lstStyle>
          <a:p>
            <a:r>
              <a:rPr lang="de-DE" dirty="0"/>
              <a:t>Pro Sparkasse Head 28pt </a:t>
            </a:r>
            <a:br>
              <a:rPr lang="de-DE" dirty="0"/>
            </a:br>
            <a:r>
              <a:rPr lang="de-DE" dirty="0"/>
              <a:t>ein- bis max. zweizeilig #6</a:t>
            </a:r>
          </a:p>
        </p:txBody>
      </p:sp>
      <p:sp>
        <p:nvSpPr>
          <p:cNvPr id="10" name="Textplatzhalter 2">
            <a:extLst>
              <a:ext uri="{FF2B5EF4-FFF2-40B4-BE49-F238E27FC236}">
                <a16:creationId xmlns:a16="http://schemas.microsoft.com/office/drawing/2014/main" id="{72E937B1-2E31-42ED-94C8-C3FEE3E72039}"/>
              </a:ext>
            </a:extLst>
          </p:cNvPr>
          <p:cNvSpPr>
            <a:spLocks noGrp="1"/>
          </p:cNvSpPr>
          <p:nvPr>
            <p:ph type="body" idx="13" hasCustomPrompt="1"/>
          </p:nvPr>
        </p:nvSpPr>
        <p:spPr>
          <a:xfrm>
            <a:off x="1163876" y="266400"/>
            <a:ext cx="4821736"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11" name="Inhaltsplatzhalter 2">
            <a:extLst>
              <a:ext uri="{FF2B5EF4-FFF2-40B4-BE49-F238E27FC236}">
                <a16:creationId xmlns:a16="http://schemas.microsoft.com/office/drawing/2014/main" id="{494C1307-15E1-9CE2-05C0-CB5BC31E71F2}"/>
              </a:ext>
            </a:extLst>
          </p:cNvPr>
          <p:cNvSpPr>
            <a:spLocks noGrp="1"/>
          </p:cNvSpPr>
          <p:nvPr>
            <p:ph idx="18" hasCustomPrompt="1"/>
          </p:nvPr>
        </p:nvSpPr>
        <p:spPr>
          <a:xfrm>
            <a:off x="1163874" y="1565999"/>
            <a:ext cx="4821735" cy="4734000"/>
          </a:xfrm>
        </p:spPr>
        <p:txBody>
          <a:bodyPr/>
          <a:lstStyle>
            <a:lvl1pPr>
              <a:defRPr>
                <a:solidFill>
                  <a:schemeClr val="bg1"/>
                </a:solidFill>
              </a:defRPr>
            </a:lvl1pPr>
            <a:lvl2pPr marL="216000" indent="-216000">
              <a:buClr>
                <a:schemeClr val="bg1"/>
              </a:buClr>
              <a:buFont typeface="Arial" panose="020B0604020202020204" pitchFamily="34" charset="0"/>
              <a:buChar char="•"/>
              <a:defRPr>
                <a:solidFill>
                  <a:schemeClr val="bg1"/>
                </a:solidFill>
              </a:defRPr>
            </a:lvl2pPr>
            <a:lvl3pPr marL="432000" indent="-216000">
              <a:buClr>
                <a:schemeClr val="bg1"/>
              </a:buClr>
              <a:buFont typeface="Arial" panose="020B0604020202020204" pitchFamily="34" charset="0"/>
              <a:buChar char="•"/>
              <a:defRPr>
                <a:solidFill>
                  <a:schemeClr val="bg1"/>
                </a:solidFill>
              </a:defRPr>
            </a:lvl3pPr>
            <a:lvl4pPr marL="648000" indent="-216000">
              <a:buClr>
                <a:schemeClr val="bg1"/>
              </a:buClr>
              <a:buFont typeface="Arial" panose="020B0604020202020204" pitchFamily="34" charset="0"/>
              <a:buChar char="•"/>
              <a:defRPr>
                <a:solidFill>
                  <a:schemeClr val="bg1"/>
                </a:solidFill>
              </a:defRPr>
            </a:lvl4pPr>
            <a:lvl5pPr marL="864000" indent="-216000">
              <a:buClr>
                <a:schemeClr val="bg1"/>
              </a:buClr>
              <a:buFont typeface="Arial" panose="020B0604020202020204" pitchFamily="34" charset="0"/>
              <a:buChar char="•"/>
              <a:defRPr>
                <a:solidFill>
                  <a:schemeClr val="bg1"/>
                </a:solidFill>
              </a:defRPr>
            </a:lvl5p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4" name="Untertitel 2">
            <a:extLst>
              <a:ext uri="{FF2B5EF4-FFF2-40B4-BE49-F238E27FC236}">
                <a16:creationId xmlns:a16="http://schemas.microsoft.com/office/drawing/2014/main" id="{C1D3B3DC-27BA-BFDD-C894-90643AF38824}"/>
              </a:ext>
            </a:extLst>
          </p:cNvPr>
          <p:cNvSpPr>
            <a:spLocks noGrp="1"/>
          </p:cNvSpPr>
          <p:nvPr>
            <p:ph type="subTitle" idx="1" hasCustomPrompt="1"/>
          </p:nvPr>
        </p:nvSpPr>
        <p:spPr>
          <a:xfrm>
            <a:off x="6825668" y="486000"/>
            <a:ext cx="4814463" cy="913975"/>
          </a:xfrm>
        </p:spPr>
        <p:txBody>
          <a:bodyPr/>
          <a:lstStyle>
            <a:lvl1pPr marL="0" indent="0" algn="l" defTabSz="914400" rtl="0" eaLnBrk="1" latinLnBrk="0" hangingPunct="1">
              <a:lnSpc>
                <a:spcPct val="100000"/>
              </a:lnSpc>
              <a:spcBef>
                <a:spcPct val="0"/>
              </a:spcBef>
              <a:buNone/>
              <a:tabLst>
                <a:tab pos="3857625" algn="l"/>
              </a:tabLst>
              <a:defRPr lang="de-DE" sz="2800" kern="1200" dirty="0">
                <a:solidFill>
                  <a:srgbClr val="FF0000"/>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Contra Sparkasse Head 28pt ein- bis max. zweizeilig</a:t>
            </a:r>
          </a:p>
        </p:txBody>
      </p:sp>
      <p:cxnSp>
        <p:nvCxnSpPr>
          <p:cNvPr id="45" name="Gerader Verbinder 44">
            <a:extLst>
              <a:ext uri="{FF2B5EF4-FFF2-40B4-BE49-F238E27FC236}">
                <a16:creationId xmlns:a16="http://schemas.microsoft.com/office/drawing/2014/main" id="{122F2780-EE98-A4D5-8965-551BFBB07197}"/>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ußzeilenplatzhalter 6">
            <a:extLst>
              <a:ext uri="{FF2B5EF4-FFF2-40B4-BE49-F238E27FC236}">
                <a16:creationId xmlns:a16="http://schemas.microsoft.com/office/drawing/2014/main" id="{6A5068BE-DCF4-49FF-0FB1-1510B08C8E21}"/>
              </a:ext>
            </a:extLst>
          </p:cNvPr>
          <p:cNvSpPr>
            <a:spLocks noGrp="1"/>
          </p:cNvSpPr>
          <p:nvPr>
            <p:ph type="ftr" sz="quarter" idx="19"/>
          </p:nvPr>
        </p:nvSpPr>
        <p:spPr>
          <a:xfrm>
            <a:off x="4528800" y="6408000"/>
            <a:ext cx="7113600" cy="180000"/>
          </a:xfrm>
        </p:spPr>
        <p:txBody>
          <a:bodyPr/>
          <a:lstStyle/>
          <a:p>
            <a:r>
              <a:rPr lang="en-US"/>
              <a:t>Karolin Schriever, Member of the Executive Board </a:t>
            </a:r>
            <a:endParaRPr lang="de-DE" dirty="0"/>
          </a:p>
        </p:txBody>
      </p:sp>
    </p:spTree>
    <p:extLst>
      <p:ext uri="{BB962C8B-B14F-4D97-AF65-F5344CB8AC3E}">
        <p14:creationId xmlns:p14="http://schemas.microsoft.com/office/powerpoint/2010/main" val="3083592410"/>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Folie #7">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9DE4B712-CDB7-A636-436C-B6CB4A110A27}"/>
              </a:ext>
            </a:extLst>
          </p:cNvPr>
          <p:cNvSpPr/>
          <p:nvPr userDrawn="1"/>
        </p:nvSpPr>
        <p:spPr>
          <a:xfrm>
            <a:off x="611226" y="0"/>
            <a:ext cx="765329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7" name="Fußzeilenplatzhalter 6">
            <a:extLst>
              <a:ext uri="{FF2B5EF4-FFF2-40B4-BE49-F238E27FC236}">
                <a16:creationId xmlns:a16="http://schemas.microsoft.com/office/drawing/2014/main" id="{C32D2C30-2C10-8E46-D2B3-2EED3216570B}"/>
              </a:ext>
            </a:extLst>
          </p:cNvPr>
          <p:cNvSpPr>
            <a:spLocks noGrp="1"/>
          </p:cNvSpPr>
          <p:nvPr>
            <p:ph type="ftr" sz="quarter" idx="17"/>
          </p:nvPr>
        </p:nvSpPr>
        <p:spPr>
          <a:xfrm>
            <a:off x="6486524" y="6408000"/>
            <a:ext cx="5155875" cy="180000"/>
          </a:xfrm>
        </p:spPr>
        <p:txBody>
          <a:bodyPr/>
          <a:lstStyle/>
          <a:p>
            <a:r>
              <a:rPr lang="en-US"/>
              <a:t>Karolin Schriever, Member of the Executive Board </a:t>
            </a:r>
            <a:endParaRPr lang="de-DE"/>
          </a:p>
        </p:txBody>
      </p:sp>
      <p:sp>
        <p:nvSpPr>
          <p:cNvPr id="8" name="Titel 1">
            <a:extLst>
              <a:ext uri="{FF2B5EF4-FFF2-40B4-BE49-F238E27FC236}">
                <a16:creationId xmlns:a16="http://schemas.microsoft.com/office/drawing/2014/main" id="{D6A52F28-CFC0-51FA-6722-FA76EDD0BF6C}"/>
              </a:ext>
            </a:extLst>
          </p:cNvPr>
          <p:cNvSpPr>
            <a:spLocks noGrp="1"/>
          </p:cNvSpPr>
          <p:nvPr>
            <p:ph type="title" hasCustomPrompt="1"/>
          </p:nvPr>
        </p:nvSpPr>
        <p:spPr>
          <a:xfrm>
            <a:off x="1163875" y="486000"/>
            <a:ext cx="6570703" cy="913979"/>
          </a:xfrm>
        </p:spPr>
        <p:txBody>
          <a:bodyPr/>
          <a:lstStyle>
            <a:lvl1pPr>
              <a:defRPr>
                <a:solidFill>
                  <a:schemeClr val="bg1"/>
                </a:solidFill>
              </a:defRPr>
            </a:lvl1pPr>
          </a:lstStyle>
          <a:p>
            <a:r>
              <a:rPr lang="de-DE" dirty="0"/>
              <a:t>Headline Sparkasse Head 28pt ein- bis max. zweizeilig #7</a:t>
            </a:r>
          </a:p>
        </p:txBody>
      </p:sp>
      <p:sp>
        <p:nvSpPr>
          <p:cNvPr id="10" name="Textplatzhalter 2">
            <a:extLst>
              <a:ext uri="{FF2B5EF4-FFF2-40B4-BE49-F238E27FC236}">
                <a16:creationId xmlns:a16="http://schemas.microsoft.com/office/drawing/2014/main" id="{72E937B1-2E31-42ED-94C8-C3FEE3E72039}"/>
              </a:ext>
            </a:extLst>
          </p:cNvPr>
          <p:cNvSpPr>
            <a:spLocks noGrp="1"/>
          </p:cNvSpPr>
          <p:nvPr>
            <p:ph type="body" idx="13" hasCustomPrompt="1"/>
          </p:nvPr>
        </p:nvSpPr>
        <p:spPr>
          <a:xfrm>
            <a:off x="1163875" y="266400"/>
            <a:ext cx="6570703"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cxnSp>
        <p:nvCxnSpPr>
          <p:cNvPr id="45" name="Gerader Verbinder 44">
            <a:extLst>
              <a:ext uri="{FF2B5EF4-FFF2-40B4-BE49-F238E27FC236}">
                <a16:creationId xmlns:a16="http://schemas.microsoft.com/office/drawing/2014/main" id="{122F2780-EE98-A4D5-8965-551BFBB07197}"/>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Inhaltsplatzhalter 2">
            <a:extLst>
              <a:ext uri="{FF2B5EF4-FFF2-40B4-BE49-F238E27FC236}">
                <a16:creationId xmlns:a16="http://schemas.microsoft.com/office/drawing/2014/main" id="{F0523207-EAF6-17C4-33FA-CD9F05972EAF}"/>
              </a:ext>
            </a:extLst>
          </p:cNvPr>
          <p:cNvSpPr>
            <a:spLocks noGrp="1"/>
          </p:cNvSpPr>
          <p:nvPr>
            <p:ph idx="18" hasCustomPrompt="1"/>
          </p:nvPr>
        </p:nvSpPr>
        <p:spPr>
          <a:xfrm>
            <a:off x="1163874" y="1565999"/>
            <a:ext cx="6570698" cy="4734000"/>
          </a:xfrm>
        </p:spPr>
        <p:txBody>
          <a:bodyPr/>
          <a:lstStyle>
            <a:lvl1pPr>
              <a:defRPr>
                <a:solidFill>
                  <a:schemeClr val="bg1"/>
                </a:solidFill>
              </a:defRPr>
            </a:lvl1pPr>
            <a:lvl2pPr marL="216000" indent="-216000">
              <a:buClr>
                <a:schemeClr val="bg1"/>
              </a:buClr>
              <a:buFont typeface="Arial" panose="020B0604020202020204" pitchFamily="34" charset="0"/>
              <a:buChar char="•"/>
              <a:defRPr>
                <a:solidFill>
                  <a:schemeClr val="bg1"/>
                </a:solidFill>
              </a:defRPr>
            </a:lvl2pPr>
            <a:lvl3pPr marL="432000" indent="-216000">
              <a:buClr>
                <a:schemeClr val="bg1"/>
              </a:buClr>
              <a:buFont typeface="Arial" panose="020B0604020202020204" pitchFamily="34" charset="0"/>
              <a:buChar char="•"/>
              <a:defRPr>
                <a:solidFill>
                  <a:schemeClr val="bg1"/>
                </a:solidFill>
              </a:defRPr>
            </a:lvl3pPr>
            <a:lvl4pPr marL="648000" indent="-216000">
              <a:buClr>
                <a:schemeClr val="bg1"/>
              </a:buClr>
              <a:buFont typeface="Arial" panose="020B0604020202020204" pitchFamily="34" charset="0"/>
              <a:buChar char="•"/>
              <a:defRPr>
                <a:solidFill>
                  <a:schemeClr val="bg1"/>
                </a:solidFill>
              </a:defRPr>
            </a:lvl4pPr>
            <a:lvl5pPr marL="864000" indent="-216000">
              <a:buClr>
                <a:schemeClr val="bg1"/>
              </a:buClr>
              <a:buFont typeface="Arial" panose="020B0604020202020204" pitchFamily="34" charset="0"/>
              <a:buChar char="•"/>
              <a:defRPr>
                <a:solidFill>
                  <a:schemeClr val="bg1"/>
                </a:solidFill>
              </a:defRPr>
            </a:lvl5p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2">
            <a:extLst>
              <a:ext uri="{FF2B5EF4-FFF2-40B4-BE49-F238E27FC236}">
                <a16:creationId xmlns:a16="http://schemas.microsoft.com/office/drawing/2014/main" id="{BCF12E4F-B39F-1744-CA17-F2F6CAFCB5D3}"/>
              </a:ext>
            </a:extLst>
          </p:cNvPr>
          <p:cNvSpPr>
            <a:spLocks noGrp="1"/>
          </p:cNvSpPr>
          <p:nvPr>
            <p:ph type="body" idx="19" hasCustomPrompt="1"/>
          </p:nvPr>
        </p:nvSpPr>
        <p:spPr>
          <a:xfrm>
            <a:off x="8596800" y="266400"/>
            <a:ext cx="3043331"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9" name="Inhaltsplatzhalter 2">
            <a:extLst>
              <a:ext uri="{FF2B5EF4-FFF2-40B4-BE49-F238E27FC236}">
                <a16:creationId xmlns:a16="http://schemas.microsoft.com/office/drawing/2014/main" id="{C62C37C3-0CF2-FC4F-DEB9-6F51E5D2810B}"/>
              </a:ext>
            </a:extLst>
          </p:cNvPr>
          <p:cNvSpPr>
            <a:spLocks noGrp="1"/>
          </p:cNvSpPr>
          <p:nvPr>
            <p:ph idx="16" hasCustomPrompt="1"/>
          </p:nvPr>
        </p:nvSpPr>
        <p:spPr>
          <a:xfrm>
            <a:off x="8595663" y="1565999"/>
            <a:ext cx="3044468" cy="4734000"/>
          </a:xfrm>
        </p:spPr>
        <p:txBody>
          <a:bodyPr/>
          <a:lstStyle>
            <a:lvl1pPr>
              <a:defRPr/>
            </a:lvl1p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2">
            <a:extLst>
              <a:ext uri="{FF2B5EF4-FFF2-40B4-BE49-F238E27FC236}">
                <a16:creationId xmlns:a16="http://schemas.microsoft.com/office/drawing/2014/main" id="{E0C4CF1C-F6DA-AB47-B706-32E5DBAC00FC}"/>
              </a:ext>
            </a:extLst>
          </p:cNvPr>
          <p:cNvSpPr>
            <a:spLocks noGrp="1"/>
          </p:cNvSpPr>
          <p:nvPr>
            <p:ph type="body" idx="20" hasCustomPrompt="1"/>
          </p:nvPr>
        </p:nvSpPr>
        <p:spPr>
          <a:xfrm>
            <a:off x="8595663" y="6181200"/>
            <a:ext cx="3046737"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12" name="Untertitel 2">
            <a:extLst>
              <a:ext uri="{FF2B5EF4-FFF2-40B4-BE49-F238E27FC236}">
                <a16:creationId xmlns:a16="http://schemas.microsoft.com/office/drawing/2014/main" id="{1DD2113F-15F5-BEFB-6FD6-4045847FF3A1}"/>
              </a:ext>
            </a:extLst>
          </p:cNvPr>
          <p:cNvSpPr>
            <a:spLocks noGrp="1"/>
          </p:cNvSpPr>
          <p:nvPr>
            <p:ph type="subTitle" idx="1" hasCustomPrompt="1"/>
          </p:nvPr>
        </p:nvSpPr>
        <p:spPr>
          <a:xfrm>
            <a:off x="8593394" y="486000"/>
            <a:ext cx="3046737" cy="913975"/>
          </a:xfrm>
        </p:spPr>
        <p:txBody>
          <a:bodyPr/>
          <a:lstStyle>
            <a:lvl1pPr marL="0" indent="0" algn="l" defTabSz="914400" rtl="0" eaLnBrk="1" latinLnBrk="0" hangingPunct="1">
              <a:lnSpc>
                <a:spcPct val="100000"/>
              </a:lnSpc>
              <a:spcBef>
                <a:spcPct val="0"/>
              </a:spcBef>
              <a:buNone/>
              <a:tabLst>
                <a:tab pos="3857625" algn="l"/>
              </a:tabLst>
              <a:defRPr lang="de-DE" sz="2800" kern="1200" dirty="0">
                <a:solidFill>
                  <a:srgbClr val="FF0000"/>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Headline Head 28pt</a:t>
            </a:r>
          </a:p>
        </p:txBody>
      </p:sp>
    </p:spTree>
    <p:extLst>
      <p:ext uri="{BB962C8B-B14F-4D97-AF65-F5344CB8AC3E}">
        <p14:creationId xmlns:p14="http://schemas.microsoft.com/office/powerpoint/2010/main" val="2635141645"/>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Folie #8">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726EB777-3FD1-DB6D-DA35-C1560064AC7B}"/>
              </a:ext>
            </a:extLst>
          </p:cNvPr>
          <p:cNvSpPr/>
          <p:nvPr userDrawn="1"/>
        </p:nvSpPr>
        <p:spPr>
          <a:xfrm>
            <a:off x="611226" y="0"/>
            <a:ext cx="115795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7" name="Fußzeilenplatzhalter 6">
            <a:extLst>
              <a:ext uri="{FF2B5EF4-FFF2-40B4-BE49-F238E27FC236}">
                <a16:creationId xmlns:a16="http://schemas.microsoft.com/office/drawing/2014/main" id="{724C2656-08D6-6EBC-263E-AA9613A70AA8}"/>
              </a:ext>
            </a:extLst>
          </p:cNvPr>
          <p:cNvSpPr>
            <a:spLocks noGrp="1"/>
          </p:cNvSpPr>
          <p:nvPr>
            <p:ph type="ftr" sz="quarter" idx="18"/>
          </p:nvPr>
        </p:nvSpPr>
        <p:spPr/>
        <p:txBody>
          <a:bodyPr/>
          <a:lstStyle>
            <a:lvl1pPr>
              <a:defRPr>
                <a:solidFill>
                  <a:schemeClr val="bg1"/>
                </a:solidFill>
              </a:defRPr>
            </a:lvl1pPr>
          </a:lstStyle>
          <a:p>
            <a:r>
              <a:rPr lang="en-US"/>
              <a:t>Karolin Schriever, Member of the Executive Board </a:t>
            </a:r>
            <a:endParaRPr lang="de-DE" dirty="0"/>
          </a:p>
        </p:txBody>
      </p:sp>
      <p:sp>
        <p:nvSpPr>
          <p:cNvPr id="5" name="Titel 1">
            <a:extLst>
              <a:ext uri="{FF2B5EF4-FFF2-40B4-BE49-F238E27FC236}">
                <a16:creationId xmlns:a16="http://schemas.microsoft.com/office/drawing/2014/main" id="{20138EA7-8454-0FD4-2F08-66C93DC5A1BB}"/>
              </a:ext>
            </a:extLst>
          </p:cNvPr>
          <p:cNvSpPr>
            <a:spLocks noGrp="1"/>
          </p:cNvSpPr>
          <p:nvPr>
            <p:ph type="title" hasCustomPrompt="1"/>
          </p:nvPr>
        </p:nvSpPr>
        <p:spPr>
          <a:xfrm>
            <a:off x="1163875" y="486000"/>
            <a:ext cx="10490395" cy="913979"/>
          </a:xfrm>
        </p:spPr>
        <p:txBody>
          <a:bodyPr/>
          <a:lstStyle>
            <a:lvl1pPr>
              <a:defRPr>
                <a:solidFill>
                  <a:schemeClr val="bg1"/>
                </a:solidFill>
              </a:defRPr>
            </a:lvl1pPr>
          </a:lstStyle>
          <a:p>
            <a:r>
              <a:rPr lang="de-DE" dirty="0"/>
              <a:t>Headline ein- bis max. zweizeilig #8</a:t>
            </a:r>
          </a:p>
        </p:txBody>
      </p:sp>
      <p:sp>
        <p:nvSpPr>
          <p:cNvPr id="8" name="Textplatzhalter 2">
            <a:extLst>
              <a:ext uri="{FF2B5EF4-FFF2-40B4-BE49-F238E27FC236}">
                <a16:creationId xmlns:a16="http://schemas.microsoft.com/office/drawing/2014/main" id="{5E9DE5B5-B745-CB7C-A84D-FB53CA7759F3}"/>
              </a:ext>
            </a:extLst>
          </p:cNvPr>
          <p:cNvSpPr>
            <a:spLocks noGrp="1"/>
          </p:cNvSpPr>
          <p:nvPr>
            <p:ph type="body" idx="13" hasCustomPrompt="1"/>
          </p:nvPr>
        </p:nvSpPr>
        <p:spPr>
          <a:xfrm>
            <a:off x="1163876" y="266400"/>
            <a:ext cx="2903615"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10" name="Inhaltsplatzhalter 2">
            <a:extLst>
              <a:ext uri="{FF2B5EF4-FFF2-40B4-BE49-F238E27FC236}">
                <a16:creationId xmlns:a16="http://schemas.microsoft.com/office/drawing/2014/main" id="{D82E6976-3C82-B3CC-BF59-C9BA9FA22935}"/>
              </a:ext>
            </a:extLst>
          </p:cNvPr>
          <p:cNvSpPr>
            <a:spLocks noGrp="1"/>
          </p:cNvSpPr>
          <p:nvPr>
            <p:ph idx="19" hasCustomPrompt="1"/>
          </p:nvPr>
        </p:nvSpPr>
        <p:spPr>
          <a:xfrm>
            <a:off x="1163873" y="1565999"/>
            <a:ext cx="10490395" cy="4734000"/>
          </a:xfrm>
        </p:spPr>
        <p:txBody>
          <a:bodyPr/>
          <a:lstStyle>
            <a:lvl1pPr>
              <a:defRPr>
                <a:solidFill>
                  <a:schemeClr val="bg1"/>
                </a:solidFill>
              </a:defRPr>
            </a:lvl1pPr>
            <a:lvl2pPr marL="216000" indent="-21600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extplatzhalter 2">
            <a:extLst>
              <a:ext uri="{FF2B5EF4-FFF2-40B4-BE49-F238E27FC236}">
                <a16:creationId xmlns:a16="http://schemas.microsoft.com/office/drawing/2014/main" id="{7FB2F0E7-5CDA-6115-A50E-3845A8C39626}"/>
              </a:ext>
            </a:extLst>
          </p:cNvPr>
          <p:cNvSpPr>
            <a:spLocks noGrp="1"/>
          </p:cNvSpPr>
          <p:nvPr>
            <p:ph type="body" idx="16" hasCustomPrompt="1"/>
          </p:nvPr>
        </p:nvSpPr>
        <p:spPr>
          <a:xfrm>
            <a:off x="1151998" y="6181200"/>
            <a:ext cx="10490395" cy="144000"/>
          </a:xfrm>
        </p:spPr>
        <p:txBody>
          <a:bodyPr anchor="b" anchorCtr="0"/>
          <a:lstStyle>
            <a:lvl1pPr marL="0" indent="0" algn="l">
              <a:lnSpc>
                <a:spcPct val="100000"/>
              </a:lnSpc>
              <a:spcBef>
                <a:spcPts val="0"/>
              </a:spcBef>
              <a:buNone/>
              <a:defRPr sz="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cxnSp>
        <p:nvCxnSpPr>
          <p:cNvPr id="13" name="Gerader Verbinder 12">
            <a:extLst>
              <a:ext uri="{FF2B5EF4-FFF2-40B4-BE49-F238E27FC236}">
                <a16:creationId xmlns:a16="http://schemas.microsoft.com/office/drawing/2014/main" id="{90DA1AD2-8476-8986-E68E-91F811800359}"/>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533980"/>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Kapiteltrenner-Folie #3">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152524" y="2080800"/>
            <a:ext cx="10488614" cy="2160000"/>
          </a:xfrm>
        </p:spPr>
        <p:txBody>
          <a:bodyPr anchor="t" anchorCtr="0"/>
          <a:lstStyle>
            <a:lvl1pPr algn="ctr">
              <a:lnSpc>
                <a:spcPct val="80000"/>
              </a:lnSpc>
              <a:defRPr sz="20000">
                <a:solidFill>
                  <a:schemeClr val="tx2"/>
                </a:solidFill>
              </a:defRPr>
            </a:lvl1pPr>
          </a:lstStyle>
          <a:p>
            <a:r>
              <a:rPr lang="de-DE"/>
              <a:t>1.1</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1152000" y="4377747"/>
            <a:ext cx="10490400" cy="663295"/>
          </a:xfrm>
        </p:spPr>
        <p:txBody>
          <a:bodyPr/>
          <a:lstStyle>
            <a:lvl1pPr marL="0" indent="0" algn="ctr">
              <a:spcBef>
                <a:spcPts val="0"/>
              </a:spcBef>
              <a:buNone/>
              <a:defRPr sz="3000">
                <a:solidFill>
                  <a:schemeClr val="tx1"/>
                </a:solidFill>
                <a:latin typeface="Sparkasse Medium" panose="020B060308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err="1"/>
              <a:t>Kapiteltrenner</a:t>
            </a:r>
            <a:r>
              <a:rPr lang="de-DE"/>
              <a:t> #3 Sparkasse Md 30pt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Tree>
    <p:extLst>
      <p:ext uri="{BB962C8B-B14F-4D97-AF65-F5344CB8AC3E}">
        <p14:creationId xmlns:p14="http://schemas.microsoft.com/office/powerpoint/2010/main" val="34177159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Bild-Folie #1">
    <p:spTree>
      <p:nvGrpSpPr>
        <p:cNvPr id="1" name=""/>
        <p:cNvGrpSpPr/>
        <p:nvPr/>
      </p:nvGrpSpPr>
      <p:grpSpPr>
        <a:xfrm>
          <a:off x="0" y="0"/>
          <a:ext cx="0" cy="0"/>
          <a:chOff x="0" y="0"/>
          <a:chExt cx="0" cy="0"/>
        </a:xfrm>
      </p:grpSpPr>
      <p:sp>
        <p:nvSpPr>
          <p:cNvPr id="4" name="Bildplatzhalter 4">
            <a:extLst>
              <a:ext uri="{FF2B5EF4-FFF2-40B4-BE49-F238E27FC236}">
                <a16:creationId xmlns:a16="http://schemas.microsoft.com/office/drawing/2014/main" id="{FBDA2274-3880-56AF-3F7F-C61D303A5B31}"/>
              </a:ext>
            </a:extLst>
          </p:cNvPr>
          <p:cNvSpPr>
            <a:spLocks noGrp="1"/>
          </p:cNvSpPr>
          <p:nvPr>
            <p:ph type="pic" sz="quarter" idx="17" hasCustomPrompt="1"/>
          </p:nvPr>
        </p:nvSpPr>
        <p:spPr>
          <a:xfrm>
            <a:off x="619199" y="0"/>
            <a:ext cx="3909939" cy="6858000"/>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a:t>
            </a:r>
            <a:br>
              <a:rPr lang="de-DE" noProof="0" dirty="0"/>
            </a:br>
            <a:r>
              <a:rPr lang="de-DE" noProof="0" dirty="0"/>
              <a:t>Oder mit Klick auf den Platzhalter und der rechten Maustaste den Befehl „Bild einfügen“ auswählen. Oder ein Bild aus der Zwischenablage in den angeklickten Platzhalter einfügen. </a:t>
            </a:r>
            <a:br>
              <a:rPr lang="de-DE" noProof="0" dirty="0"/>
            </a:br>
            <a:r>
              <a:rPr lang="de-DE" noProof="0" dirty="0"/>
              <a:t>Format </a:t>
            </a:r>
            <a:r>
              <a:rPr lang="de-DE" dirty="0"/>
              <a:t>10,86 x 19,05 cm.</a:t>
            </a:r>
          </a:p>
        </p:txBody>
      </p:sp>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5040000" y="486000"/>
            <a:ext cx="6602399" cy="913979"/>
          </a:xfrm>
        </p:spPr>
        <p:txBody>
          <a:bodyPr/>
          <a:lstStyle>
            <a:lvl1pPr>
              <a:defRPr/>
            </a:lvl1pPr>
          </a:lstStyle>
          <a:p>
            <a:r>
              <a:rPr lang="de-DE" dirty="0"/>
              <a:t>Headline Sparkasse Head 28pt Bild 1/3 #1</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5040000" y="266400"/>
            <a:ext cx="6602400" cy="180000"/>
          </a:xfrm>
        </p:spPr>
        <p:txBody>
          <a:bodyPr/>
          <a:lstStyle>
            <a:lvl1pPr marL="0" indent="0" algn="l">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33" name="Inhaltsplatzhalter 2">
            <a:extLst>
              <a:ext uri="{FF2B5EF4-FFF2-40B4-BE49-F238E27FC236}">
                <a16:creationId xmlns:a16="http://schemas.microsoft.com/office/drawing/2014/main" id="{DD96BFA2-5140-928B-6020-D78E10A24B84}"/>
              </a:ext>
            </a:extLst>
          </p:cNvPr>
          <p:cNvSpPr>
            <a:spLocks noGrp="1"/>
          </p:cNvSpPr>
          <p:nvPr>
            <p:ph idx="15" hasCustomPrompt="1"/>
          </p:nvPr>
        </p:nvSpPr>
        <p:spPr>
          <a:xfrm>
            <a:off x="8265263" y="1565999"/>
            <a:ext cx="3045600" cy="4734000"/>
          </a:xfrm>
        </p:spPr>
        <p:txBody>
          <a:bodyPr/>
          <a:lstStyle>
            <a:lvl1pPr>
              <a:defRPr/>
            </a:lvl1p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4" name="Inhaltsplatzhalter 2">
            <a:extLst>
              <a:ext uri="{FF2B5EF4-FFF2-40B4-BE49-F238E27FC236}">
                <a16:creationId xmlns:a16="http://schemas.microsoft.com/office/drawing/2014/main" id="{9BBD4C27-6646-A64F-1484-2DFC1A8EEF2F}"/>
              </a:ext>
            </a:extLst>
          </p:cNvPr>
          <p:cNvSpPr>
            <a:spLocks noGrp="1"/>
          </p:cNvSpPr>
          <p:nvPr>
            <p:ph idx="16" hasCustomPrompt="1"/>
          </p:nvPr>
        </p:nvSpPr>
        <p:spPr>
          <a:xfrm>
            <a:off x="5040001" y="1565999"/>
            <a:ext cx="3044468" cy="4734000"/>
          </a:xfrm>
        </p:spPr>
        <p:txBody>
          <a:bodyPr/>
          <a:lstStyle>
            <a:lvl1pPr>
              <a:defRPr/>
            </a:lvl1p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extplatzhalter 2">
            <a:extLst>
              <a:ext uri="{FF2B5EF4-FFF2-40B4-BE49-F238E27FC236}">
                <a16:creationId xmlns:a16="http://schemas.microsoft.com/office/drawing/2014/main" id="{435F1FB0-6482-1DB6-9691-6EB5DADB0EF4}"/>
              </a:ext>
            </a:extLst>
          </p:cNvPr>
          <p:cNvSpPr>
            <a:spLocks noGrp="1"/>
          </p:cNvSpPr>
          <p:nvPr>
            <p:ph type="body" idx="18" hasCustomPrompt="1"/>
          </p:nvPr>
        </p:nvSpPr>
        <p:spPr>
          <a:xfrm>
            <a:off x="5040000" y="6181200"/>
            <a:ext cx="6602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7" name="Fußzeilenplatzhalter 6">
            <a:extLst>
              <a:ext uri="{FF2B5EF4-FFF2-40B4-BE49-F238E27FC236}">
                <a16:creationId xmlns:a16="http://schemas.microsoft.com/office/drawing/2014/main" id="{ACB6F49B-8810-CC9F-312B-76D26F0C6D26}"/>
              </a:ext>
            </a:extLst>
          </p:cNvPr>
          <p:cNvSpPr>
            <a:spLocks noGrp="1"/>
          </p:cNvSpPr>
          <p:nvPr>
            <p:ph type="ftr" sz="quarter" idx="19"/>
          </p:nvPr>
        </p:nvSpPr>
        <p:spPr/>
        <p:txBody>
          <a:bodyPr/>
          <a:lstStyle/>
          <a:p>
            <a:r>
              <a:rPr lang="en-US"/>
              <a:t>Karolin Schriever, Member of the Executive Board </a:t>
            </a:r>
            <a:endParaRPr lang="de-DE" dirty="0"/>
          </a:p>
        </p:txBody>
      </p:sp>
    </p:spTree>
    <p:extLst>
      <p:ext uri="{BB962C8B-B14F-4D97-AF65-F5344CB8AC3E}">
        <p14:creationId xmlns:p14="http://schemas.microsoft.com/office/powerpoint/2010/main" val="599161970"/>
      </p:ext>
    </p:extLst>
  </p:cSld>
  <p:clrMapOvr>
    <a:masterClrMapping/>
  </p:clrMapOvr>
  <p:extLst>
    <p:ext uri="{DCECCB84-F9BA-43D5-87BE-67443E8EF086}">
      <p15:sldGuideLst xmlns:p15="http://schemas.microsoft.com/office/powerpoint/2012/main">
        <p15:guide id="1" pos="5093">
          <p15:clr>
            <a:srgbClr val="FBAE40"/>
          </p15:clr>
        </p15:guide>
        <p15:guide id="2" pos="3175">
          <p15:clr>
            <a:srgbClr val="FBAE40"/>
          </p15:clr>
        </p15:guide>
        <p15:guide id="3" pos="712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Bild-Folie #2">
    <p:spTree>
      <p:nvGrpSpPr>
        <p:cNvPr id="1" name=""/>
        <p:cNvGrpSpPr/>
        <p:nvPr/>
      </p:nvGrpSpPr>
      <p:grpSpPr>
        <a:xfrm>
          <a:off x="0" y="0"/>
          <a:ext cx="0" cy="0"/>
          <a:chOff x="0" y="0"/>
          <a:chExt cx="0" cy="0"/>
        </a:xfrm>
      </p:grpSpPr>
      <p:sp>
        <p:nvSpPr>
          <p:cNvPr id="4" name="Bildplatzhalter 4">
            <a:extLst>
              <a:ext uri="{FF2B5EF4-FFF2-40B4-BE49-F238E27FC236}">
                <a16:creationId xmlns:a16="http://schemas.microsoft.com/office/drawing/2014/main" id="{FBDA2274-3880-56AF-3F7F-C61D303A5B31}"/>
              </a:ext>
            </a:extLst>
          </p:cNvPr>
          <p:cNvSpPr>
            <a:spLocks noGrp="1"/>
          </p:cNvSpPr>
          <p:nvPr>
            <p:ph type="pic" sz="quarter" idx="17" hasCustomPrompt="1"/>
          </p:nvPr>
        </p:nvSpPr>
        <p:spPr>
          <a:xfrm>
            <a:off x="619199" y="0"/>
            <a:ext cx="5778426" cy="6858000"/>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a:t>
            </a:r>
            <a:br>
              <a:rPr lang="de-DE" noProof="0" dirty="0"/>
            </a:br>
            <a:r>
              <a:rPr lang="de-DE" noProof="0" dirty="0"/>
              <a:t>Oder mit Klick auf den Platzhalter und der rechten Maustaste den Befehl „Bild einfügen“ auswählen. </a:t>
            </a:r>
            <a:br>
              <a:rPr lang="de-DE" noProof="0" dirty="0"/>
            </a:br>
            <a:r>
              <a:rPr lang="de-DE" noProof="0" dirty="0"/>
              <a:t>Oder ein Bild aus der Zwischenablage in den angeklickten Platzhalter einfügen. </a:t>
            </a:r>
            <a:br>
              <a:rPr lang="de-DE" noProof="0" dirty="0"/>
            </a:br>
            <a:r>
              <a:rPr lang="de-DE" noProof="0" dirty="0"/>
              <a:t>Format </a:t>
            </a:r>
            <a:r>
              <a:rPr lang="de-DE" dirty="0"/>
              <a:t>16,05 x 19,05 cm.</a:t>
            </a:r>
          </a:p>
        </p:txBody>
      </p:sp>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6818401" y="486000"/>
            <a:ext cx="4821736" cy="913979"/>
          </a:xfrm>
        </p:spPr>
        <p:txBody>
          <a:bodyPr/>
          <a:lstStyle>
            <a:lvl1pPr>
              <a:defRPr/>
            </a:lvl1pPr>
          </a:lstStyle>
          <a:p>
            <a:r>
              <a:rPr lang="de-DE" dirty="0"/>
              <a:t>Headline Sparkasse Head 28pt Bild 1/2 #2</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6818401" y="266400"/>
            <a:ext cx="4821736"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34" name="Inhaltsplatzhalter 2">
            <a:extLst>
              <a:ext uri="{FF2B5EF4-FFF2-40B4-BE49-F238E27FC236}">
                <a16:creationId xmlns:a16="http://schemas.microsoft.com/office/drawing/2014/main" id="{9BBD4C27-6646-A64F-1484-2DFC1A8EEF2F}"/>
              </a:ext>
            </a:extLst>
          </p:cNvPr>
          <p:cNvSpPr>
            <a:spLocks noGrp="1"/>
          </p:cNvSpPr>
          <p:nvPr>
            <p:ph idx="16" hasCustomPrompt="1"/>
          </p:nvPr>
        </p:nvSpPr>
        <p:spPr>
          <a:xfrm>
            <a:off x="6818399" y="1565999"/>
            <a:ext cx="4821735" cy="4734000"/>
          </a:xfrm>
        </p:spPr>
        <p:txBody>
          <a:bodyPr/>
          <a:lstStyle>
            <a:lvl1pPr>
              <a:defRPr/>
            </a:lvl1p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2">
            <a:extLst>
              <a:ext uri="{FF2B5EF4-FFF2-40B4-BE49-F238E27FC236}">
                <a16:creationId xmlns:a16="http://schemas.microsoft.com/office/drawing/2014/main" id="{2E110C45-0CE7-134C-0D7E-6BA9AC28F9F4}"/>
              </a:ext>
            </a:extLst>
          </p:cNvPr>
          <p:cNvSpPr>
            <a:spLocks noGrp="1"/>
          </p:cNvSpPr>
          <p:nvPr>
            <p:ph type="body" idx="18" hasCustomPrompt="1"/>
          </p:nvPr>
        </p:nvSpPr>
        <p:spPr>
          <a:xfrm>
            <a:off x="6818400" y="6181200"/>
            <a:ext cx="48240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5" name="Fußzeilenplatzhalter 4">
            <a:extLst>
              <a:ext uri="{FF2B5EF4-FFF2-40B4-BE49-F238E27FC236}">
                <a16:creationId xmlns:a16="http://schemas.microsoft.com/office/drawing/2014/main" id="{D5440FFE-E6CE-BFE0-B712-936CFE5065AF}"/>
              </a:ext>
            </a:extLst>
          </p:cNvPr>
          <p:cNvSpPr>
            <a:spLocks noGrp="1"/>
          </p:cNvSpPr>
          <p:nvPr>
            <p:ph type="ftr" sz="quarter" idx="19"/>
          </p:nvPr>
        </p:nvSpPr>
        <p:spPr>
          <a:xfrm>
            <a:off x="6818398" y="6408000"/>
            <a:ext cx="4824001" cy="180000"/>
          </a:xfrm>
        </p:spPr>
        <p:txBody>
          <a:bodyPr/>
          <a:lstStyle/>
          <a:p>
            <a:r>
              <a:rPr lang="en-US"/>
              <a:t>Karolin Schriever, Member of the Executive Board </a:t>
            </a:r>
            <a:endParaRPr lang="de-DE" dirty="0"/>
          </a:p>
        </p:txBody>
      </p:sp>
    </p:spTree>
    <p:extLst>
      <p:ext uri="{BB962C8B-B14F-4D97-AF65-F5344CB8AC3E}">
        <p14:creationId xmlns:p14="http://schemas.microsoft.com/office/powerpoint/2010/main" val="2251721581"/>
      </p:ext>
    </p:extLst>
  </p:cSld>
  <p:clrMapOvr>
    <a:masterClrMapping/>
  </p:clrMapOvr>
  <p:extLst>
    <p:ext uri="{DCECCB84-F9BA-43D5-87BE-67443E8EF086}">
      <p15:sldGuideLst xmlns:p15="http://schemas.microsoft.com/office/powerpoint/2012/main">
        <p15:guide id="1" pos="6213">
          <p15:clr>
            <a:srgbClr val="FBAE40"/>
          </p15:clr>
        </p15:guide>
        <p15:guide id="2" pos="429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Bild-Folie #3">
    <p:spTree>
      <p:nvGrpSpPr>
        <p:cNvPr id="1" name=""/>
        <p:cNvGrpSpPr/>
        <p:nvPr/>
      </p:nvGrpSpPr>
      <p:grpSpPr>
        <a:xfrm>
          <a:off x="0" y="0"/>
          <a:ext cx="0" cy="0"/>
          <a:chOff x="0" y="0"/>
          <a:chExt cx="0" cy="0"/>
        </a:xfrm>
      </p:grpSpPr>
      <p:sp>
        <p:nvSpPr>
          <p:cNvPr id="4" name="Bildplatzhalter 4">
            <a:extLst>
              <a:ext uri="{FF2B5EF4-FFF2-40B4-BE49-F238E27FC236}">
                <a16:creationId xmlns:a16="http://schemas.microsoft.com/office/drawing/2014/main" id="{FBDA2274-3880-56AF-3F7F-C61D303A5B31}"/>
              </a:ext>
            </a:extLst>
          </p:cNvPr>
          <p:cNvSpPr>
            <a:spLocks noGrp="1"/>
          </p:cNvSpPr>
          <p:nvPr>
            <p:ph type="pic" sz="quarter" idx="17" hasCustomPrompt="1"/>
          </p:nvPr>
        </p:nvSpPr>
        <p:spPr>
          <a:xfrm>
            <a:off x="619199" y="0"/>
            <a:ext cx="7466397" cy="6858000"/>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a:t>
            </a:r>
            <a:br>
              <a:rPr lang="de-DE" noProof="0" dirty="0"/>
            </a:br>
            <a:r>
              <a:rPr lang="de-DE" noProof="0" dirty="0"/>
              <a:t>Oder mit Klick auf den Platzhalter und der rechten Maustaste den Befehl „Bild einfügen“ auswählen. </a:t>
            </a:r>
            <a:br>
              <a:rPr lang="de-DE" noProof="0" dirty="0"/>
            </a:br>
            <a:r>
              <a:rPr lang="de-DE" noProof="0" dirty="0"/>
              <a:t>Oder ein Bild aus der Zwischenablage in den angeklickten Platzhalter einfügen. </a:t>
            </a:r>
            <a:br>
              <a:rPr lang="de-DE" noProof="0" dirty="0"/>
            </a:br>
            <a:r>
              <a:rPr lang="de-DE" noProof="0" dirty="0"/>
              <a:t>Format </a:t>
            </a:r>
            <a:r>
              <a:rPr lang="de-DE" dirty="0"/>
              <a:t>20,74 x 19,05 cm.</a:t>
            </a:r>
          </a:p>
        </p:txBody>
      </p:sp>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8596800" y="486000"/>
            <a:ext cx="3044338" cy="913979"/>
          </a:xfrm>
        </p:spPr>
        <p:txBody>
          <a:bodyPr/>
          <a:lstStyle>
            <a:lvl1pPr>
              <a:defRPr/>
            </a:lvl1pPr>
          </a:lstStyle>
          <a:p>
            <a:r>
              <a:rPr lang="de-DE" dirty="0"/>
              <a:t>Headline Head 28pt Bild 2/3 #3</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8596800" y="266400"/>
            <a:ext cx="3043331"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34" name="Inhaltsplatzhalter 2">
            <a:extLst>
              <a:ext uri="{FF2B5EF4-FFF2-40B4-BE49-F238E27FC236}">
                <a16:creationId xmlns:a16="http://schemas.microsoft.com/office/drawing/2014/main" id="{9BBD4C27-6646-A64F-1484-2DFC1A8EEF2F}"/>
              </a:ext>
            </a:extLst>
          </p:cNvPr>
          <p:cNvSpPr>
            <a:spLocks noGrp="1"/>
          </p:cNvSpPr>
          <p:nvPr>
            <p:ph idx="16" hasCustomPrompt="1"/>
          </p:nvPr>
        </p:nvSpPr>
        <p:spPr>
          <a:xfrm>
            <a:off x="8595663" y="1565999"/>
            <a:ext cx="3044468" cy="4734000"/>
          </a:xfrm>
        </p:spPr>
        <p:txBody>
          <a:bodyPr/>
          <a:lstStyle>
            <a:lvl1pPr>
              <a:defRPr/>
            </a:lvl1p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extplatzhalter 2">
            <a:extLst>
              <a:ext uri="{FF2B5EF4-FFF2-40B4-BE49-F238E27FC236}">
                <a16:creationId xmlns:a16="http://schemas.microsoft.com/office/drawing/2014/main" id="{3C2088F0-2C54-A429-9FE8-EA49ED5AE317}"/>
              </a:ext>
            </a:extLst>
          </p:cNvPr>
          <p:cNvSpPr>
            <a:spLocks noGrp="1"/>
          </p:cNvSpPr>
          <p:nvPr>
            <p:ph type="body" idx="18" hasCustomPrompt="1"/>
          </p:nvPr>
        </p:nvSpPr>
        <p:spPr>
          <a:xfrm>
            <a:off x="8595663" y="6181200"/>
            <a:ext cx="3046737"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7" name="Fußzeilenplatzhalter 6">
            <a:extLst>
              <a:ext uri="{FF2B5EF4-FFF2-40B4-BE49-F238E27FC236}">
                <a16:creationId xmlns:a16="http://schemas.microsoft.com/office/drawing/2014/main" id="{40CCEEBE-C86E-C932-CA39-98C71756DE6F}"/>
              </a:ext>
            </a:extLst>
          </p:cNvPr>
          <p:cNvSpPr>
            <a:spLocks noGrp="1"/>
          </p:cNvSpPr>
          <p:nvPr>
            <p:ph type="ftr" sz="quarter" idx="19"/>
          </p:nvPr>
        </p:nvSpPr>
        <p:spPr/>
        <p:txBody>
          <a:bodyPr/>
          <a:lstStyle/>
          <a:p>
            <a:r>
              <a:rPr lang="en-US"/>
              <a:t>Karolin Schriever, Member of the Executive Board </a:t>
            </a:r>
            <a:endParaRPr lang="de-DE" dirty="0"/>
          </a:p>
        </p:txBody>
      </p:sp>
    </p:spTree>
    <p:extLst>
      <p:ext uri="{BB962C8B-B14F-4D97-AF65-F5344CB8AC3E}">
        <p14:creationId xmlns:p14="http://schemas.microsoft.com/office/powerpoint/2010/main" val="2927269609"/>
      </p:ext>
    </p:extLst>
  </p:cSld>
  <p:clrMapOvr>
    <a:masterClrMapping/>
  </p:clrMapOvr>
  <p:extLst>
    <p:ext uri="{DCECCB84-F9BA-43D5-87BE-67443E8EF086}">
      <p15:sldGuideLst xmlns:p15="http://schemas.microsoft.com/office/powerpoint/2012/main">
        <p15:guide id="2" pos="541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Bild-Folie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dirty="0"/>
              <a:t>Headline Head 28pt Bild 3/3 #4</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4" y="1620838"/>
            <a:ext cx="10490400" cy="4678362"/>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 Oder mit Klick auf den Platzhalter und der rechten Maustaste den Befehl „Bild einfügen“ auswählen. </a:t>
            </a:r>
            <a:br>
              <a:rPr lang="de-DE" noProof="0" dirty="0"/>
            </a:br>
            <a:r>
              <a:rPr lang="de-DE" noProof="0" dirty="0"/>
              <a:t>Oder ein Bild aus der Zwischenablage in den angeklickten Platzhalter einfügen. Format </a:t>
            </a:r>
            <a:r>
              <a:rPr lang="de-DE" dirty="0"/>
              <a:t>29,14 x 13 cm.</a:t>
            </a:r>
          </a:p>
        </p:txBody>
      </p:sp>
      <p:sp>
        <p:nvSpPr>
          <p:cNvPr id="3" name="Fußzeilenplatzhalter 2">
            <a:extLst>
              <a:ext uri="{FF2B5EF4-FFF2-40B4-BE49-F238E27FC236}">
                <a16:creationId xmlns:a16="http://schemas.microsoft.com/office/drawing/2014/main" id="{969C1E98-4FFE-FA3E-5B86-D26EFB960F2E}"/>
              </a:ext>
            </a:extLst>
          </p:cNvPr>
          <p:cNvSpPr>
            <a:spLocks noGrp="1"/>
          </p:cNvSpPr>
          <p:nvPr>
            <p:ph type="ftr" sz="quarter" idx="19"/>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2861352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Bild-Folie #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dirty="0"/>
              <a:t>Headline Sparkasse Head 28pt ein- bis max. zweizeilig #5</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4" y="1620838"/>
            <a:ext cx="5154673" cy="4678362"/>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a:t>
            </a:r>
            <a:br>
              <a:rPr lang="de-DE" noProof="0" dirty="0"/>
            </a:br>
            <a:r>
              <a:rPr lang="de-DE" noProof="0" dirty="0"/>
              <a:t>Oder mit Klick auf den Platzhalter und der rechten Maustaste den Befehl „Bild einfügen“ auswählen. Oder ein Bild aus der Zwischenablage in den angeklickten Platzhalter einfügen. </a:t>
            </a:r>
            <a:br>
              <a:rPr lang="de-DE" noProof="0" dirty="0"/>
            </a:br>
            <a:r>
              <a:rPr lang="de-DE" noProof="0" dirty="0"/>
              <a:t>Format </a:t>
            </a:r>
            <a:r>
              <a:rPr lang="de-DE" dirty="0"/>
              <a:t>14,32 x 13 cm.</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6727824" y="1565999"/>
            <a:ext cx="4914577"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a:extLst>
              <a:ext uri="{FF2B5EF4-FFF2-40B4-BE49-F238E27FC236}">
                <a16:creationId xmlns:a16="http://schemas.microsoft.com/office/drawing/2014/main" id="{5815A2F3-23E4-5FFF-037E-27042109663B}"/>
              </a:ext>
            </a:extLst>
          </p:cNvPr>
          <p:cNvSpPr>
            <a:spLocks noGrp="1"/>
          </p:cNvSpPr>
          <p:nvPr>
            <p:ph type="ftr" sz="quarter" idx="19"/>
          </p:nvPr>
        </p:nvSpPr>
        <p:spPr/>
        <p:txBody>
          <a:bodyPr/>
          <a:lstStyle/>
          <a:p>
            <a:r>
              <a:rPr lang="en-US"/>
              <a:t>Karolin Schriever, Member of the Executive Board </a:t>
            </a:r>
            <a:endParaRPr lang="de-DE" dirty="0"/>
          </a:p>
        </p:txBody>
      </p:sp>
      <p:sp>
        <p:nvSpPr>
          <p:cNvPr id="10" name="Textplatzhalter 2">
            <a:extLst>
              <a:ext uri="{FF2B5EF4-FFF2-40B4-BE49-F238E27FC236}">
                <a16:creationId xmlns:a16="http://schemas.microsoft.com/office/drawing/2014/main" id="{1DE0584D-CDB4-3668-E7A5-454C9450B8DE}"/>
              </a:ext>
            </a:extLst>
          </p:cNvPr>
          <p:cNvSpPr>
            <a:spLocks noGrp="1"/>
          </p:cNvSpPr>
          <p:nvPr>
            <p:ph type="body" idx="18" hasCustomPrompt="1"/>
          </p:nvPr>
        </p:nvSpPr>
        <p:spPr>
          <a:xfrm>
            <a:off x="6727146" y="6181200"/>
            <a:ext cx="4914578"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Tree>
    <p:extLst>
      <p:ext uri="{BB962C8B-B14F-4D97-AF65-F5344CB8AC3E}">
        <p14:creationId xmlns:p14="http://schemas.microsoft.com/office/powerpoint/2010/main" val="3243536466"/>
      </p:ext>
    </p:extLst>
  </p:cSld>
  <p:clrMapOvr>
    <a:masterClrMapping/>
  </p:clrMapOvr>
  <p:extLst>
    <p:ext uri="{DCECCB84-F9BA-43D5-87BE-67443E8EF086}">
      <p15:sldGuideLst xmlns:p15="http://schemas.microsoft.com/office/powerpoint/2012/main">
        <p15:guide id="1" pos="3974">
          <p15:clr>
            <a:srgbClr val="FBAE40"/>
          </p15:clr>
        </p15:guide>
        <p15:guide id="2" pos="408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Bild-Folie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dirty="0"/>
              <a:t>Headline Sparkasse Head 28pt ein- bis max. zweizeilig #6</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6484809" y="1620838"/>
            <a:ext cx="5154673" cy="4678362"/>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a:t>
            </a:r>
            <a:br>
              <a:rPr lang="de-DE" noProof="0" dirty="0"/>
            </a:br>
            <a:r>
              <a:rPr lang="de-DE" noProof="0" dirty="0"/>
              <a:t>Oder mit Klick auf den Platzhalter und der rechten Maustaste den Befehl „Bild einfügen“ auswählen. Oder ein Bild aus der Zwischenablage in den angeklickten Platzhalter einfügen. </a:t>
            </a:r>
            <a:br>
              <a:rPr lang="de-DE" noProof="0" dirty="0"/>
            </a:br>
            <a:r>
              <a:rPr lang="de-DE" noProof="0" dirty="0"/>
              <a:t>Format </a:t>
            </a:r>
            <a:r>
              <a:rPr lang="de-DE" dirty="0"/>
              <a:t>14,32 x 13 cm.</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1153527" y="1565999"/>
            <a:ext cx="4917839"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a:extLst>
              <a:ext uri="{FF2B5EF4-FFF2-40B4-BE49-F238E27FC236}">
                <a16:creationId xmlns:a16="http://schemas.microsoft.com/office/drawing/2014/main" id="{5815A2F3-23E4-5FFF-037E-27042109663B}"/>
              </a:ext>
            </a:extLst>
          </p:cNvPr>
          <p:cNvSpPr>
            <a:spLocks noGrp="1"/>
          </p:cNvSpPr>
          <p:nvPr>
            <p:ph type="ftr" sz="quarter" idx="19"/>
          </p:nvPr>
        </p:nvSpPr>
        <p:spPr/>
        <p:txBody>
          <a:bodyPr/>
          <a:lstStyle/>
          <a:p>
            <a:r>
              <a:rPr lang="en-US"/>
              <a:t>Karolin Schriever, Member of the Executive Board </a:t>
            </a:r>
            <a:endParaRPr lang="de-DE" dirty="0"/>
          </a:p>
        </p:txBody>
      </p:sp>
      <p:sp>
        <p:nvSpPr>
          <p:cNvPr id="10" name="Textplatzhalter 2">
            <a:extLst>
              <a:ext uri="{FF2B5EF4-FFF2-40B4-BE49-F238E27FC236}">
                <a16:creationId xmlns:a16="http://schemas.microsoft.com/office/drawing/2014/main" id="{1DE0584D-CDB4-3668-E7A5-454C9450B8DE}"/>
              </a:ext>
            </a:extLst>
          </p:cNvPr>
          <p:cNvSpPr>
            <a:spLocks noGrp="1"/>
          </p:cNvSpPr>
          <p:nvPr>
            <p:ph type="body" idx="18" hasCustomPrompt="1"/>
          </p:nvPr>
        </p:nvSpPr>
        <p:spPr>
          <a:xfrm>
            <a:off x="1153525" y="6181200"/>
            <a:ext cx="51552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Tree>
    <p:extLst>
      <p:ext uri="{BB962C8B-B14F-4D97-AF65-F5344CB8AC3E}">
        <p14:creationId xmlns:p14="http://schemas.microsoft.com/office/powerpoint/2010/main" val="3430653587"/>
      </p:ext>
    </p:extLst>
  </p:cSld>
  <p:clrMapOvr>
    <a:masterClrMapping/>
  </p:clrMapOvr>
  <p:extLst>
    <p:ext uri="{DCECCB84-F9BA-43D5-87BE-67443E8EF086}">
      <p15:sldGuideLst xmlns:p15="http://schemas.microsoft.com/office/powerpoint/2012/main">
        <p15:guide id="1" pos="3974">
          <p15:clr>
            <a:srgbClr val="FBAE40"/>
          </p15:clr>
        </p15:guide>
        <p15:guide id="2" pos="408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Bild-Folie #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9" y="486000"/>
            <a:ext cx="4914000" cy="995415"/>
          </a:xfrm>
        </p:spPr>
        <p:txBody>
          <a:bodyPr/>
          <a:lstStyle>
            <a:lvl1pPr>
              <a:defRPr/>
            </a:lvl1pPr>
          </a:lstStyle>
          <a:p>
            <a:r>
              <a:rPr lang="de-DE" dirty="0"/>
              <a:t>Headline Sparkasse Head 28pt ein- bis max. zweizeilig #7</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49140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1153527" y="1565999"/>
            <a:ext cx="4914000"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a:extLst>
              <a:ext uri="{FF2B5EF4-FFF2-40B4-BE49-F238E27FC236}">
                <a16:creationId xmlns:a16="http://schemas.microsoft.com/office/drawing/2014/main" id="{5815A2F3-23E4-5FFF-037E-27042109663B}"/>
              </a:ext>
            </a:extLst>
          </p:cNvPr>
          <p:cNvSpPr>
            <a:spLocks noGrp="1"/>
          </p:cNvSpPr>
          <p:nvPr>
            <p:ph type="ftr" sz="quarter" idx="19"/>
          </p:nvPr>
        </p:nvSpPr>
        <p:spPr/>
        <p:txBody>
          <a:bodyPr/>
          <a:lstStyle/>
          <a:p>
            <a:r>
              <a:rPr lang="en-US"/>
              <a:t>Karolin Schriever, Member of the Executive Board </a:t>
            </a:r>
            <a:endParaRPr lang="de-DE" dirty="0"/>
          </a:p>
        </p:txBody>
      </p:sp>
      <p:sp>
        <p:nvSpPr>
          <p:cNvPr id="7" name="Textplatzhalter 2">
            <a:extLst>
              <a:ext uri="{FF2B5EF4-FFF2-40B4-BE49-F238E27FC236}">
                <a16:creationId xmlns:a16="http://schemas.microsoft.com/office/drawing/2014/main" id="{7E3B6766-42F4-9F3A-A650-84CCE13C1EC3}"/>
              </a:ext>
            </a:extLst>
          </p:cNvPr>
          <p:cNvSpPr>
            <a:spLocks noGrp="1"/>
          </p:cNvSpPr>
          <p:nvPr>
            <p:ph type="body" idx="21" hasCustomPrompt="1"/>
          </p:nvPr>
        </p:nvSpPr>
        <p:spPr>
          <a:xfrm>
            <a:off x="1152000" y="6181200"/>
            <a:ext cx="49140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36" name="Bildplatzhalter 4">
            <a:extLst>
              <a:ext uri="{FF2B5EF4-FFF2-40B4-BE49-F238E27FC236}">
                <a16:creationId xmlns:a16="http://schemas.microsoft.com/office/drawing/2014/main" id="{AA1E9442-964E-2BB8-FC0D-FBE22288FAC1}"/>
              </a:ext>
            </a:extLst>
          </p:cNvPr>
          <p:cNvSpPr>
            <a:spLocks noGrp="1"/>
          </p:cNvSpPr>
          <p:nvPr>
            <p:ph type="pic" sz="quarter" idx="17" hasCustomPrompt="1"/>
          </p:nvPr>
        </p:nvSpPr>
        <p:spPr>
          <a:xfrm>
            <a:off x="6484809" y="300038"/>
            <a:ext cx="5154673" cy="5994000"/>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a:t>
            </a:r>
            <a:br>
              <a:rPr lang="de-DE" noProof="0" dirty="0"/>
            </a:br>
            <a:r>
              <a:rPr lang="de-DE" noProof="0" dirty="0"/>
              <a:t>Oder mit Klick auf den Platzhalter und der rechten Maustaste den Befehl „Bild einfügen“ auswählen. Oder ein Bild aus der Zwischenablage in den angeklickten Platzhalter einfügen. </a:t>
            </a:r>
            <a:br>
              <a:rPr lang="de-DE" noProof="0" dirty="0"/>
            </a:br>
            <a:r>
              <a:rPr lang="de-DE" noProof="0" dirty="0"/>
              <a:t>Format </a:t>
            </a:r>
            <a:r>
              <a:rPr lang="de-DE" dirty="0"/>
              <a:t>14,32 x 16,65 cm.</a:t>
            </a:r>
          </a:p>
        </p:txBody>
      </p:sp>
    </p:spTree>
    <p:extLst>
      <p:ext uri="{BB962C8B-B14F-4D97-AF65-F5344CB8AC3E}">
        <p14:creationId xmlns:p14="http://schemas.microsoft.com/office/powerpoint/2010/main" val="3115955552"/>
      </p:ext>
    </p:extLst>
  </p:cSld>
  <p:clrMapOvr>
    <a:masterClrMapping/>
  </p:clrMapOvr>
  <p:extLst>
    <p:ext uri="{DCECCB84-F9BA-43D5-87BE-67443E8EF086}">
      <p15:sldGuideLst xmlns:p15="http://schemas.microsoft.com/office/powerpoint/2012/main">
        <p15:guide id="1" pos="3974">
          <p15:clr>
            <a:srgbClr val="FBAE40"/>
          </p15:clr>
        </p15:guide>
        <p15:guide id="2" pos="4086">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Bild-Folie #8">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6000"/>
            <a:ext cx="10488614" cy="468000"/>
          </a:xfrm>
        </p:spPr>
        <p:txBody>
          <a:bodyPr/>
          <a:lstStyle>
            <a:lvl1pPr>
              <a:defRPr/>
            </a:lvl1pPr>
          </a:lstStyle>
          <a:p>
            <a:r>
              <a:rPr lang="de-DE" dirty="0"/>
              <a:t>Headline Sparkasse Head 28pt ein- bis max. zweizeilig #8</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4" y="1620000"/>
            <a:ext cx="5154673" cy="2880000"/>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a:t>
            </a:r>
            <a:br>
              <a:rPr lang="de-DE" noProof="0" dirty="0"/>
            </a:br>
            <a:r>
              <a:rPr lang="de-DE" noProof="0" dirty="0"/>
              <a:t>Oder mit Klick auf den Platzhalter und der rechten Maustaste den Befehl „Bild einfügen“ auswählen. Oder ein Bild aus der Zwischenablage in den angeklickten Platzhalter einfügen. </a:t>
            </a:r>
            <a:br>
              <a:rPr lang="de-DE" noProof="0" dirty="0"/>
            </a:br>
            <a:r>
              <a:rPr lang="de-DE" noProof="0" dirty="0"/>
              <a:t>Format </a:t>
            </a:r>
            <a:r>
              <a:rPr lang="de-DE" dirty="0"/>
              <a:t>14,32 x 8 cm.</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6487204" y="4762712"/>
            <a:ext cx="5155198" cy="1536487"/>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Bildplatzhalter 4">
            <a:extLst>
              <a:ext uri="{FF2B5EF4-FFF2-40B4-BE49-F238E27FC236}">
                <a16:creationId xmlns:a16="http://schemas.microsoft.com/office/drawing/2014/main" id="{050F96AD-24E4-8CC1-5C51-9913B26B35F2}"/>
              </a:ext>
            </a:extLst>
          </p:cNvPr>
          <p:cNvSpPr>
            <a:spLocks noGrp="1"/>
          </p:cNvSpPr>
          <p:nvPr>
            <p:ph type="pic" sz="quarter" idx="18" hasCustomPrompt="1"/>
          </p:nvPr>
        </p:nvSpPr>
        <p:spPr>
          <a:xfrm>
            <a:off x="6484809" y="1620000"/>
            <a:ext cx="5154673" cy="2880000"/>
          </a:xfrm>
          <a:solidFill>
            <a:schemeClr val="bg1">
              <a:lumMod val="95000"/>
            </a:schemeClr>
          </a:solidFill>
        </p:spPr>
        <p:txBody>
          <a:bodyPr lIns="72000" tIns="72000"/>
          <a:lstStyle>
            <a:lvl1pPr>
              <a:spcBef>
                <a:spcPts val="0"/>
              </a:spcBef>
              <a:defRPr sz="1000"/>
            </a:lvl1pPr>
          </a:lstStyle>
          <a:p>
            <a:r>
              <a:rPr lang="de-DE" dirty="0"/>
              <a:t>Bild einfügen (14,32 x 8 cm)</a:t>
            </a:r>
          </a:p>
        </p:txBody>
      </p:sp>
      <p:sp>
        <p:nvSpPr>
          <p:cNvPr id="10" name="Inhaltsplatzhalter 2">
            <a:extLst>
              <a:ext uri="{FF2B5EF4-FFF2-40B4-BE49-F238E27FC236}">
                <a16:creationId xmlns:a16="http://schemas.microsoft.com/office/drawing/2014/main" id="{9F971567-1F94-5B5B-83D7-DF74BCFC0FBE}"/>
              </a:ext>
            </a:extLst>
          </p:cNvPr>
          <p:cNvSpPr>
            <a:spLocks noGrp="1"/>
          </p:cNvSpPr>
          <p:nvPr>
            <p:ph idx="19" hasCustomPrompt="1"/>
          </p:nvPr>
        </p:nvSpPr>
        <p:spPr>
          <a:xfrm>
            <a:off x="1152000" y="4762712"/>
            <a:ext cx="5155198" cy="1536487"/>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2">
            <a:extLst>
              <a:ext uri="{FF2B5EF4-FFF2-40B4-BE49-F238E27FC236}">
                <a16:creationId xmlns:a16="http://schemas.microsoft.com/office/drawing/2014/main" id="{4D2E656C-B4A0-7271-8A65-0120FE9AAF6B}"/>
              </a:ext>
            </a:extLst>
          </p:cNvPr>
          <p:cNvSpPr>
            <a:spLocks noGrp="1"/>
          </p:cNvSpPr>
          <p:nvPr>
            <p:ph type="body" idx="20"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8" name="Fußzeilenplatzhalter 7">
            <a:extLst>
              <a:ext uri="{FF2B5EF4-FFF2-40B4-BE49-F238E27FC236}">
                <a16:creationId xmlns:a16="http://schemas.microsoft.com/office/drawing/2014/main" id="{CAE49D17-41A1-5573-C008-DB1B87AFBC72}"/>
              </a:ext>
            </a:extLst>
          </p:cNvPr>
          <p:cNvSpPr>
            <a:spLocks noGrp="1"/>
          </p:cNvSpPr>
          <p:nvPr>
            <p:ph type="ftr" sz="quarter" idx="21"/>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2115497421"/>
      </p:ext>
    </p:extLst>
  </p:cSld>
  <p:clrMapOvr>
    <a:masterClrMapping/>
  </p:clrMapOvr>
  <p:extLst>
    <p:ext uri="{DCECCB84-F9BA-43D5-87BE-67443E8EF086}">
      <p15:sldGuideLst xmlns:p15="http://schemas.microsoft.com/office/powerpoint/2012/main">
        <p15:guide id="1" pos="3974">
          <p15:clr>
            <a:srgbClr val="FBAE40"/>
          </p15:clr>
        </p15:guide>
        <p15:guide id="2" pos="408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Bild-Folie #9">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3318" y="484127"/>
            <a:ext cx="10488614" cy="468000"/>
          </a:xfrm>
        </p:spPr>
        <p:txBody>
          <a:bodyPr/>
          <a:lstStyle>
            <a:lvl1pPr>
              <a:defRPr/>
            </a:lvl1pPr>
          </a:lstStyle>
          <a:p>
            <a:r>
              <a:rPr lang="de-DE" dirty="0"/>
              <a:t>Headline Sparkasse Head 28pt ein- bis max. zweizeilig #9</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5" y="1620838"/>
            <a:ext cx="3374490" cy="1890000"/>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 Oder mit Klick auf den Platzhalter und der rechten Maustaste den Befehl „Bild einfügen“ auswählen. </a:t>
            </a:r>
            <a:br>
              <a:rPr lang="de-DE" noProof="0" dirty="0"/>
            </a:br>
            <a:r>
              <a:rPr lang="de-DE" noProof="0" dirty="0"/>
              <a:t>Oder ein Bild aus der Zwischenablage in den angeklickten Platzhalter einfügen. </a:t>
            </a:r>
            <a:br>
              <a:rPr lang="de-DE" noProof="0" dirty="0"/>
            </a:br>
            <a:r>
              <a:rPr lang="de-DE" noProof="0" dirty="0"/>
              <a:t>Format </a:t>
            </a:r>
            <a:r>
              <a:rPr lang="de-DE" dirty="0"/>
              <a:t>9,37 x 5,25 cm.</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8264526" y="3773550"/>
            <a:ext cx="3377875" cy="252565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Bildplatzhalter 4">
            <a:extLst>
              <a:ext uri="{FF2B5EF4-FFF2-40B4-BE49-F238E27FC236}">
                <a16:creationId xmlns:a16="http://schemas.microsoft.com/office/drawing/2014/main" id="{050F96AD-24E4-8CC1-5C51-9913B26B35F2}"/>
              </a:ext>
            </a:extLst>
          </p:cNvPr>
          <p:cNvSpPr>
            <a:spLocks noGrp="1"/>
          </p:cNvSpPr>
          <p:nvPr>
            <p:ph type="pic" sz="quarter" idx="18" hasCustomPrompt="1"/>
          </p:nvPr>
        </p:nvSpPr>
        <p:spPr>
          <a:xfrm>
            <a:off x="8264527" y="1620838"/>
            <a:ext cx="3374955" cy="1890000"/>
          </a:xfrm>
          <a:solidFill>
            <a:schemeClr val="bg1">
              <a:lumMod val="95000"/>
            </a:schemeClr>
          </a:solidFill>
        </p:spPr>
        <p:txBody>
          <a:bodyPr lIns="72000" tIns="72000"/>
          <a:lstStyle>
            <a:lvl1pPr>
              <a:spcBef>
                <a:spcPts val="0"/>
              </a:spcBef>
              <a:defRPr sz="1000"/>
            </a:lvl1pPr>
          </a:lstStyle>
          <a:p>
            <a:r>
              <a:rPr lang="de-DE" dirty="0"/>
              <a:t>Bild einfügen (9,37 x 5,25 cm)</a:t>
            </a:r>
          </a:p>
        </p:txBody>
      </p:sp>
      <p:sp>
        <p:nvSpPr>
          <p:cNvPr id="10" name="Inhaltsplatzhalter 2">
            <a:extLst>
              <a:ext uri="{FF2B5EF4-FFF2-40B4-BE49-F238E27FC236}">
                <a16:creationId xmlns:a16="http://schemas.microsoft.com/office/drawing/2014/main" id="{9F971567-1F94-5B5B-83D7-DF74BCFC0FBE}"/>
              </a:ext>
            </a:extLst>
          </p:cNvPr>
          <p:cNvSpPr>
            <a:spLocks noGrp="1"/>
          </p:cNvSpPr>
          <p:nvPr>
            <p:ph idx="19" hasCustomPrompt="1"/>
          </p:nvPr>
        </p:nvSpPr>
        <p:spPr>
          <a:xfrm>
            <a:off x="1152000" y="3773550"/>
            <a:ext cx="3377138" cy="252565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6" name="Bildplatzhalter 4">
            <a:extLst>
              <a:ext uri="{FF2B5EF4-FFF2-40B4-BE49-F238E27FC236}">
                <a16:creationId xmlns:a16="http://schemas.microsoft.com/office/drawing/2014/main" id="{0F466E7A-633F-5D0B-87D7-546786CD3ED9}"/>
              </a:ext>
            </a:extLst>
          </p:cNvPr>
          <p:cNvSpPr>
            <a:spLocks noGrp="1"/>
          </p:cNvSpPr>
          <p:nvPr>
            <p:ph type="pic" sz="quarter" idx="20" hasCustomPrompt="1"/>
          </p:nvPr>
        </p:nvSpPr>
        <p:spPr>
          <a:xfrm>
            <a:off x="4715335" y="1620838"/>
            <a:ext cx="3374490" cy="1890000"/>
          </a:xfrm>
          <a:solidFill>
            <a:schemeClr val="bg1">
              <a:lumMod val="95000"/>
            </a:schemeClr>
          </a:solidFill>
        </p:spPr>
        <p:txBody>
          <a:bodyPr lIns="72000" tIns="72000"/>
          <a:lstStyle>
            <a:lvl1pPr>
              <a:spcBef>
                <a:spcPts val="0"/>
              </a:spcBef>
              <a:defRPr sz="1000"/>
            </a:lvl1pPr>
          </a:lstStyle>
          <a:p>
            <a:r>
              <a:rPr lang="de-DE" dirty="0"/>
              <a:t>Bild einfügen (9,37 x 5,25 cm)</a:t>
            </a:r>
          </a:p>
        </p:txBody>
      </p:sp>
      <p:sp>
        <p:nvSpPr>
          <p:cNvPr id="38" name="Inhaltsplatzhalter 2">
            <a:extLst>
              <a:ext uri="{FF2B5EF4-FFF2-40B4-BE49-F238E27FC236}">
                <a16:creationId xmlns:a16="http://schemas.microsoft.com/office/drawing/2014/main" id="{7E6A3215-77EF-6717-5438-0EBDE0D94F8C}"/>
              </a:ext>
            </a:extLst>
          </p:cNvPr>
          <p:cNvSpPr>
            <a:spLocks noGrp="1"/>
          </p:cNvSpPr>
          <p:nvPr>
            <p:ph idx="21" hasCustomPrompt="1"/>
          </p:nvPr>
        </p:nvSpPr>
        <p:spPr>
          <a:xfrm>
            <a:off x="4715335" y="3773550"/>
            <a:ext cx="3377138" cy="252565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2">
            <a:extLst>
              <a:ext uri="{FF2B5EF4-FFF2-40B4-BE49-F238E27FC236}">
                <a16:creationId xmlns:a16="http://schemas.microsoft.com/office/drawing/2014/main" id="{AD9231C4-E0A8-0BC2-92D2-3BF848893565}"/>
              </a:ext>
            </a:extLst>
          </p:cNvPr>
          <p:cNvSpPr>
            <a:spLocks noGrp="1"/>
          </p:cNvSpPr>
          <p:nvPr>
            <p:ph type="body" idx="22"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8" name="Fußzeilenplatzhalter 7">
            <a:extLst>
              <a:ext uri="{FF2B5EF4-FFF2-40B4-BE49-F238E27FC236}">
                <a16:creationId xmlns:a16="http://schemas.microsoft.com/office/drawing/2014/main" id="{CA2D1CEE-9F83-665E-E734-C6E196FD4284}"/>
              </a:ext>
            </a:extLst>
          </p:cNvPr>
          <p:cNvSpPr>
            <a:spLocks noGrp="1"/>
          </p:cNvSpPr>
          <p:nvPr>
            <p:ph type="ftr" sz="quarter" idx="23"/>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2744067555"/>
      </p:ext>
    </p:extLst>
  </p:cSld>
  <p:clrMapOvr>
    <a:masterClrMapping/>
  </p:clrMapOvr>
  <p:extLst>
    <p:ext uri="{DCECCB84-F9BA-43D5-87BE-67443E8EF086}">
      <p15:sldGuideLst xmlns:p15="http://schemas.microsoft.com/office/powerpoint/2012/main">
        <p15:guide id="1" pos="2969">
          <p15:clr>
            <a:srgbClr val="FBAE40"/>
          </p15:clr>
        </p15:guide>
        <p15:guide id="2" pos="509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Bild-Folie #10">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5" y="1620838"/>
            <a:ext cx="2480541" cy="1890000"/>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 Oder mit Klick auf den Platzhalter und der rechten Maustaste den Befehl „Bild einfügen“ auswählen. </a:t>
            </a:r>
            <a:br>
              <a:rPr lang="de-DE" noProof="0" dirty="0"/>
            </a:br>
            <a:r>
              <a:rPr lang="de-DE" noProof="0" dirty="0"/>
              <a:t>Oder ein Bild aus der Zwischenablage in den angeklickten Platzhalter einfügen. </a:t>
            </a:r>
            <a:br>
              <a:rPr lang="de-DE" noProof="0" dirty="0"/>
            </a:br>
            <a:r>
              <a:rPr lang="de-DE" noProof="0" dirty="0"/>
              <a:t>Bild einfügen (</a:t>
            </a:r>
            <a:r>
              <a:rPr lang="de-DE" dirty="0"/>
              <a:t>6,89 x 5,25 cm).</a:t>
            </a:r>
          </a:p>
        </p:txBody>
      </p:sp>
      <p:sp>
        <p:nvSpPr>
          <p:cNvPr id="33" name="Inhaltsplatzhalter 2">
            <a:extLst>
              <a:ext uri="{FF2B5EF4-FFF2-40B4-BE49-F238E27FC236}">
                <a16:creationId xmlns:a16="http://schemas.microsoft.com/office/drawing/2014/main" id="{B2C36136-3852-82E1-3A42-4F3DC18106BC}"/>
              </a:ext>
            </a:extLst>
          </p:cNvPr>
          <p:cNvSpPr>
            <a:spLocks noGrp="1"/>
          </p:cNvSpPr>
          <p:nvPr>
            <p:ph idx="15" hasCustomPrompt="1"/>
          </p:nvPr>
        </p:nvSpPr>
        <p:spPr>
          <a:xfrm>
            <a:off x="6486124" y="3773550"/>
            <a:ext cx="2488561" cy="252565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Bildplatzhalter 4">
            <a:extLst>
              <a:ext uri="{FF2B5EF4-FFF2-40B4-BE49-F238E27FC236}">
                <a16:creationId xmlns:a16="http://schemas.microsoft.com/office/drawing/2014/main" id="{050F96AD-24E4-8CC1-5C51-9913B26B35F2}"/>
              </a:ext>
            </a:extLst>
          </p:cNvPr>
          <p:cNvSpPr>
            <a:spLocks noGrp="1"/>
          </p:cNvSpPr>
          <p:nvPr>
            <p:ph type="pic" sz="quarter" idx="18" hasCustomPrompt="1"/>
          </p:nvPr>
        </p:nvSpPr>
        <p:spPr>
          <a:xfrm>
            <a:off x="6486126" y="1620838"/>
            <a:ext cx="2486410" cy="1890000"/>
          </a:xfrm>
          <a:solidFill>
            <a:schemeClr val="bg1">
              <a:lumMod val="95000"/>
            </a:schemeClr>
          </a:solidFill>
        </p:spPr>
        <p:txBody>
          <a:bodyPr lIns="72000" tIns="72000"/>
          <a:lstStyle>
            <a:lvl1pPr>
              <a:defRPr sz="1000"/>
            </a:lvl1pPr>
          </a:lstStyle>
          <a:p>
            <a:r>
              <a:rPr lang="de-DE" dirty="0"/>
              <a:t>Bild einfügen (6,89 x 5,25 cm)</a:t>
            </a:r>
          </a:p>
        </p:txBody>
      </p:sp>
      <p:sp>
        <p:nvSpPr>
          <p:cNvPr id="10" name="Inhaltsplatzhalter 2">
            <a:extLst>
              <a:ext uri="{FF2B5EF4-FFF2-40B4-BE49-F238E27FC236}">
                <a16:creationId xmlns:a16="http://schemas.microsoft.com/office/drawing/2014/main" id="{9F971567-1F94-5B5B-83D7-DF74BCFC0FBE}"/>
              </a:ext>
            </a:extLst>
          </p:cNvPr>
          <p:cNvSpPr>
            <a:spLocks noGrp="1"/>
          </p:cNvSpPr>
          <p:nvPr>
            <p:ph idx="19" hasCustomPrompt="1"/>
          </p:nvPr>
        </p:nvSpPr>
        <p:spPr>
          <a:xfrm>
            <a:off x="1152000" y="3773550"/>
            <a:ext cx="2487598" cy="252565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6" name="Bildplatzhalter 4">
            <a:extLst>
              <a:ext uri="{FF2B5EF4-FFF2-40B4-BE49-F238E27FC236}">
                <a16:creationId xmlns:a16="http://schemas.microsoft.com/office/drawing/2014/main" id="{0F466E7A-633F-5D0B-87D7-546786CD3ED9}"/>
              </a:ext>
            </a:extLst>
          </p:cNvPr>
          <p:cNvSpPr>
            <a:spLocks noGrp="1"/>
          </p:cNvSpPr>
          <p:nvPr>
            <p:ph type="pic" sz="quarter" idx="20" hasCustomPrompt="1"/>
          </p:nvPr>
        </p:nvSpPr>
        <p:spPr>
          <a:xfrm>
            <a:off x="3820587" y="1620838"/>
            <a:ext cx="2485481" cy="1890000"/>
          </a:xfrm>
          <a:solidFill>
            <a:schemeClr val="bg1">
              <a:lumMod val="95000"/>
            </a:schemeClr>
          </a:solidFill>
        </p:spPr>
        <p:txBody>
          <a:bodyPr lIns="72000" tIns="72000"/>
          <a:lstStyle>
            <a:lvl1pPr>
              <a:defRPr sz="1000"/>
            </a:lvl1pPr>
          </a:lstStyle>
          <a:p>
            <a:r>
              <a:rPr lang="de-DE" dirty="0"/>
              <a:t>Bild einfügen (6,89 x 5,25 cm)</a:t>
            </a:r>
          </a:p>
        </p:txBody>
      </p:sp>
      <p:sp>
        <p:nvSpPr>
          <p:cNvPr id="38" name="Inhaltsplatzhalter 2">
            <a:extLst>
              <a:ext uri="{FF2B5EF4-FFF2-40B4-BE49-F238E27FC236}">
                <a16:creationId xmlns:a16="http://schemas.microsoft.com/office/drawing/2014/main" id="{7E6A3215-77EF-6717-5438-0EBDE0D94F8C}"/>
              </a:ext>
            </a:extLst>
          </p:cNvPr>
          <p:cNvSpPr>
            <a:spLocks noGrp="1"/>
          </p:cNvSpPr>
          <p:nvPr>
            <p:ph idx="21" hasCustomPrompt="1"/>
          </p:nvPr>
        </p:nvSpPr>
        <p:spPr>
          <a:xfrm>
            <a:off x="3820587" y="3773550"/>
            <a:ext cx="2487431" cy="252565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7" name="Inhaltsplatzhalter 2">
            <a:extLst>
              <a:ext uri="{FF2B5EF4-FFF2-40B4-BE49-F238E27FC236}">
                <a16:creationId xmlns:a16="http://schemas.microsoft.com/office/drawing/2014/main" id="{CE2DF2CE-6F57-A903-269A-3453EA660ED2}"/>
              </a:ext>
            </a:extLst>
          </p:cNvPr>
          <p:cNvSpPr>
            <a:spLocks noGrp="1"/>
          </p:cNvSpPr>
          <p:nvPr>
            <p:ph idx="22" hasCustomPrompt="1"/>
          </p:nvPr>
        </p:nvSpPr>
        <p:spPr>
          <a:xfrm>
            <a:off x="9152534" y="3773550"/>
            <a:ext cx="2488561" cy="252565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9" name="Bildplatzhalter 4">
            <a:extLst>
              <a:ext uri="{FF2B5EF4-FFF2-40B4-BE49-F238E27FC236}">
                <a16:creationId xmlns:a16="http://schemas.microsoft.com/office/drawing/2014/main" id="{44CEE810-7814-3E74-9A2E-6468C03FF587}"/>
              </a:ext>
            </a:extLst>
          </p:cNvPr>
          <p:cNvSpPr>
            <a:spLocks noGrp="1"/>
          </p:cNvSpPr>
          <p:nvPr>
            <p:ph type="pic" sz="quarter" idx="23" hasCustomPrompt="1"/>
          </p:nvPr>
        </p:nvSpPr>
        <p:spPr>
          <a:xfrm>
            <a:off x="9152536" y="1620838"/>
            <a:ext cx="2486410" cy="1890000"/>
          </a:xfrm>
          <a:solidFill>
            <a:schemeClr val="bg1">
              <a:lumMod val="95000"/>
            </a:schemeClr>
          </a:solidFill>
        </p:spPr>
        <p:txBody>
          <a:bodyPr lIns="72000" tIns="72000"/>
          <a:lstStyle>
            <a:lvl1pPr>
              <a:defRPr sz="1000"/>
            </a:lvl1pPr>
          </a:lstStyle>
          <a:p>
            <a:r>
              <a:rPr lang="de-DE" dirty="0"/>
              <a:t>Bild einfügen (6,89 x 5,25 cm)</a:t>
            </a:r>
          </a:p>
        </p:txBody>
      </p:sp>
      <p:sp>
        <p:nvSpPr>
          <p:cNvPr id="2" name="Titel 1">
            <a:extLst>
              <a:ext uri="{FF2B5EF4-FFF2-40B4-BE49-F238E27FC236}">
                <a16:creationId xmlns:a16="http://schemas.microsoft.com/office/drawing/2014/main" id="{79BA389D-CC20-74E5-BDA2-DC4642BC9C86}"/>
              </a:ext>
            </a:extLst>
          </p:cNvPr>
          <p:cNvSpPr>
            <a:spLocks noGrp="1"/>
          </p:cNvSpPr>
          <p:nvPr>
            <p:ph type="title" hasCustomPrompt="1"/>
          </p:nvPr>
        </p:nvSpPr>
        <p:spPr>
          <a:xfrm>
            <a:off x="1153318" y="484127"/>
            <a:ext cx="10488614" cy="468000"/>
          </a:xfrm>
        </p:spPr>
        <p:txBody>
          <a:bodyPr/>
          <a:lstStyle>
            <a:lvl1pPr>
              <a:defRPr/>
            </a:lvl1pPr>
          </a:lstStyle>
          <a:p>
            <a:r>
              <a:rPr lang="de-DE" dirty="0"/>
              <a:t>Headline Sparkasse Head 28pt ein- bis max. zweizeilig #10</a:t>
            </a:r>
          </a:p>
        </p:txBody>
      </p:sp>
      <p:sp>
        <p:nvSpPr>
          <p:cNvPr id="7" name="Textplatzhalter 2">
            <a:extLst>
              <a:ext uri="{FF2B5EF4-FFF2-40B4-BE49-F238E27FC236}">
                <a16:creationId xmlns:a16="http://schemas.microsoft.com/office/drawing/2014/main" id="{D7A93B81-A5A6-66CB-DF5C-C931F783AC07}"/>
              </a:ext>
            </a:extLst>
          </p:cNvPr>
          <p:cNvSpPr>
            <a:spLocks noGrp="1"/>
          </p:cNvSpPr>
          <p:nvPr>
            <p:ph type="body" idx="24"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8" name="Fußzeilenplatzhalter 7">
            <a:extLst>
              <a:ext uri="{FF2B5EF4-FFF2-40B4-BE49-F238E27FC236}">
                <a16:creationId xmlns:a16="http://schemas.microsoft.com/office/drawing/2014/main" id="{3FACDDF5-3522-17F8-9242-48C6A4072214}"/>
              </a:ext>
            </a:extLst>
          </p:cNvPr>
          <p:cNvSpPr>
            <a:spLocks noGrp="1"/>
          </p:cNvSpPr>
          <p:nvPr>
            <p:ph type="ftr" sz="quarter" idx="25"/>
          </p:nvPr>
        </p:nvSpPr>
        <p:spPr/>
        <p:txBody>
          <a:bodyPr/>
          <a:lstStyle/>
          <a:p>
            <a:r>
              <a:rPr lang="en-US"/>
              <a:t>Karolin Schriever, Member of the Executive Board </a:t>
            </a:r>
            <a:endParaRPr lang="de-DE"/>
          </a:p>
        </p:txBody>
      </p:sp>
      <p:sp>
        <p:nvSpPr>
          <p:cNvPr id="5" name="Textfeld 4">
            <a:extLst>
              <a:ext uri="{FF2B5EF4-FFF2-40B4-BE49-F238E27FC236}">
                <a16:creationId xmlns:a16="http://schemas.microsoft.com/office/drawing/2014/main" id="{389D7411-8100-5CE2-C28C-C913354D8E08}"/>
              </a:ext>
            </a:extLst>
          </p:cNvPr>
          <p:cNvSpPr txBox="1"/>
          <p:nvPr userDrawn="1"/>
        </p:nvSpPr>
        <p:spPr>
          <a:xfrm>
            <a:off x="10196623" y="680484"/>
            <a:ext cx="0" cy="0"/>
          </a:xfrm>
          <a:prstGeom prst="rect">
            <a:avLst/>
          </a:prstGeom>
          <a:noFill/>
        </p:spPr>
        <p:txBody>
          <a:bodyPr wrap="none" lIns="0" tIns="0" rIns="0" bIns="0" rtlCol="0">
            <a:noAutofit/>
          </a:bodyPr>
          <a:lstStyle/>
          <a:p>
            <a:pPr algn="l"/>
            <a:endParaRPr lang="de-DE" sz="1400" dirty="0"/>
          </a:p>
        </p:txBody>
      </p:sp>
    </p:spTree>
    <p:extLst>
      <p:ext uri="{BB962C8B-B14F-4D97-AF65-F5344CB8AC3E}">
        <p14:creationId xmlns:p14="http://schemas.microsoft.com/office/powerpoint/2010/main" val="10461049"/>
      </p:ext>
    </p:extLst>
  </p:cSld>
  <p:clrMapOvr>
    <a:masterClrMapping/>
  </p:clrMapOvr>
  <p:extLst>
    <p:ext uri="{DCECCB84-F9BA-43D5-87BE-67443E8EF086}">
      <p15:sldGuideLst xmlns:p15="http://schemas.microsoft.com/office/powerpoint/2012/main">
        <p15:guide id="1" pos="2406">
          <p15:clr>
            <a:srgbClr val="FBAE40"/>
          </p15:clr>
        </p15:guide>
        <p15:guide id="2" pos="5765">
          <p15:clr>
            <a:srgbClr val="FBAE40"/>
          </p15:clr>
        </p15:guide>
        <p15:guide id="3" pos="5654">
          <p15:clr>
            <a:srgbClr val="FBAE40"/>
          </p15:clr>
        </p15:guide>
        <p15:guide id="4" pos="3976">
          <p15:clr>
            <a:srgbClr val="FBAE40"/>
          </p15:clr>
        </p15:guide>
        <p15:guide id="5" pos="4085">
          <p15:clr>
            <a:srgbClr val="FBAE40"/>
          </p15:clr>
        </p15:guide>
        <p15:guide id="6" pos="229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Kapiteltrenner-Folie #4">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CA5978C-6E6B-91C7-D2AB-E499854D1162}"/>
              </a:ext>
            </a:extLst>
          </p:cNvPr>
          <p:cNvSpPr/>
          <p:nvPr userDrawn="1"/>
        </p:nvSpPr>
        <p:spPr>
          <a:xfrm>
            <a:off x="611226" y="0"/>
            <a:ext cx="391643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r Verbinder 8">
            <a:extLst>
              <a:ext uri="{FF2B5EF4-FFF2-40B4-BE49-F238E27FC236}">
                <a16:creationId xmlns:a16="http://schemas.microsoft.com/office/drawing/2014/main" id="{A5CBBF42-C429-1410-51A4-1140F276B4DA}"/>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D5F275C-2F77-45D8-C89E-9A6387E8BE85}"/>
              </a:ext>
            </a:extLst>
          </p:cNvPr>
          <p:cNvSpPr>
            <a:spLocks noGrp="1"/>
          </p:cNvSpPr>
          <p:nvPr>
            <p:ph type="title" hasCustomPrompt="1"/>
          </p:nvPr>
        </p:nvSpPr>
        <p:spPr>
          <a:xfrm>
            <a:off x="1080000" y="2159998"/>
            <a:ext cx="2836800" cy="2573083"/>
          </a:xfrm>
        </p:spPr>
        <p:txBody>
          <a:bodyPr anchor="ctr" anchorCtr="0"/>
          <a:lstStyle>
            <a:lvl1pPr algn="ctr">
              <a:lnSpc>
                <a:spcPct val="80000"/>
              </a:lnSpc>
              <a:defRPr sz="10000">
                <a:solidFill>
                  <a:schemeClr val="bg1"/>
                </a:solidFill>
              </a:defRPr>
            </a:lvl1pPr>
          </a:lstStyle>
          <a:p>
            <a:r>
              <a:rPr lang="de-DE"/>
              <a:t>1.1</a:t>
            </a:r>
          </a:p>
        </p:txBody>
      </p:sp>
      <p:sp>
        <p:nvSpPr>
          <p:cNvPr id="3" name="Textplatzhalter 2">
            <a:extLst>
              <a:ext uri="{FF2B5EF4-FFF2-40B4-BE49-F238E27FC236}">
                <a16:creationId xmlns:a16="http://schemas.microsoft.com/office/drawing/2014/main" id="{CE686EEC-439A-FD3B-7819-F26F9256AE84}"/>
              </a:ext>
            </a:extLst>
          </p:cNvPr>
          <p:cNvSpPr>
            <a:spLocks noGrp="1"/>
          </p:cNvSpPr>
          <p:nvPr>
            <p:ph type="body" idx="1" hasCustomPrompt="1"/>
          </p:nvPr>
        </p:nvSpPr>
        <p:spPr>
          <a:xfrm>
            <a:off x="4685344" y="2159999"/>
            <a:ext cx="6957056" cy="2402516"/>
          </a:xfrm>
        </p:spPr>
        <p:txBody>
          <a:bodyPr anchor="ctr" anchorCtr="0"/>
          <a:lstStyle>
            <a:lvl1pPr marL="0" indent="0" algn="ctr">
              <a:spcBef>
                <a:spcPts val="0"/>
              </a:spcBef>
              <a:buNone/>
              <a:defRPr sz="3000">
                <a:solidFill>
                  <a:schemeClr val="tx1"/>
                </a:solidFill>
                <a:latin typeface="Sparkasse Medium" panose="020B0603080202020204"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err="1"/>
              <a:t>Kapiteltrenner</a:t>
            </a:r>
            <a:r>
              <a:rPr lang="de-DE"/>
              <a:t> #4 </a:t>
            </a:r>
            <a:br>
              <a:rPr lang="de-DE"/>
            </a:br>
            <a:r>
              <a:rPr lang="de-DE"/>
              <a:t>Sparkasse Md 30pt</a:t>
            </a:r>
          </a:p>
        </p:txBody>
      </p:sp>
      <p:sp>
        <p:nvSpPr>
          <p:cNvPr id="6" name="Foliennummernplatzhalter 5">
            <a:extLst>
              <a:ext uri="{FF2B5EF4-FFF2-40B4-BE49-F238E27FC236}">
                <a16:creationId xmlns:a16="http://schemas.microsoft.com/office/drawing/2014/main" id="{B90D4FD8-989A-C130-044E-326FCFA4F478}"/>
              </a:ext>
            </a:extLst>
          </p:cNvPr>
          <p:cNvSpPr>
            <a:spLocks noGrp="1"/>
          </p:cNvSpPr>
          <p:nvPr>
            <p:ph type="sldNum" sz="quarter" idx="12"/>
          </p:nvPr>
        </p:nvSpPr>
        <p:spPr/>
        <p:txBody>
          <a:bodyPr/>
          <a:lstStyle/>
          <a:p>
            <a:fld id="{59F716AE-B1C6-41F5-8EFD-31941EDB35D4}" type="slidenum">
              <a:rPr lang="de-DE" smtClean="0"/>
              <a:t>‹Nr.›</a:t>
            </a:fld>
            <a:endParaRPr lang="de-DE"/>
          </a:p>
        </p:txBody>
      </p:sp>
    </p:spTree>
    <p:extLst>
      <p:ext uri="{BB962C8B-B14F-4D97-AF65-F5344CB8AC3E}">
        <p14:creationId xmlns:p14="http://schemas.microsoft.com/office/powerpoint/2010/main" val="40613574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Bild-Folie #1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4" name="Bildplatzhalter 4">
            <a:extLst>
              <a:ext uri="{FF2B5EF4-FFF2-40B4-BE49-F238E27FC236}">
                <a16:creationId xmlns:a16="http://schemas.microsoft.com/office/drawing/2014/main" id="{3AF2AF31-F982-2627-5C6C-BC47108C12F3}"/>
              </a:ext>
            </a:extLst>
          </p:cNvPr>
          <p:cNvSpPr>
            <a:spLocks noGrp="1"/>
          </p:cNvSpPr>
          <p:nvPr>
            <p:ph type="pic" sz="quarter" idx="17" hasCustomPrompt="1"/>
          </p:nvPr>
        </p:nvSpPr>
        <p:spPr>
          <a:xfrm>
            <a:off x="1152525" y="1620838"/>
            <a:ext cx="4265469" cy="3003799"/>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a:t>
            </a:r>
            <a:br>
              <a:rPr lang="de-DE" noProof="0" dirty="0"/>
            </a:br>
            <a:r>
              <a:rPr lang="de-DE" noProof="0" dirty="0"/>
              <a:t>Oder mit Klick auf den Platzhalter und der rechten Maustaste den Befehl „Bild einfügen“ auswählen. Oder ein Bild aus der Zwischenablage in den angeklickten Platzhalter einfügen. Format </a:t>
            </a:r>
            <a:r>
              <a:rPr lang="de-DE" dirty="0"/>
              <a:t>11,85 x 8,34 cm.</a:t>
            </a:r>
          </a:p>
        </p:txBody>
      </p:sp>
      <p:sp>
        <p:nvSpPr>
          <p:cNvPr id="3" name="Bildplatzhalter 4">
            <a:extLst>
              <a:ext uri="{FF2B5EF4-FFF2-40B4-BE49-F238E27FC236}">
                <a16:creationId xmlns:a16="http://schemas.microsoft.com/office/drawing/2014/main" id="{050F96AD-24E4-8CC1-5C51-9913B26B35F2}"/>
              </a:ext>
            </a:extLst>
          </p:cNvPr>
          <p:cNvSpPr>
            <a:spLocks noGrp="1"/>
          </p:cNvSpPr>
          <p:nvPr>
            <p:ph type="pic" sz="quarter" idx="18" hasCustomPrompt="1"/>
          </p:nvPr>
        </p:nvSpPr>
        <p:spPr>
          <a:xfrm>
            <a:off x="5599387" y="1620839"/>
            <a:ext cx="2486410" cy="2391560"/>
          </a:xfrm>
          <a:solidFill>
            <a:schemeClr val="bg1">
              <a:lumMod val="95000"/>
            </a:schemeClr>
          </a:solidFill>
        </p:spPr>
        <p:txBody>
          <a:bodyPr lIns="72000" tIns="72000"/>
          <a:lstStyle>
            <a:lvl1pPr>
              <a:defRPr sz="1000"/>
            </a:lvl1pPr>
          </a:lstStyle>
          <a:p>
            <a:r>
              <a:rPr lang="de-DE" dirty="0"/>
              <a:t>Bild einfügen (6,91 x 6,64 cm)</a:t>
            </a:r>
          </a:p>
        </p:txBody>
      </p:sp>
      <p:sp>
        <p:nvSpPr>
          <p:cNvPr id="36" name="Bildplatzhalter 4">
            <a:extLst>
              <a:ext uri="{FF2B5EF4-FFF2-40B4-BE49-F238E27FC236}">
                <a16:creationId xmlns:a16="http://schemas.microsoft.com/office/drawing/2014/main" id="{0F466E7A-633F-5D0B-87D7-546786CD3ED9}"/>
              </a:ext>
            </a:extLst>
          </p:cNvPr>
          <p:cNvSpPr>
            <a:spLocks noGrp="1"/>
          </p:cNvSpPr>
          <p:nvPr>
            <p:ph type="pic" sz="quarter" idx="20" hasCustomPrompt="1"/>
          </p:nvPr>
        </p:nvSpPr>
        <p:spPr>
          <a:xfrm>
            <a:off x="5596722" y="4226400"/>
            <a:ext cx="3378077" cy="2072800"/>
          </a:xfrm>
          <a:solidFill>
            <a:schemeClr val="bg1">
              <a:lumMod val="95000"/>
            </a:schemeClr>
          </a:solidFill>
        </p:spPr>
        <p:txBody>
          <a:bodyPr lIns="72000" tIns="72000"/>
          <a:lstStyle>
            <a:lvl1pPr>
              <a:defRPr sz="1000"/>
            </a:lvl1pPr>
          </a:lstStyle>
          <a:p>
            <a:r>
              <a:rPr lang="de-DE" dirty="0"/>
              <a:t>Bild einfügen (9,38 x 5,76 cm)</a:t>
            </a:r>
          </a:p>
        </p:txBody>
      </p:sp>
      <p:sp>
        <p:nvSpPr>
          <p:cNvPr id="39" name="Bildplatzhalter 4">
            <a:extLst>
              <a:ext uri="{FF2B5EF4-FFF2-40B4-BE49-F238E27FC236}">
                <a16:creationId xmlns:a16="http://schemas.microsoft.com/office/drawing/2014/main" id="{44CEE810-7814-3E74-9A2E-6468C03FF587}"/>
              </a:ext>
            </a:extLst>
          </p:cNvPr>
          <p:cNvSpPr>
            <a:spLocks noGrp="1"/>
          </p:cNvSpPr>
          <p:nvPr>
            <p:ph type="pic" sz="quarter" idx="23" hasCustomPrompt="1"/>
          </p:nvPr>
        </p:nvSpPr>
        <p:spPr>
          <a:xfrm>
            <a:off x="8264525" y="1620838"/>
            <a:ext cx="3374421" cy="2391559"/>
          </a:xfrm>
          <a:solidFill>
            <a:schemeClr val="bg1">
              <a:lumMod val="95000"/>
            </a:schemeClr>
          </a:solidFill>
        </p:spPr>
        <p:txBody>
          <a:bodyPr lIns="72000" tIns="72000"/>
          <a:lstStyle>
            <a:lvl1pPr>
              <a:defRPr sz="1000"/>
            </a:lvl1pPr>
          </a:lstStyle>
          <a:p>
            <a:r>
              <a:rPr lang="de-DE" dirty="0"/>
              <a:t>Bild einfügen (9,37 x 6,64 cm)</a:t>
            </a:r>
          </a:p>
        </p:txBody>
      </p:sp>
      <p:sp>
        <p:nvSpPr>
          <p:cNvPr id="35" name="Bildplatzhalter 4">
            <a:extLst>
              <a:ext uri="{FF2B5EF4-FFF2-40B4-BE49-F238E27FC236}">
                <a16:creationId xmlns:a16="http://schemas.microsoft.com/office/drawing/2014/main" id="{03F0F056-7BE7-51F0-B82D-24253B7F0D79}"/>
              </a:ext>
            </a:extLst>
          </p:cNvPr>
          <p:cNvSpPr>
            <a:spLocks noGrp="1"/>
          </p:cNvSpPr>
          <p:nvPr>
            <p:ph type="pic" sz="quarter" idx="24" hasCustomPrompt="1"/>
          </p:nvPr>
        </p:nvSpPr>
        <p:spPr>
          <a:xfrm>
            <a:off x="3365994" y="4813200"/>
            <a:ext cx="2052000" cy="1486000"/>
          </a:xfrm>
          <a:solidFill>
            <a:schemeClr val="bg1">
              <a:lumMod val="95000"/>
            </a:schemeClr>
          </a:solidFill>
        </p:spPr>
        <p:txBody>
          <a:bodyPr lIns="72000" tIns="72000"/>
          <a:lstStyle>
            <a:lvl1pPr>
              <a:spcBef>
                <a:spcPts val="0"/>
              </a:spcBef>
              <a:defRPr sz="1000"/>
            </a:lvl1pPr>
          </a:lstStyle>
          <a:p>
            <a:r>
              <a:rPr lang="de-DE" dirty="0"/>
              <a:t>Bild einfügen (5,7 x 4,13 cm)</a:t>
            </a:r>
          </a:p>
        </p:txBody>
      </p:sp>
      <p:sp>
        <p:nvSpPr>
          <p:cNvPr id="40" name="Bildplatzhalter 4">
            <a:extLst>
              <a:ext uri="{FF2B5EF4-FFF2-40B4-BE49-F238E27FC236}">
                <a16:creationId xmlns:a16="http://schemas.microsoft.com/office/drawing/2014/main" id="{50D163F6-5E61-6C7A-A768-E7616B0762AE}"/>
              </a:ext>
            </a:extLst>
          </p:cNvPr>
          <p:cNvSpPr>
            <a:spLocks noGrp="1"/>
          </p:cNvSpPr>
          <p:nvPr>
            <p:ph type="pic" sz="quarter" idx="25" hasCustomPrompt="1"/>
          </p:nvPr>
        </p:nvSpPr>
        <p:spPr>
          <a:xfrm>
            <a:off x="9153521" y="4226400"/>
            <a:ext cx="2485426" cy="1656000"/>
          </a:xfrm>
          <a:solidFill>
            <a:schemeClr val="bg1">
              <a:lumMod val="95000"/>
            </a:schemeClr>
          </a:solidFill>
        </p:spPr>
        <p:txBody>
          <a:bodyPr lIns="72000" tIns="72000"/>
          <a:lstStyle>
            <a:lvl1pPr>
              <a:defRPr sz="1000"/>
            </a:lvl1pPr>
          </a:lstStyle>
          <a:p>
            <a:r>
              <a:rPr lang="de-DE" dirty="0"/>
              <a:t>Bild einfügen (6,9 x 4,6 cm)</a:t>
            </a:r>
          </a:p>
        </p:txBody>
      </p:sp>
      <p:sp>
        <p:nvSpPr>
          <p:cNvPr id="2" name="Titel 1">
            <a:extLst>
              <a:ext uri="{FF2B5EF4-FFF2-40B4-BE49-F238E27FC236}">
                <a16:creationId xmlns:a16="http://schemas.microsoft.com/office/drawing/2014/main" id="{66B3270F-BA2F-B063-560B-08FD880B7DF0}"/>
              </a:ext>
            </a:extLst>
          </p:cNvPr>
          <p:cNvSpPr>
            <a:spLocks noGrp="1"/>
          </p:cNvSpPr>
          <p:nvPr>
            <p:ph type="title" hasCustomPrompt="1"/>
          </p:nvPr>
        </p:nvSpPr>
        <p:spPr>
          <a:xfrm>
            <a:off x="1153318" y="484127"/>
            <a:ext cx="10488614" cy="468000"/>
          </a:xfrm>
        </p:spPr>
        <p:txBody>
          <a:bodyPr/>
          <a:lstStyle>
            <a:lvl1pPr>
              <a:defRPr/>
            </a:lvl1pPr>
          </a:lstStyle>
          <a:p>
            <a:r>
              <a:rPr lang="de-DE" dirty="0"/>
              <a:t>Headline Sparkasse Head 28pt ein- bis max. zweizeilig #11</a:t>
            </a:r>
          </a:p>
        </p:txBody>
      </p:sp>
      <p:sp>
        <p:nvSpPr>
          <p:cNvPr id="7" name="Textplatzhalter 2">
            <a:extLst>
              <a:ext uri="{FF2B5EF4-FFF2-40B4-BE49-F238E27FC236}">
                <a16:creationId xmlns:a16="http://schemas.microsoft.com/office/drawing/2014/main" id="{9298170C-B090-39E0-451A-A0CE94BEF1D5}"/>
              </a:ext>
            </a:extLst>
          </p:cNvPr>
          <p:cNvSpPr>
            <a:spLocks noGrp="1"/>
          </p:cNvSpPr>
          <p:nvPr>
            <p:ph type="body" idx="26" hasCustomPrompt="1"/>
          </p:nvPr>
        </p:nvSpPr>
        <p:spPr>
          <a:xfrm>
            <a:off x="1152000" y="6181200"/>
            <a:ext cx="21600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8" name="Fußzeilenplatzhalter 7">
            <a:extLst>
              <a:ext uri="{FF2B5EF4-FFF2-40B4-BE49-F238E27FC236}">
                <a16:creationId xmlns:a16="http://schemas.microsoft.com/office/drawing/2014/main" id="{59022868-559F-F461-353A-E5C78779A1A1}"/>
              </a:ext>
            </a:extLst>
          </p:cNvPr>
          <p:cNvSpPr>
            <a:spLocks noGrp="1"/>
          </p:cNvSpPr>
          <p:nvPr>
            <p:ph type="ftr" sz="quarter" idx="27"/>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1026101662"/>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Bild-Folie #12">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53F8B0A-705B-2488-1C9E-38FBB2F0011D}"/>
              </a:ext>
            </a:extLst>
          </p:cNvPr>
          <p:cNvSpPr/>
          <p:nvPr userDrawn="1"/>
        </p:nvSpPr>
        <p:spPr>
          <a:xfrm>
            <a:off x="612775" y="0"/>
            <a:ext cx="11580423"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Bildplatzhalter 4">
            <a:extLst>
              <a:ext uri="{FF2B5EF4-FFF2-40B4-BE49-F238E27FC236}">
                <a16:creationId xmlns:a16="http://schemas.microsoft.com/office/drawing/2014/main" id="{FBDA2274-3880-56AF-3F7F-C61D303A5B31}"/>
              </a:ext>
            </a:extLst>
          </p:cNvPr>
          <p:cNvSpPr>
            <a:spLocks noGrp="1"/>
          </p:cNvSpPr>
          <p:nvPr>
            <p:ph type="pic" sz="quarter" idx="17" hasCustomPrompt="1"/>
          </p:nvPr>
        </p:nvSpPr>
        <p:spPr>
          <a:xfrm>
            <a:off x="6413574" y="0"/>
            <a:ext cx="5778426" cy="6858000"/>
          </a:xfrm>
          <a:solidFill>
            <a:schemeClr val="bg1">
              <a:lumMod val="95000"/>
            </a:schemeClr>
          </a:solidFill>
        </p:spPr>
        <p:txBody>
          <a:bodyPr lIns="72000" tIns="72000"/>
          <a:lstStyle>
            <a:lvl1pPr>
              <a:spcBef>
                <a:spcPts val="0"/>
              </a:spcBef>
              <a:defRPr sz="1000"/>
            </a:lvl1pPr>
          </a:lstStyle>
          <a:p>
            <a:r>
              <a:rPr lang="de-DE" noProof="0" dirty="0"/>
              <a:t>Bitte fügen Sie ein Bild über Klick auf das Symbol im Platzhalter ein.</a:t>
            </a:r>
            <a:br>
              <a:rPr lang="de-DE" noProof="0" dirty="0"/>
            </a:br>
            <a:r>
              <a:rPr lang="de-DE" noProof="0" dirty="0"/>
              <a:t>Oder mit Klick auf den Platzhalter und der rechten Maustaste den Befehl „Bild einfügen“ auswählen. </a:t>
            </a:r>
            <a:br>
              <a:rPr lang="de-DE" noProof="0" dirty="0"/>
            </a:br>
            <a:r>
              <a:rPr lang="de-DE" noProof="0" dirty="0"/>
              <a:t>Oder ein Bild aus der Zwischenablage in den angeklickten Platzhalter einfügen. </a:t>
            </a:r>
            <a:br>
              <a:rPr lang="de-DE" noProof="0" dirty="0"/>
            </a:br>
            <a:r>
              <a:rPr lang="de-DE" noProof="0" dirty="0"/>
              <a:t>Format </a:t>
            </a:r>
            <a:r>
              <a:rPr lang="de-DE" dirty="0"/>
              <a:t>16,05 x 19,05 cm.</a:t>
            </a:r>
          </a:p>
        </p:txBody>
      </p:sp>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63876" y="487783"/>
            <a:ext cx="4821736" cy="913979"/>
          </a:xfrm>
        </p:spPr>
        <p:txBody>
          <a:bodyPr/>
          <a:lstStyle>
            <a:lvl1pPr>
              <a:defRPr>
                <a:solidFill>
                  <a:schemeClr val="bg1"/>
                </a:solidFill>
              </a:defRPr>
            </a:lvl1pPr>
          </a:lstStyle>
          <a:p>
            <a:r>
              <a:rPr lang="de-DE" dirty="0"/>
              <a:t>Headline Sparkasse Head 28pt Bild ½ #12</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63876" y="266400"/>
            <a:ext cx="4821736"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34" name="Inhaltsplatzhalter 2">
            <a:extLst>
              <a:ext uri="{FF2B5EF4-FFF2-40B4-BE49-F238E27FC236}">
                <a16:creationId xmlns:a16="http://schemas.microsoft.com/office/drawing/2014/main" id="{9BBD4C27-6646-A64F-1484-2DFC1A8EEF2F}"/>
              </a:ext>
            </a:extLst>
          </p:cNvPr>
          <p:cNvSpPr>
            <a:spLocks noGrp="1"/>
          </p:cNvSpPr>
          <p:nvPr>
            <p:ph idx="16" hasCustomPrompt="1"/>
          </p:nvPr>
        </p:nvSpPr>
        <p:spPr>
          <a:xfrm>
            <a:off x="1163874" y="1565999"/>
            <a:ext cx="4821735" cy="4734000"/>
          </a:xfrm>
        </p:spPr>
        <p:txBody>
          <a:bodyPr/>
          <a:lstStyle>
            <a:lvl1pPr>
              <a:defRPr>
                <a:solidFill>
                  <a:schemeClr val="bg1"/>
                </a:solidFill>
              </a:defRPr>
            </a:lvl1pPr>
            <a:lvl2pPr marL="216000" indent="-216000">
              <a:buClr>
                <a:schemeClr val="bg1"/>
              </a:buClr>
              <a:buFont typeface="Arial" panose="020B0604020202020204" pitchFamily="34" charset="0"/>
              <a:buChar char="•"/>
              <a:defRPr>
                <a:solidFill>
                  <a:schemeClr val="bg1"/>
                </a:solidFill>
              </a:defRPr>
            </a:lvl2pPr>
            <a:lvl3pPr marL="432000" indent="-216000">
              <a:buClr>
                <a:schemeClr val="bg1"/>
              </a:buClr>
              <a:buFont typeface="Arial" panose="020B0604020202020204" pitchFamily="34" charset="0"/>
              <a:buChar char="•"/>
              <a:defRPr>
                <a:solidFill>
                  <a:schemeClr val="bg1"/>
                </a:solidFill>
              </a:defRPr>
            </a:lvl3pPr>
            <a:lvl4pPr marL="648000" indent="-216000">
              <a:buClr>
                <a:schemeClr val="bg1"/>
              </a:buClr>
              <a:buFont typeface="Arial" panose="020B0604020202020204" pitchFamily="34" charset="0"/>
              <a:buChar char="•"/>
              <a:defRPr>
                <a:solidFill>
                  <a:schemeClr val="bg1"/>
                </a:solidFill>
              </a:defRPr>
            </a:lvl4pPr>
            <a:lvl5pPr marL="864000" indent="-216000">
              <a:buClr>
                <a:schemeClr val="bg1"/>
              </a:buClr>
              <a:buFont typeface="Arial" panose="020B0604020202020204" pitchFamily="34" charset="0"/>
              <a:buChar char="•"/>
              <a:defRPr>
                <a:solidFill>
                  <a:schemeClr val="bg1"/>
                </a:solidFill>
              </a:defRPr>
            </a:lvl5p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2">
            <a:extLst>
              <a:ext uri="{FF2B5EF4-FFF2-40B4-BE49-F238E27FC236}">
                <a16:creationId xmlns:a16="http://schemas.microsoft.com/office/drawing/2014/main" id="{2E110C45-0CE7-134C-0D7E-6BA9AC28F9F4}"/>
              </a:ext>
            </a:extLst>
          </p:cNvPr>
          <p:cNvSpPr>
            <a:spLocks noGrp="1"/>
          </p:cNvSpPr>
          <p:nvPr>
            <p:ph type="body" idx="18" hasCustomPrompt="1"/>
          </p:nvPr>
        </p:nvSpPr>
        <p:spPr>
          <a:xfrm>
            <a:off x="1152525" y="6181200"/>
            <a:ext cx="4824000" cy="144000"/>
          </a:xfrm>
        </p:spPr>
        <p:txBody>
          <a:bodyPr anchor="b" anchorCtr="0"/>
          <a:lstStyle>
            <a:lvl1pPr marL="0" indent="0" algn="l">
              <a:lnSpc>
                <a:spcPct val="100000"/>
              </a:lnSpc>
              <a:spcBef>
                <a:spcPts val="0"/>
              </a:spcBef>
              <a:buNone/>
              <a:defRPr sz="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5" name="Fußzeilenplatzhalter 4">
            <a:extLst>
              <a:ext uri="{FF2B5EF4-FFF2-40B4-BE49-F238E27FC236}">
                <a16:creationId xmlns:a16="http://schemas.microsoft.com/office/drawing/2014/main" id="{D5440FFE-E6CE-BFE0-B712-936CFE5065AF}"/>
              </a:ext>
            </a:extLst>
          </p:cNvPr>
          <p:cNvSpPr>
            <a:spLocks noGrp="1"/>
          </p:cNvSpPr>
          <p:nvPr>
            <p:ph type="ftr" sz="quarter" idx="19"/>
          </p:nvPr>
        </p:nvSpPr>
        <p:spPr>
          <a:xfrm>
            <a:off x="1152523" y="6408000"/>
            <a:ext cx="4824001" cy="180000"/>
          </a:xfrm>
        </p:spPr>
        <p:txBody>
          <a:bodyPr/>
          <a:lstStyle>
            <a:lvl1pPr>
              <a:defRPr>
                <a:solidFill>
                  <a:schemeClr val="bg1"/>
                </a:solidFill>
              </a:defRPr>
            </a:lvl1pPr>
          </a:lstStyle>
          <a:p>
            <a:r>
              <a:rPr lang="en-US"/>
              <a:t>Karolin Schriever, Member of the Executive Board </a:t>
            </a:r>
            <a:endParaRPr lang="de-DE"/>
          </a:p>
        </p:txBody>
      </p:sp>
      <p:cxnSp>
        <p:nvCxnSpPr>
          <p:cNvPr id="7" name="Gerader Verbinder 6">
            <a:extLst>
              <a:ext uri="{FF2B5EF4-FFF2-40B4-BE49-F238E27FC236}">
                <a16:creationId xmlns:a16="http://schemas.microsoft.com/office/drawing/2014/main" id="{B318B324-BAD5-6B0E-65CC-55C4B3C3E362}"/>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386833"/>
      </p:ext>
    </p:extLst>
  </p:cSld>
  <p:clrMapOvr>
    <a:masterClrMapping/>
  </p:clrMapOvr>
  <p:extLst>
    <p:ext uri="{DCECCB84-F9BA-43D5-87BE-67443E8EF086}">
      <p15:sldGuideLst xmlns:p15="http://schemas.microsoft.com/office/powerpoint/2012/main">
        <p15:guide id="1" pos="6213">
          <p15:clr>
            <a:srgbClr val="FBAE40"/>
          </p15:clr>
        </p15:guide>
        <p15:guide id="2" pos="429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ur Hedline #1">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4C9472F0-A680-F551-2CE0-55510A127A22}"/>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 name="Textplatzhalter 2">
            <a:extLst>
              <a:ext uri="{FF2B5EF4-FFF2-40B4-BE49-F238E27FC236}">
                <a16:creationId xmlns:a16="http://schemas.microsoft.com/office/drawing/2014/main" id="{7FE0082D-19D5-8BF0-D404-DB6543B574A1}"/>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7" name="Textplatzhalter 2">
            <a:extLst>
              <a:ext uri="{FF2B5EF4-FFF2-40B4-BE49-F238E27FC236}">
                <a16:creationId xmlns:a16="http://schemas.microsoft.com/office/drawing/2014/main" id="{21463CB0-70E4-1CC6-2852-FA585A6618C7}"/>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1153318" y="484127"/>
            <a:ext cx="10488614" cy="468000"/>
          </a:xfrm>
        </p:spPr>
        <p:txBody>
          <a:bodyPr/>
          <a:lstStyle>
            <a:lvl1pPr>
              <a:defRPr/>
            </a:lvl1pPr>
          </a:lstStyle>
          <a:p>
            <a:r>
              <a:rPr lang="de-DE" dirty="0"/>
              <a:t>Headline Sparkasse Head 28pt ein- bis max. zweizeilig #4</a:t>
            </a:r>
          </a:p>
        </p:txBody>
      </p:sp>
      <p:sp>
        <p:nvSpPr>
          <p:cNvPr id="4" name="Textplatzhalter 2">
            <a:extLst>
              <a:ext uri="{FF2B5EF4-FFF2-40B4-BE49-F238E27FC236}">
                <a16:creationId xmlns:a16="http://schemas.microsoft.com/office/drawing/2014/main" id="{3F092AC8-2E1A-CA19-E61F-FDDB99297D2E}"/>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6" name="Fußzeilenplatzhalter 5">
            <a:extLst>
              <a:ext uri="{FF2B5EF4-FFF2-40B4-BE49-F238E27FC236}">
                <a16:creationId xmlns:a16="http://schemas.microsoft.com/office/drawing/2014/main" id="{06747535-BD26-FD88-0847-68F5486682E0}"/>
              </a:ext>
            </a:extLst>
          </p:cNvPr>
          <p:cNvSpPr>
            <a:spLocks noGrp="1"/>
          </p:cNvSpPr>
          <p:nvPr>
            <p:ph type="ftr" sz="quarter" idx="18"/>
          </p:nvPr>
        </p:nvSpPr>
        <p:spPr/>
        <p:txBody>
          <a:bodyPr/>
          <a:lstStyle/>
          <a:p>
            <a:r>
              <a:rPr lang="en-US"/>
              <a:t>Karolin Schriever, Member of the Executive Board </a:t>
            </a:r>
            <a:endParaRPr lang="de-DE"/>
          </a:p>
        </p:txBody>
      </p:sp>
    </p:spTree>
    <p:extLst>
      <p:ext uri="{BB962C8B-B14F-4D97-AF65-F5344CB8AC3E}">
        <p14:creationId xmlns:p14="http://schemas.microsoft.com/office/powerpoint/2010/main" val="11733458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ur Hedline #2">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2A502F6-608E-6EB5-AD16-480A7E457CAE}"/>
              </a:ext>
            </a:extLst>
          </p:cNvPr>
          <p:cNvSpPr/>
          <p:nvPr userDrawn="1"/>
        </p:nvSpPr>
        <p:spPr>
          <a:xfrm>
            <a:off x="611226" y="0"/>
            <a:ext cx="11579574"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4">
            <a:extLst>
              <a:ext uri="{FF2B5EF4-FFF2-40B4-BE49-F238E27FC236}">
                <a16:creationId xmlns:a16="http://schemas.microsoft.com/office/drawing/2014/main" id="{4C9472F0-A680-F551-2CE0-55510A127A22}"/>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3" name="Textplatzhalter 2">
            <a:extLst>
              <a:ext uri="{FF2B5EF4-FFF2-40B4-BE49-F238E27FC236}">
                <a16:creationId xmlns:a16="http://schemas.microsoft.com/office/drawing/2014/main" id="{7FE0082D-19D5-8BF0-D404-DB6543B574A1}"/>
              </a:ext>
            </a:extLst>
          </p:cNvPr>
          <p:cNvSpPr>
            <a:spLocks noGrp="1"/>
          </p:cNvSpPr>
          <p:nvPr>
            <p:ph type="body" idx="13" hasCustomPrompt="1"/>
          </p:nvPr>
        </p:nvSpPr>
        <p:spPr>
          <a:xfrm>
            <a:off x="1152000" y="266400"/>
            <a:ext cx="10490400" cy="180000"/>
          </a:xfrm>
        </p:spPr>
        <p:txBody>
          <a:bodyPr/>
          <a:lstStyle>
            <a:lvl1pPr marL="0" indent="0" algn="l">
              <a:lnSpc>
                <a:spcPct val="100000"/>
              </a:lnSpc>
              <a:spcBef>
                <a:spcPts val="0"/>
              </a:spcBef>
              <a:buNone/>
              <a:defRPr sz="1200">
                <a:solidFill>
                  <a:schemeClr val="bg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7" name="Textplatzhalter 2">
            <a:extLst>
              <a:ext uri="{FF2B5EF4-FFF2-40B4-BE49-F238E27FC236}">
                <a16:creationId xmlns:a16="http://schemas.microsoft.com/office/drawing/2014/main" id="{21463CB0-70E4-1CC6-2852-FA585A6618C7}"/>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bg1"/>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8" name="Titel 1">
            <a:extLst>
              <a:ext uri="{FF2B5EF4-FFF2-40B4-BE49-F238E27FC236}">
                <a16:creationId xmlns:a16="http://schemas.microsoft.com/office/drawing/2014/main" id="{3C26E2FE-188E-385F-0B05-B40F0C11B679}"/>
              </a:ext>
            </a:extLst>
          </p:cNvPr>
          <p:cNvSpPr>
            <a:spLocks noGrp="1"/>
          </p:cNvSpPr>
          <p:nvPr>
            <p:ph type="title" hasCustomPrompt="1"/>
          </p:nvPr>
        </p:nvSpPr>
        <p:spPr>
          <a:xfrm>
            <a:off x="1153318" y="484127"/>
            <a:ext cx="10488614" cy="468000"/>
          </a:xfrm>
        </p:spPr>
        <p:txBody>
          <a:bodyPr/>
          <a:lstStyle>
            <a:lvl1pPr>
              <a:defRPr>
                <a:solidFill>
                  <a:schemeClr val="bg1"/>
                </a:solidFill>
              </a:defRPr>
            </a:lvl1pPr>
          </a:lstStyle>
          <a:p>
            <a:r>
              <a:rPr lang="de-DE" dirty="0"/>
              <a:t>Headline Sparkasse Head 28pt ein- bis max. zweizeilig #5</a:t>
            </a:r>
          </a:p>
        </p:txBody>
      </p:sp>
      <p:sp>
        <p:nvSpPr>
          <p:cNvPr id="4" name="Textplatzhalter 2">
            <a:extLst>
              <a:ext uri="{FF2B5EF4-FFF2-40B4-BE49-F238E27FC236}">
                <a16:creationId xmlns:a16="http://schemas.microsoft.com/office/drawing/2014/main" id="{3F092AC8-2E1A-CA19-E61F-FDDB99297D2E}"/>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6" name="Fußzeilenplatzhalter 5">
            <a:extLst>
              <a:ext uri="{FF2B5EF4-FFF2-40B4-BE49-F238E27FC236}">
                <a16:creationId xmlns:a16="http://schemas.microsoft.com/office/drawing/2014/main" id="{06747535-BD26-FD88-0847-68F5486682E0}"/>
              </a:ext>
            </a:extLst>
          </p:cNvPr>
          <p:cNvSpPr>
            <a:spLocks noGrp="1"/>
          </p:cNvSpPr>
          <p:nvPr>
            <p:ph type="ftr" sz="quarter" idx="18"/>
          </p:nvPr>
        </p:nvSpPr>
        <p:spPr/>
        <p:txBody>
          <a:bodyPr/>
          <a:lstStyle>
            <a:lvl1pPr>
              <a:defRPr>
                <a:solidFill>
                  <a:schemeClr val="bg1"/>
                </a:solidFill>
              </a:defRPr>
            </a:lvl1pPr>
          </a:lstStyle>
          <a:p>
            <a:r>
              <a:rPr lang="en-US"/>
              <a:t>Karolin Schriever, Member of the Executive Board </a:t>
            </a:r>
            <a:endParaRPr lang="de-DE"/>
          </a:p>
        </p:txBody>
      </p:sp>
      <p:cxnSp>
        <p:nvCxnSpPr>
          <p:cNvPr id="9" name="Gerader Verbinder 8">
            <a:extLst>
              <a:ext uri="{FF2B5EF4-FFF2-40B4-BE49-F238E27FC236}">
                <a16:creationId xmlns:a16="http://schemas.microsoft.com/office/drawing/2014/main" id="{0A991AF5-616B-7119-1476-477848368952}"/>
              </a:ext>
            </a:extLst>
          </p:cNvPr>
          <p:cNvCxnSpPr/>
          <p:nvPr userDrawn="1"/>
        </p:nvCxnSpPr>
        <p:spPr>
          <a:xfrm>
            <a:off x="612000" y="0"/>
            <a:ext cx="0" cy="685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8934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Video-Folie">
    <p:bg>
      <p:bgPr>
        <a:solidFill>
          <a:schemeClr val="tx1"/>
        </a:solidFill>
        <a:effectLst/>
      </p:bgPr>
    </p:bg>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B010F72A-BD22-21C0-7378-614825734ED8}"/>
              </a:ext>
            </a:extLst>
          </p:cNvPr>
          <p:cNvSpPr>
            <a:spLocks noGrp="1"/>
          </p:cNvSpPr>
          <p:nvPr>
            <p:ph type="ftr" sz="quarter" idx="3"/>
          </p:nvPr>
        </p:nvSpPr>
        <p:spPr>
          <a:xfrm rot="16200000">
            <a:off x="-2564672" y="3373734"/>
            <a:ext cx="5742117" cy="144000"/>
          </a:xfrm>
          <a:prstGeom prst="rect">
            <a:avLst/>
          </a:prstGeom>
        </p:spPr>
        <p:txBody>
          <a:bodyPr vert="horz" lIns="0" tIns="0" rIns="0" bIns="28800" rtlCol="0" anchor="ctr">
            <a:noAutofit/>
          </a:bodyPr>
          <a:lstStyle>
            <a:lvl1pPr algn="ctr">
              <a:lnSpc>
                <a:spcPts val="1200"/>
              </a:lnSpc>
              <a:defRPr sz="700" cap="all" spc="80" baseline="0">
                <a:solidFill>
                  <a:schemeClr val="bg1">
                    <a:alpha val="0"/>
                  </a:schemeClr>
                </a:solidFill>
              </a:defRPr>
            </a:lvl1pPr>
          </a:lstStyle>
          <a:p>
            <a:r>
              <a:rPr lang="en-US"/>
              <a:t>Karolin Schriever, Member of the Executive Board </a:t>
            </a:r>
            <a:endParaRPr lang="de-DE" dirty="0"/>
          </a:p>
        </p:txBody>
      </p:sp>
      <p:sp>
        <p:nvSpPr>
          <p:cNvPr id="8" name="Medienplatzhalter 7">
            <a:extLst>
              <a:ext uri="{FF2B5EF4-FFF2-40B4-BE49-F238E27FC236}">
                <a16:creationId xmlns:a16="http://schemas.microsoft.com/office/drawing/2014/main" id="{E56DD4CA-6146-7937-6958-46699AA02ED5}"/>
              </a:ext>
            </a:extLst>
          </p:cNvPr>
          <p:cNvSpPr>
            <a:spLocks noGrp="1"/>
          </p:cNvSpPr>
          <p:nvPr>
            <p:ph type="media" sz="quarter" idx="13" hasCustomPrompt="1"/>
          </p:nvPr>
        </p:nvSpPr>
        <p:spPr>
          <a:xfrm>
            <a:off x="0" y="0"/>
            <a:ext cx="12193200" cy="6858000"/>
          </a:xfrm>
          <a:solidFill>
            <a:schemeClr val="bg1">
              <a:lumMod val="95000"/>
            </a:schemeClr>
          </a:solidFill>
        </p:spPr>
        <p:txBody>
          <a:bodyPr lIns="72000" tIns="36000"/>
          <a:lstStyle>
            <a:lvl1pPr>
              <a:spcBef>
                <a:spcPts val="0"/>
              </a:spcBef>
              <a:defRPr sz="900"/>
            </a:lvl1pPr>
          </a:lstStyle>
          <a:p>
            <a:r>
              <a:rPr lang="de-DE" noProof="0" dirty="0"/>
              <a:t>Bitte fügen Sie ein Video über Klick auf das Symbol im Platzhalter ein.</a:t>
            </a:r>
            <a:br>
              <a:rPr lang="de-DE" noProof="0" dirty="0"/>
            </a:br>
            <a:r>
              <a:rPr lang="de-DE" noProof="0" dirty="0"/>
              <a:t>Oder mit Klick auf den Platzhalter und der rechten Maustaste den Befehl „Video einfügen“ auswählen. </a:t>
            </a:r>
          </a:p>
          <a:p>
            <a:r>
              <a:rPr lang="de-DE" noProof="0" dirty="0"/>
              <a:t>Oder ein Video aus der Zwischenablage in den angeklickten Platzhalter einfügen. Format </a:t>
            </a:r>
            <a:r>
              <a:rPr lang="de-DE" dirty="0"/>
              <a:t>33,87 x 19,05 cm.</a:t>
            </a:r>
          </a:p>
        </p:txBody>
      </p:sp>
    </p:spTree>
    <p:extLst>
      <p:ext uri="{BB962C8B-B14F-4D97-AF65-F5344CB8AC3E}">
        <p14:creationId xmlns:p14="http://schemas.microsoft.com/office/powerpoint/2010/main" val="379709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ockup-Folie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dirty="0"/>
              <a:t>Headline Sparkasse Head 28pt Mockup-Folie #1</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4" name="Fußzeilenplatzhalter 3">
            <a:extLst>
              <a:ext uri="{FF2B5EF4-FFF2-40B4-BE49-F238E27FC236}">
                <a16:creationId xmlns:a16="http://schemas.microsoft.com/office/drawing/2014/main" id="{7AEC34B0-20CC-3187-B106-26A3E1B73850}"/>
              </a:ext>
            </a:extLst>
          </p:cNvPr>
          <p:cNvSpPr>
            <a:spLocks noGrp="1"/>
          </p:cNvSpPr>
          <p:nvPr>
            <p:ph type="ftr" sz="quarter" idx="16"/>
          </p:nvPr>
        </p:nvSpPr>
        <p:spPr/>
        <p:txBody>
          <a:bodyPr/>
          <a:lstStyle/>
          <a:p>
            <a:r>
              <a:rPr lang="en-US"/>
              <a:t>Karolin Schriever, Member of the Executive Board </a:t>
            </a:r>
            <a:endParaRPr lang="de-DE" dirty="0"/>
          </a:p>
        </p:txBody>
      </p:sp>
      <p:sp>
        <p:nvSpPr>
          <p:cNvPr id="5" name="Textplatzhalter 2">
            <a:extLst>
              <a:ext uri="{FF2B5EF4-FFF2-40B4-BE49-F238E27FC236}">
                <a16:creationId xmlns:a16="http://schemas.microsoft.com/office/drawing/2014/main" id="{2B8221D4-A2C9-9171-3C19-A03B535ADFBB}"/>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26" name="Bildplatzhalter 25">
            <a:extLst>
              <a:ext uri="{FF2B5EF4-FFF2-40B4-BE49-F238E27FC236}">
                <a16:creationId xmlns:a16="http://schemas.microsoft.com/office/drawing/2014/main" id="{E0FC838F-3880-1AD6-A575-C42AB089E25E}"/>
              </a:ext>
            </a:extLst>
          </p:cNvPr>
          <p:cNvSpPr>
            <a:spLocks noGrp="1"/>
          </p:cNvSpPr>
          <p:nvPr>
            <p:ph type="pic" sz="quarter" idx="15" hasCustomPrompt="1"/>
          </p:nvPr>
        </p:nvSpPr>
        <p:spPr>
          <a:xfrm>
            <a:off x="7915227" y="1720516"/>
            <a:ext cx="2111542" cy="4479759"/>
          </a:xfrm>
          <a:custGeom>
            <a:avLst/>
            <a:gdLst>
              <a:gd name="connsiteX0" fmla="*/ 200280 w 2111542"/>
              <a:gd name="connsiteY0" fmla="*/ 0 h 4465722"/>
              <a:gd name="connsiteX1" fmla="*/ 486997 w 2111542"/>
              <a:gd name="connsiteY1" fmla="*/ 0 h 4465722"/>
              <a:gd name="connsiteX2" fmla="*/ 479257 w 2111542"/>
              <a:gd name="connsiteY2" fmla="*/ 38335 h 4465722"/>
              <a:gd name="connsiteX3" fmla="*/ 601343 w 2111542"/>
              <a:gd name="connsiteY3" fmla="*/ 160421 h 4465722"/>
              <a:gd name="connsiteX4" fmla="*/ 1512203 w 2111542"/>
              <a:gd name="connsiteY4" fmla="*/ 160421 h 4465722"/>
              <a:gd name="connsiteX5" fmla="*/ 1634289 w 2111542"/>
              <a:gd name="connsiteY5" fmla="*/ 38335 h 4465722"/>
              <a:gd name="connsiteX6" fmla="*/ 1626549 w 2111542"/>
              <a:gd name="connsiteY6" fmla="*/ 0 h 4465722"/>
              <a:gd name="connsiteX7" fmla="*/ 1911262 w 2111542"/>
              <a:gd name="connsiteY7" fmla="*/ 0 h 4465722"/>
              <a:gd name="connsiteX8" fmla="*/ 2111542 w 2111542"/>
              <a:gd name="connsiteY8" fmla="*/ 200280 h 4465722"/>
              <a:gd name="connsiteX9" fmla="*/ 2111542 w 2111542"/>
              <a:gd name="connsiteY9" fmla="*/ 4265442 h 4465722"/>
              <a:gd name="connsiteX10" fmla="*/ 1911262 w 2111542"/>
              <a:gd name="connsiteY10" fmla="*/ 4465722 h 4465722"/>
              <a:gd name="connsiteX11" fmla="*/ 200280 w 2111542"/>
              <a:gd name="connsiteY11" fmla="*/ 4465722 h 4465722"/>
              <a:gd name="connsiteX12" fmla="*/ 0 w 2111542"/>
              <a:gd name="connsiteY12" fmla="*/ 4265442 h 4465722"/>
              <a:gd name="connsiteX13" fmla="*/ 0 w 2111542"/>
              <a:gd name="connsiteY13" fmla="*/ 200280 h 4465722"/>
              <a:gd name="connsiteX14" fmla="*/ 200280 w 2111542"/>
              <a:gd name="connsiteY14" fmla="*/ 0 h 44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11542" h="4465722">
                <a:moveTo>
                  <a:pt x="200280" y="0"/>
                </a:moveTo>
                <a:lnTo>
                  <a:pt x="486997" y="0"/>
                </a:lnTo>
                <a:lnTo>
                  <a:pt x="479257" y="38335"/>
                </a:lnTo>
                <a:cubicBezTo>
                  <a:pt x="479257" y="105761"/>
                  <a:pt x="533917" y="160421"/>
                  <a:pt x="601343" y="160421"/>
                </a:cubicBezTo>
                <a:lnTo>
                  <a:pt x="1512203" y="160421"/>
                </a:lnTo>
                <a:cubicBezTo>
                  <a:pt x="1579629" y="160421"/>
                  <a:pt x="1634289" y="105761"/>
                  <a:pt x="1634289" y="38335"/>
                </a:cubicBezTo>
                <a:lnTo>
                  <a:pt x="1626549" y="0"/>
                </a:lnTo>
                <a:lnTo>
                  <a:pt x="1911262" y="0"/>
                </a:lnTo>
                <a:cubicBezTo>
                  <a:pt x="2021874" y="0"/>
                  <a:pt x="2111542" y="89668"/>
                  <a:pt x="2111542" y="200280"/>
                </a:cubicBezTo>
                <a:lnTo>
                  <a:pt x="2111542" y="4265442"/>
                </a:lnTo>
                <a:cubicBezTo>
                  <a:pt x="2111542" y="4376054"/>
                  <a:pt x="2021874" y="4465722"/>
                  <a:pt x="1911262" y="4465722"/>
                </a:cubicBezTo>
                <a:lnTo>
                  <a:pt x="200280" y="4465722"/>
                </a:lnTo>
                <a:cubicBezTo>
                  <a:pt x="89668" y="4465722"/>
                  <a:pt x="0" y="4376054"/>
                  <a:pt x="0" y="4265442"/>
                </a:cubicBezTo>
                <a:lnTo>
                  <a:pt x="0" y="200280"/>
                </a:lnTo>
                <a:cubicBezTo>
                  <a:pt x="0" y="89668"/>
                  <a:pt x="89668" y="0"/>
                  <a:pt x="200280" y="0"/>
                </a:cubicBezTo>
                <a:close/>
              </a:path>
            </a:pathLst>
          </a:custGeom>
          <a:noFill/>
        </p:spPr>
        <p:txBody>
          <a:bodyPr wrap="square" tIns="360000">
            <a:noAutofit/>
          </a:bodyPr>
          <a:lstStyle>
            <a:lvl1pPr algn="ctr">
              <a:lnSpc>
                <a:spcPct val="100000"/>
              </a:lnSpc>
              <a:spcBef>
                <a:spcPts val="0"/>
              </a:spcBef>
              <a:defRPr sz="950"/>
            </a:lvl1pPr>
          </a:lstStyle>
          <a:p>
            <a:r>
              <a:rPr lang="de-DE" noProof="0" dirty="0"/>
              <a:t>Bitte fügen Sie ein Bild über Klick </a:t>
            </a:r>
            <a:br>
              <a:rPr lang="de-DE" noProof="0" dirty="0"/>
            </a:br>
            <a:r>
              <a:rPr lang="de-DE" noProof="0" dirty="0"/>
              <a:t>auf das Symbol im Platzhalter ein.</a:t>
            </a:r>
            <a:br>
              <a:rPr lang="de-DE" noProof="0" dirty="0"/>
            </a:br>
            <a:r>
              <a:rPr lang="de-DE" noProof="0" dirty="0"/>
              <a:t>Oder mit Klick auf den Platzhalter </a:t>
            </a:r>
            <a:br>
              <a:rPr lang="de-DE" noProof="0" dirty="0"/>
            </a:br>
            <a:r>
              <a:rPr lang="de-DE" noProof="0" dirty="0"/>
              <a:t>und der rechten Maustaste </a:t>
            </a:r>
            <a:br>
              <a:rPr lang="de-DE" noProof="0" dirty="0"/>
            </a:br>
            <a:r>
              <a:rPr lang="de-DE" noProof="0" dirty="0"/>
              <a:t>den Befehl „Bild einfügen“ </a:t>
            </a:r>
            <a:br>
              <a:rPr lang="de-DE" noProof="0" dirty="0"/>
            </a:br>
            <a:r>
              <a:rPr lang="de-DE" noProof="0" dirty="0"/>
              <a:t>auswählen. Oder ein Bild aus </a:t>
            </a:r>
            <a:br>
              <a:rPr lang="de-DE" noProof="0" dirty="0"/>
            </a:br>
            <a:r>
              <a:rPr lang="de-DE" noProof="0" dirty="0"/>
              <a:t>der Zwischenablage in den </a:t>
            </a:r>
            <a:br>
              <a:rPr lang="de-DE" noProof="0" dirty="0"/>
            </a:br>
            <a:r>
              <a:rPr lang="de-DE" noProof="0" dirty="0"/>
              <a:t>angeklickten Platzhalter einfügen. </a:t>
            </a:r>
            <a:br>
              <a:rPr lang="de-DE" noProof="0" dirty="0"/>
            </a:br>
            <a:r>
              <a:rPr lang="de-DE" noProof="0" dirty="0"/>
              <a:t>Format </a:t>
            </a:r>
            <a:r>
              <a:rPr lang="de-DE" dirty="0"/>
              <a:t>5,87 x 12,44 cm.</a:t>
            </a:r>
          </a:p>
        </p:txBody>
      </p:sp>
      <p:sp>
        <p:nvSpPr>
          <p:cNvPr id="8" name="Inhaltsplatzhalter 2">
            <a:extLst>
              <a:ext uri="{FF2B5EF4-FFF2-40B4-BE49-F238E27FC236}">
                <a16:creationId xmlns:a16="http://schemas.microsoft.com/office/drawing/2014/main" id="{3A07F1A6-0364-4636-B0FD-73374061C9D2}"/>
              </a:ext>
            </a:extLst>
          </p:cNvPr>
          <p:cNvSpPr>
            <a:spLocks noGrp="1"/>
          </p:cNvSpPr>
          <p:nvPr>
            <p:ph idx="18" hasCustomPrompt="1"/>
          </p:nvPr>
        </p:nvSpPr>
        <p:spPr>
          <a:xfrm>
            <a:off x="1153527" y="1565999"/>
            <a:ext cx="4917839"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727879083"/>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ockup-Foli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dirty="0"/>
              <a:t>Headline Sparkasse Head 28pt Mockup-Folie #2</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4" name="Fußzeilenplatzhalter 3">
            <a:extLst>
              <a:ext uri="{FF2B5EF4-FFF2-40B4-BE49-F238E27FC236}">
                <a16:creationId xmlns:a16="http://schemas.microsoft.com/office/drawing/2014/main" id="{AAA33AA8-9CAC-3492-3865-3D78C0DBD234}"/>
              </a:ext>
            </a:extLst>
          </p:cNvPr>
          <p:cNvSpPr>
            <a:spLocks noGrp="1"/>
          </p:cNvSpPr>
          <p:nvPr>
            <p:ph type="ftr" sz="quarter" idx="15"/>
          </p:nvPr>
        </p:nvSpPr>
        <p:spPr/>
        <p:txBody>
          <a:bodyPr/>
          <a:lstStyle/>
          <a:p>
            <a:r>
              <a:rPr lang="en-US"/>
              <a:t>Karolin Schriever, Member of the Executive Board </a:t>
            </a:r>
            <a:endParaRPr lang="de-DE" dirty="0"/>
          </a:p>
        </p:txBody>
      </p:sp>
      <p:sp>
        <p:nvSpPr>
          <p:cNvPr id="8" name="Textplatzhalter 2">
            <a:extLst>
              <a:ext uri="{FF2B5EF4-FFF2-40B4-BE49-F238E27FC236}">
                <a16:creationId xmlns:a16="http://schemas.microsoft.com/office/drawing/2014/main" id="{7846DD82-0332-8564-685F-C282CC53A221}"/>
              </a:ext>
            </a:extLst>
          </p:cNvPr>
          <p:cNvSpPr>
            <a:spLocks noGrp="1"/>
          </p:cNvSpPr>
          <p:nvPr>
            <p:ph type="body" idx="17" hasCustomPrompt="1"/>
          </p:nvPr>
        </p:nvSpPr>
        <p:spPr>
          <a:xfrm>
            <a:off x="1152000" y="6181200"/>
            <a:ext cx="104904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12" name="Picture Placeholder 8">
            <a:extLst>
              <a:ext uri="{FF2B5EF4-FFF2-40B4-BE49-F238E27FC236}">
                <a16:creationId xmlns:a16="http://schemas.microsoft.com/office/drawing/2014/main" id="{881DC0CE-F9B5-00F4-D385-745EBC2AB6D7}"/>
              </a:ext>
            </a:extLst>
          </p:cNvPr>
          <p:cNvSpPr>
            <a:spLocks noGrp="1"/>
          </p:cNvSpPr>
          <p:nvPr>
            <p:ph type="pic" sz="quarter" idx="10" hasCustomPrompt="1"/>
          </p:nvPr>
        </p:nvSpPr>
        <p:spPr>
          <a:xfrm>
            <a:off x="5396418" y="1799566"/>
            <a:ext cx="5464513" cy="3430800"/>
          </a:xfrm>
          <a:prstGeom prst="rect">
            <a:avLst/>
          </a:prstGeom>
          <a:noFill/>
        </p:spPr>
        <p:txBody>
          <a:bodyPr wrap="square" lIns="36000" tIns="36000">
            <a:noAutofit/>
          </a:bodyPr>
          <a:lstStyle>
            <a:lvl1pPr marL="0" indent="0" algn="ctr">
              <a:lnSpc>
                <a:spcPct val="100000"/>
              </a:lnSpc>
              <a:spcBef>
                <a:spcPts val="0"/>
              </a:spcBef>
              <a:spcAft>
                <a:spcPts val="0"/>
              </a:spcAft>
              <a:buClr>
                <a:schemeClr val="tx2"/>
              </a:buClr>
              <a:buFont typeface="Arial" panose="020B0604020202020204" pitchFamily="34" charset="0"/>
              <a:buNone/>
              <a:defRPr sz="1000"/>
            </a:lvl1pPr>
          </a:lstStyle>
          <a:p>
            <a:r>
              <a:rPr lang="de-DE" noProof="0" dirty="0"/>
              <a:t>Bitte fügen Sie ein Bild über Klick auf das Symbol im Platzhalter ein.</a:t>
            </a:r>
            <a:br>
              <a:rPr lang="de-DE" noProof="0" dirty="0"/>
            </a:br>
            <a:r>
              <a:rPr lang="de-DE" noProof="0" dirty="0"/>
              <a:t>Oder mit Klick auf den Platzhalter und der rechten Maustaste </a:t>
            </a:r>
            <a:br>
              <a:rPr lang="de-DE" noProof="0" dirty="0"/>
            </a:br>
            <a:r>
              <a:rPr lang="de-DE" noProof="0" dirty="0"/>
              <a:t>den Befehl „Bild einfügen“ auswählen. Oder ein Bild aus der Zwischenablage </a:t>
            </a:r>
            <a:br>
              <a:rPr lang="de-DE" noProof="0" dirty="0"/>
            </a:br>
            <a:r>
              <a:rPr lang="de-DE" noProof="0" dirty="0"/>
              <a:t>in den angeklickten Platzhalter einfügen. Format 15,18 x 9,5 cm.</a:t>
            </a:r>
          </a:p>
        </p:txBody>
      </p:sp>
      <p:sp>
        <p:nvSpPr>
          <p:cNvPr id="3" name="Inhaltsplatzhalter 2">
            <a:extLst>
              <a:ext uri="{FF2B5EF4-FFF2-40B4-BE49-F238E27FC236}">
                <a16:creationId xmlns:a16="http://schemas.microsoft.com/office/drawing/2014/main" id="{6E9468DE-4895-6680-1BEC-D4253351E75D}"/>
              </a:ext>
            </a:extLst>
          </p:cNvPr>
          <p:cNvSpPr>
            <a:spLocks noGrp="1"/>
          </p:cNvSpPr>
          <p:nvPr>
            <p:ph idx="18" hasCustomPrompt="1"/>
          </p:nvPr>
        </p:nvSpPr>
        <p:spPr>
          <a:xfrm>
            <a:off x="1153527" y="1565999"/>
            <a:ext cx="3375273"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2954784"/>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ockup-Folie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dirty="0"/>
              <a:t>Headline Sparkasse Head 28pt Mockup-Folie #3</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5" name="Fußzeilenplatzhalter 4">
            <a:extLst>
              <a:ext uri="{FF2B5EF4-FFF2-40B4-BE49-F238E27FC236}">
                <a16:creationId xmlns:a16="http://schemas.microsoft.com/office/drawing/2014/main" id="{6760F1AF-B16C-07AA-F1A8-B1DE2D33EA24}"/>
              </a:ext>
            </a:extLst>
          </p:cNvPr>
          <p:cNvSpPr>
            <a:spLocks noGrp="1"/>
          </p:cNvSpPr>
          <p:nvPr>
            <p:ph type="ftr" sz="quarter" idx="15"/>
          </p:nvPr>
        </p:nvSpPr>
        <p:spPr/>
        <p:txBody>
          <a:bodyPr/>
          <a:lstStyle/>
          <a:p>
            <a:r>
              <a:rPr lang="en-US"/>
              <a:t>Karolin Schriever, Member of the Executive Board </a:t>
            </a:r>
            <a:endParaRPr lang="de-DE" dirty="0"/>
          </a:p>
        </p:txBody>
      </p:sp>
      <p:sp>
        <p:nvSpPr>
          <p:cNvPr id="7" name="Textplatzhalter 2">
            <a:extLst>
              <a:ext uri="{FF2B5EF4-FFF2-40B4-BE49-F238E27FC236}">
                <a16:creationId xmlns:a16="http://schemas.microsoft.com/office/drawing/2014/main" id="{DF28E3EA-AEF4-4B3B-7ADB-4C7816B9D18A}"/>
              </a:ext>
            </a:extLst>
          </p:cNvPr>
          <p:cNvSpPr>
            <a:spLocks noGrp="1"/>
          </p:cNvSpPr>
          <p:nvPr>
            <p:ph type="body" idx="17" hasCustomPrompt="1"/>
          </p:nvPr>
        </p:nvSpPr>
        <p:spPr>
          <a:xfrm>
            <a:off x="1152000" y="6181200"/>
            <a:ext cx="52560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8" name="Picture Placeholder 8">
            <a:extLst>
              <a:ext uri="{FF2B5EF4-FFF2-40B4-BE49-F238E27FC236}">
                <a16:creationId xmlns:a16="http://schemas.microsoft.com/office/drawing/2014/main" id="{ADF869EA-A822-2479-DCCB-749E96B2C36B}"/>
              </a:ext>
            </a:extLst>
          </p:cNvPr>
          <p:cNvSpPr>
            <a:spLocks noGrp="1"/>
          </p:cNvSpPr>
          <p:nvPr>
            <p:ph type="pic" sz="quarter" idx="10" hasCustomPrompt="1"/>
          </p:nvPr>
        </p:nvSpPr>
        <p:spPr>
          <a:xfrm>
            <a:off x="7459506" y="1768788"/>
            <a:ext cx="3292509" cy="4391689"/>
          </a:xfrm>
          <a:prstGeom prst="roundRect">
            <a:avLst>
              <a:gd name="adj" fmla="val 1668"/>
            </a:avLst>
          </a:prstGeom>
          <a:noFill/>
        </p:spPr>
        <p:txBody>
          <a:bodyPr wrap="square" lIns="36000" tIns="36000">
            <a:noAutofit/>
          </a:bodyPr>
          <a:lstStyle>
            <a:lvl1pPr marL="0" indent="0" algn="ctr">
              <a:lnSpc>
                <a:spcPct val="100000"/>
              </a:lnSpc>
              <a:spcBef>
                <a:spcPts val="0"/>
              </a:spcBef>
              <a:spcAft>
                <a:spcPts val="0"/>
              </a:spcAft>
              <a:buClr>
                <a:schemeClr val="tx2"/>
              </a:buClr>
              <a:buFont typeface="Arial" panose="020B0604020202020204" pitchFamily="34" charset="0"/>
              <a:buNone/>
              <a:defRPr sz="1000"/>
            </a:lvl1pPr>
          </a:lstStyle>
          <a:p>
            <a:r>
              <a:rPr lang="de-DE" noProof="0" dirty="0"/>
              <a:t>Bitte fügen Sie ein Bild über Klick </a:t>
            </a:r>
            <a:br>
              <a:rPr lang="de-DE" noProof="0" dirty="0"/>
            </a:br>
            <a:r>
              <a:rPr lang="de-DE" noProof="0" dirty="0"/>
              <a:t>auf das Symbol im Platzhalter ein. </a:t>
            </a:r>
            <a:br>
              <a:rPr lang="de-DE" noProof="0" dirty="0"/>
            </a:br>
            <a:r>
              <a:rPr lang="de-DE" noProof="0" dirty="0"/>
              <a:t>Oder mit Klick auf den Platzhalter und der rechten Maustaste den Befehl „Bild einfügen“ auswählen. </a:t>
            </a:r>
            <a:br>
              <a:rPr lang="de-DE" noProof="0" dirty="0"/>
            </a:br>
            <a:r>
              <a:rPr lang="de-DE" noProof="0" dirty="0"/>
              <a:t>Oder ein Bild aus der Zwischen-ablage in den </a:t>
            </a:r>
            <a:br>
              <a:rPr lang="de-DE" noProof="0" dirty="0"/>
            </a:br>
            <a:r>
              <a:rPr lang="de-DE" noProof="0" dirty="0"/>
              <a:t>angeklickten Platzhalter einfügen. </a:t>
            </a:r>
            <a:br>
              <a:rPr lang="de-DE" noProof="0" dirty="0"/>
            </a:br>
            <a:r>
              <a:rPr lang="de-DE" noProof="0" dirty="0"/>
              <a:t>Format 9,15 x 12,2 cm.</a:t>
            </a:r>
          </a:p>
        </p:txBody>
      </p:sp>
      <p:sp>
        <p:nvSpPr>
          <p:cNvPr id="3" name="Inhaltsplatzhalter 2">
            <a:extLst>
              <a:ext uri="{FF2B5EF4-FFF2-40B4-BE49-F238E27FC236}">
                <a16:creationId xmlns:a16="http://schemas.microsoft.com/office/drawing/2014/main" id="{F1C8DA12-C7BD-F01D-8103-0FFD27ECD76D}"/>
              </a:ext>
            </a:extLst>
          </p:cNvPr>
          <p:cNvSpPr>
            <a:spLocks noGrp="1"/>
          </p:cNvSpPr>
          <p:nvPr>
            <p:ph idx="18" hasCustomPrompt="1"/>
          </p:nvPr>
        </p:nvSpPr>
        <p:spPr>
          <a:xfrm>
            <a:off x="1153527" y="1565999"/>
            <a:ext cx="4917839"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768304175"/>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ockup-Folie 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dirty="0"/>
              <a:t>Headline Sparkasse Head 28pt Mockup-Folie #4</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400"/>
            <a:ext cx="10490400" cy="180000"/>
          </a:xfrm>
        </p:spPr>
        <p:txBody>
          <a:bodyPr/>
          <a:lstStyle>
            <a:lvl1pPr marL="0" indent="0" algn="l">
              <a:lnSpc>
                <a:spcPct val="100000"/>
              </a:lnSpc>
              <a:spcBef>
                <a:spcPts val="0"/>
              </a:spcBef>
              <a:buNone/>
              <a:defRPr lang="de-DE" sz="1200" kern="1200" dirty="0">
                <a:solidFill>
                  <a:schemeClr val="tx1"/>
                </a:solidFill>
                <a:latin typeface="Sparkasse Rg" panose="020B0504050602020204" pitchFamily="34" charset="0"/>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60" name="Textplatzhalter 2">
            <a:extLst>
              <a:ext uri="{FF2B5EF4-FFF2-40B4-BE49-F238E27FC236}">
                <a16:creationId xmlns:a16="http://schemas.microsoft.com/office/drawing/2014/main" id="{C3A06311-3B59-B39A-C4DB-B7A03984A019}"/>
              </a:ext>
            </a:extLst>
          </p:cNvPr>
          <p:cNvSpPr>
            <a:spLocks noGrp="1"/>
          </p:cNvSpPr>
          <p:nvPr>
            <p:ph type="body" idx="14" hasCustomPrompt="1"/>
          </p:nvPr>
        </p:nvSpPr>
        <p:spPr>
          <a:xfrm>
            <a:off x="1152000" y="972000"/>
            <a:ext cx="10490400" cy="324000"/>
          </a:xfrm>
        </p:spPr>
        <p:txBody>
          <a:bodyPr/>
          <a:lstStyle>
            <a:lvl1pPr marL="0" indent="0" algn="l">
              <a:lnSpc>
                <a:spcPct val="100000"/>
              </a:lnSpc>
              <a:spcBef>
                <a:spcPts val="0"/>
              </a:spcBef>
              <a:buNone/>
              <a:defRPr sz="1800">
                <a:solidFill>
                  <a:schemeClr val="tx2"/>
                </a:solidFill>
                <a:latin typeface="Sparkasse Medium" panose="020B060308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Subline</a:t>
            </a:r>
            <a:r>
              <a:rPr lang="de-DE" dirty="0"/>
              <a:t> einzeilig in Sparkasse Medium 18pt</a:t>
            </a:r>
          </a:p>
        </p:txBody>
      </p:sp>
      <p:sp>
        <p:nvSpPr>
          <p:cNvPr id="7" name="Textplatzhalter 2">
            <a:extLst>
              <a:ext uri="{FF2B5EF4-FFF2-40B4-BE49-F238E27FC236}">
                <a16:creationId xmlns:a16="http://schemas.microsoft.com/office/drawing/2014/main" id="{DF28E3EA-AEF4-4B3B-7ADB-4C7816B9D18A}"/>
              </a:ext>
            </a:extLst>
          </p:cNvPr>
          <p:cNvSpPr>
            <a:spLocks noGrp="1"/>
          </p:cNvSpPr>
          <p:nvPr>
            <p:ph type="body" idx="17" hasCustomPrompt="1"/>
          </p:nvPr>
        </p:nvSpPr>
        <p:spPr>
          <a:xfrm>
            <a:off x="1152000" y="6181200"/>
            <a:ext cx="5256000" cy="144000"/>
          </a:xfrm>
        </p:spPr>
        <p:txBody>
          <a:bodyPr anchor="b" anchorCtr="0"/>
          <a:lstStyle>
            <a:lvl1pPr marL="0" indent="0" algn="l">
              <a:lnSpc>
                <a:spcPct val="100000"/>
              </a:lnSpc>
              <a:spcBef>
                <a:spcPts val="0"/>
              </a:spcBef>
              <a:buNone/>
              <a:defRPr sz="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noProof="0" dirty="0"/>
              <a:t>Optionale Quellenangabe: Sparkasse Light 8pt</a:t>
            </a:r>
          </a:p>
        </p:txBody>
      </p:sp>
      <p:sp>
        <p:nvSpPr>
          <p:cNvPr id="4" name="Bildplatzhalter 16">
            <a:extLst>
              <a:ext uri="{FF2B5EF4-FFF2-40B4-BE49-F238E27FC236}">
                <a16:creationId xmlns:a16="http://schemas.microsoft.com/office/drawing/2014/main" id="{07C9C1A3-C6AA-F496-78F1-60C54CD5C8F2}"/>
              </a:ext>
            </a:extLst>
          </p:cNvPr>
          <p:cNvSpPr>
            <a:spLocks noGrp="1"/>
          </p:cNvSpPr>
          <p:nvPr>
            <p:ph type="pic" sz="quarter" idx="10" hasCustomPrompt="1"/>
          </p:nvPr>
        </p:nvSpPr>
        <p:spPr>
          <a:xfrm>
            <a:off x="7776839" y="1373819"/>
            <a:ext cx="3351320" cy="4103703"/>
          </a:xfrm>
          <a:custGeom>
            <a:avLst/>
            <a:gdLst>
              <a:gd name="connsiteX0" fmla="*/ 749422 w 3351320"/>
              <a:gd name="connsiteY0" fmla="*/ 0 h 4103703"/>
              <a:gd name="connsiteX1" fmla="*/ 2601898 w 3351320"/>
              <a:gd name="connsiteY1" fmla="*/ 0 h 4103703"/>
              <a:gd name="connsiteX2" fmla="*/ 3351320 w 3351320"/>
              <a:gd name="connsiteY2" fmla="*/ 749422 h 4103703"/>
              <a:gd name="connsiteX3" fmla="*/ 3351320 w 3351320"/>
              <a:gd name="connsiteY3" fmla="*/ 3354281 h 4103703"/>
              <a:gd name="connsiteX4" fmla="*/ 2601898 w 3351320"/>
              <a:gd name="connsiteY4" fmla="*/ 4103703 h 4103703"/>
              <a:gd name="connsiteX5" fmla="*/ 749422 w 3351320"/>
              <a:gd name="connsiteY5" fmla="*/ 4103703 h 4103703"/>
              <a:gd name="connsiteX6" fmla="*/ 0 w 3351320"/>
              <a:gd name="connsiteY6" fmla="*/ 3354281 h 4103703"/>
              <a:gd name="connsiteX7" fmla="*/ 0 w 3351320"/>
              <a:gd name="connsiteY7" fmla="*/ 749422 h 4103703"/>
              <a:gd name="connsiteX8" fmla="*/ 749422 w 3351320"/>
              <a:gd name="connsiteY8" fmla="*/ 0 h 410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320" h="4103703">
                <a:moveTo>
                  <a:pt x="749422" y="0"/>
                </a:moveTo>
                <a:lnTo>
                  <a:pt x="2601898" y="0"/>
                </a:lnTo>
                <a:cubicBezTo>
                  <a:pt x="3015792" y="0"/>
                  <a:pt x="3351320" y="335528"/>
                  <a:pt x="3351320" y="749422"/>
                </a:cubicBezTo>
                <a:lnTo>
                  <a:pt x="3351320" y="3354281"/>
                </a:lnTo>
                <a:cubicBezTo>
                  <a:pt x="3351320" y="3768175"/>
                  <a:pt x="3015792" y="4103703"/>
                  <a:pt x="2601898" y="4103703"/>
                </a:cubicBezTo>
                <a:lnTo>
                  <a:pt x="749422" y="4103703"/>
                </a:lnTo>
                <a:cubicBezTo>
                  <a:pt x="335528" y="4103703"/>
                  <a:pt x="0" y="3768175"/>
                  <a:pt x="0" y="3354281"/>
                </a:cubicBezTo>
                <a:lnTo>
                  <a:pt x="0" y="749422"/>
                </a:lnTo>
                <a:cubicBezTo>
                  <a:pt x="0" y="335528"/>
                  <a:pt x="335528" y="0"/>
                  <a:pt x="749422" y="0"/>
                </a:cubicBezTo>
                <a:close/>
              </a:path>
            </a:pathLst>
          </a:custGeom>
          <a:solidFill>
            <a:schemeClr val="bg1"/>
          </a:solidFill>
        </p:spPr>
        <p:txBody>
          <a:bodyPr wrap="square" lIns="36000" tIns="144000">
            <a:noAutofit/>
          </a:bodyPr>
          <a:lstStyle>
            <a:lvl1pPr marL="0" indent="0" algn="ctr">
              <a:lnSpc>
                <a:spcPct val="100000"/>
              </a:lnSpc>
              <a:spcBef>
                <a:spcPts val="0"/>
              </a:spcBef>
              <a:spcAft>
                <a:spcPts val="300"/>
              </a:spcAft>
              <a:buClr>
                <a:schemeClr val="tx2"/>
              </a:buClr>
              <a:buFont typeface="Arial" panose="020B0604020202020204" pitchFamily="34" charset="0"/>
              <a:buNone/>
              <a:defRPr sz="1000"/>
            </a:lvl1pPr>
          </a:lstStyle>
          <a:p>
            <a:r>
              <a:rPr lang="de-DE" noProof="0" dirty="0"/>
              <a:t>Bitte fügen Sie ein Bild über Klick </a:t>
            </a:r>
            <a:br>
              <a:rPr lang="de-DE" noProof="0" dirty="0"/>
            </a:br>
            <a:r>
              <a:rPr lang="de-DE" noProof="0" dirty="0"/>
              <a:t>auf das Symbol im Platzhalter ein.</a:t>
            </a:r>
            <a:br>
              <a:rPr lang="de-DE" noProof="0" dirty="0"/>
            </a:br>
            <a:r>
              <a:rPr lang="de-DE" noProof="0" dirty="0"/>
              <a:t>Oder mit Klick auf den Platzhalter und der </a:t>
            </a:r>
            <a:br>
              <a:rPr lang="de-DE" noProof="0" dirty="0"/>
            </a:br>
            <a:r>
              <a:rPr lang="de-DE" noProof="0" dirty="0"/>
              <a:t>rechten Maustaste den Befehl „Bild einfügen“ </a:t>
            </a:r>
            <a:br>
              <a:rPr lang="de-DE" noProof="0" dirty="0"/>
            </a:br>
            <a:r>
              <a:rPr lang="de-DE" noProof="0" dirty="0"/>
              <a:t>auswählen. Oder ein Bild aus der Zwischenablage </a:t>
            </a:r>
            <a:br>
              <a:rPr lang="de-DE" noProof="0" dirty="0"/>
            </a:br>
            <a:r>
              <a:rPr lang="de-DE" noProof="0" dirty="0"/>
              <a:t>in den angeklickten Platzhalter einfügen. </a:t>
            </a:r>
            <a:br>
              <a:rPr lang="de-DE" noProof="0" dirty="0"/>
            </a:br>
            <a:r>
              <a:rPr lang="de-DE" noProof="0" dirty="0"/>
              <a:t>Format 9,31 x 11,4 cm.</a:t>
            </a:r>
          </a:p>
        </p:txBody>
      </p:sp>
      <p:sp>
        <p:nvSpPr>
          <p:cNvPr id="5" name="Fußzeilenplatzhalter 4">
            <a:extLst>
              <a:ext uri="{FF2B5EF4-FFF2-40B4-BE49-F238E27FC236}">
                <a16:creationId xmlns:a16="http://schemas.microsoft.com/office/drawing/2014/main" id="{6760F1AF-B16C-07AA-F1A8-B1DE2D33EA24}"/>
              </a:ext>
            </a:extLst>
          </p:cNvPr>
          <p:cNvSpPr>
            <a:spLocks noGrp="1"/>
          </p:cNvSpPr>
          <p:nvPr>
            <p:ph type="ftr" sz="quarter" idx="15"/>
          </p:nvPr>
        </p:nvSpPr>
        <p:spPr/>
        <p:txBody>
          <a:bodyPr/>
          <a:lstStyle/>
          <a:p>
            <a:r>
              <a:rPr lang="en-US"/>
              <a:t>Karolin Schriever, Member of the Executive Board </a:t>
            </a:r>
            <a:endParaRPr lang="de-DE" dirty="0"/>
          </a:p>
        </p:txBody>
      </p:sp>
      <p:sp>
        <p:nvSpPr>
          <p:cNvPr id="3" name="Inhaltsplatzhalter 2">
            <a:extLst>
              <a:ext uri="{FF2B5EF4-FFF2-40B4-BE49-F238E27FC236}">
                <a16:creationId xmlns:a16="http://schemas.microsoft.com/office/drawing/2014/main" id="{9049C178-C84C-C374-146D-9B5256D30C93}"/>
              </a:ext>
            </a:extLst>
          </p:cNvPr>
          <p:cNvSpPr>
            <a:spLocks noGrp="1"/>
          </p:cNvSpPr>
          <p:nvPr>
            <p:ph idx="18" hasCustomPrompt="1"/>
          </p:nvPr>
        </p:nvSpPr>
        <p:spPr>
          <a:xfrm>
            <a:off x="1153527" y="1565999"/>
            <a:ext cx="4917839" cy="4734000"/>
          </a:xfrm>
        </p:spPr>
        <p:txBody>
          <a:bodyPr/>
          <a:lstStyle/>
          <a:p>
            <a:pPr lvl="0"/>
            <a:r>
              <a:rPr lang="de-DE" dirty="0"/>
              <a:t>Erste Ebene Sparkasse Light 14pt. Texthervorhebungen manuell in Sparkasse Medium. 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81307187"/>
      </p:ext>
    </p:extLst>
  </p:cSld>
  <p:clrMapOvr>
    <a:masterClrMapping/>
  </p:clrMapOvr>
  <p:extLst>
    <p:ext uri="{DCECCB84-F9BA-43D5-87BE-67443E8EF086}">
      <p15:sldGuideLst xmlns:p15="http://schemas.microsoft.com/office/powerpoint/2012/main">
        <p15:guide id="1" pos="3973">
          <p15:clr>
            <a:srgbClr val="FBAE40"/>
          </p15:clr>
        </p15:guide>
        <p15:guide id="2" pos="4086">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rafik-Übersich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DDD21-CEEB-9115-EF05-767961325E33}"/>
              </a:ext>
            </a:extLst>
          </p:cNvPr>
          <p:cNvSpPr>
            <a:spLocks noGrp="1"/>
          </p:cNvSpPr>
          <p:nvPr>
            <p:ph type="title" hasCustomPrompt="1"/>
          </p:nvPr>
        </p:nvSpPr>
        <p:spPr>
          <a:xfrm>
            <a:off x="1150868" y="487784"/>
            <a:ext cx="10488614" cy="468000"/>
          </a:xfrm>
        </p:spPr>
        <p:txBody>
          <a:bodyPr/>
          <a:lstStyle>
            <a:lvl1pPr>
              <a:defRPr/>
            </a:lvl1pPr>
          </a:lstStyle>
          <a:p>
            <a:r>
              <a:rPr lang="de-DE" dirty="0"/>
              <a:t>Headline Sparkasse Head 28pt Tabelle #1</a:t>
            </a:r>
          </a:p>
        </p:txBody>
      </p:sp>
      <p:sp>
        <p:nvSpPr>
          <p:cNvPr id="3" name="Inhaltsplatzhalter 2">
            <a:extLst>
              <a:ext uri="{FF2B5EF4-FFF2-40B4-BE49-F238E27FC236}">
                <a16:creationId xmlns:a16="http://schemas.microsoft.com/office/drawing/2014/main" id="{64BF1D32-4D88-BAA8-62E5-552768B956AF}"/>
              </a:ext>
            </a:extLst>
          </p:cNvPr>
          <p:cNvSpPr>
            <a:spLocks noGrp="1"/>
          </p:cNvSpPr>
          <p:nvPr>
            <p:ph idx="1" hasCustomPrompt="1"/>
          </p:nvPr>
        </p:nvSpPr>
        <p:spPr>
          <a:xfrm>
            <a:off x="1152001" y="1260476"/>
            <a:ext cx="5163834" cy="5038724"/>
          </a:xfrm>
        </p:spPr>
        <p:txBody>
          <a:bodyPr/>
          <a:lstStyle>
            <a:lvl1pPr>
              <a:defRPr/>
            </a:lvl1pPr>
          </a:lstStyle>
          <a:p>
            <a:pPr lvl="0"/>
            <a:r>
              <a:rPr lang="de-DE" dirty="0"/>
              <a:t>Tabelle</a:t>
            </a:r>
          </a:p>
        </p:txBody>
      </p:sp>
      <p:sp>
        <p:nvSpPr>
          <p:cNvPr id="6" name="Foliennummernplatzhalter 5">
            <a:extLst>
              <a:ext uri="{FF2B5EF4-FFF2-40B4-BE49-F238E27FC236}">
                <a16:creationId xmlns:a16="http://schemas.microsoft.com/office/drawing/2014/main" id="{8EA2FDFA-7DBE-FFE5-63B4-B2787664D153}"/>
              </a:ext>
            </a:extLst>
          </p:cNvPr>
          <p:cNvSpPr>
            <a:spLocks noGrp="1"/>
          </p:cNvSpPr>
          <p:nvPr>
            <p:ph type="sldNum" sz="quarter" idx="12"/>
          </p:nvPr>
        </p:nvSpPr>
        <p:spPr/>
        <p:txBody>
          <a:bodyPr/>
          <a:lstStyle/>
          <a:p>
            <a:fld id="{59F716AE-B1C6-41F5-8EFD-31941EDB35D4}" type="slidenum">
              <a:rPr lang="de-DE" smtClean="0"/>
              <a:t>‹Nr.›</a:t>
            </a:fld>
            <a:endParaRPr lang="de-DE" dirty="0"/>
          </a:p>
        </p:txBody>
      </p:sp>
      <p:sp>
        <p:nvSpPr>
          <p:cNvPr id="9" name="Textplatzhalter 2">
            <a:extLst>
              <a:ext uri="{FF2B5EF4-FFF2-40B4-BE49-F238E27FC236}">
                <a16:creationId xmlns:a16="http://schemas.microsoft.com/office/drawing/2014/main" id="{5C2295AE-E0BE-E512-E730-75B000E4E628}"/>
              </a:ext>
            </a:extLst>
          </p:cNvPr>
          <p:cNvSpPr>
            <a:spLocks noGrp="1"/>
          </p:cNvSpPr>
          <p:nvPr>
            <p:ph type="body" idx="13" hasCustomPrompt="1"/>
          </p:nvPr>
        </p:nvSpPr>
        <p:spPr>
          <a:xfrm>
            <a:off x="1152000" y="302317"/>
            <a:ext cx="10490400" cy="180000"/>
          </a:xfrm>
        </p:spPr>
        <p:txBody>
          <a:bodyPr/>
          <a:lstStyle>
            <a:lvl1pPr marL="0" indent="0" algn="l">
              <a:lnSpc>
                <a:spcPct val="100000"/>
              </a:lnSpc>
              <a:spcBef>
                <a:spcPts val="0"/>
              </a:spcBef>
              <a:buNone/>
              <a:defRPr sz="1200">
                <a:solidFill>
                  <a:schemeClr val="tx1"/>
                </a:solidFill>
                <a:latin typeface="Sparkasse Rg" panose="020B05040506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Optionale </a:t>
            </a:r>
            <a:r>
              <a:rPr lang="de-DE" dirty="0" err="1"/>
              <a:t>Topline</a:t>
            </a:r>
            <a:r>
              <a:rPr lang="de-DE" dirty="0"/>
              <a:t> Sparkasse Regular 12pt</a:t>
            </a:r>
          </a:p>
        </p:txBody>
      </p:sp>
      <p:sp>
        <p:nvSpPr>
          <p:cNvPr id="4" name="Inhaltsplatzhalter 2">
            <a:extLst>
              <a:ext uri="{FF2B5EF4-FFF2-40B4-BE49-F238E27FC236}">
                <a16:creationId xmlns:a16="http://schemas.microsoft.com/office/drawing/2014/main" id="{2E21D476-910E-E0E4-0A8E-500FFE2ACB5B}"/>
              </a:ext>
            </a:extLst>
          </p:cNvPr>
          <p:cNvSpPr>
            <a:spLocks noGrp="1"/>
          </p:cNvSpPr>
          <p:nvPr>
            <p:ph idx="14" hasCustomPrompt="1"/>
          </p:nvPr>
        </p:nvSpPr>
        <p:spPr>
          <a:xfrm>
            <a:off x="6477304" y="1260475"/>
            <a:ext cx="5163834" cy="5038724"/>
          </a:xfrm>
        </p:spPr>
        <p:txBody>
          <a:bodyPr/>
          <a:lstStyle>
            <a:lvl1pPr>
              <a:defRPr/>
            </a:lvl1pPr>
          </a:lstStyle>
          <a:p>
            <a:pPr lvl="0"/>
            <a:r>
              <a:rPr lang="de-DE" dirty="0"/>
              <a:t>Tabelle</a:t>
            </a:r>
          </a:p>
        </p:txBody>
      </p:sp>
      <p:sp>
        <p:nvSpPr>
          <p:cNvPr id="5" name="Fußzeilenplatzhalter 4">
            <a:extLst>
              <a:ext uri="{FF2B5EF4-FFF2-40B4-BE49-F238E27FC236}">
                <a16:creationId xmlns:a16="http://schemas.microsoft.com/office/drawing/2014/main" id="{E01DBE8A-70F2-A5AB-ED97-F5564D9962F7}"/>
              </a:ext>
            </a:extLst>
          </p:cNvPr>
          <p:cNvSpPr>
            <a:spLocks noGrp="1"/>
          </p:cNvSpPr>
          <p:nvPr>
            <p:ph type="ftr" sz="quarter" idx="15"/>
          </p:nvPr>
        </p:nvSpPr>
        <p:spPr/>
        <p:txBody>
          <a:bodyPr/>
          <a:lstStyle/>
          <a:p>
            <a:r>
              <a:rPr lang="en-US"/>
              <a:t>Karolin Schriever, Member of the Executive Board </a:t>
            </a:r>
            <a:endParaRPr lang="de-DE" dirty="0"/>
          </a:p>
        </p:txBody>
      </p:sp>
    </p:spTree>
    <p:extLst>
      <p:ext uri="{BB962C8B-B14F-4D97-AF65-F5344CB8AC3E}">
        <p14:creationId xmlns:p14="http://schemas.microsoft.com/office/powerpoint/2010/main" val="26023800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slideLayout" Target="../slideLayouts/slideLayout104.xml"/><Relationship Id="rId55" Type="http://schemas.openxmlformats.org/officeDocument/2006/relationships/theme" Target="../theme/theme2.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41" Type="http://schemas.openxmlformats.org/officeDocument/2006/relationships/slideLayout" Target="../slideLayouts/slideLayout95.xml"/><Relationship Id="rId54" Type="http://schemas.openxmlformats.org/officeDocument/2006/relationships/slideLayout" Target="../slideLayouts/slideLayout108.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3" Type="http://schemas.openxmlformats.org/officeDocument/2006/relationships/slideLayout" Target="../slideLayouts/slideLayout107.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57" Type="http://schemas.openxmlformats.org/officeDocument/2006/relationships/image" Target="../media/image2.svg"/><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52" Type="http://schemas.openxmlformats.org/officeDocument/2006/relationships/slideLayout" Target="../slideLayouts/slideLayout106.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56" Type="http://schemas.openxmlformats.org/officeDocument/2006/relationships/image" Target="../media/image1.png"/><Relationship Id="rId8" Type="http://schemas.openxmlformats.org/officeDocument/2006/relationships/slideLayout" Target="../slideLayouts/slideLayout62.xml"/><Relationship Id="rId51" Type="http://schemas.openxmlformats.org/officeDocument/2006/relationships/slideLayout" Target="../slideLayouts/slideLayout105.xml"/><Relationship Id="rId3"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616B4844-1B39-F59A-9EBD-270D938AC9D8}"/>
              </a:ext>
            </a:extLst>
          </p:cNvPr>
          <p:cNvSpPr/>
          <p:nvPr userDrawn="1"/>
        </p:nvSpPr>
        <p:spPr>
          <a:xfrm>
            <a:off x="0" y="0"/>
            <a:ext cx="61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E53DC82F-11AD-BB3D-EEF1-BE8BC5F51CAD}"/>
              </a:ext>
            </a:extLst>
          </p:cNvPr>
          <p:cNvSpPr>
            <a:spLocks noGrp="1"/>
          </p:cNvSpPr>
          <p:nvPr>
            <p:ph type="title"/>
          </p:nvPr>
        </p:nvSpPr>
        <p:spPr>
          <a:xfrm>
            <a:off x="1150868" y="486000"/>
            <a:ext cx="10488614" cy="913979"/>
          </a:xfrm>
          <a:prstGeom prst="rect">
            <a:avLst/>
          </a:prstGeom>
        </p:spPr>
        <p:txBody>
          <a:bodyPr vert="horz" lIns="0" tIns="0" rIns="0" bIns="0" rtlCol="0" anchor="t" anchorCtr="0">
            <a:noAutofit/>
          </a:bodyPr>
          <a:lstStyle/>
          <a:p>
            <a:r>
              <a:rPr lang="de-DE"/>
              <a:t>Headline Sparkasse Head 28pt ein- bis max. zweizeilig</a:t>
            </a:r>
          </a:p>
        </p:txBody>
      </p:sp>
      <p:sp>
        <p:nvSpPr>
          <p:cNvPr id="3" name="Textplatzhalter 2">
            <a:extLst>
              <a:ext uri="{FF2B5EF4-FFF2-40B4-BE49-F238E27FC236}">
                <a16:creationId xmlns:a16="http://schemas.microsoft.com/office/drawing/2014/main" id="{68FBEDB7-AE8C-D8C4-9E37-97A0432C51C5}"/>
              </a:ext>
            </a:extLst>
          </p:cNvPr>
          <p:cNvSpPr>
            <a:spLocks noGrp="1"/>
          </p:cNvSpPr>
          <p:nvPr>
            <p:ph type="body" idx="1"/>
          </p:nvPr>
        </p:nvSpPr>
        <p:spPr>
          <a:xfrm>
            <a:off x="1152000" y="1567296"/>
            <a:ext cx="10490399" cy="4734000"/>
          </a:xfrm>
          <a:prstGeom prst="rect">
            <a:avLst/>
          </a:prstGeom>
        </p:spPr>
        <p:txBody>
          <a:bodyPr vert="horz" lIns="0" tIns="0" rIns="0" bIns="0" rtlCol="0">
            <a:noAutofit/>
          </a:bodyPr>
          <a:lstStyle/>
          <a:p>
            <a:pPr lvl="0"/>
            <a:r>
              <a:rPr lang="de-DE"/>
              <a:t>Erste Ebene Sparkasse Light 14pt. Texthervorhebungen manuell in Sparkasse Medium. </a:t>
            </a:r>
            <a:br>
              <a:rPr lang="de-DE"/>
            </a:br>
            <a:r>
              <a:rPr lang="de-DE"/>
              <a:t>Aufzählungen nur mit ausgefüllten, runden Aufzählungszeichen.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AE054AA7-B892-D973-BF67-01DB2F492A63}"/>
              </a:ext>
            </a:extLst>
          </p:cNvPr>
          <p:cNvSpPr>
            <a:spLocks noGrp="1"/>
          </p:cNvSpPr>
          <p:nvPr>
            <p:ph type="sldNum" sz="quarter" idx="4"/>
          </p:nvPr>
        </p:nvSpPr>
        <p:spPr>
          <a:xfrm>
            <a:off x="1200" y="6406750"/>
            <a:ext cx="611575" cy="180000"/>
          </a:xfrm>
          <a:prstGeom prst="rect">
            <a:avLst/>
          </a:prstGeom>
        </p:spPr>
        <p:txBody>
          <a:bodyPr vert="horz" lIns="0" tIns="0" rIns="0" bIns="0" rtlCol="0" anchor="ctr">
            <a:noAutofit/>
          </a:bodyPr>
          <a:lstStyle>
            <a:lvl1pPr algn="ctr">
              <a:defRPr sz="800">
                <a:solidFill>
                  <a:schemeClr val="bg1"/>
                </a:solidFill>
                <a:latin typeface="Sparkasse Rg" panose="020B0504050602020204" pitchFamily="34" charset="0"/>
              </a:defRPr>
            </a:lvl1pPr>
          </a:lstStyle>
          <a:p>
            <a:fld id="{59F716AE-B1C6-41F5-8EFD-31941EDB35D4}" type="slidenum">
              <a:rPr lang="de-DE" smtClean="0"/>
              <a:pPr/>
              <a:t>‹Nr.›</a:t>
            </a:fld>
            <a:endParaRPr lang="de-DE"/>
          </a:p>
        </p:txBody>
      </p:sp>
      <p:pic>
        <p:nvPicPr>
          <p:cNvPr id="40" name="Grafik 39">
            <a:extLst>
              <a:ext uri="{FF2B5EF4-FFF2-40B4-BE49-F238E27FC236}">
                <a16:creationId xmlns:a16="http://schemas.microsoft.com/office/drawing/2014/main" id="{B763BFCF-8EAC-4359-E6AA-94A84DCE74F9}"/>
              </a:ext>
            </a:extLst>
          </p:cNvPr>
          <p:cNvPicPr>
            <a:picLocks noChangeAspect="1"/>
          </p:cNvPicPr>
          <p:nvPr userDrawn="1"/>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187540" y="162000"/>
            <a:ext cx="232930" cy="302400"/>
          </a:xfrm>
          <a:prstGeom prst="rect">
            <a:avLst/>
          </a:prstGeom>
        </p:spPr>
      </p:pic>
      <p:sp>
        <p:nvSpPr>
          <p:cNvPr id="5" name="Fußzeilenplatzhalter 4">
            <a:extLst>
              <a:ext uri="{FF2B5EF4-FFF2-40B4-BE49-F238E27FC236}">
                <a16:creationId xmlns:a16="http://schemas.microsoft.com/office/drawing/2014/main" id="{BBA638C5-8A11-4C64-7C3B-DDF8D85D5083}"/>
              </a:ext>
            </a:extLst>
          </p:cNvPr>
          <p:cNvSpPr>
            <a:spLocks noGrp="1"/>
          </p:cNvSpPr>
          <p:nvPr>
            <p:ph type="ftr" sz="quarter" idx="3"/>
          </p:nvPr>
        </p:nvSpPr>
        <p:spPr>
          <a:xfrm>
            <a:off x="4528800" y="6408000"/>
            <a:ext cx="7113600" cy="180000"/>
          </a:xfrm>
          <a:prstGeom prst="rect">
            <a:avLst/>
          </a:prstGeom>
        </p:spPr>
        <p:txBody>
          <a:bodyPr vert="horz" lIns="0" tIns="0" rIns="0" bIns="0" rtlCol="0" anchor="ctr"/>
          <a:lstStyle>
            <a:lvl1pPr algn="r">
              <a:defRPr lang="de-DE" sz="800" kern="1200" dirty="0">
                <a:solidFill>
                  <a:schemeClr val="tx1"/>
                </a:solidFill>
                <a:latin typeface="+mn-lt"/>
                <a:ea typeface="+mn-ea"/>
                <a:cs typeface="+mn-cs"/>
              </a:defRPr>
            </a:lvl1pPr>
          </a:lstStyle>
          <a:p>
            <a:r>
              <a:rPr lang="en-US"/>
              <a:t>Karolin Schriever, Member of the Executive Board </a:t>
            </a:r>
            <a:endParaRPr lang="de-DE"/>
          </a:p>
        </p:txBody>
      </p:sp>
      <p:sp>
        <p:nvSpPr>
          <p:cNvPr id="7" name="Textfeld 6">
            <a:extLst>
              <a:ext uri="{FF2B5EF4-FFF2-40B4-BE49-F238E27FC236}">
                <a16:creationId xmlns:a16="http://schemas.microsoft.com/office/drawing/2014/main" id="{675D8DD7-919D-944F-39AB-A6CA202814E3}"/>
              </a:ext>
            </a:extLst>
          </p:cNvPr>
          <p:cNvSpPr txBox="1"/>
          <p:nvPr userDrawn="1"/>
        </p:nvSpPr>
        <p:spPr>
          <a:xfrm rot="16200000">
            <a:off x="-2573850" y="3354142"/>
            <a:ext cx="5742000" cy="180000"/>
          </a:xfrm>
          <a:prstGeom prst="rect">
            <a:avLst/>
          </a:prstGeom>
          <a:noFill/>
          <a:ln>
            <a:noFill/>
          </a:ln>
        </p:spPr>
        <p:txBody>
          <a:bodyPr wrap="square" lIns="0" tIns="0" rIns="0" bIns="0" rtlCol="0" anchor="ctr" anchorCtr="0">
            <a:noAutofit/>
          </a:bodyPr>
          <a:lstStyle/>
          <a:p>
            <a:pPr marL="0" algn="ctr" defTabSz="914400" rtl="0" eaLnBrk="1" latinLnBrk="0" hangingPunct="1">
              <a:lnSpc>
                <a:spcPts val="1100"/>
              </a:lnSpc>
            </a:pPr>
            <a:r>
              <a:rPr lang="de-DE" sz="800" kern="1200" cap="all" spc="80" baseline="0" dirty="0">
                <a:solidFill>
                  <a:schemeClr val="bg1"/>
                </a:solidFill>
                <a:latin typeface="Sparkasse Rg" panose="020B0504050602020204" pitchFamily="34" charset="0"/>
                <a:ea typeface="+mn-ea"/>
                <a:cs typeface="+mn-cs"/>
              </a:rPr>
              <a:t>Deutscher Sparkassen- und Giroverband e. V.</a:t>
            </a:r>
          </a:p>
        </p:txBody>
      </p:sp>
    </p:spTree>
    <p:extLst>
      <p:ext uri="{BB962C8B-B14F-4D97-AF65-F5344CB8AC3E}">
        <p14:creationId xmlns:p14="http://schemas.microsoft.com/office/powerpoint/2010/main" val="3637690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114000"/>
        </a:lnSpc>
        <a:spcBef>
          <a:spcPts val="1800"/>
        </a:spcBef>
        <a:spcAft>
          <a:spcPts val="0"/>
        </a:spcAft>
        <a:buFontTx/>
        <a:buNone/>
        <a:defRPr sz="1400" kern="1200">
          <a:solidFill>
            <a:schemeClr val="tx1"/>
          </a:solidFill>
          <a:latin typeface="+mn-lt"/>
          <a:ea typeface="+mn-ea"/>
          <a:cs typeface="+mn-cs"/>
        </a:defRPr>
      </a:lvl1pPr>
      <a:lvl2pPr marL="216000" indent="-216000" algn="l" defTabSz="914400" rtl="0" eaLnBrk="1" latinLnBrk="0" hangingPunct="1">
        <a:lnSpc>
          <a:spcPct val="114000"/>
        </a:lnSpc>
        <a:spcBef>
          <a:spcPts val="1800"/>
        </a:spcBef>
        <a:spcAft>
          <a:spcPts val="0"/>
        </a:spcAft>
        <a:buClr>
          <a:schemeClr val="tx2"/>
        </a:buClr>
        <a:buSzPct val="120000"/>
        <a:buFont typeface="Arial" panose="020B0604020202020204" pitchFamily="34" charset="0"/>
        <a:buChar char="•"/>
        <a:defRPr sz="1400" kern="1200">
          <a:solidFill>
            <a:schemeClr val="tx1"/>
          </a:solidFill>
          <a:latin typeface="+mn-lt"/>
          <a:ea typeface="+mn-ea"/>
          <a:cs typeface="+mn-cs"/>
        </a:defRPr>
      </a:lvl2pPr>
      <a:lvl3pPr marL="432000" indent="-216000" algn="l" defTabSz="914400" rtl="0" eaLnBrk="1" latinLnBrk="0" hangingPunct="1">
        <a:lnSpc>
          <a:spcPct val="114000"/>
        </a:lnSpc>
        <a:spcBef>
          <a:spcPts val="1800"/>
        </a:spcBef>
        <a:spcAft>
          <a:spcPts val="0"/>
        </a:spcAft>
        <a:buClr>
          <a:schemeClr val="tx2"/>
        </a:buClr>
        <a:buSzPct val="120000"/>
        <a:buFont typeface="Arial" panose="020B0604020202020204" pitchFamily="34" charset="0"/>
        <a:buChar char="•"/>
        <a:defRPr sz="1400" kern="1200">
          <a:solidFill>
            <a:schemeClr val="tx1"/>
          </a:solidFill>
          <a:latin typeface="+mn-lt"/>
          <a:ea typeface="+mn-ea"/>
          <a:cs typeface="+mn-cs"/>
        </a:defRPr>
      </a:lvl3pPr>
      <a:lvl4pPr marL="648000" indent="-216000" algn="l" defTabSz="914400" rtl="0" eaLnBrk="1" latinLnBrk="0" hangingPunct="1">
        <a:lnSpc>
          <a:spcPct val="114000"/>
        </a:lnSpc>
        <a:spcBef>
          <a:spcPts val="1800"/>
        </a:spcBef>
        <a:spcAft>
          <a:spcPts val="0"/>
        </a:spcAft>
        <a:buClr>
          <a:schemeClr val="tx2"/>
        </a:buClr>
        <a:buSzPct val="120000"/>
        <a:buFont typeface="Arial" panose="020B0604020202020204" pitchFamily="34" charset="0"/>
        <a:buChar char="•"/>
        <a:defRPr sz="1400" kern="1200">
          <a:solidFill>
            <a:schemeClr val="tx1"/>
          </a:solidFill>
          <a:latin typeface="+mn-lt"/>
          <a:ea typeface="+mn-ea"/>
          <a:cs typeface="+mn-cs"/>
        </a:defRPr>
      </a:lvl4pPr>
      <a:lvl5pPr marL="864000" indent="-216000" algn="l" defTabSz="914400" rtl="0" eaLnBrk="1" latinLnBrk="0" hangingPunct="1">
        <a:lnSpc>
          <a:spcPct val="114000"/>
        </a:lnSpc>
        <a:spcBef>
          <a:spcPts val="1800"/>
        </a:spcBef>
        <a:spcAft>
          <a:spcPts val="0"/>
        </a:spcAft>
        <a:buClr>
          <a:schemeClr val="tx2"/>
        </a:buClr>
        <a:buSzPct val="12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9">
          <p15:clr>
            <a:srgbClr val="F26B43"/>
          </p15:clr>
        </p15:guide>
        <p15:guide id="2" pos="386">
          <p15:clr>
            <a:srgbClr val="F26B43"/>
          </p15:clr>
        </p15:guide>
        <p15:guide id="4" pos="2853">
          <p15:clr>
            <a:srgbClr val="F26B43"/>
          </p15:clr>
        </p15:guide>
        <p15:guide id="5" pos="4030">
          <p15:clr>
            <a:srgbClr val="F26B43"/>
          </p15:clr>
        </p15:guide>
        <p15:guide id="6" pos="7333">
          <p15:clr>
            <a:srgbClr val="F26B43"/>
          </p15:clr>
        </p15:guide>
        <p15:guide id="7" orient="horz" pos="362">
          <p15:clr>
            <a:srgbClr val="F26B43"/>
          </p15:clr>
        </p15:guide>
        <p15:guide id="9" orient="horz" pos="3968">
          <p15:clr>
            <a:srgbClr val="F26B43"/>
          </p15:clr>
        </p15:guide>
        <p15:guide id="10" pos="726">
          <p15:clr>
            <a:srgbClr val="F26B43"/>
          </p15:clr>
        </p15:guide>
        <p15:guide id="11" orient="horz" pos="1021">
          <p15:clr>
            <a:srgbClr val="F26B43"/>
          </p15:clr>
        </p15:guide>
        <p15:guide id="12" orient="horz" pos="1248">
          <p15:clr>
            <a:srgbClr val="F26B43"/>
          </p15:clr>
        </p15:guide>
        <p15:guide id="13" pos="5206">
          <p15:clr>
            <a:srgbClr val="F26B43"/>
          </p15:clr>
        </p15:guide>
        <p15:guide id="14" orient="horz" pos="79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616B4844-1B39-F59A-9EBD-270D938AC9D8}"/>
              </a:ext>
            </a:extLst>
          </p:cNvPr>
          <p:cNvSpPr/>
          <p:nvPr userDrawn="1"/>
        </p:nvSpPr>
        <p:spPr>
          <a:xfrm>
            <a:off x="0" y="0"/>
            <a:ext cx="61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E53DC82F-11AD-BB3D-EEF1-BE8BC5F51CAD}"/>
              </a:ext>
            </a:extLst>
          </p:cNvPr>
          <p:cNvSpPr>
            <a:spLocks noGrp="1"/>
          </p:cNvSpPr>
          <p:nvPr>
            <p:ph type="title"/>
          </p:nvPr>
        </p:nvSpPr>
        <p:spPr>
          <a:xfrm>
            <a:off x="1150868" y="486000"/>
            <a:ext cx="10488614" cy="913979"/>
          </a:xfrm>
          <a:prstGeom prst="rect">
            <a:avLst/>
          </a:prstGeom>
        </p:spPr>
        <p:txBody>
          <a:bodyPr vert="horz" lIns="0" tIns="0" rIns="0" bIns="0" rtlCol="0" anchor="t" anchorCtr="0">
            <a:noAutofit/>
          </a:bodyPr>
          <a:lstStyle/>
          <a:p>
            <a:r>
              <a:rPr lang="de-DE" dirty="0"/>
              <a:t>Headline Sparkasse Head 28pt ein- bis max. zweizeilig</a:t>
            </a:r>
          </a:p>
        </p:txBody>
      </p:sp>
      <p:sp>
        <p:nvSpPr>
          <p:cNvPr id="3" name="Textplatzhalter 2">
            <a:extLst>
              <a:ext uri="{FF2B5EF4-FFF2-40B4-BE49-F238E27FC236}">
                <a16:creationId xmlns:a16="http://schemas.microsoft.com/office/drawing/2014/main" id="{68FBEDB7-AE8C-D8C4-9E37-97A0432C51C5}"/>
              </a:ext>
            </a:extLst>
          </p:cNvPr>
          <p:cNvSpPr>
            <a:spLocks noGrp="1"/>
          </p:cNvSpPr>
          <p:nvPr>
            <p:ph type="body" idx="1"/>
          </p:nvPr>
        </p:nvSpPr>
        <p:spPr>
          <a:xfrm>
            <a:off x="1152000" y="1567296"/>
            <a:ext cx="10490399" cy="4734000"/>
          </a:xfrm>
          <a:prstGeom prst="rect">
            <a:avLst/>
          </a:prstGeom>
        </p:spPr>
        <p:txBody>
          <a:bodyPr vert="horz" lIns="0" tIns="0" rIns="0" bIns="0" rtlCol="0">
            <a:noAutofit/>
          </a:bodyPr>
          <a:lstStyle/>
          <a:p>
            <a:pPr lvl="0"/>
            <a:r>
              <a:rPr lang="de-DE" dirty="0"/>
              <a:t>Erste Ebene Sparkasse Light 14pt. Texthervorhebungen manuell in Sparkasse Medium. </a:t>
            </a:r>
            <a:br>
              <a:rPr lang="de-DE" dirty="0"/>
            </a:br>
            <a:r>
              <a:rPr lang="de-DE" dirty="0"/>
              <a:t>Aufzählungen nur mit ausgefüllten, runden Aufzählungszeichen.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AE054AA7-B892-D973-BF67-01DB2F492A63}"/>
              </a:ext>
            </a:extLst>
          </p:cNvPr>
          <p:cNvSpPr>
            <a:spLocks noGrp="1"/>
          </p:cNvSpPr>
          <p:nvPr>
            <p:ph type="sldNum" sz="quarter" idx="4"/>
          </p:nvPr>
        </p:nvSpPr>
        <p:spPr>
          <a:xfrm>
            <a:off x="1200" y="6406750"/>
            <a:ext cx="611575" cy="180000"/>
          </a:xfrm>
          <a:prstGeom prst="rect">
            <a:avLst/>
          </a:prstGeom>
        </p:spPr>
        <p:txBody>
          <a:bodyPr vert="horz" lIns="0" tIns="0" rIns="0" bIns="0" rtlCol="0" anchor="ctr">
            <a:noAutofit/>
          </a:bodyPr>
          <a:lstStyle>
            <a:lvl1pPr algn="ctr">
              <a:defRPr sz="800">
                <a:solidFill>
                  <a:schemeClr val="bg1"/>
                </a:solidFill>
                <a:latin typeface="Sparkasse Rg" panose="020B0504050602020204" pitchFamily="34" charset="0"/>
              </a:defRPr>
            </a:lvl1pPr>
          </a:lstStyle>
          <a:p>
            <a:fld id="{59F716AE-B1C6-41F5-8EFD-31941EDB35D4}" type="slidenum">
              <a:rPr lang="de-DE" smtClean="0"/>
              <a:pPr/>
              <a:t>‹Nr.›</a:t>
            </a:fld>
            <a:endParaRPr lang="de-DE" dirty="0"/>
          </a:p>
        </p:txBody>
      </p:sp>
      <p:pic>
        <p:nvPicPr>
          <p:cNvPr id="40" name="Grafik 39">
            <a:extLst>
              <a:ext uri="{FF2B5EF4-FFF2-40B4-BE49-F238E27FC236}">
                <a16:creationId xmlns:a16="http://schemas.microsoft.com/office/drawing/2014/main" id="{B763BFCF-8EAC-4359-E6AA-94A84DCE74F9}"/>
              </a:ext>
            </a:extLst>
          </p:cNvPr>
          <p:cNvPicPr>
            <a:picLocks noChangeAspect="1"/>
          </p:cNvPicPr>
          <p:nvPr userDrawn="1"/>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187540" y="162000"/>
            <a:ext cx="232930" cy="302400"/>
          </a:xfrm>
          <a:prstGeom prst="rect">
            <a:avLst/>
          </a:prstGeom>
        </p:spPr>
      </p:pic>
      <p:sp>
        <p:nvSpPr>
          <p:cNvPr id="5" name="Fußzeilenplatzhalter 4">
            <a:extLst>
              <a:ext uri="{FF2B5EF4-FFF2-40B4-BE49-F238E27FC236}">
                <a16:creationId xmlns:a16="http://schemas.microsoft.com/office/drawing/2014/main" id="{BBA638C5-8A11-4C64-7C3B-DDF8D85D5083}"/>
              </a:ext>
            </a:extLst>
          </p:cNvPr>
          <p:cNvSpPr>
            <a:spLocks noGrp="1"/>
          </p:cNvSpPr>
          <p:nvPr>
            <p:ph type="ftr" sz="quarter" idx="3"/>
          </p:nvPr>
        </p:nvSpPr>
        <p:spPr>
          <a:xfrm>
            <a:off x="4528800" y="6408000"/>
            <a:ext cx="7113600" cy="180000"/>
          </a:xfrm>
          <a:prstGeom prst="rect">
            <a:avLst/>
          </a:prstGeom>
        </p:spPr>
        <p:txBody>
          <a:bodyPr vert="horz" lIns="0" tIns="0" rIns="0" bIns="0" rtlCol="0" anchor="ctr"/>
          <a:lstStyle>
            <a:lvl1pPr algn="r">
              <a:defRPr lang="de-DE" sz="800" kern="1200" dirty="0">
                <a:solidFill>
                  <a:schemeClr val="tx1"/>
                </a:solidFill>
                <a:latin typeface="+mn-lt"/>
                <a:ea typeface="+mn-ea"/>
                <a:cs typeface="+mn-cs"/>
              </a:defRPr>
            </a:lvl1pPr>
          </a:lstStyle>
          <a:p>
            <a:r>
              <a:rPr lang="en-US"/>
              <a:t>Karolin Schriever, Member of the Executive Board </a:t>
            </a:r>
            <a:endParaRPr lang="de-DE"/>
          </a:p>
        </p:txBody>
      </p:sp>
      <p:sp>
        <p:nvSpPr>
          <p:cNvPr id="7" name="Textfeld 6">
            <a:extLst>
              <a:ext uri="{FF2B5EF4-FFF2-40B4-BE49-F238E27FC236}">
                <a16:creationId xmlns:a16="http://schemas.microsoft.com/office/drawing/2014/main" id="{675D8DD7-919D-944F-39AB-A6CA202814E3}"/>
              </a:ext>
            </a:extLst>
          </p:cNvPr>
          <p:cNvSpPr txBox="1"/>
          <p:nvPr userDrawn="1"/>
        </p:nvSpPr>
        <p:spPr>
          <a:xfrm rot="16200000">
            <a:off x="-2573850" y="3354142"/>
            <a:ext cx="5742000" cy="180000"/>
          </a:xfrm>
          <a:prstGeom prst="rect">
            <a:avLst/>
          </a:prstGeom>
          <a:noFill/>
          <a:ln>
            <a:noFill/>
          </a:ln>
        </p:spPr>
        <p:txBody>
          <a:bodyPr wrap="square" lIns="0" tIns="0" rIns="0" bIns="0" rtlCol="0" anchor="ctr" anchorCtr="0">
            <a:noAutofit/>
          </a:bodyPr>
          <a:lstStyle/>
          <a:p>
            <a:pPr marL="0" algn="ctr" defTabSz="914400" rtl="0" eaLnBrk="1" latinLnBrk="0" hangingPunct="1">
              <a:lnSpc>
                <a:spcPts val="1100"/>
              </a:lnSpc>
            </a:pPr>
            <a:r>
              <a:rPr lang="de-DE" sz="800" kern="1200" cap="all" spc="80" baseline="0" dirty="0">
                <a:solidFill>
                  <a:schemeClr val="bg1"/>
                </a:solidFill>
                <a:latin typeface="Sparkasse Rg" panose="020B0504050602020204" pitchFamily="34" charset="0"/>
                <a:ea typeface="+mn-ea"/>
                <a:cs typeface="+mn-cs"/>
              </a:rPr>
              <a:t>Deutscher Sparkassen- und Giroverband</a:t>
            </a:r>
          </a:p>
        </p:txBody>
      </p:sp>
    </p:spTree>
    <p:extLst>
      <p:ext uri="{BB962C8B-B14F-4D97-AF65-F5344CB8AC3E}">
        <p14:creationId xmlns:p14="http://schemas.microsoft.com/office/powerpoint/2010/main" val="361827954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0" r:id="rId45"/>
    <p:sldLayoutId id="2147483761" r:id="rId46"/>
    <p:sldLayoutId id="2147483762" r:id="rId47"/>
    <p:sldLayoutId id="2147483763" r:id="rId48"/>
    <p:sldLayoutId id="2147483764" r:id="rId49"/>
    <p:sldLayoutId id="2147483765" r:id="rId50"/>
    <p:sldLayoutId id="2147483766" r:id="rId51"/>
    <p:sldLayoutId id="2147483767" r:id="rId52"/>
    <p:sldLayoutId id="2147483768" r:id="rId53"/>
    <p:sldLayoutId id="2147483769" r:id="rId54"/>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114000"/>
        </a:lnSpc>
        <a:spcBef>
          <a:spcPts val="1800"/>
        </a:spcBef>
        <a:spcAft>
          <a:spcPts val="0"/>
        </a:spcAft>
        <a:buFontTx/>
        <a:buNone/>
        <a:defRPr sz="1400" kern="1200">
          <a:solidFill>
            <a:schemeClr val="tx1"/>
          </a:solidFill>
          <a:latin typeface="+mn-lt"/>
          <a:ea typeface="+mn-ea"/>
          <a:cs typeface="+mn-cs"/>
        </a:defRPr>
      </a:lvl1pPr>
      <a:lvl2pPr marL="216000" indent="-216000" algn="l" defTabSz="914400" rtl="0" eaLnBrk="1" latinLnBrk="0" hangingPunct="1">
        <a:lnSpc>
          <a:spcPct val="114000"/>
        </a:lnSpc>
        <a:spcBef>
          <a:spcPts val="1800"/>
        </a:spcBef>
        <a:spcAft>
          <a:spcPts val="0"/>
        </a:spcAft>
        <a:buClr>
          <a:schemeClr val="tx2"/>
        </a:buClr>
        <a:buSzPct val="120000"/>
        <a:buFont typeface="Arial" panose="020B0604020202020204" pitchFamily="34" charset="0"/>
        <a:buChar char="•"/>
        <a:defRPr sz="1400" kern="1200">
          <a:solidFill>
            <a:schemeClr val="tx1"/>
          </a:solidFill>
          <a:latin typeface="+mn-lt"/>
          <a:ea typeface="+mn-ea"/>
          <a:cs typeface="+mn-cs"/>
        </a:defRPr>
      </a:lvl2pPr>
      <a:lvl3pPr marL="432000" indent="-216000" algn="l" defTabSz="914400" rtl="0" eaLnBrk="1" latinLnBrk="0" hangingPunct="1">
        <a:lnSpc>
          <a:spcPct val="114000"/>
        </a:lnSpc>
        <a:spcBef>
          <a:spcPts val="1800"/>
        </a:spcBef>
        <a:spcAft>
          <a:spcPts val="0"/>
        </a:spcAft>
        <a:buClr>
          <a:schemeClr val="tx2"/>
        </a:buClr>
        <a:buSzPct val="120000"/>
        <a:buFont typeface="Arial" panose="020B0604020202020204" pitchFamily="34" charset="0"/>
        <a:buChar char="•"/>
        <a:defRPr sz="1400" kern="1200">
          <a:solidFill>
            <a:schemeClr val="tx1"/>
          </a:solidFill>
          <a:latin typeface="+mn-lt"/>
          <a:ea typeface="+mn-ea"/>
          <a:cs typeface="+mn-cs"/>
        </a:defRPr>
      </a:lvl3pPr>
      <a:lvl4pPr marL="648000" indent="-216000" algn="l" defTabSz="914400" rtl="0" eaLnBrk="1" latinLnBrk="0" hangingPunct="1">
        <a:lnSpc>
          <a:spcPct val="114000"/>
        </a:lnSpc>
        <a:spcBef>
          <a:spcPts val="1800"/>
        </a:spcBef>
        <a:spcAft>
          <a:spcPts val="0"/>
        </a:spcAft>
        <a:buClr>
          <a:schemeClr val="tx2"/>
        </a:buClr>
        <a:buSzPct val="120000"/>
        <a:buFont typeface="Arial" panose="020B0604020202020204" pitchFamily="34" charset="0"/>
        <a:buChar char="•"/>
        <a:defRPr sz="1400" kern="1200">
          <a:solidFill>
            <a:schemeClr val="tx1"/>
          </a:solidFill>
          <a:latin typeface="+mn-lt"/>
          <a:ea typeface="+mn-ea"/>
          <a:cs typeface="+mn-cs"/>
        </a:defRPr>
      </a:lvl4pPr>
      <a:lvl5pPr marL="864000" indent="-216000" algn="l" defTabSz="914400" rtl="0" eaLnBrk="1" latinLnBrk="0" hangingPunct="1">
        <a:lnSpc>
          <a:spcPct val="114000"/>
        </a:lnSpc>
        <a:spcBef>
          <a:spcPts val="1800"/>
        </a:spcBef>
        <a:spcAft>
          <a:spcPts val="0"/>
        </a:spcAft>
        <a:buClr>
          <a:schemeClr val="tx2"/>
        </a:buClr>
        <a:buSzPct val="12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9">
          <p15:clr>
            <a:srgbClr val="F26B43"/>
          </p15:clr>
        </p15:guide>
        <p15:guide id="2" pos="386">
          <p15:clr>
            <a:srgbClr val="F26B43"/>
          </p15:clr>
        </p15:guide>
        <p15:guide id="4" pos="2853">
          <p15:clr>
            <a:srgbClr val="F26B43"/>
          </p15:clr>
        </p15:guide>
        <p15:guide id="5" pos="4030">
          <p15:clr>
            <a:srgbClr val="F26B43"/>
          </p15:clr>
        </p15:guide>
        <p15:guide id="6" pos="7333">
          <p15:clr>
            <a:srgbClr val="F26B43"/>
          </p15:clr>
        </p15:guide>
        <p15:guide id="7" orient="horz" pos="362">
          <p15:clr>
            <a:srgbClr val="F26B43"/>
          </p15:clr>
        </p15:guide>
        <p15:guide id="9" orient="horz" pos="3968">
          <p15:clr>
            <a:srgbClr val="F26B43"/>
          </p15:clr>
        </p15:guide>
        <p15:guide id="10" pos="726">
          <p15:clr>
            <a:srgbClr val="F26B43"/>
          </p15:clr>
        </p15:guide>
        <p15:guide id="11" orient="horz" pos="1021">
          <p15:clr>
            <a:srgbClr val="F26B43"/>
          </p15:clr>
        </p15:guide>
        <p15:guide id="12" orient="horz" pos="1248">
          <p15:clr>
            <a:srgbClr val="F26B43"/>
          </p15:clr>
        </p15:guide>
        <p15:guide id="13" pos="5206">
          <p15:clr>
            <a:srgbClr val="F26B43"/>
          </p15:clr>
        </p15:guide>
        <p15:guide id="14" orient="horz" pos="79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image" Target="../media/image23.svg"/><Relationship Id="rId5" Type="http://schemas.openxmlformats.org/officeDocument/2006/relationships/diagramQuickStyle" Target="../diagrams/quickStyle2.xml"/><Relationship Id="rId10" Type="http://schemas.openxmlformats.org/officeDocument/2006/relationships/image" Target="../media/image22.png"/><Relationship Id="rId4" Type="http://schemas.openxmlformats.org/officeDocument/2006/relationships/diagramLayout" Target="../diagrams/layout2.xml"/><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5.png"/><Relationship Id="rId4" Type="http://schemas.openxmlformats.org/officeDocument/2006/relationships/diagramLayout" Target="../diagrams/layout3.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5788D-B07A-4FAE-9790-C800D267BA41}"/>
              </a:ext>
            </a:extLst>
          </p:cNvPr>
          <p:cNvSpPr>
            <a:spLocks noGrp="1"/>
          </p:cNvSpPr>
          <p:nvPr>
            <p:ph type="ctrTitle"/>
          </p:nvPr>
        </p:nvSpPr>
        <p:spPr>
          <a:xfrm>
            <a:off x="5416868" y="1200125"/>
            <a:ext cx="6428767" cy="2376000"/>
          </a:xfrm>
        </p:spPr>
        <p:txBody>
          <a:bodyPr/>
          <a:lstStyle/>
          <a:p>
            <a:r>
              <a:rPr lang="en-US" sz="3800" dirty="0"/>
              <a:t>Financial literacy and education for Europeans</a:t>
            </a:r>
            <a:br>
              <a:rPr lang="de-DE" sz="4000" dirty="0"/>
            </a:br>
            <a:r>
              <a:rPr lang="en-US" sz="2800" dirty="0"/>
              <a:t>The view of civil society </a:t>
            </a:r>
            <a:r>
              <a:rPr lang="en-US" sz="2800" dirty="0" err="1"/>
              <a:t>organisations</a:t>
            </a:r>
            <a:r>
              <a:rPr lang="en-US" sz="2800" dirty="0"/>
              <a:t> and good practices</a:t>
            </a:r>
            <a:endParaRPr lang="de-DE" sz="2800" dirty="0"/>
          </a:p>
        </p:txBody>
      </p:sp>
      <p:sp>
        <p:nvSpPr>
          <p:cNvPr id="3" name="Untertitel 2">
            <a:extLst>
              <a:ext uri="{FF2B5EF4-FFF2-40B4-BE49-F238E27FC236}">
                <a16:creationId xmlns:a16="http://schemas.microsoft.com/office/drawing/2014/main" id="{51E1F850-2C2D-48E4-B7E1-F1E5085B63EB}"/>
              </a:ext>
            </a:extLst>
          </p:cNvPr>
          <p:cNvSpPr>
            <a:spLocks noGrp="1"/>
          </p:cNvSpPr>
          <p:nvPr>
            <p:ph type="subTitle" idx="1"/>
          </p:nvPr>
        </p:nvSpPr>
        <p:spPr/>
        <p:txBody>
          <a:bodyPr/>
          <a:lstStyle/>
          <a:p>
            <a:r>
              <a:rPr lang="de-DE" dirty="0"/>
              <a:t>Public Hearing, European </a:t>
            </a:r>
            <a:r>
              <a:rPr lang="de-DE" dirty="0" err="1"/>
              <a:t>Economic</a:t>
            </a:r>
            <a:r>
              <a:rPr lang="de-DE" dirty="0"/>
              <a:t> and </a:t>
            </a:r>
            <a:r>
              <a:rPr lang="de-DE" dirty="0" err="1"/>
              <a:t>Social</a:t>
            </a:r>
            <a:r>
              <a:rPr lang="de-DE" dirty="0"/>
              <a:t> Committee</a:t>
            </a:r>
          </a:p>
          <a:p>
            <a:endParaRPr lang="de-DE" dirty="0"/>
          </a:p>
        </p:txBody>
      </p:sp>
      <p:sp>
        <p:nvSpPr>
          <p:cNvPr id="4" name="Textplatzhalter 3">
            <a:extLst>
              <a:ext uri="{FF2B5EF4-FFF2-40B4-BE49-F238E27FC236}">
                <a16:creationId xmlns:a16="http://schemas.microsoft.com/office/drawing/2014/main" id="{665BFD64-83CB-4E25-987E-CE63685946F0}"/>
              </a:ext>
            </a:extLst>
          </p:cNvPr>
          <p:cNvSpPr>
            <a:spLocks noGrp="1"/>
          </p:cNvSpPr>
          <p:nvPr>
            <p:ph type="body" idx="14"/>
          </p:nvPr>
        </p:nvSpPr>
        <p:spPr>
          <a:xfrm>
            <a:off x="5416869" y="4655234"/>
            <a:ext cx="6282808" cy="739396"/>
          </a:xfrm>
        </p:spPr>
        <p:txBody>
          <a:bodyPr/>
          <a:lstStyle/>
          <a:p>
            <a:r>
              <a:rPr lang="de-DE" dirty="0"/>
              <a:t>Karolin Schriever</a:t>
            </a:r>
          </a:p>
          <a:p>
            <a:r>
              <a:rPr lang="de-DE" dirty="0"/>
              <a:t>Member </a:t>
            </a:r>
            <a:r>
              <a:rPr lang="de-DE" dirty="0" err="1"/>
              <a:t>of</a:t>
            </a:r>
            <a:r>
              <a:rPr lang="de-DE" dirty="0"/>
              <a:t> </a:t>
            </a:r>
            <a:r>
              <a:rPr lang="de-DE" dirty="0" err="1"/>
              <a:t>the</a:t>
            </a:r>
            <a:r>
              <a:rPr lang="de-DE" dirty="0"/>
              <a:t> Executive Board, German </a:t>
            </a:r>
            <a:r>
              <a:rPr lang="de-DE" dirty="0" err="1"/>
              <a:t>Savings</a:t>
            </a:r>
            <a:r>
              <a:rPr lang="de-DE" dirty="0"/>
              <a:t> Banks </a:t>
            </a:r>
            <a:r>
              <a:rPr lang="de-DE" dirty="0" err="1"/>
              <a:t>Association</a:t>
            </a:r>
            <a:r>
              <a:rPr lang="de-DE" dirty="0"/>
              <a:t>  </a:t>
            </a:r>
          </a:p>
          <a:p>
            <a:endParaRPr lang="de-DE" dirty="0"/>
          </a:p>
          <a:p>
            <a:r>
              <a:rPr lang="de-DE" dirty="0"/>
              <a:t>6 June 2025</a:t>
            </a:r>
          </a:p>
          <a:p>
            <a:endParaRPr lang="de-DE" dirty="0"/>
          </a:p>
        </p:txBody>
      </p:sp>
    </p:spTree>
    <p:extLst>
      <p:ext uri="{BB962C8B-B14F-4D97-AF65-F5344CB8AC3E}">
        <p14:creationId xmlns:p14="http://schemas.microsoft.com/office/powerpoint/2010/main" val="2395580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A76F4-1C60-4180-BB0E-704D11613DC2}"/>
              </a:ext>
            </a:extLst>
          </p:cNvPr>
          <p:cNvSpPr>
            <a:spLocks noGrp="1"/>
          </p:cNvSpPr>
          <p:nvPr>
            <p:ph type="title"/>
          </p:nvPr>
        </p:nvSpPr>
        <p:spPr>
          <a:xfrm>
            <a:off x="1150868" y="485999"/>
            <a:ext cx="10488614" cy="880221"/>
          </a:xfrm>
        </p:spPr>
        <p:txBody>
          <a:bodyPr/>
          <a:lstStyle/>
          <a:p>
            <a:r>
              <a:rPr lang="en-US" dirty="0"/>
              <a:t>I. Responsibility and commitment to financial literacy</a:t>
            </a:r>
            <a:endParaRPr lang="de-DE" dirty="0"/>
          </a:p>
        </p:txBody>
      </p:sp>
      <p:graphicFrame>
        <p:nvGraphicFramePr>
          <p:cNvPr id="11" name="ääl">
            <a:extLst>
              <a:ext uri="{FF2B5EF4-FFF2-40B4-BE49-F238E27FC236}">
                <a16:creationId xmlns:a16="http://schemas.microsoft.com/office/drawing/2014/main" id="{DBDB70A1-A2E0-4D25-82A0-1EE9C907CB00}"/>
              </a:ext>
            </a:extLst>
          </p:cNvPr>
          <p:cNvGraphicFramePr>
            <a:graphicFrameLocks noGrp="1"/>
          </p:cNvGraphicFramePr>
          <p:nvPr>
            <p:ph idx="1"/>
            <p:extLst>
              <p:ext uri="{D42A27DB-BD31-4B8C-83A1-F6EECF244321}">
                <p14:modId xmlns:p14="http://schemas.microsoft.com/office/powerpoint/2010/main" val="923759610"/>
              </p:ext>
            </p:extLst>
          </p:nvPr>
        </p:nvGraphicFramePr>
        <p:xfrm>
          <a:off x="958355" y="1366220"/>
          <a:ext cx="11868531" cy="5745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a:extLst>
              <a:ext uri="{FF2B5EF4-FFF2-40B4-BE49-F238E27FC236}">
                <a16:creationId xmlns:a16="http://schemas.microsoft.com/office/drawing/2014/main" id="{416AC182-C003-430A-BF6B-BE1E336E0F04}"/>
              </a:ext>
            </a:extLst>
          </p:cNvPr>
          <p:cNvSpPr>
            <a:spLocks noGrp="1"/>
          </p:cNvSpPr>
          <p:nvPr>
            <p:ph type="sldNum" sz="quarter" idx="12"/>
          </p:nvPr>
        </p:nvSpPr>
        <p:spPr/>
        <p:txBody>
          <a:bodyPr/>
          <a:lstStyle/>
          <a:p>
            <a:fld id="{59F716AE-B1C6-41F5-8EFD-31941EDB35D4}" type="slidenum">
              <a:rPr lang="de-DE" smtClean="0"/>
              <a:t>2</a:t>
            </a:fld>
            <a:endParaRPr lang="de-DE"/>
          </a:p>
        </p:txBody>
      </p:sp>
    </p:spTree>
    <p:extLst>
      <p:ext uri="{BB962C8B-B14F-4D97-AF65-F5344CB8AC3E}">
        <p14:creationId xmlns:p14="http://schemas.microsoft.com/office/powerpoint/2010/main" val="89184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7D7EB-9E20-44CB-A394-99E0644F2C20}"/>
              </a:ext>
            </a:extLst>
          </p:cNvPr>
          <p:cNvSpPr>
            <a:spLocks noGrp="1"/>
          </p:cNvSpPr>
          <p:nvPr>
            <p:ph type="title"/>
          </p:nvPr>
        </p:nvSpPr>
        <p:spPr>
          <a:xfrm>
            <a:off x="986349" y="410789"/>
            <a:ext cx="10488614" cy="468000"/>
          </a:xfrm>
        </p:spPr>
        <p:txBody>
          <a:bodyPr/>
          <a:lstStyle/>
          <a:p>
            <a:r>
              <a:rPr lang="en-US" dirty="0"/>
              <a:t>II. Award-winning financial education made by Sparkasse</a:t>
            </a:r>
            <a:endParaRPr lang="de-DE" dirty="0"/>
          </a:p>
        </p:txBody>
      </p:sp>
      <p:grpSp>
        <p:nvGrpSpPr>
          <p:cNvPr id="5" name="Gruppieren 4">
            <a:extLst>
              <a:ext uri="{FF2B5EF4-FFF2-40B4-BE49-F238E27FC236}">
                <a16:creationId xmlns:a16="http://schemas.microsoft.com/office/drawing/2014/main" id="{FF509AC6-8F02-4C10-9F74-A3F8E11C38E6}"/>
              </a:ext>
            </a:extLst>
          </p:cNvPr>
          <p:cNvGrpSpPr/>
          <p:nvPr/>
        </p:nvGrpSpPr>
        <p:grpSpPr>
          <a:xfrm>
            <a:off x="-1787852" y="26557"/>
            <a:ext cx="13316925" cy="7485892"/>
            <a:chOff x="-1787852" y="26557"/>
            <a:chExt cx="13316925" cy="7485892"/>
          </a:xfrm>
        </p:grpSpPr>
        <p:sp>
          <p:nvSpPr>
            <p:cNvPr id="6" name="Halbbogen 5">
              <a:extLst>
                <a:ext uri="{FF2B5EF4-FFF2-40B4-BE49-F238E27FC236}">
                  <a16:creationId xmlns:a16="http://schemas.microsoft.com/office/drawing/2014/main" id="{6672508E-1452-4157-86C5-E707E43BA8D1}"/>
                </a:ext>
              </a:extLst>
            </p:cNvPr>
            <p:cNvSpPr/>
            <p:nvPr/>
          </p:nvSpPr>
          <p:spPr>
            <a:xfrm>
              <a:off x="-1787852" y="26557"/>
              <a:ext cx="8018508" cy="7485892"/>
            </a:xfrm>
            <a:prstGeom prst="blockArc">
              <a:avLst>
                <a:gd name="adj1" fmla="val 18900000"/>
                <a:gd name="adj2" fmla="val 2700000"/>
                <a:gd name="adj3" fmla="val 307"/>
              </a:avLst>
            </a:prstGeom>
          </p:spPr>
          <p:style>
            <a:lnRef idx="2">
              <a:schemeClr val="dk2">
                <a:shade val="60000"/>
                <a:hueOff val="0"/>
                <a:satOff val="0"/>
                <a:lumOff val="0"/>
                <a:alphaOff val="0"/>
              </a:schemeClr>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
          <p:nvSpPr>
            <p:cNvPr id="7" name="Freihandform: Form 6">
              <a:extLst>
                <a:ext uri="{FF2B5EF4-FFF2-40B4-BE49-F238E27FC236}">
                  <a16:creationId xmlns:a16="http://schemas.microsoft.com/office/drawing/2014/main" id="{AD92F56E-A3AD-47C1-8CD0-8C7E5422D92F}"/>
                </a:ext>
              </a:extLst>
            </p:cNvPr>
            <p:cNvSpPr/>
            <p:nvPr/>
          </p:nvSpPr>
          <p:spPr>
            <a:xfrm>
              <a:off x="5945372" y="1180913"/>
              <a:ext cx="5507596" cy="1191421"/>
            </a:xfrm>
            <a:custGeom>
              <a:avLst/>
              <a:gdLst>
                <a:gd name="connsiteX0" fmla="*/ 0 w 5507596"/>
                <a:gd name="connsiteY0" fmla="*/ 0 h 1191421"/>
                <a:gd name="connsiteX1" fmla="*/ 5507596 w 5507596"/>
                <a:gd name="connsiteY1" fmla="*/ 0 h 1191421"/>
                <a:gd name="connsiteX2" fmla="*/ 5507596 w 5507596"/>
                <a:gd name="connsiteY2" fmla="*/ 1191421 h 1191421"/>
                <a:gd name="connsiteX3" fmla="*/ 0 w 5507596"/>
                <a:gd name="connsiteY3" fmla="*/ 1191421 h 1191421"/>
                <a:gd name="connsiteX4" fmla="*/ 0 w 5507596"/>
                <a:gd name="connsiteY4" fmla="*/ 0 h 1191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596" h="1191421">
                  <a:moveTo>
                    <a:pt x="0" y="0"/>
                  </a:moveTo>
                  <a:lnTo>
                    <a:pt x="5507596" y="0"/>
                  </a:lnTo>
                  <a:lnTo>
                    <a:pt x="5507596" y="1191421"/>
                  </a:lnTo>
                  <a:lnTo>
                    <a:pt x="0" y="1191421"/>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spcFirstLastPara="0" vert="horz" wrap="square" lIns="828761"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err="1">
                  <a:latin typeface="Sparkasse Rg" panose="020B0504050602020204" pitchFamily="34" charset="0"/>
                </a:rPr>
                <a:t>Awarded</a:t>
              </a:r>
              <a:r>
                <a:rPr lang="de-DE" sz="1800" b="0" kern="1200" dirty="0">
                  <a:latin typeface="Sparkasse Rg" panose="020B0504050602020204" pitchFamily="34" charset="0"/>
                </a:rPr>
                <a:t> </a:t>
              </a:r>
              <a:r>
                <a:rPr lang="de-DE" sz="1800" b="0" kern="1200" dirty="0" err="1">
                  <a:latin typeface="Sparkasse Rg" panose="020B0504050602020204" pitchFamily="34" charset="0"/>
                </a:rPr>
                <a:t>with</a:t>
              </a:r>
              <a:r>
                <a:rPr lang="de-DE" sz="1800" b="0" kern="1200" dirty="0">
                  <a:latin typeface="Sparkasse Rg" panose="020B0504050602020204" pitchFamily="34" charset="0"/>
                </a:rPr>
                <a:t> </a:t>
              </a:r>
              <a:r>
                <a:rPr lang="de-DE" sz="2000" b="1" i="1" kern="1200" dirty="0">
                  <a:latin typeface="Sparkasse Rg" panose="020B0504050602020204" pitchFamily="34" charset="0"/>
                </a:rPr>
                <a:t>vzbv Material Kompass </a:t>
              </a:r>
              <a:endParaRPr lang="de-DE" sz="1800" b="1" i="1" kern="1200" dirty="0">
                <a:latin typeface="Sparkasse Rg" panose="020B0504050602020204" pitchFamily="34" charset="0"/>
              </a:endParaRPr>
            </a:p>
          </p:txBody>
        </p:sp>
        <p:sp>
          <p:nvSpPr>
            <p:cNvPr id="8" name="Ellipse 7">
              <a:extLst>
                <a:ext uri="{FF2B5EF4-FFF2-40B4-BE49-F238E27FC236}">
                  <a16:creationId xmlns:a16="http://schemas.microsoft.com/office/drawing/2014/main" id="{35EB5D0B-DBE5-477D-BEDD-967CEC515CB4}"/>
                </a:ext>
              </a:extLst>
            </p:cNvPr>
            <p:cNvSpPr/>
            <p:nvPr/>
          </p:nvSpPr>
          <p:spPr>
            <a:xfrm>
              <a:off x="4929702" y="1073213"/>
              <a:ext cx="1435649" cy="1435649"/>
            </a:xfrm>
            <a:prstGeom prst="ellipse">
              <a:avLst/>
            </a:prstGeom>
            <a:blipFill rotWithShape="0">
              <a:blip r:embed="rId3"/>
              <a:srcRect/>
              <a:stretch>
                <a:fillRect/>
              </a:stretch>
            </a:blipFill>
            <a:ln w="50800">
              <a:solidFill>
                <a:schemeClr val="bg1"/>
              </a:solidFill>
            </a:ln>
          </p:spPr>
          <p:style>
            <a:lnRef idx="2">
              <a:scrgbClr r="0" g="0" b="0"/>
            </a:lnRef>
            <a:fillRef idx="1">
              <a:scrgbClr r="0" g="0" b="0"/>
            </a:fillRef>
            <a:effectRef idx="0">
              <a:schemeClr val="lt2">
                <a:hueOff val="0"/>
                <a:satOff val="0"/>
                <a:lumOff val="0"/>
                <a:alphaOff val="0"/>
              </a:schemeClr>
            </a:effectRef>
            <a:fontRef idx="minor">
              <a:schemeClr val="dk1">
                <a:hueOff val="0"/>
                <a:satOff val="0"/>
                <a:lumOff val="0"/>
                <a:alphaOff val="0"/>
              </a:schemeClr>
            </a:fontRef>
          </p:style>
        </p:sp>
        <p:sp>
          <p:nvSpPr>
            <p:cNvPr id="10" name="Freihandform: Form 9">
              <a:extLst>
                <a:ext uri="{FF2B5EF4-FFF2-40B4-BE49-F238E27FC236}">
                  <a16:creationId xmlns:a16="http://schemas.microsoft.com/office/drawing/2014/main" id="{80D740C2-54FB-43E7-A475-E220FBFAF8D8}"/>
                </a:ext>
              </a:extLst>
            </p:cNvPr>
            <p:cNvSpPr/>
            <p:nvPr/>
          </p:nvSpPr>
          <p:spPr>
            <a:xfrm>
              <a:off x="6037759" y="2686987"/>
              <a:ext cx="5475508" cy="1191421"/>
            </a:xfrm>
            <a:custGeom>
              <a:avLst/>
              <a:gdLst>
                <a:gd name="connsiteX0" fmla="*/ 0 w 5475508"/>
                <a:gd name="connsiteY0" fmla="*/ 0 h 1191421"/>
                <a:gd name="connsiteX1" fmla="*/ 5475508 w 5475508"/>
                <a:gd name="connsiteY1" fmla="*/ 0 h 1191421"/>
                <a:gd name="connsiteX2" fmla="*/ 5475508 w 5475508"/>
                <a:gd name="connsiteY2" fmla="*/ 1191421 h 1191421"/>
                <a:gd name="connsiteX3" fmla="*/ 0 w 5475508"/>
                <a:gd name="connsiteY3" fmla="*/ 1191421 h 1191421"/>
                <a:gd name="connsiteX4" fmla="*/ 0 w 5475508"/>
                <a:gd name="connsiteY4" fmla="*/ 0 h 1191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508" h="1191421">
                  <a:moveTo>
                    <a:pt x="0" y="0"/>
                  </a:moveTo>
                  <a:lnTo>
                    <a:pt x="5475508" y="0"/>
                  </a:lnTo>
                  <a:lnTo>
                    <a:pt x="5475508" y="1191421"/>
                  </a:lnTo>
                  <a:lnTo>
                    <a:pt x="0" y="1191421"/>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spcFirstLastPara="0" vert="horz" wrap="square" lIns="828761" tIns="45720" rIns="45720" bIns="45720" numCol="1" spcCol="1270" anchor="ctr" anchorCtr="0">
              <a:noAutofit/>
            </a:bodyPr>
            <a:lstStyle/>
            <a:p>
              <a:pPr marL="0" lvl="0" indent="0" algn="l" defTabSz="800100">
                <a:lnSpc>
                  <a:spcPct val="90000"/>
                </a:lnSpc>
                <a:spcBef>
                  <a:spcPct val="0"/>
                </a:spcBef>
                <a:spcAft>
                  <a:spcPct val="35000"/>
                </a:spcAft>
                <a:buNone/>
              </a:pPr>
              <a:r>
                <a:rPr lang="de-DE" sz="1800" b="0" kern="1200" dirty="0" err="1">
                  <a:latin typeface="Sparkasse Rg" panose="020B0504050602020204" pitchFamily="34" charset="0"/>
                </a:rPr>
                <a:t>Awarded</a:t>
              </a:r>
              <a:r>
                <a:rPr lang="de-DE" sz="1800" b="0" kern="1200" dirty="0">
                  <a:latin typeface="Sparkasse Rg" panose="020B0504050602020204" pitchFamily="34" charset="0"/>
                </a:rPr>
                <a:t> </a:t>
              </a:r>
              <a:r>
                <a:rPr lang="de-DE" sz="1800" b="0" kern="1200" dirty="0" err="1">
                  <a:latin typeface="Sparkasse Rg" panose="020B0504050602020204" pitchFamily="34" charset="0"/>
                </a:rPr>
                <a:t>with</a:t>
              </a:r>
              <a:r>
                <a:rPr lang="de-DE" sz="1800" b="0" kern="1200" dirty="0">
                  <a:latin typeface="Sparkasse Rg" panose="020B0504050602020204" pitchFamily="34" charset="0"/>
                </a:rPr>
                <a:t> </a:t>
              </a:r>
              <a:r>
                <a:rPr lang="de-DE" sz="2000" b="1" i="1" kern="1200" dirty="0">
                  <a:latin typeface="Sparkasse Rg" panose="020B0504050602020204" pitchFamily="34" charset="0"/>
                </a:rPr>
                <a:t>Comenius </a:t>
              </a:r>
              <a:r>
                <a:rPr lang="de-DE" sz="2000" b="1" i="1" kern="1200" dirty="0" err="1">
                  <a:latin typeface="Sparkasse Rg" panose="020B0504050602020204" pitchFamily="34" charset="0"/>
                </a:rPr>
                <a:t>EduMedia</a:t>
              </a:r>
              <a:r>
                <a:rPr lang="de-DE" sz="2000" b="1" i="1" kern="1200" dirty="0">
                  <a:latin typeface="Sparkasse Rg" panose="020B0504050602020204" pitchFamily="34" charset="0"/>
                </a:rPr>
                <a:t> Siegel</a:t>
              </a:r>
              <a:endParaRPr lang="de-DE" sz="1800" i="1" kern="1200" dirty="0">
                <a:latin typeface="Sparkasse Rg" panose="020B0504050602020204" pitchFamily="34" charset="0"/>
              </a:endParaRPr>
            </a:p>
          </p:txBody>
        </p:sp>
        <p:sp>
          <p:nvSpPr>
            <p:cNvPr id="12" name="Ellipse 11">
              <a:extLst>
                <a:ext uri="{FF2B5EF4-FFF2-40B4-BE49-F238E27FC236}">
                  <a16:creationId xmlns:a16="http://schemas.microsoft.com/office/drawing/2014/main" id="{A51EF68F-2B2B-4A76-8DEB-2ABFB8AA1894}"/>
                </a:ext>
              </a:extLst>
            </p:cNvPr>
            <p:cNvSpPr/>
            <p:nvPr/>
          </p:nvSpPr>
          <p:spPr>
            <a:xfrm>
              <a:off x="5313999" y="2603589"/>
              <a:ext cx="1435649" cy="1435649"/>
            </a:xfrm>
            <a:prstGeom prst="ellipse">
              <a:avLst/>
            </a:prstGeom>
            <a:blipFill rotWithShape="0">
              <a:blip r:embed="rId4"/>
              <a:srcRect/>
              <a:stretch>
                <a:fillRect/>
              </a:stretch>
            </a:blipFill>
            <a:ln w="50800">
              <a:solidFill>
                <a:schemeClr val="bg1"/>
              </a:solidFill>
            </a:ln>
          </p:spPr>
          <p:style>
            <a:lnRef idx="2">
              <a:scrgbClr r="0" g="0" b="0"/>
            </a:lnRef>
            <a:fillRef idx="1">
              <a:scrgbClr r="0" g="0" b="0"/>
            </a:fillRef>
            <a:effectRef idx="0">
              <a:schemeClr val="lt2">
                <a:hueOff val="0"/>
                <a:satOff val="0"/>
                <a:lumOff val="0"/>
                <a:alphaOff val="0"/>
              </a:schemeClr>
            </a:effectRef>
            <a:fontRef idx="minor">
              <a:schemeClr val="dk1">
                <a:hueOff val="0"/>
                <a:satOff val="0"/>
                <a:lumOff val="0"/>
                <a:alphaOff val="0"/>
              </a:schemeClr>
            </a:fontRef>
          </p:style>
        </p:sp>
        <p:sp>
          <p:nvSpPr>
            <p:cNvPr id="13" name="Freihandform: Form 12">
              <a:extLst>
                <a:ext uri="{FF2B5EF4-FFF2-40B4-BE49-F238E27FC236}">
                  <a16:creationId xmlns:a16="http://schemas.microsoft.com/office/drawing/2014/main" id="{7F3CD5C8-62D9-48D7-8BD2-7CB22F5FECA8}"/>
                </a:ext>
              </a:extLst>
            </p:cNvPr>
            <p:cNvSpPr/>
            <p:nvPr/>
          </p:nvSpPr>
          <p:spPr>
            <a:xfrm>
              <a:off x="6021477" y="4216178"/>
              <a:ext cx="5507596" cy="1191421"/>
            </a:xfrm>
            <a:custGeom>
              <a:avLst/>
              <a:gdLst>
                <a:gd name="connsiteX0" fmla="*/ 0 w 5507596"/>
                <a:gd name="connsiteY0" fmla="*/ 0 h 1191421"/>
                <a:gd name="connsiteX1" fmla="*/ 5507596 w 5507596"/>
                <a:gd name="connsiteY1" fmla="*/ 0 h 1191421"/>
                <a:gd name="connsiteX2" fmla="*/ 5507596 w 5507596"/>
                <a:gd name="connsiteY2" fmla="*/ 1191421 h 1191421"/>
                <a:gd name="connsiteX3" fmla="*/ 0 w 5507596"/>
                <a:gd name="connsiteY3" fmla="*/ 1191421 h 1191421"/>
                <a:gd name="connsiteX4" fmla="*/ 0 w 5507596"/>
                <a:gd name="connsiteY4" fmla="*/ 0 h 1191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596" h="1191421">
                  <a:moveTo>
                    <a:pt x="0" y="0"/>
                  </a:moveTo>
                  <a:lnTo>
                    <a:pt x="5507596" y="0"/>
                  </a:lnTo>
                  <a:lnTo>
                    <a:pt x="5507596" y="1191421"/>
                  </a:lnTo>
                  <a:lnTo>
                    <a:pt x="0" y="1191421"/>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dk2">
                <a:hueOff val="0"/>
                <a:satOff val="0"/>
                <a:lumOff val="0"/>
                <a:alphaOff val="0"/>
              </a:schemeClr>
            </a:fillRef>
            <a:effectRef idx="0">
              <a:scrgbClr r="0" g="0" b="0"/>
            </a:effectRef>
            <a:fontRef idx="minor">
              <a:schemeClr val="lt1"/>
            </a:fontRef>
          </p:style>
          <p:txBody>
            <a:bodyPr spcFirstLastPara="0" vert="horz" wrap="square" lIns="828761" tIns="45720" rIns="45720" bIns="45720" numCol="1" spcCol="1270" anchor="ctr" anchorCtr="0">
              <a:noAutofit/>
            </a:bodyPr>
            <a:lstStyle/>
            <a:p>
              <a:pPr marL="0" lvl="0" indent="0" algn="l" defTabSz="800100">
                <a:lnSpc>
                  <a:spcPct val="90000"/>
                </a:lnSpc>
                <a:spcBef>
                  <a:spcPct val="0"/>
                </a:spcBef>
                <a:spcAft>
                  <a:spcPct val="35000"/>
                </a:spcAft>
                <a:buNone/>
              </a:pPr>
              <a:r>
                <a:rPr lang="fr-FR" sz="1800" b="0" kern="1200" dirty="0" err="1">
                  <a:latin typeface="Sparkasse Rg" panose="020B0504050602020204" pitchFamily="34" charset="0"/>
                </a:rPr>
                <a:t>Awarded</a:t>
              </a:r>
              <a:r>
                <a:rPr lang="fr-FR" sz="1800" b="0" kern="1200" dirty="0">
                  <a:latin typeface="Sparkasse Rg" panose="020B0504050602020204" pitchFamily="34" charset="0"/>
                </a:rPr>
                <a:t> by </a:t>
              </a:r>
              <a:r>
                <a:rPr lang="fr-FR" sz="2000" b="1" i="1" kern="1200" dirty="0">
                  <a:latin typeface="Sparkasse Rg" panose="020B0504050602020204" pitchFamily="34" charset="0"/>
                </a:rPr>
                <a:t>UNESCO</a:t>
              </a:r>
              <a:endParaRPr lang="de-DE" sz="1800" i="1" kern="1200" dirty="0">
                <a:latin typeface="Sparkasse Rg" panose="020B0504050602020204" pitchFamily="34" charset="0"/>
              </a:endParaRPr>
            </a:p>
          </p:txBody>
        </p:sp>
        <p:sp>
          <p:nvSpPr>
            <p:cNvPr id="14" name="Rechteck 13">
              <a:extLst>
                <a:ext uri="{FF2B5EF4-FFF2-40B4-BE49-F238E27FC236}">
                  <a16:creationId xmlns:a16="http://schemas.microsoft.com/office/drawing/2014/main" id="{723792F7-810B-4DA8-AE0D-D30C8BA0E611}"/>
                </a:ext>
              </a:extLst>
            </p:cNvPr>
            <p:cNvSpPr/>
            <p:nvPr/>
          </p:nvSpPr>
          <p:spPr>
            <a:xfrm>
              <a:off x="5165422" y="4205676"/>
              <a:ext cx="1296678" cy="1928951"/>
            </a:xfrm>
            <a:prstGeom prst="rect">
              <a:avLst/>
            </a:prstGeom>
            <a:ln w="50800">
              <a:solidFill>
                <a:schemeClr val="bg1"/>
              </a:solidFill>
            </a:ln>
          </p:spPr>
          <p:style>
            <a:lnRef idx="2">
              <a:scrgbClr r="0" g="0" b="0"/>
            </a:lnRef>
            <a:fillRef idx="1">
              <a:schemeClr val="lt2">
                <a:hueOff val="0"/>
                <a:satOff val="0"/>
                <a:lumOff val="0"/>
                <a:alphaOff val="0"/>
              </a:schemeClr>
            </a:fillRef>
            <a:effectRef idx="0">
              <a:schemeClr val="lt2">
                <a:hueOff val="0"/>
                <a:satOff val="0"/>
                <a:lumOff val="0"/>
                <a:alphaOff val="0"/>
              </a:schemeClr>
            </a:effectRef>
            <a:fontRef idx="minor">
              <a:schemeClr val="dk1">
                <a:hueOff val="0"/>
                <a:satOff val="0"/>
                <a:lumOff val="0"/>
                <a:alphaOff val="0"/>
              </a:schemeClr>
            </a:fontRef>
          </p:style>
        </p:sp>
      </p:grpSp>
      <p:sp>
        <p:nvSpPr>
          <p:cNvPr id="35" name="Sechseck 34">
            <a:extLst>
              <a:ext uri="{FF2B5EF4-FFF2-40B4-BE49-F238E27FC236}">
                <a16:creationId xmlns:a16="http://schemas.microsoft.com/office/drawing/2014/main" id="{58FDDAA2-FDA9-4310-BED1-FA92F9E59CDE}"/>
              </a:ext>
            </a:extLst>
          </p:cNvPr>
          <p:cNvSpPr/>
          <p:nvPr/>
        </p:nvSpPr>
        <p:spPr>
          <a:xfrm>
            <a:off x="903531" y="976325"/>
            <a:ext cx="2304000" cy="1976400"/>
          </a:xfrm>
          <a:prstGeom prst="hexagon">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de-DE" sz="1750" b="1" dirty="0">
              <a:solidFill>
                <a:schemeClr val="tx2"/>
              </a:solidFill>
              <a:latin typeface="Sparkasse Rg" panose="020B0504050602020204" pitchFamily="34" charset="0"/>
              <a:ea typeface="+mj-ea"/>
              <a:cs typeface="+mj-cs"/>
            </a:endParaRPr>
          </a:p>
          <a:p>
            <a:pPr algn="ctr">
              <a:spcAft>
                <a:spcPts val="1200"/>
              </a:spcAft>
            </a:pPr>
            <a:r>
              <a:rPr lang="en-US" sz="1750" b="1" dirty="0">
                <a:solidFill>
                  <a:schemeClr val="tx2"/>
                </a:solidFill>
                <a:latin typeface="Sparkasse Rg" panose="020B0504050602020204" pitchFamily="34" charset="0"/>
                <a:ea typeface="+mj-ea"/>
                <a:cs typeface="+mj-cs"/>
              </a:rPr>
              <a:t>Consumer Consulting Service</a:t>
            </a:r>
            <a:endParaRPr lang="de-DE" sz="1750" b="1" dirty="0">
              <a:solidFill>
                <a:schemeClr val="tx2"/>
              </a:solidFill>
              <a:latin typeface="Sparkasse Rg" panose="020B0504050602020204" pitchFamily="34" charset="0"/>
              <a:ea typeface="+mj-ea"/>
              <a:cs typeface="+mj-cs"/>
            </a:endParaRPr>
          </a:p>
          <a:p>
            <a:pPr algn="ctr">
              <a:spcAft>
                <a:spcPts val="1200"/>
              </a:spcAft>
            </a:pPr>
            <a:r>
              <a:rPr lang="de-DE" sz="1600" dirty="0">
                <a:solidFill>
                  <a:schemeClr val="tx2"/>
                </a:solidFill>
                <a:latin typeface="Sparkasse Rg" panose="020B0504050602020204" pitchFamily="34" charset="0"/>
                <a:ea typeface="+mj-ea"/>
                <a:cs typeface="+mj-cs"/>
              </a:rPr>
              <a:t>„Beratungs-dienst Geld und Haushalt“</a:t>
            </a:r>
          </a:p>
          <a:p>
            <a:pPr algn="ctr"/>
            <a:endParaRPr lang="de-DE" dirty="0"/>
          </a:p>
        </p:txBody>
      </p:sp>
      <p:sp>
        <p:nvSpPr>
          <p:cNvPr id="36" name="Sechseck 35">
            <a:extLst>
              <a:ext uri="{FF2B5EF4-FFF2-40B4-BE49-F238E27FC236}">
                <a16:creationId xmlns:a16="http://schemas.microsoft.com/office/drawing/2014/main" id="{55C1BAE2-E6D7-4629-9F86-0F8A4D8BAC21}"/>
              </a:ext>
            </a:extLst>
          </p:cNvPr>
          <p:cNvSpPr/>
          <p:nvPr/>
        </p:nvSpPr>
        <p:spPr>
          <a:xfrm>
            <a:off x="2639328" y="2672139"/>
            <a:ext cx="2304000" cy="1976400"/>
          </a:xfrm>
          <a:prstGeom prst="hexagon">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US" sz="1700" dirty="0">
              <a:solidFill>
                <a:schemeClr val="tx2"/>
              </a:solidFill>
              <a:latin typeface="Sparkasse Rg" panose="020B0504050602020204" pitchFamily="34" charset="0"/>
              <a:ea typeface="+mj-ea"/>
              <a:cs typeface="+mj-cs"/>
            </a:endParaRPr>
          </a:p>
          <a:p>
            <a:pPr algn="ctr">
              <a:spcAft>
                <a:spcPts val="1200"/>
              </a:spcAft>
            </a:pPr>
            <a:r>
              <a:rPr lang="en-US" sz="1750" b="1" dirty="0">
                <a:solidFill>
                  <a:schemeClr val="tx2"/>
                </a:solidFill>
                <a:latin typeface="Sparkasse Rg" panose="020B0504050602020204" pitchFamily="34" charset="0"/>
                <a:ea typeface="+mj-ea"/>
                <a:cs typeface="+mj-cs"/>
              </a:rPr>
              <a:t>Savings Banks School Service</a:t>
            </a:r>
          </a:p>
          <a:p>
            <a:pPr algn="ctr">
              <a:spcAft>
                <a:spcPts val="1200"/>
              </a:spcAft>
            </a:pPr>
            <a:r>
              <a:rPr lang="de-DE" sz="1600" dirty="0">
                <a:solidFill>
                  <a:schemeClr val="tx2"/>
                </a:solidFill>
                <a:latin typeface="Sparkasse Rg" panose="020B0504050602020204" pitchFamily="34" charset="0"/>
                <a:ea typeface="+mj-ea"/>
                <a:cs typeface="+mj-cs"/>
              </a:rPr>
              <a:t>„Sparkassen-Schulservice“</a:t>
            </a:r>
          </a:p>
          <a:p>
            <a:pPr algn="ctr"/>
            <a:endParaRPr lang="de-DE" dirty="0"/>
          </a:p>
        </p:txBody>
      </p:sp>
      <p:sp>
        <p:nvSpPr>
          <p:cNvPr id="37" name="Sechseck 36">
            <a:extLst>
              <a:ext uri="{FF2B5EF4-FFF2-40B4-BE49-F238E27FC236}">
                <a16:creationId xmlns:a16="http://schemas.microsoft.com/office/drawing/2014/main" id="{F8388601-B26B-42AF-8D5A-546C44872560}"/>
              </a:ext>
            </a:extLst>
          </p:cNvPr>
          <p:cNvSpPr/>
          <p:nvPr/>
        </p:nvSpPr>
        <p:spPr>
          <a:xfrm>
            <a:off x="856651" y="4465489"/>
            <a:ext cx="2304000" cy="1976400"/>
          </a:xfrm>
          <a:prstGeom prst="hexagon">
            <a:avLst/>
          </a:pr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indent="0" algn="ctr" defTabSz="179388">
              <a:spcAft>
                <a:spcPts val="1200"/>
              </a:spcAft>
              <a:buNone/>
            </a:pPr>
            <a:r>
              <a:rPr lang="de-DE" sz="1750" b="1" dirty="0">
                <a:solidFill>
                  <a:schemeClr val="tx2"/>
                </a:solidFill>
                <a:latin typeface="Sparkasse Rg" panose="020B0504050602020204" pitchFamily="34" charset="0"/>
                <a:ea typeface="+mj-ea"/>
                <a:cs typeface="+mj-cs"/>
              </a:rPr>
              <a:t>European Stock Market Learning</a:t>
            </a:r>
          </a:p>
          <a:p>
            <a:pPr marL="0" lvl="1" indent="0" algn="ctr">
              <a:spcAft>
                <a:spcPts val="1200"/>
              </a:spcAft>
              <a:buNone/>
            </a:pPr>
            <a:r>
              <a:rPr lang="de-DE" sz="1600" dirty="0">
                <a:solidFill>
                  <a:schemeClr val="tx2"/>
                </a:solidFill>
                <a:latin typeface="Sparkasse Rg" panose="020B0504050602020204" pitchFamily="34" charset="0"/>
                <a:ea typeface="+mj-ea"/>
                <a:cs typeface="+mj-cs"/>
              </a:rPr>
              <a:t>„Planspiel Börse“ </a:t>
            </a:r>
          </a:p>
        </p:txBody>
      </p:sp>
      <p:sp>
        <p:nvSpPr>
          <p:cNvPr id="38" name="Flussdiagramm: Verbinder 37">
            <a:extLst>
              <a:ext uri="{FF2B5EF4-FFF2-40B4-BE49-F238E27FC236}">
                <a16:creationId xmlns:a16="http://schemas.microsoft.com/office/drawing/2014/main" id="{0BE4E2D0-DA62-4BBE-ABF7-37001CD4A6B2}"/>
              </a:ext>
            </a:extLst>
          </p:cNvPr>
          <p:cNvSpPr/>
          <p:nvPr/>
        </p:nvSpPr>
        <p:spPr>
          <a:xfrm>
            <a:off x="1836981" y="3241125"/>
            <a:ext cx="1085088" cy="1056750"/>
          </a:xfrm>
          <a:prstGeom prst="flowChartConnector">
            <a:avLst/>
          </a:prstGeom>
          <a:solidFill>
            <a:schemeClr val="tx2"/>
          </a:solidFill>
          <a:ln w="50800">
            <a:solidFill>
              <a:schemeClr val="bg1"/>
            </a:solid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t>1975</a:t>
            </a:r>
          </a:p>
        </p:txBody>
      </p:sp>
      <p:sp>
        <p:nvSpPr>
          <p:cNvPr id="39" name="Flussdiagramm: Verbinder 38">
            <a:extLst>
              <a:ext uri="{FF2B5EF4-FFF2-40B4-BE49-F238E27FC236}">
                <a16:creationId xmlns:a16="http://schemas.microsoft.com/office/drawing/2014/main" id="{8A4FC4F4-F388-4EAC-81B7-5DDD91255801}"/>
              </a:ext>
            </a:extLst>
          </p:cNvPr>
          <p:cNvSpPr/>
          <p:nvPr/>
        </p:nvSpPr>
        <p:spPr>
          <a:xfrm>
            <a:off x="2922069" y="1424525"/>
            <a:ext cx="1085088" cy="1080000"/>
          </a:xfrm>
          <a:prstGeom prst="flowChartConnector">
            <a:avLst/>
          </a:prstGeom>
          <a:solidFill>
            <a:schemeClr val="tx2"/>
          </a:solidFill>
          <a:ln w="50800">
            <a:solidFill>
              <a:schemeClr val="bg1"/>
            </a:solid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t>1958</a:t>
            </a:r>
          </a:p>
        </p:txBody>
      </p:sp>
      <p:sp>
        <p:nvSpPr>
          <p:cNvPr id="40" name="Flussdiagramm: Verbinder 39">
            <a:extLst>
              <a:ext uri="{FF2B5EF4-FFF2-40B4-BE49-F238E27FC236}">
                <a16:creationId xmlns:a16="http://schemas.microsoft.com/office/drawing/2014/main" id="{6CF0A15F-1B75-4101-A82F-6065E26241B1}"/>
              </a:ext>
            </a:extLst>
          </p:cNvPr>
          <p:cNvSpPr/>
          <p:nvPr/>
        </p:nvSpPr>
        <p:spPr>
          <a:xfrm>
            <a:off x="2987973" y="4816153"/>
            <a:ext cx="1085088" cy="1080000"/>
          </a:xfrm>
          <a:prstGeom prst="flowChartConnector">
            <a:avLst/>
          </a:prstGeom>
          <a:solidFill>
            <a:schemeClr val="tx2"/>
          </a:solidFill>
          <a:ln w="50800">
            <a:solidFill>
              <a:schemeClr val="bg1"/>
            </a:solidFill>
          </a:ln>
          <a:effectLst>
            <a:outerShdw blurRad="44450" dist="27940" dir="5400000" algn="ctr">
              <a:srgbClr val="000000">
                <a:alpha val="3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t>1983</a:t>
            </a:r>
          </a:p>
        </p:txBody>
      </p:sp>
      <p:sp>
        <p:nvSpPr>
          <p:cNvPr id="11" name="Rechteck 10">
            <a:extLst>
              <a:ext uri="{FF2B5EF4-FFF2-40B4-BE49-F238E27FC236}">
                <a16:creationId xmlns:a16="http://schemas.microsoft.com/office/drawing/2014/main" id="{2118E2AE-CEEE-40C2-B8F9-439FFF4E1E2A}"/>
              </a:ext>
            </a:extLst>
          </p:cNvPr>
          <p:cNvSpPr/>
          <p:nvPr/>
        </p:nvSpPr>
        <p:spPr>
          <a:xfrm>
            <a:off x="5377096" y="4497763"/>
            <a:ext cx="1278008" cy="2182735"/>
          </a:xfrm>
          <a:prstGeom prst="rect">
            <a:avLst/>
          </a:prstGeom>
          <a:blipFill rotWithShape="0">
            <a:blip r:embed="rId5"/>
            <a:srcRect/>
            <a:stretch>
              <a:fillRect t="525" b="-31685"/>
            </a:stretch>
          </a:blipFill>
          <a:ln w="50800">
            <a:solidFill>
              <a:schemeClr val="bg1"/>
            </a:solidFill>
          </a:ln>
        </p:spPr>
        <p:style>
          <a:lnRef idx="2">
            <a:scrgbClr r="0" g="0" b="0"/>
          </a:lnRef>
          <a:fillRef idx="1">
            <a:scrgbClr r="0" g="0" b="0"/>
          </a:fillRef>
          <a:effectRef idx="0">
            <a:schemeClr val="lt2">
              <a:hueOff val="0"/>
              <a:satOff val="0"/>
              <a:lumOff val="0"/>
              <a:alphaOff val="0"/>
            </a:schemeClr>
          </a:effectRef>
          <a:fontRef idx="minor">
            <a:schemeClr val="dk1">
              <a:hueOff val="0"/>
              <a:satOff val="0"/>
              <a:lumOff val="0"/>
              <a:alphaOff val="0"/>
            </a:schemeClr>
          </a:fontRef>
        </p:style>
        <p:txBody>
          <a:bodyPr/>
          <a:lstStyle/>
          <a:p>
            <a:endParaRPr lang="de-DE" dirty="0"/>
          </a:p>
        </p:txBody>
      </p:sp>
      <p:sp>
        <p:nvSpPr>
          <p:cNvPr id="3" name="Foliennummernplatzhalter 2">
            <a:extLst>
              <a:ext uri="{FF2B5EF4-FFF2-40B4-BE49-F238E27FC236}">
                <a16:creationId xmlns:a16="http://schemas.microsoft.com/office/drawing/2014/main" id="{E2CE140D-9A2D-4DDE-A300-4EA958A1AB7C}"/>
              </a:ext>
            </a:extLst>
          </p:cNvPr>
          <p:cNvSpPr>
            <a:spLocks noGrp="1"/>
          </p:cNvSpPr>
          <p:nvPr>
            <p:ph type="sldNum" sz="quarter" idx="12"/>
          </p:nvPr>
        </p:nvSpPr>
        <p:spPr/>
        <p:txBody>
          <a:bodyPr/>
          <a:lstStyle/>
          <a:p>
            <a:fld id="{59F716AE-B1C6-41F5-8EFD-31941EDB35D4}" type="slidenum">
              <a:rPr lang="de-DE" smtClean="0"/>
              <a:t>3</a:t>
            </a:fld>
            <a:endParaRPr lang="de-DE"/>
          </a:p>
        </p:txBody>
      </p:sp>
    </p:spTree>
    <p:extLst>
      <p:ext uri="{BB962C8B-B14F-4D97-AF65-F5344CB8AC3E}">
        <p14:creationId xmlns:p14="http://schemas.microsoft.com/office/powerpoint/2010/main" val="976682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43CF5-72DA-4848-9A4D-FBFE744E5A71}"/>
              </a:ext>
            </a:extLst>
          </p:cNvPr>
          <p:cNvSpPr>
            <a:spLocks noGrp="1"/>
          </p:cNvSpPr>
          <p:nvPr>
            <p:ph type="title"/>
          </p:nvPr>
        </p:nvSpPr>
        <p:spPr>
          <a:xfrm>
            <a:off x="1015437" y="353645"/>
            <a:ext cx="10488614" cy="468000"/>
          </a:xfrm>
        </p:spPr>
        <p:txBody>
          <a:bodyPr/>
          <a:lstStyle/>
          <a:p>
            <a:r>
              <a:rPr lang="de-DE" dirty="0"/>
              <a:t>1. “Beratungsdienst Geld und Haushalt” – </a:t>
            </a:r>
            <a:br>
              <a:rPr lang="de-DE" dirty="0"/>
            </a:br>
            <a:r>
              <a:rPr lang="de-DE" dirty="0"/>
              <a:t>Consumer Consulting Service (Money and Budgeting)</a:t>
            </a:r>
          </a:p>
        </p:txBody>
      </p:sp>
      <p:graphicFrame>
        <p:nvGraphicFramePr>
          <p:cNvPr id="9" name="Inhaltsplatzhalter 8">
            <a:extLst>
              <a:ext uri="{FF2B5EF4-FFF2-40B4-BE49-F238E27FC236}">
                <a16:creationId xmlns:a16="http://schemas.microsoft.com/office/drawing/2014/main" id="{FB08F1E6-7472-4836-B6E4-D206FEA93086}"/>
              </a:ext>
            </a:extLst>
          </p:cNvPr>
          <p:cNvGraphicFramePr>
            <a:graphicFrameLocks noGrp="1"/>
          </p:cNvGraphicFramePr>
          <p:nvPr>
            <p:ph idx="1"/>
            <p:extLst>
              <p:ext uri="{D42A27DB-BD31-4B8C-83A1-F6EECF244321}">
                <p14:modId xmlns:p14="http://schemas.microsoft.com/office/powerpoint/2010/main" val="1097912894"/>
              </p:ext>
            </p:extLst>
          </p:nvPr>
        </p:nvGraphicFramePr>
        <p:xfrm>
          <a:off x="721772" y="1290918"/>
          <a:ext cx="3010766" cy="5246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ieren 4">
            <a:extLst>
              <a:ext uri="{FF2B5EF4-FFF2-40B4-BE49-F238E27FC236}">
                <a16:creationId xmlns:a16="http://schemas.microsoft.com/office/drawing/2014/main" id="{DEA2E504-597A-45D7-981A-05BF12371DEA}"/>
              </a:ext>
            </a:extLst>
          </p:cNvPr>
          <p:cNvGrpSpPr/>
          <p:nvPr/>
        </p:nvGrpSpPr>
        <p:grpSpPr>
          <a:xfrm>
            <a:off x="3159490" y="1468121"/>
            <a:ext cx="9280583" cy="4922957"/>
            <a:chOff x="1789351" y="1518089"/>
            <a:chExt cx="9280583" cy="4922957"/>
          </a:xfrm>
        </p:grpSpPr>
        <p:sp>
          <p:nvSpPr>
            <p:cNvPr id="6" name="Овал 1">
              <a:extLst>
                <a:ext uri="{FF2B5EF4-FFF2-40B4-BE49-F238E27FC236}">
                  <a16:creationId xmlns:a16="http://schemas.microsoft.com/office/drawing/2014/main" id="{ED535D56-ADEE-4B22-BC48-9A9DCE8ECFEB}"/>
                </a:ext>
              </a:extLst>
            </p:cNvPr>
            <p:cNvSpPr/>
            <p:nvPr/>
          </p:nvSpPr>
          <p:spPr>
            <a:xfrm>
              <a:off x="4173385" y="1572082"/>
              <a:ext cx="4462163" cy="4462163"/>
            </a:xfrm>
            <a:prstGeom prst="ellipse">
              <a:avLst/>
            </a:prstGeom>
            <a:solidFill>
              <a:srgbClr val="E9E9E9"/>
            </a:solidFill>
            <a:ln w="25400">
              <a:solidFill>
                <a:srgbClr val="E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endParaRPr>
            </a:p>
          </p:txBody>
        </p:sp>
        <p:cxnSp>
          <p:nvCxnSpPr>
            <p:cNvPr id="7" name="Gerade Verbindung 5">
              <a:extLst>
                <a:ext uri="{FF2B5EF4-FFF2-40B4-BE49-F238E27FC236}">
                  <a16:creationId xmlns:a16="http://schemas.microsoft.com/office/drawing/2014/main" id="{BA70E3B0-EA2F-4CC6-B33D-37EE0D3272B3}"/>
                </a:ext>
              </a:extLst>
            </p:cNvPr>
            <p:cNvCxnSpPr>
              <a:cxnSpLocks/>
            </p:cNvCxnSpPr>
            <p:nvPr/>
          </p:nvCxnSpPr>
          <p:spPr>
            <a:xfrm>
              <a:off x="6397200" y="1518089"/>
              <a:ext cx="0" cy="4922957"/>
            </a:xfrm>
            <a:prstGeom prst="line">
              <a:avLst/>
            </a:prstGeom>
            <a:ln w="101600">
              <a:solidFill>
                <a:schemeClr val="bg1"/>
              </a:solidFill>
            </a:ln>
          </p:spPr>
          <p:style>
            <a:lnRef idx="1">
              <a:schemeClr val="dk1"/>
            </a:lnRef>
            <a:fillRef idx="0">
              <a:schemeClr val="dk1"/>
            </a:fillRef>
            <a:effectRef idx="0">
              <a:schemeClr val="dk1"/>
            </a:effectRef>
            <a:fontRef idx="minor">
              <a:schemeClr val="tx1"/>
            </a:fontRef>
          </p:style>
        </p:cxnSp>
        <p:sp>
          <p:nvSpPr>
            <p:cNvPr id="8" name="Овал 1">
              <a:extLst>
                <a:ext uri="{FF2B5EF4-FFF2-40B4-BE49-F238E27FC236}">
                  <a16:creationId xmlns:a16="http://schemas.microsoft.com/office/drawing/2014/main" id="{FC786CB0-04EF-4929-9C0F-A43B8CCBD3BA}"/>
                </a:ext>
              </a:extLst>
            </p:cNvPr>
            <p:cNvSpPr/>
            <p:nvPr/>
          </p:nvSpPr>
          <p:spPr>
            <a:xfrm>
              <a:off x="5404509" y="2810914"/>
              <a:ext cx="1984501" cy="1984501"/>
            </a:xfrm>
            <a:prstGeom prst="ellipse">
              <a:avLst/>
            </a:prstGeom>
            <a:solidFill>
              <a:schemeClr val="tx2"/>
            </a:solidFill>
            <a:ln w="190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endParaRPr>
            </a:p>
          </p:txBody>
        </p:sp>
        <p:sp>
          <p:nvSpPr>
            <p:cNvPr id="10" name="TextBox 73">
              <a:extLst>
                <a:ext uri="{FF2B5EF4-FFF2-40B4-BE49-F238E27FC236}">
                  <a16:creationId xmlns:a16="http://schemas.microsoft.com/office/drawing/2014/main" id="{F661EF60-AAE6-4DD0-A376-D63324B720FB}"/>
                </a:ext>
              </a:extLst>
            </p:cNvPr>
            <p:cNvSpPr txBox="1"/>
            <p:nvPr/>
          </p:nvSpPr>
          <p:spPr>
            <a:xfrm>
              <a:off x="8895611" y="3649276"/>
              <a:ext cx="20225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black"/>
                  </a:solidFill>
                  <a:effectLst/>
                  <a:uLnTx/>
                  <a:uFillTx/>
                  <a:latin typeface="Sparkasse Rg" panose="020B0504050602020204" pitchFamily="34" charset="0"/>
                  <a:ea typeface="Roboto" panose="02000000000000000000" pitchFamily="2" charset="0"/>
                  <a:cs typeface="Roboto" panose="02000000000000000000" pitchFamily="2" charset="0"/>
                </a:rPr>
                <a:t>Ministries, public authorities</a:t>
              </a:r>
            </a:p>
          </p:txBody>
        </p:sp>
        <p:sp>
          <p:nvSpPr>
            <p:cNvPr id="11" name="TextBox 73">
              <a:extLst>
                <a:ext uri="{FF2B5EF4-FFF2-40B4-BE49-F238E27FC236}">
                  <a16:creationId xmlns:a16="http://schemas.microsoft.com/office/drawing/2014/main" id="{0DFD5A1D-7A9D-4C43-95D0-7A9016371BD1}"/>
                </a:ext>
              </a:extLst>
            </p:cNvPr>
            <p:cNvSpPr txBox="1"/>
            <p:nvPr/>
          </p:nvSpPr>
          <p:spPr>
            <a:xfrm>
              <a:off x="8628136" y="2597616"/>
              <a:ext cx="20225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prstClr val="black"/>
                  </a:solidFill>
                  <a:latin typeface="Sparkasse Rg" panose="020B0504050602020204" pitchFamily="34" charset="0"/>
                  <a:ea typeface="Roboto" panose="02000000000000000000" pitchFamily="2" charset="0"/>
                  <a:cs typeface="Roboto" panose="02000000000000000000" pitchFamily="2" charset="0"/>
                </a:rPr>
                <a:t>General and vocational schools</a:t>
              </a:r>
              <a:endParaRPr kumimoji="0" lang="en-GB" sz="1600" b="0" i="0" u="none" strike="noStrike" kern="1200" cap="none" spc="0" normalizeH="0" baseline="0" dirty="0">
                <a:ln>
                  <a:noFill/>
                </a:ln>
                <a:solidFill>
                  <a:prstClr val="black"/>
                </a:solidFill>
                <a:effectLst/>
                <a:uLnTx/>
                <a:uFillTx/>
                <a:latin typeface="Sparkasse Rg" panose="020B0504050602020204" pitchFamily="34" charset="0"/>
                <a:ea typeface="Roboto" panose="02000000000000000000" pitchFamily="2" charset="0"/>
                <a:cs typeface="Roboto" panose="02000000000000000000" pitchFamily="2" charset="0"/>
              </a:endParaRPr>
            </a:p>
          </p:txBody>
        </p:sp>
        <p:sp>
          <p:nvSpPr>
            <p:cNvPr id="12" name="TextBox 73">
              <a:extLst>
                <a:ext uri="{FF2B5EF4-FFF2-40B4-BE49-F238E27FC236}">
                  <a16:creationId xmlns:a16="http://schemas.microsoft.com/office/drawing/2014/main" id="{65B7D555-81CC-48C9-B97E-A2A127D668A1}"/>
                </a:ext>
              </a:extLst>
            </p:cNvPr>
            <p:cNvSpPr txBox="1"/>
            <p:nvPr/>
          </p:nvSpPr>
          <p:spPr>
            <a:xfrm>
              <a:off x="7905870" y="1753401"/>
              <a:ext cx="245705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black"/>
                  </a:solidFill>
                  <a:effectLst/>
                  <a:uLnTx/>
                  <a:uFillTx/>
                  <a:latin typeface="Sparkasse Rg" panose="020B0504050602020204" pitchFamily="34" charset="0"/>
                  <a:ea typeface="Roboto" panose="02000000000000000000" pitchFamily="2" charset="0"/>
                  <a:cs typeface="Roboto" panose="02000000000000000000" pitchFamily="2" charset="0"/>
                </a:rPr>
                <a:t>Debt counseling services</a:t>
              </a:r>
            </a:p>
          </p:txBody>
        </p:sp>
        <p:sp>
          <p:nvSpPr>
            <p:cNvPr id="13" name="TextBox 73">
              <a:extLst>
                <a:ext uri="{FF2B5EF4-FFF2-40B4-BE49-F238E27FC236}">
                  <a16:creationId xmlns:a16="http://schemas.microsoft.com/office/drawing/2014/main" id="{7A76B6E8-2C6F-4F07-B58C-6D65597086F0}"/>
                </a:ext>
              </a:extLst>
            </p:cNvPr>
            <p:cNvSpPr txBox="1"/>
            <p:nvPr/>
          </p:nvSpPr>
          <p:spPr>
            <a:xfrm>
              <a:off x="7926913" y="5584882"/>
              <a:ext cx="245705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parkasse Rg" panose="020B0504050602020204" pitchFamily="34" charset="0"/>
                  <a:ea typeface="Roboto" panose="02000000000000000000" pitchFamily="2" charset="0"/>
                  <a:cs typeface="Roboto" panose="02000000000000000000" pitchFamily="2" charset="0"/>
                </a:rPr>
                <a:t>Family education centers, community colleges</a:t>
              </a:r>
              <a:endParaRPr kumimoji="0" lang="ru-RU"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4" name="TextBox 73">
              <a:extLst>
                <a:ext uri="{FF2B5EF4-FFF2-40B4-BE49-F238E27FC236}">
                  <a16:creationId xmlns:a16="http://schemas.microsoft.com/office/drawing/2014/main" id="{DEE6FE8D-5DA3-4BF9-BAFB-555A8934439C}"/>
                </a:ext>
              </a:extLst>
            </p:cNvPr>
            <p:cNvSpPr txBox="1"/>
            <p:nvPr/>
          </p:nvSpPr>
          <p:spPr>
            <a:xfrm>
              <a:off x="8715717" y="4704808"/>
              <a:ext cx="2354217" cy="584775"/>
            </a:xfrm>
            <a:prstGeom prst="rect">
              <a:avLst/>
            </a:prstGeom>
            <a:noFill/>
          </p:spPr>
          <p:txBody>
            <a:bodyPr wrap="square" rtlCol="0">
              <a:spAutoFit/>
            </a:bodyPr>
            <a:lstStyle>
              <a:defPPr>
                <a:defRPr lang="de-DE"/>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Sparkasse Lt" panose="020B0500050602020204" pitchFamily="34" charset="77"/>
                  <a:ea typeface="Roboto" panose="02000000000000000000" pitchFamily="2" charset="0"/>
                  <a:cs typeface="Roboto" panose="02000000000000000000" pitchFamily="2" charset="0"/>
                </a:defRPr>
              </a:lvl1pPr>
            </a:lstStyle>
            <a:p>
              <a:r>
                <a:rPr lang="en-AE" sz="1600" dirty="0">
                  <a:latin typeface="Sparkasse Rg" panose="020B0504050602020204" pitchFamily="34" charset="0"/>
                </a:rPr>
                <a:t>Universities, </a:t>
              </a:r>
            </a:p>
            <a:p>
              <a:r>
                <a:rPr lang="en-AE" sz="1600" dirty="0">
                  <a:latin typeface="Sparkasse Rg" panose="020B0504050602020204" pitchFamily="34" charset="0"/>
                </a:rPr>
                <a:t>research institutes</a:t>
              </a:r>
            </a:p>
          </p:txBody>
        </p:sp>
        <p:sp>
          <p:nvSpPr>
            <p:cNvPr id="15" name="TextBox 73">
              <a:extLst>
                <a:ext uri="{FF2B5EF4-FFF2-40B4-BE49-F238E27FC236}">
                  <a16:creationId xmlns:a16="http://schemas.microsoft.com/office/drawing/2014/main" id="{175A548B-C428-4E6B-A630-613841012DC2}"/>
                </a:ext>
              </a:extLst>
            </p:cNvPr>
            <p:cNvSpPr txBox="1"/>
            <p:nvPr/>
          </p:nvSpPr>
          <p:spPr>
            <a:xfrm flipH="1">
              <a:off x="1878386" y="3649276"/>
              <a:ext cx="2022500" cy="584775"/>
            </a:xfrm>
            <a:prstGeom prst="rect">
              <a:avLst/>
            </a:prstGeom>
            <a:noFill/>
          </p:spPr>
          <p:txBody>
            <a:bodyPr wrap="square" rtlCol="0">
              <a:spAutoFit/>
            </a:bodyPr>
            <a:lstStyle>
              <a:defPPr>
                <a:defRPr lang="de-DE"/>
              </a:defPPr>
              <a:lvl1pPr marR="0" lvl="0" indent="0" algn="r" fontAlgn="auto">
                <a:lnSpc>
                  <a:spcPct val="100000"/>
                </a:lnSpc>
                <a:spcBef>
                  <a:spcPts val="0"/>
                </a:spcBef>
                <a:spcAft>
                  <a:spcPts val="0"/>
                </a:spcAft>
                <a:buClrTx/>
                <a:buSzTx/>
                <a:buFontTx/>
                <a:buNone/>
                <a:tabLst/>
                <a:defRPr kumimoji="0" sz="1400" b="0" i="0" u="none" strike="noStrike" cap="none" spc="0" normalizeH="0" baseline="0">
                  <a:ln>
                    <a:noFill/>
                  </a:ln>
                  <a:solidFill>
                    <a:prstClr val="black"/>
                  </a:solidFill>
                  <a:effectLst/>
                  <a:uLnTx/>
                  <a:uFillTx/>
                  <a:latin typeface="Sparkasse Lt" panose="020B0500050602020204" pitchFamily="34" charset="77"/>
                  <a:ea typeface="Roboto" panose="02000000000000000000" pitchFamily="2" charset="0"/>
                  <a:cs typeface="Roboto" panose="02000000000000000000" pitchFamily="2" charset="0"/>
                </a:defRPr>
              </a:lvl1pPr>
            </a:lstStyle>
            <a:p>
              <a:r>
                <a:rPr lang="en-US" sz="1600" dirty="0">
                  <a:latin typeface="Sparkasse Rg" panose="020B0504050602020204" pitchFamily="34" charset="0"/>
                </a:rPr>
                <a:t>Networks</a:t>
              </a:r>
            </a:p>
            <a:p>
              <a:r>
                <a:rPr lang="de-DE" sz="1600" dirty="0">
                  <a:latin typeface="Sparkasse Rg" panose="020B0504050602020204" pitchFamily="34" charset="0"/>
                </a:rPr>
                <a:t> </a:t>
              </a:r>
              <a:r>
                <a:rPr lang="en-AU" sz="1600" dirty="0">
                  <a:latin typeface="Sparkasse Rg" panose="020B0504050602020204" pitchFamily="34" charset="0"/>
                </a:rPr>
                <a:t>for</a:t>
              </a:r>
              <a:r>
                <a:rPr lang="de-DE" sz="1600" dirty="0">
                  <a:latin typeface="Sparkasse Rg" panose="020B0504050602020204" pitchFamily="34" charset="0"/>
                </a:rPr>
                <a:t> </a:t>
              </a:r>
              <a:r>
                <a:rPr lang="en-AU" sz="1600" dirty="0">
                  <a:latin typeface="Sparkasse Rg" panose="020B0504050602020204" pitchFamily="34" charset="0"/>
                </a:rPr>
                <a:t>women</a:t>
              </a:r>
              <a:endParaRPr lang="en-AU" sz="1600" dirty="0"/>
            </a:p>
          </p:txBody>
        </p:sp>
        <p:sp>
          <p:nvSpPr>
            <p:cNvPr id="16" name="TextBox 73">
              <a:extLst>
                <a:ext uri="{FF2B5EF4-FFF2-40B4-BE49-F238E27FC236}">
                  <a16:creationId xmlns:a16="http://schemas.microsoft.com/office/drawing/2014/main" id="{E70D8AAB-BADB-4A46-8304-9DAA8632D3A4}"/>
                </a:ext>
              </a:extLst>
            </p:cNvPr>
            <p:cNvSpPr txBox="1"/>
            <p:nvPr/>
          </p:nvSpPr>
          <p:spPr>
            <a:xfrm flipH="1">
              <a:off x="1901638" y="2586387"/>
              <a:ext cx="202250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600" dirty="0">
                  <a:solidFill>
                    <a:prstClr val="black"/>
                  </a:solidFill>
                  <a:latin typeface="Sparkasse Rg" panose="020B0504050602020204" pitchFamily="34" charset="0"/>
                </a:rPr>
                <a:t>Sparkassen</a:t>
              </a:r>
              <a:endParaRPr lang="ru-RU" sz="1600" dirty="0">
                <a:solidFill>
                  <a:prstClr val="black"/>
                </a:solidFill>
              </a:endParaRPr>
            </a:p>
          </p:txBody>
        </p:sp>
        <p:sp>
          <p:nvSpPr>
            <p:cNvPr id="17" name="TextBox 73">
              <a:extLst>
                <a:ext uri="{FF2B5EF4-FFF2-40B4-BE49-F238E27FC236}">
                  <a16:creationId xmlns:a16="http://schemas.microsoft.com/office/drawing/2014/main" id="{29E9C333-942D-4E50-96A1-3E9BE48527B1}"/>
                </a:ext>
              </a:extLst>
            </p:cNvPr>
            <p:cNvSpPr txBox="1"/>
            <p:nvPr/>
          </p:nvSpPr>
          <p:spPr>
            <a:xfrm flipH="1">
              <a:off x="1789351" y="4730021"/>
              <a:ext cx="2327023"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Sparkasse Rg" panose="020B0504050602020204" pitchFamily="34" charset="0"/>
                </a:rPr>
                <a:t>Consumer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Sparkasse Rg" panose="020B0504050602020204" pitchFamily="34" charset="0"/>
                </a:rPr>
                <a:t>organizations</a:t>
              </a:r>
            </a:p>
          </p:txBody>
        </p:sp>
        <p:sp>
          <p:nvSpPr>
            <p:cNvPr id="18" name="TextBox 73">
              <a:extLst>
                <a:ext uri="{FF2B5EF4-FFF2-40B4-BE49-F238E27FC236}">
                  <a16:creationId xmlns:a16="http://schemas.microsoft.com/office/drawing/2014/main" id="{38D4904F-60DD-45AA-BD44-608BFFD56266}"/>
                </a:ext>
              </a:extLst>
            </p:cNvPr>
            <p:cNvSpPr txBox="1"/>
            <p:nvPr/>
          </p:nvSpPr>
          <p:spPr>
            <a:xfrm flipH="1">
              <a:off x="2832796" y="1622824"/>
              <a:ext cx="202250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black"/>
                  </a:solidFill>
                  <a:effectLst/>
                  <a:uLnTx/>
                  <a:uFillTx/>
                  <a:latin typeface="Sparkasse Rg" panose="020B0504050602020204" pitchFamily="34" charset="0"/>
                  <a:ea typeface="Roboto" panose="02000000000000000000" pitchFamily="2" charset="0"/>
                  <a:cs typeface="Roboto" panose="02000000000000000000" pitchFamily="2" charset="0"/>
                </a:rPr>
                <a:t>Associations,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black"/>
                  </a:solidFill>
                  <a:effectLst/>
                  <a:uLnTx/>
                  <a:uFillTx/>
                  <a:latin typeface="Sparkasse Rg" panose="020B0504050602020204" pitchFamily="34" charset="0"/>
                  <a:ea typeface="Roboto" panose="02000000000000000000" pitchFamily="2" charset="0"/>
                  <a:cs typeface="Roboto" panose="02000000000000000000" pitchFamily="2" charset="0"/>
                </a:rPr>
                <a:t> clubs, foundations</a:t>
              </a:r>
            </a:p>
          </p:txBody>
        </p:sp>
        <p:sp>
          <p:nvSpPr>
            <p:cNvPr id="19" name="TextBox 73">
              <a:extLst>
                <a:ext uri="{FF2B5EF4-FFF2-40B4-BE49-F238E27FC236}">
                  <a16:creationId xmlns:a16="http://schemas.microsoft.com/office/drawing/2014/main" id="{A2144E29-5B0E-4178-9302-DAF75438114D}"/>
                </a:ext>
              </a:extLst>
            </p:cNvPr>
            <p:cNvSpPr txBox="1"/>
            <p:nvPr/>
          </p:nvSpPr>
          <p:spPr>
            <a:xfrm flipH="1">
              <a:off x="2867105" y="5612751"/>
              <a:ext cx="2022500"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black"/>
                  </a:solidFill>
                  <a:effectLst/>
                  <a:uLnTx/>
                  <a:uFillTx/>
                  <a:latin typeface="Sparkasse Rg" panose="020B0504050602020204" pitchFamily="34" charset="0"/>
                  <a:ea typeface="Roboto" panose="02000000000000000000" pitchFamily="2" charset="0"/>
                  <a:cs typeface="Roboto" panose="02000000000000000000" pitchFamily="2" charset="0"/>
                </a:rPr>
                <a:t>Charities and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a:ln>
                    <a:noFill/>
                  </a:ln>
                  <a:solidFill>
                    <a:prstClr val="black"/>
                  </a:solidFill>
                  <a:effectLst/>
                  <a:uLnTx/>
                  <a:uFillTx/>
                  <a:latin typeface="Sparkasse Rg" panose="020B0504050602020204" pitchFamily="34" charset="0"/>
                  <a:ea typeface="Roboto" panose="02000000000000000000" pitchFamily="2" charset="0"/>
                  <a:cs typeface="Roboto" panose="02000000000000000000" pitchFamily="2" charset="0"/>
                </a:rPr>
                <a:t>social facilities</a:t>
              </a:r>
            </a:p>
          </p:txBody>
        </p:sp>
        <p:sp>
          <p:nvSpPr>
            <p:cNvPr id="20" name="TextBox 73">
              <a:extLst>
                <a:ext uri="{FF2B5EF4-FFF2-40B4-BE49-F238E27FC236}">
                  <a16:creationId xmlns:a16="http://schemas.microsoft.com/office/drawing/2014/main" id="{AD69E7AB-5608-4D87-A95B-44CAABB90570}"/>
                </a:ext>
              </a:extLst>
            </p:cNvPr>
            <p:cNvSpPr txBox="1"/>
            <p:nvPr/>
          </p:nvSpPr>
          <p:spPr>
            <a:xfrm flipH="1">
              <a:off x="5569821" y="3295331"/>
              <a:ext cx="1566329" cy="1015663"/>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lang="de-DE" sz="2000" b="1" dirty="0">
                  <a:solidFill>
                    <a:prstClr val="white"/>
                  </a:solidFill>
                  <a:latin typeface="Sparkasse Rg" panose="020B0504050602020204" pitchFamily="34" charset="0"/>
                  <a:ea typeface="Roboto" panose="02000000000000000000" pitchFamily="2" charset="0"/>
                  <a:cs typeface="Roboto" panose="02000000000000000000" pitchFamily="2" charset="0"/>
                </a:rPr>
                <a:t>700</a:t>
              </a:r>
              <a:r>
                <a:rPr lang="de-DE" sz="1400" dirty="0">
                  <a:solidFill>
                    <a:prstClr val="white"/>
                  </a:solidFill>
                  <a:latin typeface="Sparkasse Rg" panose="020B0504050602020204" pitchFamily="34" charset="0"/>
                  <a:ea typeface="Roboto" panose="02000000000000000000" pitchFamily="2" charset="0"/>
                  <a:cs typeface="Roboto" panose="02000000000000000000" pitchFamily="2" charset="0"/>
                </a:rPr>
                <a:t> </a:t>
              </a:r>
              <a:r>
                <a:rPr lang="en-AU" sz="2000" dirty="0">
                  <a:solidFill>
                    <a:prstClr val="white"/>
                  </a:solidFill>
                  <a:latin typeface="Sparkasse Rg" panose="020B0504050602020204" pitchFamily="34" charset="0"/>
                  <a:ea typeface="Roboto" panose="02000000000000000000" pitchFamily="2" charset="0"/>
                  <a:cs typeface="Roboto" panose="02000000000000000000" pitchFamily="2" charset="0"/>
                </a:rPr>
                <a:t>educational partners</a:t>
              </a:r>
            </a:p>
          </p:txBody>
        </p:sp>
        <p:pic>
          <p:nvPicPr>
            <p:cNvPr id="21" name="Grafik 20">
              <a:extLst>
                <a:ext uri="{FF2B5EF4-FFF2-40B4-BE49-F238E27FC236}">
                  <a16:creationId xmlns:a16="http://schemas.microsoft.com/office/drawing/2014/main" id="{9210B775-A0BD-4895-9940-D4FFF0CD9A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7351513" y="1642443"/>
              <a:ext cx="584257" cy="584257"/>
            </a:xfrm>
            <a:prstGeom prst="rect">
              <a:avLst/>
            </a:prstGeom>
          </p:spPr>
        </p:pic>
        <p:pic>
          <p:nvPicPr>
            <p:cNvPr id="22" name="Grafik 21">
              <a:extLst>
                <a:ext uri="{FF2B5EF4-FFF2-40B4-BE49-F238E27FC236}">
                  <a16:creationId xmlns:a16="http://schemas.microsoft.com/office/drawing/2014/main" id="{38412729-2356-42FD-BC65-8447BE3FB5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8343420" y="3511036"/>
              <a:ext cx="584257" cy="584257"/>
            </a:xfrm>
            <a:prstGeom prst="rect">
              <a:avLst/>
            </a:prstGeom>
          </p:spPr>
        </p:pic>
        <p:pic>
          <p:nvPicPr>
            <p:cNvPr id="23" name="Grafik 22">
              <a:extLst>
                <a:ext uri="{FF2B5EF4-FFF2-40B4-BE49-F238E27FC236}">
                  <a16:creationId xmlns:a16="http://schemas.microsoft.com/office/drawing/2014/main" id="{C8F904D6-6295-4AC7-83CD-900CAEF018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8116970" y="4538650"/>
              <a:ext cx="584257" cy="584257"/>
            </a:xfrm>
            <a:prstGeom prst="rect">
              <a:avLst/>
            </a:prstGeom>
          </p:spPr>
        </p:pic>
        <p:pic>
          <p:nvPicPr>
            <p:cNvPr id="24" name="Grafik 23">
              <a:extLst>
                <a:ext uri="{FF2B5EF4-FFF2-40B4-BE49-F238E27FC236}">
                  <a16:creationId xmlns:a16="http://schemas.microsoft.com/office/drawing/2014/main" id="{9940A012-03E6-4ACC-8760-0739E2FC82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8083540" y="2470840"/>
              <a:ext cx="584257" cy="584257"/>
            </a:xfrm>
            <a:prstGeom prst="rect">
              <a:avLst/>
            </a:prstGeom>
          </p:spPr>
        </p:pic>
        <p:pic>
          <p:nvPicPr>
            <p:cNvPr id="25" name="Grafik 24">
              <a:extLst>
                <a:ext uri="{FF2B5EF4-FFF2-40B4-BE49-F238E27FC236}">
                  <a16:creationId xmlns:a16="http://schemas.microsoft.com/office/drawing/2014/main" id="{B3385F20-594F-403A-BFA9-75D5619578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flipH="1">
              <a:off x="7351513" y="5404215"/>
              <a:ext cx="584257" cy="584257"/>
            </a:xfrm>
            <a:prstGeom prst="rect">
              <a:avLst/>
            </a:prstGeom>
          </p:spPr>
        </p:pic>
        <p:pic>
          <p:nvPicPr>
            <p:cNvPr id="26" name="Grafik 25">
              <a:extLst>
                <a:ext uri="{FF2B5EF4-FFF2-40B4-BE49-F238E27FC236}">
                  <a16:creationId xmlns:a16="http://schemas.microsoft.com/office/drawing/2014/main" id="{721CE525-9122-48E5-969C-94483F57E5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860337" y="1642443"/>
              <a:ext cx="584257" cy="584257"/>
            </a:xfrm>
            <a:prstGeom prst="rect">
              <a:avLst/>
            </a:prstGeom>
          </p:spPr>
        </p:pic>
        <p:pic>
          <p:nvPicPr>
            <p:cNvPr id="27" name="Grafik 26">
              <a:extLst>
                <a:ext uri="{FF2B5EF4-FFF2-40B4-BE49-F238E27FC236}">
                  <a16:creationId xmlns:a16="http://schemas.microsoft.com/office/drawing/2014/main" id="{4C269743-4948-421C-8779-CD4D773ABC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868430" y="3511036"/>
              <a:ext cx="584257" cy="584257"/>
            </a:xfrm>
            <a:prstGeom prst="rect">
              <a:avLst/>
            </a:prstGeom>
          </p:spPr>
        </p:pic>
        <p:pic>
          <p:nvPicPr>
            <p:cNvPr id="28" name="Grafik 27">
              <a:extLst>
                <a:ext uri="{FF2B5EF4-FFF2-40B4-BE49-F238E27FC236}">
                  <a16:creationId xmlns:a16="http://schemas.microsoft.com/office/drawing/2014/main" id="{DF0C70BB-E0C2-4DAB-B8CA-A3FFDB61341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094880" y="4538650"/>
              <a:ext cx="584257" cy="584257"/>
            </a:xfrm>
            <a:prstGeom prst="rect">
              <a:avLst/>
            </a:prstGeom>
          </p:spPr>
        </p:pic>
        <p:pic>
          <p:nvPicPr>
            <p:cNvPr id="29" name="Grafik 28">
              <a:extLst>
                <a:ext uri="{FF2B5EF4-FFF2-40B4-BE49-F238E27FC236}">
                  <a16:creationId xmlns:a16="http://schemas.microsoft.com/office/drawing/2014/main" id="{E6FFCD74-2C44-48F9-8EBF-CFDFBE7732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860337" y="5404215"/>
              <a:ext cx="584257" cy="584257"/>
            </a:xfrm>
            <a:prstGeom prst="rect">
              <a:avLst/>
            </a:prstGeom>
          </p:spPr>
        </p:pic>
        <p:pic>
          <p:nvPicPr>
            <p:cNvPr id="30" name="Grafik 29">
              <a:extLst>
                <a:ext uri="{FF2B5EF4-FFF2-40B4-BE49-F238E27FC236}">
                  <a16:creationId xmlns:a16="http://schemas.microsoft.com/office/drawing/2014/main" id="{7A8366E0-E7DA-4208-B4FA-B203BC7F34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3906132" y="2333721"/>
              <a:ext cx="835259" cy="835259"/>
            </a:xfrm>
            <a:prstGeom prst="rect">
              <a:avLst/>
            </a:prstGeom>
          </p:spPr>
        </p:pic>
      </p:grpSp>
      <p:sp>
        <p:nvSpPr>
          <p:cNvPr id="3" name="Foliennummernplatzhalter 2">
            <a:extLst>
              <a:ext uri="{FF2B5EF4-FFF2-40B4-BE49-F238E27FC236}">
                <a16:creationId xmlns:a16="http://schemas.microsoft.com/office/drawing/2014/main" id="{7855710C-6E92-41AC-A42A-CC352CC88E05}"/>
              </a:ext>
            </a:extLst>
          </p:cNvPr>
          <p:cNvSpPr>
            <a:spLocks noGrp="1"/>
          </p:cNvSpPr>
          <p:nvPr>
            <p:ph type="sldNum" sz="quarter" idx="12"/>
          </p:nvPr>
        </p:nvSpPr>
        <p:spPr/>
        <p:txBody>
          <a:bodyPr/>
          <a:lstStyle/>
          <a:p>
            <a:fld id="{59F716AE-B1C6-41F5-8EFD-31941EDB35D4}" type="slidenum">
              <a:rPr lang="de-DE" smtClean="0"/>
              <a:t>4</a:t>
            </a:fld>
            <a:endParaRPr lang="de-DE"/>
          </a:p>
        </p:txBody>
      </p:sp>
    </p:spTree>
    <p:extLst>
      <p:ext uri="{BB962C8B-B14F-4D97-AF65-F5344CB8AC3E}">
        <p14:creationId xmlns:p14="http://schemas.microsoft.com/office/powerpoint/2010/main" val="109171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43CF5-72DA-4848-9A4D-FBFE744E5A71}"/>
              </a:ext>
            </a:extLst>
          </p:cNvPr>
          <p:cNvSpPr>
            <a:spLocks noGrp="1"/>
          </p:cNvSpPr>
          <p:nvPr>
            <p:ph type="title"/>
          </p:nvPr>
        </p:nvSpPr>
        <p:spPr>
          <a:xfrm>
            <a:off x="1004112" y="403136"/>
            <a:ext cx="10488614" cy="468000"/>
          </a:xfrm>
        </p:spPr>
        <p:txBody>
          <a:bodyPr/>
          <a:lstStyle/>
          <a:p>
            <a:r>
              <a:rPr lang="en-US" dirty="0"/>
              <a:t>2. “</a:t>
            </a:r>
            <a:r>
              <a:rPr lang="en-US" dirty="0" err="1"/>
              <a:t>Sparkassen-Schulservice</a:t>
            </a:r>
            <a:r>
              <a:rPr lang="en-US" dirty="0"/>
              <a:t>” </a:t>
            </a:r>
            <a:r>
              <a:rPr lang="de-DE" dirty="0"/>
              <a:t>–</a:t>
            </a:r>
            <a:r>
              <a:rPr lang="en-US" dirty="0"/>
              <a:t> Savings Banks School Service</a:t>
            </a:r>
            <a:endParaRPr lang="de-DE" dirty="0"/>
          </a:p>
        </p:txBody>
      </p:sp>
      <p:graphicFrame>
        <p:nvGraphicFramePr>
          <p:cNvPr id="9" name="Inhaltsplatzhalter 8">
            <a:extLst>
              <a:ext uri="{FF2B5EF4-FFF2-40B4-BE49-F238E27FC236}">
                <a16:creationId xmlns:a16="http://schemas.microsoft.com/office/drawing/2014/main" id="{FB08F1E6-7472-4836-B6E4-D206FEA93086}"/>
              </a:ext>
            </a:extLst>
          </p:cNvPr>
          <p:cNvGraphicFramePr>
            <a:graphicFrameLocks noGrp="1"/>
          </p:cNvGraphicFramePr>
          <p:nvPr>
            <p:ph idx="1"/>
            <p:extLst>
              <p:ext uri="{D42A27DB-BD31-4B8C-83A1-F6EECF244321}">
                <p14:modId xmlns:p14="http://schemas.microsoft.com/office/powerpoint/2010/main" val="3152294635"/>
              </p:ext>
            </p:extLst>
          </p:nvPr>
        </p:nvGraphicFramePr>
        <p:xfrm>
          <a:off x="724147" y="1121664"/>
          <a:ext cx="4367141" cy="5465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ussdiagramm: Verbinder 5">
            <a:extLst>
              <a:ext uri="{FF2B5EF4-FFF2-40B4-BE49-F238E27FC236}">
                <a16:creationId xmlns:a16="http://schemas.microsoft.com/office/drawing/2014/main" id="{4268C3F2-3D6A-406C-9434-1A8202E321CE}"/>
              </a:ext>
            </a:extLst>
          </p:cNvPr>
          <p:cNvSpPr/>
          <p:nvPr/>
        </p:nvSpPr>
        <p:spPr>
          <a:xfrm>
            <a:off x="6955745" y="4024350"/>
            <a:ext cx="2664000" cy="2664000"/>
          </a:xfrm>
          <a:prstGeom prst="flowChartConnector">
            <a:avLst/>
          </a:prstGeom>
          <a:blipFill rotWithShape="1">
            <a:blip r:embed="rId8"/>
            <a:srcRect/>
            <a:stretch>
              <a:fillRect l="-27000" r="-27000"/>
            </a:stretch>
          </a:blipFill>
          <a:ln>
            <a:noFill/>
          </a:ln>
        </p:spPr>
        <p:style>
          <a:lnRef idx="1">
            <a:scrgbClr r="0" g="0" b="0"/>
          </a:lnRef>
          <a:fillRef idx="1">
            <a:scrgbClr r="0" g="0" b="0"/>
          </a:fillRef>
          <a:effectRef idx="2">
            <a:schemeClr val="dk1">
              <a:alpha val="90000"/>
              <a:tint val="40000"/>
              <a:hueOff val="0"/>
              <a:satOff val="0"/>
              <a:lumOff val="0"/>
              <a:alphaOff val="0"/>
            </a:schemeClr>
          </a:effectRef>
          <a:fontRef idx="minor">
            <a:schemeClr val="dk1">
              <a:hueOff val="0"/>
              <a:satOff val="0"/>
              <a:lumOff val="0"/>
              <a:alphaOff val="0"/>
            </a:schemeClr>
          </a:fontRef>
        </p:style>
      </p:sp>
      <p:pic>
        <p:nvPicPr>
          <p:cNvPr id="7" name="Grafik 6">
            <a:extLst>
              <a:ext uri="{FF2B5EF4-FFF2-40B4-BE49-F238E27FC236}">
                <a16:creationId xmlns:a16="http://schemas.microsoft.com/office/drawing/2014/main" id="{83D8F17F-68FD-45A0-92F0-F84447EEFA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3853" y="1190207"/>
            <a:ext cx="3653722" cy="266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Grafik 9">
            <a:extLst>
              <a:ext uri="{FF2B5EF4-FFF2-40B4-BE49-F238E27FC236}">
                <a16:creationId xmlns:a16="http://schemas.microsoft.com/office/drawing/2014/main" id="{EDED82ED-F90E-48C2-9414-426C41467B3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19745" y="1547366"/>
            <a:ext cx="2098244" cy="3082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Foliennummernplatzhalter 2">
            <a:extLst>
              <a:ext uri="{FF2B5EF4-FFF2-40B4-BE49-F238E27FC236}">
                <a16:creationId xmlns:a16="http://schemas.microsoft.com/office/drawing/2014/main" id="{86452C73-FD78-4D6E-8D77-D67C6C01F6BD}"/>
              </a:ext>
            </a:extLst>
          </p:cNvPr>
          <p:cNvSpPr>
            <a:spLocks noGrp="1"/>
          </p:cNvSpPr>
          <p:nvPr>
            <p:ph type="sldNum" sz="quarter" idx="12"/>
          </p:nvPr>
        </p:nvSpPr>
        <p:spPr/>
        <p:txBody>
          <a:bodyPr/>
          <a:lstStyle/>
          <a:p>
            <a:fld id="{59F716AE-B1C6-41F5-8EFD-31941EDB35D4}" type="slidenum">
              <a:rPr lang="de-DE" smtClean="0"/>
              <a:t>5</a:t>
            </a:fld>
            <a:endParaRPr lang="de-DE"/>
          </a:p>
        </p:txBody>
      </p:sp>
    </p:spTree>
    <p:extLst>
      <p:ext uri="{BB962C8B-B14F-4D97-AF65-F5344CB8AC3E}">
        <p14:creationId xmlns:p14="http://schemas.microsoft.com/office/powerpoint/2010/main" val="24954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43CF5-72DA-4848-9A4D-FBFE744E5A71}"/>
              </a:ext>
            </a:extLst>
          </p:cNvPr>
          <p:cNvSpPr>
            <a:spLocks noGrp="1"/>
          </p:cNvSpPr>
          <p:nvPr>
            <p:ph type="title"/>
          </p:nvPr>
        </p:nvSpPr>
        <p:spPr>
          <a:xfrm>
            <a:off x="970246" y="371918"/>
            <a:ext cx="10488614" cy="468000"/>
          </a:xfrm>
        </p:spPr>
        <p:txBody>
          <a:bodyPr/>
          <a:lstStyle/>
          <a:p>
            <a:r>
              <a:rPr lang="en-US" dirty="0"/>
              <a:t>3. “</a:t>
            </a:r>
            <a:r>
              <a:rPr lang="en-US" dirty="0" err="1"/>
              <a:t>Planspiel</a:t>
            </a:r>
            <a:r>
              <a:rPr lang="en-US" dirty="0"/>
              <a:t> </a:t>
            </a:r>
            <a:r>
              <a:rPr lang="en-US" dirty="0" err="1"/>
              <a:t>Börse</a:t>
            </a:r>
            <a:r>
              <a:rPr lang="en-US" dirty="0"/>
              <a:t>” – European Stock Market Learning (ESML)</a:t>
            </a:r>
            <a:endParaRPr lang="de-DE" dirty="0"/>
          </a:p>
        </p:txBody>
      </p:sp>
      <p:graphicFrame>
        <p:nvGraphicFramePr>
          <p:cNvPr id="9" name="Inhaltsplatzhalter 8">
            <a:extLst>
              <a:ext uri="{FF2B5EF4-FFF2-40B4-BE49-F238E27FC236}">
                <a16:creationId xmlns:a16="http://schemas.microsoft.com/office/drawing/2014/main" id="{FB08F1E6-7472-4836-B6E4-D206FEA93086}"/>
              </a:ext>
            </a:extLst>
          </p:cNvPr>
          <p:cNvGraphicFramePr>
            <a:graphicFrameLocks noGrp="1"/>
          </p:cNvGraphicFramePr>
          <p:nvPr>
            <p:ph idx="1"/>
            <p:extLst>
              <p:ext uri="{D42A27DB-BD31-4B8C-83A1-F6EECF244321}">
                <p14:modId xmlns:p14="http://schemas.microsoft.com/office/powerpoint/2010/main" val="474348732"/>
              </p:ext>
            </p:extLst>
          </p:nvPr>
        </p:nvGraphicFramePr>
        <p:xfrm>
          <a:off x="736340" y="1125258"/>
          <a:ext cx="4116076" cy="5461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fik 6">
            <a:extLst>
              <a:ext uri="{FF2B5EF4-FFF2-40B4-BE49-F238E27FC236}">
                <a16:creationId xmlns:a16="http://schemas.microsoft.com/office/drawing/2014/main" id="{7CA90A4F-726B-4C8D-A851-8D8AED4DCE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9555" y="1306887"/>
            <a:ext cx="2277606" cy="21543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Grafik 9">
            <a:extLst>
              <a:ext uri="{FF2B5EF4-FFF2-40B4-BE49-F238E27FC236}">
                <a16:creationId xmlns:a16="http://schemas.microsoft.com/office/drawing/2014/main" id="{74CAA422-42B8-47BA-B565-951B439353D0}"/>
              </a:ext>
            </a:extLst>
          </p:cNvPr>
          <p:cNvPicPr>
            <a:picLocks noChangeAspect="1"/>
          </p:cNvPicPr>
          <p:nvPr/>
        </p:nvPicPr>
        <p:blipFill rotWithShape="1">
          <a:blip r:embed="rId9">
            <a:extLst>
              <a:ext uri="{28A0092B-C50C-407E-A947-70E740481C1C}">
                <a14:useLocalDpi xmlns:a14="http://schemas.microsoft.com/office/drawing/2010/main" val="0"/>
              </a:ext>
            </a:extLst>
          </a:blip>
          <a:srcRect l="3391"/>
          <a:stretch/>
        </p:blipFill>
        <p:spPr>
          <a:xfrm>
            <a:off x="7422776" y="1041244"/>
            <a:ext cx="4216706" cy="5629520"/>
          </a:xfrm>
          <a:prstGeom prst="rect">
            <a:avLst/>
          </a:prstGeom>
        </p:spPr>
      </p:pic>
      <p:sp>
        <p:nvSpPr>
          <p:cNvPr id="11" name="Ellipse 10">
            <a:extLst>
              <a:ext uri="{FF2B5EF4-FFF2-40B4-BE49-F238E27FC236}">
                <a16:creationId xmlns:a16="http://schemas.microsoft.com/office/drawing/2014/main" id="{5CB3F1CE-E4E8-4C22-8A17-754F97D9AFC4}"/>
              </a:ext>
            </a:extLst>
          </p:cNvPr>
          <p:cNvSpPr/>
          <p:nvPr/>
        </p:nvSpPr>
        <p:spPr>
          <a:xfrm>
            <a:off x="6035040" y="1877568"/>
            <a:ext cx="60960" cy="4571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CA32330E-1418-49C3-A0CF-F5465C4D745E}"/>
              </a:ext>
            </a:extLst>
          </p:cNvPr>
          <p:cNvSpPr>
            <a:spLocks noGrp="1"/>
          </p:cNvSpPr>
          <p:nvPr>
            <p:ph type="sldNum" sz="quarter" idx="12"/>
          </p:nvPr>
        </p:nvSpPr>
        <p:spPr/>
        <p:txBody>
          <a:bodyPr/>
          <a:lstStyle/>
          <a:p>
            <a:fld id="{59F716AE-B1C6-41F5-8EFD-31941EDB35D4}" type="slidenum">
              <a:rPr lang="de-DE" smtClean="0"/>
              <a:t>6</a:t>
            </a:fld>
            <a:endParaRPr lang="de-DE"/>
          </a:p>
        </p:txBody>
      </p:sp>
    </p:spTree>
    <p:extLst>
      <p:ext uri="{BB962C8B-B14F-4D97-AF65-F5344CB8AC3E}">
        <p14:creationId xmlns:p14="http://schemas.microsoft.com/office/powerpoint/2010/main" val="157017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B7F687-4618-4E1D-A84C-8F22C7DE837E}"/>
              </a:ext>
            </a:extLst>
          </p:cNvPr>
          <p:cNvSpPr>
            <a:spLocks noGrp="1"/>
          </p:cNvSpPr>
          <p:nvPr>
            <p:ph type="title"/>
          </p:nvPr>
        </p:nvSpPr>
        <p:spPr/>
        <p:txBody>
          <a:bodyPr/>
          <a:lstStyle/>
          <a:p>
            <a:r>
              <a:rPr lang="en-US" dirty="0"/>
              <a:t>III. From National Practice to EU Strategy – What we have learned: </a:t>
            </a:r>
            <a:br>
              <a:rPr lang="en-US" dirty="0"/>
            </a:br>
            <a:r>
              <a:rPr lang="en-US" sz="2000" dirty="0"/>
              <a:t>DSGV’s key principles for a successful EU Financial Literacy Strategy</a:t>
            </a:r>
            <a:endParaRPr lang="de-DE" dirty="0"/>
          </a:p>
        </p:txBody>
      </p:sp>
      <p:grpSp>
        <p:nvGrpSpPr>
          <p:cNvPr id="11" name="Gruppieren 10">
            <a:extLst>
              <a:ext uri="{FF2B5EF4-FFF2-40B4-BE49-F238E27FC236}">
                <a16:creationId xmlns:a16="http://schemas.microsoft.com/office/drawing/2014/main" id="{2C29002F-9B8B-4ED4-83BD-85AE7F10F037}"/>
              </a:ext>
            </a:extLst>
          </p:cNvPr>
          <p:cNvGrpSpPr/>
          <p:nvPr/>
        </p:nvGrpSpPr>
        <p:grpSpPr>
          <a:xfrm>
            <a:off x="740952" y="1368344"/>
            <a:ext cx="11308446" cy="5240984"/>
            <a:chOff x="845042" y="1300610"/>
            <a:chExt cx="11308446" cy="5240984"/>
          </a:xfrm>
        </p:grpSpPr>
        <p:sp>
          <p:nvSpPr>
            <p:cNvPr id="12" name="Freihandform: Form 11">
              <a:extLst>
                <a:ext uri="{FF2B5EF4-FFF2-40B4-BE49-F238E27FC236}">
                  <a16:creationId xmlns:a16="http://schemas.microsoft.com/office/drawing/2014/main" id="{F1A5D25C-2688-4382-A17B-62138A4C507F}"/>
                </a:ext>
              </a:extLst>
            </p:cNvPr>
            <p:cNvSpPr/>
            <p:nvPr/>
          </p:nvSpPr>
          <p:spPr>
            <a:xfrm>
              <a:off x="1810012" y="2320200"/>
              <a:ext cx="2815200" cy="1533600"/>
            </a:xfrm>
            <a:custGeom>
              <a:avLst/>
              <a:gdLst>
                <a:gd name="connsiteX0" fmla="*/ 0 w 1870201"/>
                <a:gd name="connsiteY0" fmla="*/ 0 h 640124"/>
                <a:gd name="connsiteX1" fmla="*/ 1870201 w 1870201"/>
                <a:gd name="connsiteY1" fmla="*/ 0 h 640124"/>
                <a:gd name="connsiteX2" fmla="*/ 1870201 w 1870201"/>
                <a:gd name="connsiteY2" fmla="*/ 640124 h 640124"/>
                <a:gd name="connsiteX3" fmla="*/ 0 w 1870201"/>
                <a:gd name="connsiteY3" fmla="*/ 640124 h 640124"/>
                <a:gd name="connsiteX4" fmla="*/ 0 w 1870201"/>
                <a:gd name="connsiteY4" fmla="*/ 0 h 64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201" h="640124">
                  <a:moveTo>
                    <a:pt x="0" y="0"/>
                  </a:moveTo>
                  <a:lnTo>
                    <a:pt x="1870201" y="0"/>
                  </a:lnTo>
                  <a:lnTo>
                    <a:pt x="1870201" y="640124"/>
                  </a:lnTo>
                  <a:lnTo>
                    <a:pt x="0" y="640124"/>
                  </a:lnTo>
                  <a:lnTo>
                    <a:pt x="0" y="0"/>
                  </a:lnTo>
                  <a:close/>
                </a:path>
              </a:pathLst>
            </a:custGeom>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9232" tIns="85344" rIns="85344" bIns="85344" numCol="1" spcCol="1270" anchor="ctr" anchorCtr="0">
              <a:noAutofit/>
            </a:bodyPr>
            <a:lstStyle/>
            <a:p>
              <a:pPr marL="0" lvl="0" indent="0" algn="l" defTabSz="533400">
                <a:lnSpc>
                  <a:spcPct val="90000"/>
                </a:lnSpc>
                <a:spcBef>
                  <a:spcPct val="0"/>
                </a:spcBef>
                <a:spcAft>
                  <a:spcPct val="35000"/>
                </a:spcAft>
                <a:buNone/>
              </a:pPr>
              <a:r>
                <a:rPr lang="en-US" sz="1400" kern="1200" dirty="0">
                  <a:latin typeface="Sparkasse Rg" panose="020B0504050602020204" pitchFamily="34" charset="0"/>
                </a:rPr>
                <a:t>Good practices should feed directly into and inspire the EU strategy</a:t>
              </a:r>
              <a:endParaRPr lang="de-DE" sz="1400" kern="1200" dirty="0">
                <a:latin typeface="Sparkasse Rg" panose="020B0504050602020204" pitchFamily="34" charset="0"/>
              </a:endParaRPr>
            </a:p>
          </p:txBody>
        </p:sp>
        <p:sp>
          <p:nvSpPr>
            <p:cNvPr id="13" name="Freihandform: Form 12">
              <a:extLst>
                <a:ext uri="{FF2B5EF4-FFF2-40B4-BE49-F238E27FC236}">
                  <a16:creationId xmlns:a16="http://schemas.microsoft.com/office/drawing/2014/main" id="{C2CA78BD-572C-4C90-8917-F0617008103D}"/>
                </a:ext>
              </a:extLst>
            </p:cNvPr>
            <p:cNvSpPr/>
            <p:nvPr/>
          </p:nvSpPr>
          <p:spPr>
            <a:xfrm>
              <a:off x="845042" y="1300610"/>
              <a:ext cx="1508400" cy="1508400"/>
            </a:xfrm>
            <a:custGeom>
              <a:avLst/>
              <a:gdLst>
                <a:gd name="connsiteX0" fmla="*/ 0 w 1371474"/>
                <a:gd name="connsiteY0" fmla="*/ 685737 h 1371474"/>
                <a:gd name="connsiteX1" fmla="*/ 685737 w 1371474"/>
                <a:gd name="connsiteY1" fmla="*/ 0 h 1371474"/>
                <a:gd name="connsiteX2" fmla="*/ 1371474 w 1371474"/>
                <a:gd name="connsiteY2" fmla="*/ 685737 h 1371474"/>
                <a:gd name="connsiteX3" fmla="*/ 685737 w 1371474"/>
                <a:gd name="connsiteY3" fmla="*/ 1371474 h 1371474"/>
                <a:gd name="connsiteX4" fmla="*/ 0 w 1371474"/>
                <a:gd name="connsiteY4" fmla="*/ 685737 h 137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474" h="1371474">
                  <a:moveTo>
                    <a:pt x="0" y="685737"/>
                  </a:moveTo>
                  <a:cubicBezTo>
                    <a:pt x="0" y="307015"/>
                    <a:pt x="307015" y="0"/>
                    <a:pt x="685737" y="0"/>
                  </a:cubicBezTo>
                  <a:cubicBezTo>
                    <a:pt x="1064459" y="0"/>
                    <a:pt x="1371474" y="307015"/>
                    <a:pt x="1371474" y="685737"/>
                  </a:cubicBezTo>
                  <a:cubicBezTo>
                    <a:pt x="1371474" y="1064459"/>
                    <a:pt x="1064459" y="1371474"/>
                    <a:pt x="685737" y="1371474"/>
                  </a:cubicBezTo>
                  <a:cubicBezTo>
                    <a:pt x="307015" y="1371474"/>
                    <a:pt x="0" y="1064459"/>
                    <a:pt x="0" y="685737"/>
                  </a:cubicBezTo>
                  <a:close/>
                </a:path>
              </a:pathLst>
            </a:custGeom>
            <a:ln w="38100">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0848" tIns="200848" rIns="200848" bIns="20084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parkasse Rg" panose="020B0504050602020204" pitchFamily="34" charset="0"/>
                </a:rPr>
                <a:t>From practice for practice</a:t>
              </a:r>
              <a:endParaRPr lang="de-DE" sz="1400" b="1" kern="1200" dirty="0">
                <a:latin typeface="Sparkasse Rg" panose="020B0504050602020204" pitchFamily="34" charset="0"/>
              </a:endParaRPr>
            </a:p>
          </p:txBody>
        </p:sp>
        <p:sp>
          <p:nvSpPr>
            <p:cNvPr id="14" name="Freihandform: Form 13">
              <a:extLst>
                <a:ext uri="{FF2B5EF4-FFF2-40B4-BE49-F238E27FC236}">
                  <a16:creationId xmlns:a16="http://schemas.microsoft.com/office/drawing/2014/main" id="{A1E7304E-2E3F-48C0-AC3A-615F79EBBBC7}"/>
                </a:ext>
              </a:extLst>
            </p:cNvPr>
            <p:cNvSpPr/>
            <p:nvPr/>
          </p:nvSpPr>
          <p:spPr>
            <a:xfrm>
              <a:off x="3424583" y="5007994"/>
              <a:ext cx="2815200" cy="1533600"/>
            </a:xfrm>
            <a:custGeom>
              <a:avLst/>
              <a:gdLst>
                <a:gd name="connsiteX0" fmla="*/ 0 w 1870201"/>
                <a:gd name="connsiteY0" fmla="*/ 0 h 640124"/>
                <a:gd name="connsiteX1" fmla="*/ 1870201 w 1870201"/>
                <a:gd name="connsiteY1" fmla="*/ 0 h 640124"/>
                <a:gd name="connsiteX2" fmla="*/ 1870201 w 1870201"/>
                <a:gd name="connsiteY2" fmla="*/ 640124 h 640124"/>
                <a:gd name="connsiteX3" fmla="*/ 0 w 1870201"/>
                <a:gd name="connsiteY3" fmla="*/ 640124 h 640124"/>
                <a:gd name="connsiteX4" fmla="*/ 0 w 1870201"/>
                <a:gd name="connsiteY4" fmla="*/ 0 h 64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201" h="640124">
                  <a:moveTo>
                    <a:pt x="0" y="0"/>
                  </a:moveTo>
                  <a:lnTo>
                    <a:pt x="1870201" y="0"/>
                  </a:lnTo>
                  <a:lnTo>
                    <a:pt x="1870201" y="640124"/>
                  </a:lnTo>
                  <a:lnTo>
                    <a:pt x="0" y="64012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9232" tIns="85344" rIns="85344" bIns="85344" numCol="1" spcCol="1270" anchor="ctr" anchorCtr="0">
              <a:noAutofit/>
            </a:bodyPr>
            <a:lstStyle/>
            <a:p>
              <a:pPr marL="0" lvl="0" indent="0" algn="l" defTabSz="533400">
                <a:lnSpc>
                  <a:spcPct val="90000"/>
                </a:lnSpc>
                <a:spcBef>
                  <a:spcPct val="0"/>
                </a:spcBef>
                <a:spcAft>
                  <a:spcPct val="35000"/>
                </a:spcAft>
                <a:buNone/>
              </a:pPr>
              <a:r>
                <a:rPr lang="en-US" sz="1400" dirty="0">
                  <a:latin typeface="Sparkasse Rg" panose="020B0504050602020204" pitchFamily="34" charset="0"/>
                </a:rPr>
                <a:t>M</a:t>
              </a:r>
              <a:r>
                <a:rPr lang="en-US" sz="1400" kern="1200" dirty="0">
                  <a:latin typeface="Sparkasse Rg" panose="020B0504050602020204" pitchFamily="34" charset="0"/>
                </a:rPr>
                <a:t>inistries of education, central banks, consumer organizations, welfare associations and the financial sector must collaborate</a:t>
              </a:r>
              <a:endParaRPr lang="de-DE" sz="1400" kern="1200" dirty="0">
                <a:latin typeface="Sparkasse Rg" panose="020B0504050602020204" pitchFamily="34" charset="0"/>
              </a:endParaRPr>
            </a:p>
          </p:txBody>
        </p:sp>
        <p:sp>
          <p:nvSpPr>
            <p:cNvPr id="15" name="Freihandform: Form 14">
              <a:extLst>
                <a:ext uri="{FF2B5EF4-FFF2-40B4-BE49-F238E27FC236}">
                  <a16:creationId xmlns:a16="http://schemas.microsoft.com/office/drawing/2014/main" id="{05B2C19B-6DCC-4C8B-9DA1-0F56B39942CD}"/>
                </a:ext>
              </a:extLst>
            </p:cNvPr>
            <p:cNvSpPr/>
            <p:nvPr/>
          </p:nvSpPr>
          <p:spPr>
            <a:xfrm>
              <a:off x="2373084" y="4016114"/>
              <a:ext cx="1508400" cy="1508400"/>
            </a:xfrm>
            <a:custGeom>
              <a:avLst/>
              <a:gdLst>
                <a:gd name="connsiteX0" fmla="*/ 0 w 1371474"/>
                <a:gd name="connsiteY0" fmla="*/ 685737 h 1371474"/>
                <a:gd name="connsiteX1" fmla="*/ 685737 w 1371474"/>
                <a:gd name="connsiteY1" fmla="*/ 0 h 1371474"/>
                <a:gd name="connsiteX2" fmla="*/ 1371474 w 1371474"/>
                <a:gd name="connsiteY2" fmla="*/ 685737 h 1371474"/>
                <a:gd name="connsiteX3" fmla="*/ 685737 w 1371474"/>
                <a:gd name="connsiteY3" fmla="*/ 1371474 h 1371474"/>
                <a:gd name="connsiteX4" fmla="*/ 0 w 1371474"/>
                <a:gd name="connsiteY4" fmla="*/ 685737 h 137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474" h="1371474">
                  <a:moveTo>
                    <a:pt x="0" y="685737"/>
                  </a:moveTo>
                  <a:cubicBezTo>
                    <a:pt x="0" y="307015"/>
                    <a:pt x="307015" y="0"/>
                    <a:pt x="685737" y="0"/>
                  </a:cubicBezTo>
                  <a:cubicBezTo>
                    <a:pt x="1064459" y="0"/>
                    <a:pt x="1371474" y="307015"/>
                    <a:pt x="1371474" y="685737"/>
                  </a:cubicBezTo>
                  <a:cubicBezTo>
                    <a:pt x="1371474" y="1064459"/>
                    <a:pt x="1064459" y="1371474"/>
                    <a:pt x="685737" y="1371474"/>
                  </a:cubicBezTo>
                  <a:cubicBezTo>
                    <a:pt x="307015" y="1371474"/>
                    <a:pt x="0" y="1064459"/>
                    <a:pt x="0" y="685737"/>
                  </a:cubicBezTo>
                  <a:close/>
                </a:path>
              </a:pathLst>
            </a:custGeom>
            <a:ln w="38100">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0848" tIns="200848" rIns="200848" bIns="200848" numCol="1" spcCol="1270" anchor="ctr" anchorCtr="0">
              <a:noAutofit/>
            </a:bodyPr>
            <a:lstStyle/>
            <a:p>
              <a:pPr marL="0" lvl="0" indent="0" algn="ctr" defTabSz="622300">
                <a:lnSpc>
                  <a:spcPct val="90000"/>
                </a:lnSpc>
                <a:spcBef>
                  <a:spcPct val="0"/>
                </a:spcBef>
                <a:spcAft>
                  <a:spcPct val="35000"/>
                </a:spcAft>
                <a:buNone/>
              </a:pPr>
              <a:r>
                <a:rPr lang="de-DE" sz="1400" b="1" kern="1200" dirty="0">
                  <a:latin typeface="Sparkasse Rg" panose="020B0504050602020204" pitchFamily="34" charset="0"/>
                </a:rPr>
                <a:t>Partnerships matter</a:t>
              </a:r>
            </a:p>
          </p:txBody>
        </p:sp>
        <p:sp>
          <p:nvSpPr>
            <p:cNvPr id="16" name="Freihandform: Form 15">
              <a:extLst>
                <a:ext uri="{FF2B5EF4-FFF2-40B4-BE49-F238E27FC236}">
                  <a16:creationId xmlns:a16="http://schemas.microsoft.com/office/drawing/2014/main" id="{2AF75810-8759-4AD5-A845-115D115521D0}"/>
                </a:ext>
              </a:extLst>
            </p:cNvPr>
            <p:cNvSpPr/>
            <p:nvPr/>
          </p:nvSpPr>
          <p:spPr>
            <a:xfrm>
              <a:off x="5618090" y="2317033"/>
              <a:ext cx="2815200" cy="1533600"/>
            </a:xfrm>
            <a:custGeom>
              <a:avLst/>
              <a:gdLst>
                <a:gd name="connsiteX0" fmla="*/ 0 w 1870201"/>
                <a:gd name="connsiteY0" fmla="*/ 0 h 640124"/>
                <a:gd name="connsiteX1" fmla="*/ 1870201 w 1870201"/>
                <a:gd name="connsiteY1" fmla="*/ 0 h 640124"/>
                <a:gd name="connsiteX2" fmla="*/ 1870201 w 1870201"/>
                <a:gd name="connsiteY2" fmla="*/ 640124 h 640124"/>
                <a:gd name="connsiteX3" fmla="*/ 0 w 1870201"/>
                <a:gd name="connsiteY3" fmla="*/ 640124 h 640124"/>
                <a:gd name="connsiteX4" fmla="*/ 0 w 1870201"/>
                <a:gd name="connsiteY4" fmla="*/ 0 h 64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201" h="640124">
                  <a:moveTo>
                    <a:pt x="0" y="0"/>
                  </a:moveTo>
                  <a:lnTo>
                    <a:pt x="1870201" y="0"/>
                  </a:lnTo>
                  <a:lnTo>
                    <a:pt x="1870201" y="640124"/>
                  </a:lnTo>
                  <a:lnTo>
                    <a:pt x="0" y="640124"/>
                  </a:lnTo>
                  <a:lnTo>
                    <a:pt x="0" y="0"/>
                  </a:lnTo>
                  <a:close/>
                </a:path>
              </a:pathLst>
            </a:custGeom>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9232" tIns="85344" rIns="85344" bIns="85344" numCol="1" spcCol="1270" anchor="ctr" anchorCtr="0">
              <a:noAutofit/>
            </a:bodyPr>
            <a:lstStyle/>
            <a:p>
              <a:pPr marL="0" lvl="0" indent="0" algn="l" defTabSz="533400">
                <a:lnSpc>
                  <a:spcPct val="90000"/>
                </a:lnSpc>
                <a:spcBef>
                  <a:spcPct val="0"/>
                </a:spcBef>
                <a:spcAft>
                  <a:spcPct val="35000"/>
                </a:spcAft>
                <a:buNone/>
              </a:pPr>
              <a:r>
                <a:rPr lang="en-US" sz="1400" kern="1200" dirty="0">
                  <a:latin typeface="Sparkasse Rg" panose="020B0504050602020204" pitchFamily="34" charset="0"/>
                </a:rPr>
                <a:t>Tailored to children, youth, families, older citizens</a:t>
              </a:r>
              <a:endParaRPr lang="de-DE" sz="1400" kern="1200" dirty="0">
                <a:latin typeface="Sparkasse Rg" panose="020B0504050602020204" pitchFamily="34" charset="0"/>
              </a:endParaRPr>
            </a:p>
          </p:txBody>
        </p:sp>
        <p:sp>
          <p:nvSpPr>
            <p:cNvPr id="17" name="Freihandform: Form 16">
              <a:extLst>
                <a:ext uri="{FF2B5EF4-FFF2-40B4-BE49-F238E27FC236}">
                  <a16:creationId xmlns:a16="http://schemas.microsoft.com/office/drawing/2014/main" id="{C4EBC43C-0A08-4BC0-A746-4A9E242F1BE0}"/>
                </a:ext>
              </a:extLst>
            </p:cNvPr>
            <p:cNvSpPr/>
            <p:nvPr/>
          </p:nvSpPr>
          <p:spPr>
            <a:xfrm>
              <a:off x="4694884" y="1308838"/>
              <a:ext cx="1508400" cy="1508400"/>
            </a:xfrm>
            <a:custGeom>
              <a:avLst/>
              <a:gdLst>
                <a:gd name="connsiteX0" fmla="*/ 0 w 1371474"/>
                <a:gd name="connsiteY0" fmla="*/ 685737 h 1371474"/>
                <a:gd name="connsiteX1" fmla="*/ 685737 w 1371474"/>
                <a:gd name="connsiteY1" fmla="*/ 0 h 1371474"/>
                <a:gd name="connsiteX2" fmla="*/ 1371474 w 1371474"/>
                <a:gd name="connsiteY2" fmla="*/ 685737 h 1371474"/>
                <a:gd name="connsiteX3" fmla="*/ 685737 w 1371474"/>
                <a:gd name="connsiteY3" fmla="*/ 1371474 h 1371474"/>
                <a:gd name="connsiteX4" fmla="*/ 0 w 1371474"/>
                <a:gd name="connsiteY4" fmla="*/ 685737 h 137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474" h="1371474">
                  <a:moveTo>
                    <a:pt x="0" y="685737"/>
                  </a:moveTo>
                  <a:cubicBezTo>
                    <a:pt x="0" y="307015"/>
                    <a:pt x="307015" y="0"/>
                    <a:pt x="685737" y="0"/>
                  </a:cubicBezTo>
                  <a:cubicBezTo>
                    <a:pt x="1064459" y="0"/>
                    <a:pt x="1371474" y="307015"/>
                    <a:pt x="1371474" y="685737"/>
                  </a:cubicBezTo>
                  <a:cubicBezTo>
                    <a:pt x="1371474" y="1064459"/>
                    <a:pt x="1064459" y="1371474"/>
                    <a:pt x="685737" y="1371474"/>
                  </a:cubicBezTo>
                  <a:cubicBezTo>
                    <a:pt x="307015" y="1371474"/>
                    <a:pt x="0" y="1064459"/>
                    <a:pt x="0" y="685737"/>
                  </a:cubicBezTo>
                  <a:close/>
                </a:path>
              </a:pathLst>
            </a:custGeom>
            <a:ln w="38100">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0848" tIns="200848" rIns="200848" bIns="200848"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Sparkasse Rg" panose="020B0504050602020204" pitchFamily="34" charset="0"/>
                </a:rPr>
                <a:t>Targeted</a:t>
              </a:r>
              <a:r>
                <a:rPr lang="en-AU" sz="1400" b="1" dirty="0">
                  <a:latin typeface="Sparkasse Rg" panose="020B0504050602020204" pitchFamily="34" charset="0"/>
                </a:rPr>
                <a:t>:</a:t>
              </a:r>
              <a:r>
                <a:rPr lang="en-AU" sz="1400" b="1" kern="1200" dirty="0">
                  <a:latin typeface="Sparkasse Rg" panose="020B0504050602020204" pitchFamily="34" charset="0"/>
                </a:rPr>
                <a:t> not one-size-fits-all</a:t>
              </a:r>
            </a:p>
          </p:txBody>
        </p:sp>
        <p:sp>
          <p:nvSpPr>
            <p:cNvPr id="18" name="Freihandform: Form 17">
              <a:extLst>
                <a:ext uri="{FF2B5EF4-FFF2-40B4-BE49-F238E27FC236}">
                  <a16:creationId xmlns:a16="http://schemas.microsoft.com/office/drawing/2014/main" id="{20154414-A938-4166-B70E-5C868EA52AE2}"/>
                </a:ext>
              </a:extLst>
            </p:cNvPr>
            <p:cNvSpPr/>
            <p:nvPr/>
          </p:nvSpPr>
          <p:spPr>
            <a:xfrm>
              <a:off x="7810787" y="5007994"/>
              <a:ext cx="2815200" cy="1533600"/>
            </a:xfrm>
            <a:custGeom>
              <a:avLst/>
              <a:gdLst>
                <a:gd name="connsiteX0" fmla="*/ 0 w 1870201"/>
                <a:gd name="connsiteY0" fmla="*/ 0 h 640124"/>
                <a:gd name="connsiteX1" fmla="*/ 1870201 w 1870201"/>
                <a:gd name="connsiteY1" fmla="*/ 0 h 640124"/>
                <a:gd name="connsiteX2" fmla="*/ 1870201 w 1870201"/>
                <a:gd name="connsiteY2" fmla="*/ 640124 h 640124"/>
                <a:gd name="connsiteX3" fmla="*/ 0 w 1870201"/>
                <a:gd name="connsiteY3" fmla="*/ 640124 h 640124"/>
                <a:gd name="connsiteX4" fmla="*/ 0 w 1870201"/>
                <a:gd name="connsiteY4" fmla="*/ 0 h 64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201" h="640124">
                  <a:moveTo>
                    <a:pt x="0" y="0"/>
                  </a:moveTo>
                  <a:lnTo>
                    <a:pt x="1870201" y="0"/>
                  </a:lnTo>
                  <a:lnTo>
                    <a:pt x="1870201" y="640124"/>
                  </a:lnTo>
                  <a:lnTo>
                    <a:pt x="0" y="640124"/>
                  </a:lnTo>
                  <a:lnTo>
                    <a:pt x="0" y="0"/>
                  </a:lnTo>
                  <a:close/>
                </a:path>
              </a:pathLst>
            </a:custGeom>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9232" tIns="85344" rIns="85344" bIns="85344" numCol="1" spcCol="1270" anchor="ctr" anchorCtr="0">
              <a:noAutofit/>
            </a:bodyPr>
            <a:lstStyle/>
            <a:p>
              <a:pPr marL="0" lvl="0" indent="0" algn="l" defTabSz="533400">
                <a:lnSpc>
                  <a:spcPct val="90000"/>
                </a:lnSpc>
                <a:spcBef>
                  <a:spcPct val="0"/>
                </a:spcBef>
                <a:spcAft>
                  <a:spcPct val="35000"/>
                </a:spcAft>
                <a:buNone/>
              </a:pPr>
              <a:r>
                <a:rPr lang="en-US" sz="1400" kern="1200" dirty="0">
                  <a:latin typeface="Sparkasse Rg" panose="020B0504050602020204" pitchFamily="34" charset="0"/>
                </a:rPr>
                <a:t>Include financial education in school curricula with teacher trainings and resources</a:t>
              </a:r>
              <a:endParaRPr lang="de-DE" sz="1400" kern="1200" dirty="0">
                <a:latin typeface="Sparkasse Rg" panose="020B0504050602020204" pitchFamily="34" charset="0"/>
              </a:endParaRPr>
            </a:p>
          </p:txBody>
        </p:sp>
        <p:sp>
          <p:nvSpPr>
            <p:cNvPr id="19" name="Freihandform: Form 18">
              <a:extLst>
                <a:ext uri="{FF2B5EF4-FFF2-40B4-BE49-F238E27FC236}">
                  <a16:creationId xmlns:a16="http://schemas.microsoft.com/office/drawing/2014/main" id="{67B3E113-7E43-4104-A07B-433639AB0821}"/>
                </a:ext>
              </a:extLst>
            </p:cNvPr>
            <p:cNvSpPr/>
            <p:nvPr/>
          </p:nvSpPr>
          <p:spPr>
            <a:xfrm>
              <a:off x="6840503" y="4016114"/>
              <a:ext cx="1508400" cy="1508400"/>
            </a:xfrm>
            <a:custGeom>
              <a:avLst/>
              <a:gdLst>
                <a:gd name="connsiteX0" fmla="*/ 0 w 1371474"/>
                <a:gd name="connsiteY0" fmla="*/ 685737 h 1371474"/>
                <a:gd name="connsiteX1" fmla="*/ 685737 w 1371474"/>
                <a:gd name="connsiteY1" fmla="*/ 0 h 1371474"/>
                <a:gd name="connsiteX2" fmla="*/ 1371474 w 1371474"/>
                <a:gd name="connsiteY2" fmla="*/ 685737 h 1371474"/>
                <a:gd name="connsiteX3" fmla="*/ 685737 w 1371474"/>
                <a:gd name="connsiteY3" fmla="*/ 1371474 h 1371474"/>
                <a:gd name="connsiteX4" fmla="*/ 0 w 1371474"/>
                <a:gd name="connsiteY4" fmla="*/ 685737 h 137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474" h="1371474">
                  <a:moveTo>
                    <a:pt x="0" y="685737"/>
                  </a:moveTo>
                  <a:cubicBezTo>
                    <a:pt x="0" y="307015"/>
                    <a:pt x="307015" y="0"/>
                    <a:pt x="685737" y="0"/>
                  </a:cubicBezTo>
                  <a:cubicBezTo>
                    <a:pt x="1064459" y="0"/>
                    <a:pt x="1371474" y="307015"/>
                    <a:pt x="1371474" y="685737"/>
                  </a:cubicBezTo>
                  <a:cubicBezTo>
                    <a:pt x="1371474" y="1064459"/>
                    <a:pt x="1064459" y="1371474"/>
                    <a:pt x="685737" y="1371474"/>
                  </a:cubicBezTo>
                  <a:cubicBezTo>
                    <a:pt x="307015" y="1371474"/>
                    <a:pt x="0" y="1064459"/>
                    <a:pt x="0" y="685737"/>
                  </a:cubicBezTo>
                  <a:close/>
                </a:path>
              </a:pathLst>
            </a:custGeom>
            <a:ln w="38100">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0848" tIns="200848" rIns="200848" bIns="200848"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Sparkasse Rg" panose="020B0504050602020204" pitchFamily="34" charset="0"/>
                </a:rPr>
                <a:t>Into the classroom  and beyond</a:t>
              </a:r>
              <a:endParaRPr lang="de-DE" sz="1400" b="1" kern="1200" dirty="0">
                <a:latin typeface="Sparkasse Rg" panose="020B0504050602020204" pitchFamily="34" charset="0"/>
              </a:endParaRPr>
            </a:p>
          </p:txBody>
        </p:sp>
        <p:sp>
          <p:nvSpPr>
            <p:cNvPr id="20" name="Freihandform: Form 19">
              <a:extLst>
                <a:ext uri="{FF2B5EF4-FFF2-40B4-BE49-F238E27FC236}">
                  <a16:creationId xmlns:a16="http://schemas.microsoft.com/office/drawing/2014/main" id="{41E2F98A-EF8E-40F8-A1EA-D403D7DF00F1}"/>
                </a:ext>
              </a:extLst>
            </p:cNvPr>
            <p:cNvSpPr/>
            <p:nvPr/>
          </p:nvSpPr>
          <p:spPr>
            <a:xfrm>
              <a:off x="9534415" y="2317033"/>
              <a:ext cx="2619073" cy="1534248"/>
            </a:xfrm>
            <a:custGeom>
              <a:avLst/>
              <a:gdLst>
                <a:gd name="connsiteX0" fmla="*/ 0 w 1870201"/>
                <a:gd name="connsiteY0" fmla="*/ 0 h 640124"/>
                <a:gd name="connsiteX1" fmla="*/ 1870201 w 1870201"/>
                <a:gd name="connsiteY1" fmla="*/ 0 h 640124"/>
                <a:gd name="connsiteX2" fmla="*/ 1870201 w 1870201"/>
                <a:gd name="connsiteY2" fmla="*/ 640124 h 640124"/>
                <a:gd name="connsiteX3" fmla="*/ 0 w 1870201"/>
                <a:gd name="connsiteY3" fmla="*/ 640124 h 640124"/>
                <a:gd name="connsiteX4" fmla="*/ 0 w 1870201"/>
                <a:gd name="connsiteY4" fmla="*/ 0 h 64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201" h="640124">
                  <a:moveTo>
                    <a:pt x="0" y="0"/>
                  </a:moveTo>
                  <a:lnTo>
                    <a:pt x="1870201" y="0"/>
                  </a:lnTo>
                  <a:lnTo>
                    <a:pt x="1870201" y="640124"/>
                  </a:lnTo>
                  <a:lnTo>
                    <a:pt x="0" y="640124"/>
                  </a:lnTo>
                  <a:lnTo>
                    <a:pt x="0" y="0"/>
                  </a:lnTo>
                  <a:close/>
                </a:path>
              </a:pathLst>
            </a:custGeom>
            <a:ln>
              <a:noFill/>
            </a:ln>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99233" tIns="85344" rIns="85343" bIns="85344" numCol="1" spcCol="1270" anchor="ctr" anchorCtr="0">
              <a:noAutofit/>
            </a:bodyPr>
            <a:lstStyle/>
            <a:p>
              <a:pPr marL="0" lvl="0" indent="0" algn="l" defTabSz="533400">
                <a:lnSpc>
                  <a:spcPct val="90000"/>
                </a:lnSpc>
                <a:spcBef>
                  <a:spcPct val="0"/>
                </a:spcBef>
                <a:spcAft>
                  <a:spcPct val="35000"/>
                </a:spcAft>
                <a:buNone/>
              </a:pPr>
              <a:r>
                <a:rPr lang="en-US" sz="1400" kern="1200" dirty="0">
                  <a:latin typeface="Sparkasse Rg" panose="020B0504050602020204" pitchFamily="34" charset="0"/>
                </a:rPr>
                <a:t>Support scalable non-formal tools like digital apps, self-paced modules, and counselling</a:t>
              </a:r>
              <a:endParaRPr lang="de-DE" sz="1400" kern="1200" dirty="0">
                <a:latin typeface="Sparkasse Rg" panose="020B0504050602020204" pitchFamily="34" charset="0"/>
              </a:endParaRPr>
            </a:p>
          </p:txBody>
        </p:sp>
        <p:sp>
          <p:nvSpPr>
            <p:cNvPr id="21" name="Freihandform: Form 20">
              <a:extLst>
                <a:ext uri="{FF2B5EF4-FFF2-40B4-BE49-F238E27FC236}">
                  <a16:creationId xmlns:a16="http://schemas.microsoft.com/office/drawing/2014/main" id="{8F36B145-FDA5-425F-AC59-A5C904A4AFEA}"/>
                </a:ext>
              </a:extLst>
            </p:cNvPr>
            <p:cNvSpPr/>
            <p:nvPr/>
          </p:nvSpPr>
          <p:spPr>
            <a:xfrm>
              <a:off x="8544727" y="1303907"/>
              <a:ext cx="1508400" cy="1508400"/>
            </a:xfrm>
            <a:custGeom>
              <a:avLst/>
              <a:gdLst>
                <a:gd name="connsiteX0" fmla="*/ 0 w 1371474"/>
                <a:gd name="connsiteY0" fmla="*/ 685737 h 1371474"/>
                <a:gd name="connsiteX1" fmla="*/ 685737 w 1371474"/>
                <a:gd name="connsiteY1" fmla="*/ 0 h 1371474"/>
                <a:gd name="connsiteX2" fmla="*/ 1371474 w 1371474"/>
                <a:gd name="connsiteY2" fmla="*/ 685737 h 1371474"/>
                <a:gd name="connsiteX3" fmla="*/ 685737 w 1371474"/>
                <a:gd name="connsiteY3" fmla="*/ 1371474 h 1371474"/>
                <a:gd name="connsiteX4" fmla="*/ 0 w 1371474"/>
                <a:gd name="connsiteY4" fmla="*/ 685737 h 1371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474" h="1371474">
                  <a:moveTo>
                    <a:pt x="0" y="685737"/>
                  </a:moveTo>
                  <a:cubicBezTo>
                    <a:pt x="0" y="307015"/>
                    <a:pt x="307015" y="0"/>
                    <a:pt x="685737" y="0"/>
                  </a:cubicBezTo>
                  <a:cubicBezTo>
                    <a:pt x="1064459" y="0"/>
                    <a:pt x="1371474" y="307015"/>
                    <a:pt x="1371474" y="685737"/>
                  </a:cubicBezTo>
                  <a:cubicBezTo>
                    <a:pt x="1371474" y="1064459"/>
                    <a:pt x="1064459" y="1371474"/>
                    <a:pt x="685737" y="1371474"/>
                  </a:cubicBezTo>
                  <a:cubicBezTo>
                    <a:pt x="307015" y="1371474"/>
                    <a:pt x="0" y="1064459"/>
                    <a:pt x="0" y="685737"/>
                  </a:cubicBezTo>
                  <a:close/>
                </a:path>
              </a:pathLst>
            </a:custGeom>
            <a:ln w="38100">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0848" tIns="200848" rIns="200848" bIns="200848" numCol="1" spcCol="1270" anchor="ctr" anchorCtr="0">
              <a:noAutofit/>
            </a:bodyPr>
            <a:lstStyle/>
            <a:p>
              <a:pPr marL="0" lvl="0" indent="0" algn="ctr" defTabSz="622300">
                <a:lnSpc>
                  <a:spcPct val="90000"/>
                </a:lnSpc>
                <a:spcBef>
                  <a:spcPct val="0"/>
                </a:spcBef>
                <a:spcAft>
                  <a:spcPct val="35000"/>
                </a:spcAft>
                <a:buNone/>
              </a:pPr>
              <a:r>
                <a:rPr lang="en-AU" sz="1400" b="1" kern="1200" dirty="0">
                  <a:latin typeface="Sparkasse Rg" panose="020B0504050602020204" pitchFamily="34" charset="0"/>
                </a:rPr>
                <a:t>Enable lifelong learning</a:t>
              </a:r>
            </a:p>
          </p:txBody>
        </p:sp>
      </p:grpSp>
      <p:sp>
        <p:nvSpPr>
          <p:cNvPr id="3" name="Foliennummernplatzhalter 2">
            <a:extLst>
              <a:ext uri="{FF2B5EF4-FFF2-40B4-BE49-F238E27FC236}">
                <a16:creationId xmlns:a16="http://schemas.microsoft.com/office/drawing/2014/main" id="{37B88BE5-FD45-4806-939F-619C5A781AFD}"/>
              </a:ext>
            </a:extLst>
          </p:cNvPr>
          <p:cNvSpPr>
            <a:spLocks noGrp="1"/>
          </p:cNvSpPr>
          <p:nvPr>
            <p:ph type="sldNum" sz="quarter" idx="12"/>
          </p:nvPr>
        </p:nvSpPr>
        <p:spPr/>
        <p:txBody>
          <a:bodyPr/>
          <a:lstStyle/>
          <a:p>
            <a:fld id="{59F716AE-B1C6-41F5-8EFD-31941EDB35D4}" type="slidenum">
              <a:rPr lang="de-DE" smtClean="0"/>
              <a:t>7</a:t>
            </a:fld>
            <a:endParaRPr lang="de-DE"/>
          </a:p>
        </p:txBody>
      </p:sp>
    </p:spTree>
    <p:extLst>
      <p:ext uri="{BB962C8B-B14F-4D97-AF65-F5344CB8AC3E}">
        <p14:creationId xmlns:p14="http://schemas.microsoft.com/office/powerpoint/2010/main" val="80246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0EDD90-C8CB-BFB7-5599-A4272BFDAF9C}"/>
              </a:ext>
            </a:extLst>
          </p:cNvPr>
          <p:cNvSpPr>
            <a:spLocks noGrp="1"/>
          </p:cNvSpPr>
          <p:nvPr>
            <p:ph type="title"/>
          </p:nvPr>
        </p:nvSpPr>
        <p:spPr/>
        <p:txBody>
          <a:bodyPr/>
          <a:lstStyle/>
          <a:p>
            <a:pPr algn="ctr"/>
            <a:r>
              <a:rPr lang="en-AU" sz="2800" dirty="0">
                <a:effectLst/>
                <a:latin typeface="Sparkasse Rg" panose="020B0504050602020204" pitchFamily="34" charset="0"/>
                <a:ea typeface="Times New Roman" panose="02020603050405020304" pitchFamily="18" charset="0"/>
              </a:rPr>
              <a:t>Thank you for your attention. </a:t>
            </a:r>
            <a:br>
              <a:rPr lang="en-AU" sz="2800" dirty="0">
                <a:effectLst/>
                <a:latin typeface="Sparkasse Rg" panose="020B0504050602020204" pitchFamily="34" charset="0"/>
                <a:ea typeface="Times New Roman" panose="02020603050405020304" pitchFamily="18" charset="0"/>
              </a:rPr>
            </a:br>
            <a:r>
              <a:rPr lang="en-AU" sz="2800" dirty="0">
                <a:effectLst/>
                <a:latin typeface="Sparkasse Rg" panose="020B0504050602020204" pitchFamily="34" charset="0"/>
                <a:ea typeface="Times New Roman" panose="02020603050405020304" pitchFamily="18" charset="0"/>
              </a:rPr>
              <a:t>I look forward to your questions</a:t>
            </a:r>
            <a:r>
              <a:rPr lang="de-DE" sz="2800" dirty="0">
                <a:effectLst/>
                <a:latin typeface="Sparkasse Rg" panose="020B0504050602020204" pitchFamily="34" charset="0"/>
                <a:ea typeface="Times New Roman" panose="02020603050405020304" pitchFamily="18" charset="0"/>
              </a:rPr>
              <a:t>.</a:t>
            </a:r>
            <a:endParaRPr lang="de-DE" sz="6600" dirty="0">
              <a:latin typeface="Sparkasse Rg" panose="020B0504050602020204" pitchFamily="34" charset="0"/>
            </a:endParaRPr>
          </a:p>
        </p:txBody>
      </p:sp>
      <p:sp>
        <p:nvSpPr>
          <p:cNvPr id="3" name="Inhaltsplatzhalter 2">
            <a:extLst>
              <a:ext uri="{FF2B5EF4-FFF2-40B4-BE49-F238E27FC236}">
                <a16:creationId xmlns:a16="http://schemas.microsoft.com/office/drawing/2014/main" id="{790033F3-8491-8A60-E9B2-2D41E15FBE34}"/>
              </a:ext>
            </a:extLst>
          </p:cNvPr>
          <p:cNvSpPr>
            <a:spLocks noGrp="1"/>
          </p:cNvSpPr>
          <p:nvPr>
            <p:ph idx="19"/>
          </p:nvPr>
        </p:nvSpPr>
        <p:spPr/>
        <p:txBody>
          <a:bodyPr/>
          <a:lstStyle/>
          <a:p>
            <a:pPr lvl="0">
              <a:spcAft>
                <a:spcPts val="0"/>
              </a:spcAft>
            </a:pPr>
            <a:r>
              <a:rPr lang="de-DE" dirty="0">
                <a:latin typeface="Sparkasse Rg" panose="020B0504050602020204" pitchFamily="34" charset="0"/>
              </a:rPr>
              <a:t>Karolin Schriever </a:t>
            </a:r>
          </a:p>
          <a:p>
            <a:pPr lvl="0">
              <a:spcAft>
                <a:spcPts val="0"/>
              </a:spcAft>
            </a:pPr>
            <a:r>
              <a:rPr lang="de-DE" dirty="0">
                <a:latin typeface="Sparkasse Rg" panose="020B0504050602020204" pitchFamily="34" charset="0"/>
              </a:rPr>
              <a:t>Member </a:t>
            </a:r>
            <a:r>
              <a:rPr lang="de-DE" dirty="0" err="1">
                <a:latin typeface="Sparkasse Rg" panose="020B0504050602020204" pitchFamily="34" charset="0"/>
              </a:rPr>
              <a:t>of</a:t>
            </a:r>
            <a:r>
              <a:rPr lang="de-DE" dirty="0">
                <a:latin typeface="Sparkasse Rg" panose="020B0504050602020204" pitchFamily="34" charset="0"/>
              </a:rPr>
              <a:t> </a:t>
            </a:r>
            <a:r>
              <a:rPr lang="de-DE" dirty="0" err="1">
                <a:latin typeface="Sparkasse Rg" panose="020B0504050602020204" pitchFamily="34" charset="0"/>
              </a:rPr>
              <a:t>the</a:t>
            </a:r>
            <a:r>
              <a:rPr lang="de-DE" dirty="0">
                <a:latin typeface="Sparkasse Rg" panose="020B0504050602020204" pitchFamily="34" charset="0"/>
              </a:rPr>
              <a:t> Executive Board</a:t>
            </a:r>
          </a:p>
          <a:p>
            <a:pPr lvl="0">
              <a:spcAft>
                <a:spcPts val="0"/>
              </a:spcAft>
            </a:pPr>
            <a:br>
              <a:rPr lang="de-DE" dirty="0">
                <a:latin typeface="Sparkasse Rg" panose="020B0504050602020204" pitchFamily="34" charset="0"/>
              </a:rPr>
            </a:br>
            <a:r>
              <a:rPr lang="de-DE" dirty="0">
                <a:latin typeface="Sparkasse Rg" panose="020B0504050602020204" pitchFamily="34" charset="0"/>
              </a:rPr>
              <a:t>German </a:t>
            </a:r>
            <a:r>
              <a:rPr lang="de-DE" dirty="0" err="1">
                <a:latin typeface="Sparkasse Rg" panose="020B0504050602020204" pitchFamily="34" charset="0"/>
              </a:rPr>
              <a:t>Savings</a:t>
            </a:r>
            <a:r>
              <a:rPr lang="de-DE" dirty="0">
                <a:latin typeface="Sparkasse Rg" panose="020B0504050602020204" pitchFamily="34" charset="0"/>
              </a:rPr>
              <a:t> Banks </a:t>
            </a:r>
            <a:r>
              <a:rPr lang="de-DE" dirty="0" err="1">
                <a:latin typeface="Sparkasse Rg" panose="020B0504050602020204" pitchFamily="34" charset="0"/>
              </a:rPr>
              <a:t>Association</a:t>
            </a:r>
            <a:endParaRPr lang="de-DE" dirty="0">
              <a:latin typeface="Sparkasse Rg" panose="020B0504050602020204" pitchFamily="34" charset="0"/>
            </a:endParaRPr>
          </a:p>
          <a:p>
            <a:pPr lvl="0">
              <a:spcAft>
                <a:spcPts val="0"/>
              </a:spcAft>
            </a:pPr>
            <a:r>
              <a:rPr lang="de-DE" dirty="0">
                <a:latin typeface="Sparkasse Rg" panose="020B0504050602020204" pitchFamily="34" charset="0"/>
              </a:rPr>
              <a:t>Charlottenstraße 47</a:t>
            </a:r>
          </a:p>
          <a:p>
            <a:pPr lvl="0">
              <a:spcAft>
                <a:spcPts val="0"/>
              </a:spcAft>
            </a:pPr>
            <a:r>
              <a:rPr lang="de-DE" dirty="0">
                <a:latin typeface="Sparkasse Rg" panose="020B0504050602020204" pitchFamily="34" charset="0"/>
              </a:rPr>
              <a:t>10117 Berlin</a:t>
            </a:r>
          </a:p>
          <a:p>
            <a:pPr lvl="0">
              <a:spcAft>
                <a:spcPts val="0"/>
              </a:spcAft>
            </a:pPr>
            <a:endParaRPr lang="de-DE" dirty="0">
              <a:latin typeface="+mn-lt"/>
            </a:endParaRPr>
          </a:p>
          <a:p>
            <a:pPr lvl="0">
              <a:spcAft>
                <a:spcPts val="0"/>
              </a:spcAft>
            </a:pPr>
            <a:endParaRPr lang="de-DE" dirty="0">
              <a:latin typeface="+mn-lt"/>
            </a:endParaRPr>
          </a:p>
          <a:p>
            <a:pPr lvl="0"/>
            <a:endParaRPr lang="de-DE" dirty="0">
              <a:latin typeface="+mn-lt"/>
            </a:endParaRPr>
          </a:p>
        </p:txBody>
      </p:sp>
    </p:spTree>
    <p:extLst>
      <p:ext uri="{BB962C8B-B14F-4D97-AF65-F5344CB8AC3E}">
        <p14:creationId xmlns:p14="http://schemas.microsoft.com/office/powerpoint/2010/main" val="2418807148"/>
      </p:ext>
    </p:extLst>
  </p:cSld>
  <p:clrMapOvr>
    <a:masterClrMapping/>
  </p:clrMapOvr>
</p:sld>
</file>

<file path=ppt/theme/theme1.xml><?xml version="1.0" encoding="utf-8"?>
<a:theme xmlns:a="http://schemas.openxmlformats.org/drawingml/2006/main" name="Sparkasse Folienmaster">
  <a:themeElements>
    <a:clrScheme name="Sparkasse_colors">
      <a:dk1>
        <a:sysClr val="windowText" lastClr="000000"/>
      </a:dk1>
      <a:lt1>
        <a:sysClr val="window" lastClr="FFFFFF"/>
      </a:lt1>
      <a:dk2>
        <a:srgbClr val="EE0000"/>
      </a:dk2>
      <a:lt2>
        <a:srgbClr val="D9D9D9"/>
      </a:lt2>
      <a:accent1>
        <a:srgbClr val="FFC900"/>
      </a:accent1>
      <a:accent2>
        <a:srgbClr val="FF8F00"/>
      </a:accent2>
      <a:accent3>
        <a:srgbClr val="9B348E"/>
      </a:accent3>
      <a:accent4>
        <a:srgbClr val="2C57D2"/>
      </a:accent4>
      <a:accent5>
        <a:srgbClr val="00ACD3"/>
      </a:accent5>
      <a:accent6>
        <a:srgbClr val="009864"/>
      </a:accent6>
      <a:hlink>
        <a:srgbClr val="000000"/>
      </a:hlink>
      <a:folHlink>
        <a:srgbClr val="000000"/>
      </a:folHlink>
    </a:clrScheme>
    <a:fontScheme name="Sparkasse_fonts">
      <a:majorFont>
        <a:latin typeface="Sparkasse Head"/>
        <a:ea typeface=""/>
        <a:cs typeface=""/>
      </a:majorFont>
      <a:minorFont>
        <a:latin typeface="Sparkasse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rgbClr val="44444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smtClean="0"/>
        </a:defPPr>
      </a:lstStyle>
    </a:txDef>
  </a:objectDefaults>
  <a:extraClrSchemeLst/>
  <a:custClrLst>
    <a:custClr name="Sparkassen-Hellgrau">
      <a:srgbClr val="F0F0F0"/>
    </a:custClr>
    <a:custClr name="Sparkassen-Grau 1">
      <a:srgbClr val="E9E9E9"/>
    </a:custClr>
    <a:custClr name="Sparkassen-Grau 2">
      <a:srgbClr val="E3E3E3"/>
    </a:custClr>
    <a:custClr name="Sparkassen-Grau 3">
      <a:srgbClr val="D9D9D9"/>
    </a:custClr>
    <a:custClr name="Sparkassen-Grau 4">
      <a:srgbClr val="CCCCCC"/>
    </a:custClr>
    <a:custClr name="Sparkassen-Grau 5">
      <a:srgbClr val="BBBBBB"/>
    </a:custClr>
    <a:custClr name="Sparkassen-Grau 6">
      <a:srgbClr val="999999"/>
    </a:custClr>
    <a:custClr name="Sparkassen-Dunkelgrau 1">
      <a:srgbClr val="666666"/>
    </a:custClr>
    <a:custClr name="Sparkassen-Dunkelgrau 2">
      <a:srgbClr val="444444"/>
    </a:custClr>
    <a:custClr>
      <a:srgbClr val="000000"/>
    </a:custClr>
    <a:custClr name="Sparkassen-Gelb">
      <a:srgbClr val="FFC900"/>
    </a:custClr>
    <a:custClr name="Sparkassen-Orange">
      <a:srgbClr val="FF8F00"/>
    </a:custClr>
    <a:custClr name="Sparkassen-Rot">
      <a:srgbClr val="EE0000"/>
    </a:custClr>
    <a:custClr name="Sparkassen-Violet">
      <a:srgbClr val="9B348E"/>
    </a:custClr>
    <a:custClr name="Sparkassen-Dunkelblau">
      <a:srgbClr val="2C57D2"/>
    </a:custClr>
    <a:custClr name="Sparkassen-Hellblau">
      <a:srgbClr val="00ACD3"/>
    </a:custClr>
    <a:custClr name="Sparkassen-Dunkelgrün">
      <a:srgbClr val="009864"/>
    </a:custClr>
    <a:custClr name="Sparkassen-Hellgrün">
      <a:srgbClr val="8CD000"/>
    </a:custClr>
    <a:custClr>
      <a:srgbClr val="FFFFFF"/>
    </a:custClr>
    <a:custClr>
      <a:srgbClr val="FFFFFF"/>
    </a:custClr>
    <a:custClr name="Sparkassen-Gelb hell">
      <a:srgbClr val="FFDF66"/>
    </a:custClr>
    <a:custClr name="Sparkassen-Orange hell">
      <a:srgbClr val="FFBC66"/>
    </a:custClr>
    <a:custClr>
      <a:srgbClr val="FFFFFF"/>
    </a:custClr>
    <a:custClr name="Sparkassen-Violet hell">
      <a:srgbClr val="C385BB"/>
    </a:custClr>
    <a:custClr name="Sparkassen-Dunkelblau hell">
      <a:srgbClr val="809AE4"/>
    </a:custClr>
    <a:custClr name="Sparkassen-Hellblau hell">
      <a:srgbClr val="66CDE5"/>
    </a:custClr>
    <a:custClr name="Sparkassen-Dunkelgrün hell">
      <a:srgbClr val="66C1A2"/>
    </a:custClr>
    <a:custClr name="Sparkassen-Hellgrün hell">
      <a:srgbClr val="BAE366"/>
    </a:custClr>
    <a:custClr>
      <a:srgbClr val="FFFFFF"/>
    </a:custClr>
    <a:custClr>
      <a:srgbClr val="FFFFFF"/>
    </a:custClr>
  </a:custClrLst>
  <a:extLst>
    <a:ext uri="{05A4C25C-085E-4340-85A3-A5531E510DB2}">
      <thm15:themeFamily xmlns:thm15="http://schemas.microsoft.com/office/thememl/2012/main" name="COBRAND_DSGV_PPT_Musterfolien-Bibliothek_V10_240202.potx" id="{EFD65932-05E7-4893-A821-D0DD2413171D}" vid="{978EDFD4-73EF-4E52-BD0E-4749A9FFB704}"/>
    </a:ext>
  </a:extLst>
</a:theme>
</file>

<file path=ppt/theme/theme2.xml><?xml version="1.0" encoding="utf-8"?>
<a:theme xmlns:a="http://schemas.openxmlformats.org/drawingml/2006/main" name="4_Sparkasse Folienmaster">
  <a:themeElements>
    <a:clrScheme name="Sparkasse_colors">
      <a:dk1>
        <a:sysClr val="windowText" lastClr="000000"/>
      </a:dk1>
      <a:lt1>
        <a:sysClr val="window" lastClr="FFFFFF"/>
      </a:lt1>
      <a:dk2>
        <a:srgbClr val="EE0000"/>
      </a:dk2>
      <a:lt2>
        <a:srgbClr val="D9D9D9"/>
      </a:lt2>
      <a:accent1>
        <a:srgbClr val="FFC900"/>
      </a:accent1>
      <a:accent2>
        <a:srgbClr val="FF8F00"/>
      </a:accent2>
      <a:accent3>
        <a:srgbClr val="9B348E"/>
      </a:accent3>
      <a:accent4>
        <a:srgbClr val="2C57D2"/>
      </a:accent4>
      <a:accent5>
        <a:srgbClr val="00ACD3"/>
      </a:accent5>
      <a:accent6>
        <a:srgbClr val="009864"/>
      </a:accent6>
      <a:hlink>
        <a:srgbClr val="000000"/>
      </a:hlink>
      <a:folHlink>
        <a:srgbClr val="000000"/>
      </a:folHlink>
    </a:clrScheme>
    <a:fontScheme name="Sparkasse_fonts">
      <a:majorFont>
        <a:latin typeface="Sparkasse Head"/>
        <a:ea typeface=""/>
        <a:cs typeface=""/>
      </a:majorFont>
      <a:minorFont>
        <a:latin typeface="Sparkasse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rgbClr val="44444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400" dirty="0" smtClean="0"/>
        </a:defPPr>
      </a:lstStyle>
    </a:txDef>
  </a:objectDefaults>
  <a:extraClrSchemeLst/>
  <a:custClrLst>
    <a:custClr name="Sparkassen-Hellgrau">
      <a:srgbClr val="F0F0F0"/>
    </a:custClr>
    <a:custClr name="Sparkassen-Grau 1">
      <a:srgbClr val="E9E9E9"/>
    </a:custClr>
    <a:custClr name="Sparkassen-Grau 2">
      <a:srgbClr val="E3E3E3"/>
    </a:custClr>
    <a:custClr name="Sparkassen-Grau 3">
      <a:srgbClr val="D9D9D9"/>
    </a:custClr>
    <a:custClr name="Sparkassen-Grau 4">
      <a:srgbClr val="CCCCCC"/>
    </a:custClr>
    <a:custClr name="Sparkassen-Grau 5">
      <a:srgbClr val="BBBBBB"/>
    </a:custClr>
    <a:custClr name="Sparkassen-Grau 6">
      <a:srgbClr val="999999"/>
    </a:custClr>
    <a:custClr name="Sparkassen-Dunkelgrau 1">
      <a:srgbClr val="666666"/>
    </a:custClr>
    <a:custClr name="Sparkassen-Dunkelgrau 2">
      <a:srgbClr val="444444"/>
    </a:custClr>
    <a:custClr>
      <a:srgbClr val="000000"/>
    </a:custClr>
    <a:custClr name="Sparkassen-Gelb">
      <a:srgbClr val="FFC900"/>
    </a:custClr>
    <a:custClr name="Sparkassen-Orange">
      <a:srgbClr val="FF8F00"/>
    </a:custClr>
    <a:custClr name="Sparkassen-Rot">
      <a:srgbClr val="EE0000"/>
    </a:custClr>
    <a:custClr name="Sparkassen-Violet">
      <a:srgbClr val="9B348E"/>
    </a:custClr>
    <a:custClr name="Sparkassen-Dunkelblau">
      <a:srgbClr val="2C57D2"/>
    </a:custClr>
    <a:custClr name="Sparkassen-Hellblau">
      <a:srgbClr val="00ACD3"/>
    </a:custClr>
    <a:custClr name="Sparkassen-Dunkelgrün">
      <a:srgbClr val="009864"/>
    </a:custClr>
    <a:custClr name="Sparkassen-Hellgrün">
      <a:srgbClr val="8CD000"/>
    </a:custClr>
    <a:custClr>
      <a:srgbClr val="FFFFFF"/>
    </a:custClr>
    <a:custClr>
      <a:srgbClr val="FFFFFF"/>
    </a:custClr>
    <a:custClr name="Sparkassen-Gelb hell">
      <a:srgbClr val="FFDF66"/>
    </a:custClr>
    <a:custClr name="Sparkassen-Orange hell">
      <a:srgbClr val="FFBC66"/>
    </a:custClr>
    <a:custClr>
      <a:srgbClr val="FFFFFF"/>
    </a:custClr>
    <a:custClr name="Sparkassen-Violet hell">
      <a:srgbClr val="C385BB"/>
    </a:custClr>
    <a:custClr name="Sparkassen-Dunkelblau hell">
      <a:srgbClr val="809AE4"/>
    </a:custClr>
    <a:custClr name="Sparkassen-Hellblau hell">
      <a:srgbClr val="66CDE5"/>
    </a:custClr>
    <a:custClr name="Sparkassen-Dunkelgrün hell">
      <a:srgbClr val="66C1A2"/>
    </a:custClr>
    <a:custClr name="Sparkassen-Hellgrün hell">
      <a:srgbClr val="BAE366"/>
    </a:custClr>
    <a:custClr>
      <a:srgbClr val="FFFFFF"/>
    </a:custClr>
    <a:custClr>
      <a:srgbClr val="FFFFFF"/>
    </a:custClr>
  </a:custClrLst>
  <a:extLst>
    <a:ext uri="{05A4C25C-085E-4340-85A3-A5531E510DB2}">
      <thm15:themeFamily xmlns:thm15="http://schemas.microsoft.com/office/thememl/2012/main" name="Präsentation7" id="{9974900F-96C5-CE4E-A846-3D34937F8D78}" vid="{6A52DC64-26A0-9548-BB7B-D88467A95312}"/>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Words>
  <Application>Microsoft Office PowerPoint</Application>
  <PresentationFormat>Breitbild</PresentationFormat>
  <Paragraphs>91</Paragraphs>
  <Slides>8</Slides>
  <Notes>5</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8</vt:i4>
      </vt:variant>
    </vt:vector>
  </HeadingPairs>
  <TitlesOfParts>
    <vt:vector size="17" baseType="lpstr">
      <vt:lpstr>Arial</vt:lpstr>
      <vt:lpstr>Calibri</vt:lpstr>
      <vt:lpstr>Roboto</vt:lpstr>
      <vt:lpstr>Sparkasse Head</vt:lpstr>
      <vt:lpstr>Sparkasse Lt</vt:lpstr>
      <vt:lpstr>Sparkasse Medium</vt:lpstr>
      <vt:lpstr>Sparkasse Rg</vt:lpstr>
      <vt:lpstr>Sparkasse Folienmaster</vt:lpstr>
      <vt:lpstr>4_Sparkasse Folienmaster</vt:lpstr>
      <vt:lpstr>Financial literacy and education for Europeans The view of civil society organisations and good practices</vt:lpstr>
      <vt:lpstr>I. Responsibility and commitment to financial literacy</vt:lpstr>
      <vt:lpstr>II. Award-winning financial education made by Sparkasse</vt:lpstr>
      <vt:lpstr>1. “Beratungsdienst Geld und Haushalt” –  Consumer Consulting Service (Money and Budgeting)</vt:lpstr>
      <vt:lpstr>2. “Sparkassen-Schulservice” – Savings Banks School Service</vt:lpstr>
      <vt:lpstr>3. “Planspiel Börse” – European Stock Market Learning (ESML)</vt:lpstr>
      <vt:lpstr>III. From National Practice to EU Strategy – What we have learned:  DSGV’s key principles for a successful EU Financial Literacy Strategy</vt:lpstr>
      <vt:lpstr>Thank you for your attention.  I look forward to 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Amouzgar, Ouldooz</dc:creator>
  <cp:lastModifiedBy>Schnabel, Sarah</cp:lastModifiedBy>
  <cp:revision>134</cp:revision>
  <dcterms:created xsi:type="dcterms:W3CDTF">2024-10-04T14:12:57Z</dcterms:created>
  <dcterms:modified xsi:type="dcterms:W3CDTF">2025-06-02T13:54:26Z</dcterms:modified>
</cp:coreProperties>
</file>