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3" r:id="rId4"/>
    <p:sldMasterId id="2147483866" r:id="rId5"/>
    <p:sldMasterId id="2147483843" r:id="rId6"/>
  </p:sldMasterIdLst>
  <p:notesMasterIdLst>
    <p:notesMasterId r:id="rId14"/>
  </p:notesMasterIdLst>
  <p:handoutMasterIdLst>
    <p:handoutMasterId r:id="rId15"/>
  </p:handoutMasterIdLst>
  <p:sldIdLst>
    <p:sldId id="256" r:id="rId7"/>
    <p:sldId id="299" r:id="rId8"/>
    <p:sldId id="305" r:id="rId9"/>
    <p:sldId id="306" r:id="rId10"/>
    <p:sldId id="307" r:id="rId11"/>
    <p:sldId id="308" r:id="rId12"/>
    <p:sldId id="293" r:id="rId13"/>
  </p:sldIdLst>
  <p:sldSz cx="9144000" cy="5143500" type="screen16x9"/>
  <p:notesSz cx="6858000" cy="9144000"/>
  <p:defaultTextStyle>
    <a:defPPr>
      <a:defRPr lang="en-US"/>
    </a:defPPr>
    <a:lvl1pPr marL="0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892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783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675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566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457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348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240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132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lide templates" id="{7DD0B69D-9948-46F3-B07D-8BF81D90CAFD}">
          <p14:sldIdLst>
            <p14:sldId id="256"/>
            <p14:sldId id="299"/>
            <p14:sldId id="305"/>
            <p14:sldId id="306"/>
            <p14:sldId id="307"/>
            <p14:sldId id="308"/>
            <p14:sldId id="29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7791"/>
    <a:srgbClr val="10746A"/>
    <a:srgbClr val="1C3D74"/>
    <a:srgbClr val="EC008C"/>
    <a:srgbClr val="2DB8C5"/>
    <a:srgbClr val="73B82B"/>
    <a:srgbClr val="F18500"/>
    <a:srgbClr val="8D3786"/>
    <a:srgbClr val="CDA60C"/>
    <a:srgbClr val="2DB8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196" autoAdjust="0"/>
    <p:restoredTop sz="86408" autoAdjust="0"/>
  </p:normalViewPr>
  <p:slideViewPr>
    <p:cSldViewPr snapToGrid="0" snapToObjects="1">
      <p:cViewPr varScale="1">
        <p:scale>
          <a:sx n="72" d="100"/>
          <a:sy n="72" d="100"/>
        </p:scale>
        <p:origin x="448" y="5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55" d="100"/>
          <a:sy n="55" d="100"/>
        </p:scale>
        <p:origin x="2604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0"/>
          <a:lstStyle/>
          <a:p>
            <a:pPr>
              <a:defRPr sz="1400" b="0" i="0" u="none" strike="noStrike" kern="1200" spc="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sz="1400" b="1" i="0" dirty="0">
                <a:solidFill>
                  <a:srgbClr val="001B7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</a:t>
            </a:r>
          </a:p>
        </c:rich>
      </c:tx>
      <c:layout>
        <c:manualLayout>
          <c:xMode val="edge"/>
          <c:yMode val="edge"/>
          <c:x val="0.30859996977948773"/>
          <c:y val="1.4467262737367422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0"/>
        <a:lstStyle/>
        <a:p>
          <a:pPr>
            <a:defRPr sz="1400" b="0" i="0" u="none" strike="noStrike" kern="1200" spc="0" baseline="0">
              <a:solidFill>
                <a:srgbClr val="001B7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5009355875836059E-2"/>
          <c:y val="0.13986788302602043"/>
          <c:w val="0.67931177666812181"/>
          <c:h val="0.76021553992215929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CA9-4D25-9A08-E785591F912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CA9-4D25-9A08-E785591F912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CA9-4D25-9A08-E785591F912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CA9-4D25-9A08-E785591F912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CCA9-4D25-9A08-E785591F912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CCA9-4D25-9A08-E785591F912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CCA9-4D25-9A08-E785591F912F}"/>
              </c:ext>
            </c:extLst>
          </c:dPt>
          <c:cat>
            <c:strRef>
              <c:f>Sheet1!$A$2:$A$8</c:f>
              <c:strCache>
                <c:ptCount val="7"/>
                <c:pt idx="0">
                  <c:v>Lorem ipsum</c:v>
                </c:pt>
                <c:pt idx="1">
                  <c:v>Lorem ipsum</c:v>
                </c:pt>
                <c:pt idx="2">
                  <c:v>Lorem ipsum</c:v>
                </c:pt>
                <c:pt idx="3">
                  <c:v>Lorem ipsum</c:v>
                </c:pt>
                <c:pt idx="4">
                  <c:v>Lorem ipsum</c:v>
                </c:pt>
                <c:pt idx="5">
                  <c:v>Lorem ipsum</c:v>
                </c:pt>
                <c:pt idx="6">
                  <c:v>Lorem ipsum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8</c:v>
                </c:pt>
                <c:pt idx="1">
                  <c:v>6</c:v>
                </c:pt>
                <c:pt idx="2">
                  <c:v>4</c:v>
                </c:pt>
                <c:pt idx="3">
                  <c:v>3</c:v>
                </c:pt>
                <c:pt idx="4">
                  <c:v>2</c:v>
                </c:pt>
                <c:pt idx="5">
                  <c:v>1</c:v>
                </c:pt>
                <c:pt idx="6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CCA9-4D25-9A08-E785591F91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4"/>
      </c:doughnutChart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4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5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6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69977572318967052"/>
          <c:y val="0.1928179891354784"/>
          <c:w val="0.30022436435136202"/>
          <c:h val="0.6528360482908676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rgbClr val="001B71"/>
              </a:solidFill>
              <a:latin typeface="Frutiger 55 Roman" pitchFamily="2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0"/>
          <a:lstStyle/>
          <a:p>
            <a:pPr>
              <a:defRPr sz="1400" b="0" i="0" u="none" strike="noStrike" kern="1200" spc="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sz="1400" b="1" i="0" dirty="0">
                <a:solidFill>
                  <a:srgbClr val="001B7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</a:t>
            </a:r>
          </a:p>
        </c:rich>
      </c:tx>
      <c:layout>
        <c:manualLayout>
          <c:xMode val="edge"/>
          <c:yMode val="edge"/>
          <c:x val="0.34416114174553275"/>
          <c:y val="1.406254332746147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0"/>
        <a:lstStyle/>
        <a:p>
          <a:pPr>
            <a:defRPr sz="1400" b="0" i="0" u="none" strike="noStrike" kern="1200" spc="0" baseline="0">
              <a:solidFill>
                <a:srgbClr val="001B7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7531567990058079E-2"/>
          <c:y val="0.11931885404850991"/>
          <c:w val="0.63197913902634784"/>
          <c:h val="0.65308987739149349"/>
        </c:manualLayout>
      </c:layout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151-495A-8996-44DF7C239E04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151-495A-8996-44DF7C239E04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151-495A-8996-44DF7C239E04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151-495A-8996-44DF7C239E04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151-495A-8996-44DF7C239E04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3151-495A-8996-44DF7C239E04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3151-495A-8996-44DF7C239E04}"/>
              </c:ext>
            </c:extLst>
          </c:dPt>
          <c:cat>
            <c:strRef>
              <c:f>Sheet1!$A$2:$A$8</c:f>
              <c:strCache>
                <c:ptCount val="7"/>
                <c:pt idx="0">
                  <c:v>Lorem ipsum</c:v>
                </c:pt>
                <c:pt idx="1">
                  <c:v>Lorem ipsum</c:v>
                </c:pt>
                <c:pt idx="2">
                  <c:v>Lorem ipsum</c:v>
                </c:pt>
                <c:pt idx="3">
                  <c:v>Lorem ipsum</c:v>
                </c:pt>
                <c:pt idx="4">
                  <c:v>Lorem ipsum</c:v>
                </c:pt>
                <c:pt idx="5">
                  <c:v>Lorem ipsum</c:v>
                </c:pt>
                <c:pt idx="6">
                  <c:v>Lorem ipsum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0.5</c:v>
                </c:pt>
                <c:pt idx="1">
                  <c:v>1.5</c:v>
                </c:pt>
                <c:pt idx="2">
                  <c:v>2.5</c:v>
                </c:pt>
                <c:pt idx="3">
                  <c:v>3.5</c:v>
                </c:pt>
                <c:pt idx="4">
                  <c:v>4.5</c:v>
                </c:pt>
                <c:pt idx="5">
                  <c:v>5.5</c:v>
                </c:pt>
                <c:pt idx="6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3151-495A-8996-44DF7C239E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53237616"/>
        <c:axId val="774982448"/>
      </c:barChart>
      <c:valAx>
        <c:axId val="7749824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01B71"/>
                </a:solidFill>
                <a:latin typeface="Frutiger 55 Roman" pitchFamily="2" charset="0"/>
                <a:ea typeface="+mn-ea"/>
                <a:cs typeface="+mn-cs"/>
              </a:defRPr>
            </a:pPr>
            <a:endParaRPr lang="en-US"/>
          </a:p>
        </c:txPr>
        <c:crossAx val="853237616"/>
        <c:crosses val="autoZero"/>
        <c:crossBetween val="between"/>
      </c:valAx>
      <c:catAx>
        <c:axId val="85323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6350" cap="flat" cmpd="sng" algn="ctr">
            <a:solidFill>
              <a:schemeClr val="dk1"/>
            </a:solidFill>
            <a:prstDash val="solid"/>
            <a:miter lim="800000"/>
          </a:ln>
          <a:effectLst/>
        </c:spPr>
        <c:txPr>
          <a:bodyPr rot="5400000" spcFirstLastPara="1" vertOverflow="ellipsis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7498244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4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5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6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72056497372130657"/>
          <c:y val="0.23026675851480399"/>
          <c:w val="0.24631125718087762"/>
          <c:h val="0.6069796070865118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rgbClr val="001B71"/>
              </a:solidFill>
              <a:latin typeface="Frutiger 55 Roman" pitchFamily="2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0"/>
          <a:lstStyle/>
          <a:p>
            <a:pPr>
              <a:defRPr sz="1400" b="0" i="0" u="none" strike="noStrike" kern="1200" spc="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sz="1400" b="1" i="0" dirty="0">
                <a:solidFill>
                  <a:srgbClr val="001B7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</a:t>
            </a:r>
          </a:p>
        </c:rich>
      </c:tx>
      <c:layout>
        <c:manualLayout>
          <c:xMode val="edge"/>
          <c:yMode val="edge"/>
          <c:x val="0.39648043799212601"/>
          <c:y val="1.406249913493484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0"/>
        <a:lstStyle/>
        <a:p>
          <a:pPr>
            <a:defRPr sz="1400" b="0" i="0" u="none" strike="noStrike" kern="1200" spc="0" baseline="0">
              <a:solidFill>
                <a:srgbClr val="001B7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8017085530237922"/>
          <c:y val="0.11931885404850991"/>
          <c:w val="0.59848297447332355"/>
          <c:h val="0.80052066313077841"/>
        </c:manualLayout>
      </c:layout>
      <c:barChart>
        <c:barDir val="bar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E79-46EC-ACD0-05064C0E4F15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E79-46EC-ACD0-05064C0E4F15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E79-46EC-ACD0-05064C0E4F15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4E79-46EC-ACD0-05064C0E4F15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4E79-46EC-ACD0-05064C0E4F15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4E79-46EC-ACD0-05064C0E4F15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4E79-46EC-ACD0-05064C0E4F15}"/>
              </c:ext>
            </c:extLst>
          </c:dPt>
          <c:cat>
            <c:strRef>
              <c:f>Sheet1!$A$2:$A$8</c:f>
              <c:strCache>
                <c:ptCount val="7"/>
                <c:pt idx="0">
                  <c:v>Lorem ipsum</c:v>
                </c:pt>
                <c:pt idx="1">
                  <c:v>Lorem ipsum</c:v>
                </c:pt>
                <c:pt idx="2">
                  <c:v>Lorem ipsum</c:v>
                </c:pt>
                <c:pt idx="3">
                  <c:v>Lorem ipsum</c:v>
                </c:pt>
                <c:pt idx="4">
                  <c:v>Lorem ipsum</c:v>
                </c:pt>
                <c:pt idx="5">
                  <c:v>Lorem ipsum</c:v>
                </c:pt>
                <c:pt idx="6">
                  <c:v>Lorem ipsum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7</c:v>
                </c:pt>
                <c:pt idx="1">
                  <c:v>6</c:v>
                </c:pt>
                <c:pt idx="2">
                  <c:v>5</c:v>
                </c:pt>
                <c:pt idx="3">
                  <c:v>4</c:v>
                </c:pt>
                <c:pt idx="4">
                  <c:v>3</c:v>
                </c:pt>
                <c:pt idx="5">
                  <c:v>2</c:v>
                </c:pt>
                <c:pt idx="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4E79-46EC-ACD0-05064C0E4F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9"/>
        <c:axId val="853237616"/>
        <c:axId val="774982448"/>
      </c:barChart>
      <c:valAx>
        <c:axId val="77498244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01B71"/>
                </a:solidFill>
                <a:latin typeface="Frutiger 55 Roman" pitchFamily="2" charset="0"/>
                <a:ea typeface="+mn-ea"/>
                <a:cs typeface="+mn-cs"/>
              </a:defRPr>
            </a:pPr>
            <a:endParaRPr lang="en-US"/>
          </a:p>
        </c:txPr>
        <c:crossAx val="853237616"/>
        <c:crosses val="autoZero"/>
        <c:crossBetween val="between"/>
      </c:valAx>
      <c:catAx>
        <c:axId val="85323761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01B71"/>
                </a:solidFill>
                <a:latin typeface="+mj-lt"/>
                <a:ea typeface="+mn-ea"/>
                <a:cs typeface="+mn-cs"/>
              </a:defRPr>
            </a:pPr>
            <a:endParaRPr lang="en-US"/>
          </a:p>
        </c:txPr>
        <c:crossAx val="77498244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4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5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6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72396512040726835"/>
          <c:y val="9.6391868962480462E-2"/>
          <c:w val="0.2760348679438433"/>
          <c:h val="0.8092373063621798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rgbClr val="001B71"/>
              </a:solidFill>
              <a:latin typeface="Frutiger 55 Roman" pitchFamily="2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9664FB5-82AF-48A4-80F1-9AEEE0DF4B0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F0742E-D5E1-4FF3-A442-958EA2A7869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D066F8-4FE9-4315-A56E-3EA256F5907F}" type="datetimeFigureOut">
              <a:rPr lang="en-GB" smtClean="0"/>
              <a:t>20/05/2025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F2F771-FAFF-4FF6-AE5C-96F43E8CB75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EB88F3-0CB9-4921-9214-BFA9C4B8084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F73B9F-E786-4DE9-B054-AF2D3B6423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51152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AD6F77-CFCE-A445-8E2C-54D16F9EECCC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942D00-D33B-6747-961F-9152114FB4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403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78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892" algn="l" defTabSz="68578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783" algn="l" defTabSz="68578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675" algn="l" defTabSz="68578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566" algn="l" defTabSz="68578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457" algn="l" defTabSz="68578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348" algn="l" defTabSz="68578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240" algn="l" defTabSz="68578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132" algn="l" defTabSz="68578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942D00-D33B-6747-961F-9152114FB45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7415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942D00-D33B-6747-961F-9152114FB45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6210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942D00-D33B-6747-961F-9152114FB45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1537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942D00-D33B-6747-961F-9152114FB45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202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942D00-D33B-6747-961F-9152114FB45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9680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942D00-D33B-6747-961F-9152114FB45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1240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 Cover 1">
    <p:bg>
      <p:bgPr>
        <a:solidFill>
          <a:srgbClr val="1C3D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943599" y="1751595"/>
            <a:ext cx="7870825" cy="1171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page – </a:t>
            </a:r>
            <a:br>
              <a:rPr lang="en-US" dirty="0"/>
            </a:br>
            <a:r>
              <a:rPr lang="en-US" dirty="0"/>
              <a:t>Arial Bold 40pt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943598" y="2973637"/>
            <a:ext cx="7870825" cy="1171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Insert sub-heading / date</a:t>
            </a:r>
          </a:p>
        </p:txBody>
      </p:sp>
    </p:spTree>
    <p:extLst>
      <p:ext uri="{BB962C8B-B14F-4D97-AF65-F5344CB8AC3E}">
        <p14:creationId xmlns:p14="http://schemas.microsoft.com/office/powerpoint/2010/main" val="4010446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text + image +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6C74048-C75E-FD4A-A2F0-C36E16C2A34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679950" y="1311276"/>
            <a:ext cx="4186238" cy="279199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tx2"/>
                </a:solidFill>
                <a:latin typeface="4 Text" pitchFamily="2" charset="77"/>
              </a:defRPr>
            </a:lvl1pPr>
          </a:lstStyle>
          <a:p>
            <a:r>
              <a:rPr lang="en-US" dirty="0"/>
              <a:t>Drag and drop image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8558A91-5849-F74E-9FFB-8BB3E3F86F0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679950" y="4176072"/>
            <a:ext cx="4186238" cy="8795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2pPr>
            <a:lvl3pPr marL="6858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3pPr>
            <a:lvl4pPr marL="10287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4pPr>
            <a:lvl5pPr marL="13716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5pPr>
          </a:lstStyle>
          <a:p>
            <a:pPr lvl="0"/>
            <a:r>
              <a:rPr lang="en-US" dirty="0"/>
              <a:t>Click to edit caption: Arial Regular 10pt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186596" y="262396"/>
            <a:ext cx="8672097" cy="10363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 b="1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slide title (up to 2 lines) – </a:t>
            </a:r>
            <a:br>
              <a:rPr lang="en-US" dirty="0"/>
            </a:br>
            <a:r>
              <a:rPr lang="en-US" dirty="0"/>
              <a:t>Arial Bold 25pt title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00C9E275-0734-425E-938B-16131D4657E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6596" y="1311275"/>
            <a:ext cx="4385404" cy="2952750"/>
          </a:xfrm>
          <a:prstGeom prst="rect">
            <a:avLst/>
          </a:prstGeo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rgbClr val="1C3D74"/>
                </a:solidFill>
                <a:latin typeface="+mj-lt"/>
              </a:defRPr>
            </a:lvl1pPr>
            <a:lvl2pPr>
              <a:buFont typeface="Arial" panose="020B0604020202020204" pitchFamily="34" charset="0"/>
              <a:buChar char="-"/>
              <a:defRPr sz="1400">
                <a:solidFill>
                  <a:srgbClr val="1C3D74"/>
                </a:solidFill>
                <a:latin typeface="+mj-lt"/>
              </a:defRPr>
            </a:lvl2pPr>
            <a:lvl3pPr>
              <a:defRPr>
                <a:solidFill>
                  <a:srgbClr val="1C3D74"/>
                </a:solidFill>
                <a:latin typeface="+mj-lt"/>
              </a:defRPr>
            </a:lvl3pPr>
            <a:lvl4pPr>
              <a:defRPr>
                <a:solidFill>
                  <a:srgbClr val="1C3D74"/>
                </a:solidFill>
                <a:latin typeface="+mj-lt"/>
              </a:defRPr>
            </a:lvl4pPr>
            <a:lvl5pPr>
              <a:defRPr>
                <a:solidFill>
                  <a:srgbClr val="1C3D74"/>
                </a:solidFill>
                <a:latin typeface="+mj-lt"/>
              </a:defRPr>
            </a:lvl5pPr>
          </a:lstStyle>
          <a:p>
            <a:pPr marL="0" indent="0">
              <a:buNone/>
            </a:pPr>
            <a:r>
              <a:rPr lang="en-US" dirty="0"/>
              <a:t>Click to edit Master title style – Arial Regular 14pt</a:t>
            </a:r>
          </a:p>
          <a:p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 lvl="1">
              <a:buFont typeface="Arial" panose="020B0604020202020204" pitchFamily="34" charset="0"/>
              <a:buChar char="-"/>
              <a:defRPr/>
            </a:pPr>
            <a:r>
              <a:rPr lang="en-US" sz="1400" dirty="0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Sub-bullet point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828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text + image + ca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6C74048-C75E-FD4A-A2F0-C36E16C2A34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767512" y="1311276"/>
            <a:ext cx="2098675" cy="277370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tx2"/>
                </a:solidFill>
                <a:latin typeface="4 Text" pitchFamily="2" charset="77"/>
              </a:defRPr>
            </a:lvl1pPr>
          </a:lstStyle>
          <a:p>
            <a:r>
              <a:rPr lang="en-US" dirty="0"/>
              <a:t>Drag and drop image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C8558A91-5849-F74E-9FFB-8BB3E3F86F0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767512" y="4176072"/>
            <a:ext cx="2098676" cy="8795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2pPr>
            <a:lvl3pPr marL="6858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3pPr>
            <a:lvl4pPr marL="10287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4pPr>
            <a:lvl5pPr marL="13716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5pPr>
          </a:lstStyle>
          <a:p>
            <a:pPr lvl="0"/>
            <a:r>
              <a:rPr lang="en-US" dirty="0"/>
              <a:t>Click to edit caption: Arial Regular 10pt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186596" y="262396"/>
            <a:ext cx="8672097" cy="10363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 b="1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slide title (up to 2 lines) – </a:t>
            </a:r>
            <a:br>
              <a:rPr lang="en-US" dirty="0"/>
            </a:br>
            <a:r>
              <a:rPr lang="en-US" dirty="0"/>
              <a:t>Arial Bold 25pt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02840F-CF0A-4B0C-876C-214741C5191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6596" y="1311275"/>
            <a:ext cx="6447286" cy="2952750"/>
          </a:xfrm>
          <a:prstGeom prst="rect">
            <a:avLst/>
          </a:prstGeo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rgbClr val="1C3D74"/>
                </a:solidFill>
                <a:latin typeface="+mj-lt"/>
              </a:defRPr>
            </a:lvl1pPr>
            <a:lvl2pPr>
              <a:buFont typeface="Arial" panose="020B0604020202020204" pitchFamily="34" charset="0"/>
              <a:buChar char="-"/>
              <a:defRPr sz="1400">
                <a:solidFill>
                  <a:srgbClr val="1C3D74"/>
                </a:solidFill>
                <a:latin typeface="+mj-lt"/>
              </a:defRPr>
            </a:lvl2pPr>
            <a:lvl3pPr>
              <a:defRPr>
                <a:solidFill>
                  <a:srgbClr val="1C3D74"/>
                </a:solidFill>
                <a:latin typeface="+mj-lt"/>
              </a:defRPr>
            </a:lvl3pPr>
            <a:lvl4pPr>
              <a:defRPr>
                <a:solidFill>
                  <a:srgbClr val="1C3D74"/>
                </a:solidFill>
                <a:latin typeface="+mj-lt"/>
              </a:defRPr>
            </a:lvl4pPr>
            <a:lvl5pPr>
              <a:defRPr>
                <a:solidFill>
                  <a:srgbClr val="1C3D74"/>
                </a:solidFill>
                <a:latin typeface="+mj-lt"/>
              </a:defRPr>
            </a:lvl5pPr>
          </a:lstStyle>
          <a:p>
            <a:pPr marL="0" indent="0">
              <a:buNone/>
            </a:pPr>
            <a:r>
              <a:rPr lang="en-US" dirty="0"/>
              <a:t>Click to edit Master title style – Arial Regular 14pt</a:t>
            </a:r>
          </a:p>
          <a:p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 lvl="1">
              <a:buFont typeface="Arial" panose="020B0604020202020204" pitchFamily="34" charset="0"/>
              <a:buChar char="-"/>
              <a:defRPr/>
            </a:pPr>
            <a:r>
              <a:rPr lang="en-US" sz="1400" dirty="0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Sub-bullet point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1808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95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text + image + caption 3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EBDDE399-7978-8146-B813-A0B3CFED1CC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767512" y="2874141"/>
            <a:ext cx="2098675" cy="124076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tx2"/>
                </a:solidFill>
                <a:latin typeface="4 Text" pitchFamily="2" charset="77"/>
              </a:defRPr>
            </a:lvl1pPr>
          </a:lstStyle>
          <a:p>
            <a:r>
              <a:rPr lang="en-US" dirty="0"/>
              <a:t>Drag and drop image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6D51F31A-86D2-8C4F-A1A9-C88372B37B39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767513" y="1311274"/>
            <a:ext cx="2098675" cy="124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tx2"/>
                </a:solidFill>
                <a:latin typeface="4 Text" pitchFamily="2" charset="77"/>
              </a:defRPr>
            </a:lvl1pPr>
          </a:lstStyle>
          <a:p>
            <a:r>
              <a:rPr lang="en-US" dirty="0"/>
              <a:t>Drag and drop image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C8558A91-5849-F74E-9FFB-8BB3E3F86F0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767511" y="2607606"/>
            <a:ext cx="2098676" cy="8795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2pPr>
            <a:lvl3pPr marL="6858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3pPr>
            <a:lvl4pPr marL="10287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4pPr>
            <a:lvl5pPr marL="13716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5pPr>
          </a:lstStyle>
          <a:p>
            <a:pPr lvl="0"/>
            <a:r>
              <a:rPr lang="en-US" dirty="0"/>
              <a:t>Click to edit caption: Arial Regular 10pt</a:t>
            </a:r>
          </a:p>
        </p:txBody>
      </p:sp>
      <p:sp>
        <p:nvSpPr>
          <p:cNvPr id="18" name="Text Placeholder 8">
            <a:extLst>
              <a:ext uri="{FF2B5EF4-FFF2-40B4-BE49-F238E27FC236}">
                <a16:creationId xmlns:a16="http://schemas.microsoft.com/office/drawing/2014/main" id="{C8558A91-5849-F74E-9FFB-8BB3E3F86F0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767513" y="4176072"/>
            <a:ext cx="2098676" cy="8795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2pPr>
            <a:lvl3pPr marL="6858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3pPr>
            <a:lvl4pPr marL="10287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4pPr>
            <a:lvl5pPr marL="13716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5pPr>
          </a:lstStyle>
          <a:p>
            <a:pPr lvl="0"/>
            <a:r>
              <a:rPr lang="en-US" dirty="0"/>
              <a:t>Click to edit caption: Arial Regular 10pt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186596" y="262396"/>
            <a:ext cx="8672097" cy="10363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 b="1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slide title (up to 2 lines) – </a:t>
            </a:r>
            <a:br>
              <a:rPr lang="en-US" dirty="0"/>
            </a:br>
            <a:r>
              <a:rPr lang="en-US" dirty="0"/>
              <a:t>Arial Bold 25pt title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739CEF63-09E5-47AB-B122-292E3DA7266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6596" y="1311275"/>
            <a:ext cx="6447286" cy="2952750"/>
          </a:xfrm>
          <a:prstGeom prst="rect">
            <a:avLst/>
          </a:prstGeo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rgbClr val="1C3D74"/>
                </a:solidFill>
                <a:latin typeface="+mj-lt"/>
              </a:defRPr>
            </a:lvl1pPr>
            <a:lvl2pPr>
              <a:buFont typeface="Arial" panose="020B0604020202020204" pitchFamily="34" charset="0"/>
              <a:buChar char="-"/>
              <a:defRPr sz="1400">
                <a:solidFill>
                  <a:srgbClr val="1C3D74"/>
                </a:solidFill>
                <a:latin typeface="+mj-lt"/>
              </a:defRPr>
            </a:lvl2pPr>
            <a:lvl3pPr>
              <a:defRPr>
                <a:solidFill>
                  <a:srgbClr val="1C3D74"/>
                </a:solidFill>
                <a:latin typeface="+mj-lt"/>
              </a:defRPr>
            </a:lvl3pPr>
            <a:lvl4pPr>
              <a:defRPr>
                <a:solidFill>
                  <a:srgbClr val="1C3D74"/>
                </a:solidFill>
                <a:latin typeface="+mj-lt"/>
              </a:defRPr>
            </a:lvl4pPr>
            <a:lvl5pPr>
              <a:defRPr>
                <a:solidFill>
                  <a:srgbClr val="1C3D74"/>
                </a:solidFill>
                <a:latin typeface="+mj-lt"/>
              </a:defRPr>
            </a:lvl5pPr>
          </a:lstStyle>
          <a:p>
            <a:pPr marL="0" indent="0">
              <a:buNone/>
            </a:pPr>
            <a:r>
              <a:rPr lang="en-US" dirty="0"/>
              <a:t>Click to edit Master title style – Arial Regular 14pt</a:t>
            </a:r>
          </a:p>
          <a:p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 lvl="1">
              <a:buFont typeface="Arial" panose="020B0604020202020204" pitchFamily="34" charset="0"/>
              <a:buChar char="-"/>
              <a:defRPr/>
            </a:pPr>
            <a:r>
              <a:rPr lang="en-US" sz="1400" dirty="0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Sub-bullet point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0498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text + image + caption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5">
            <a:extLst>
              <a:ext uri="{FF2B5EF4-FFF2-40B4-BE49-F238E27FC236}">
                <a16:creationId xmlns:a16="http://schemas.microsoft.com/office/drawing/2014/main" id="{DE942392-5A1D-4B43-9FC3-CF83A59FC53E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767513" y="1311275"/>
            <a:ext cx="2098675" cy="124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tx2"/>
                </a:solidFill>
                <a:latin typeface="4 Text" pitchFamily="2" charset="77"/>
              </a:defRPr>
            </a:lvl1pPr>
          </a:lstStyle>
          <a:p>
            <a:r>
              <a:rPr lang="en-US" dirty="0"/>
              <a:t>Drag and drop image</a:t>
            </a:r>
          </a:p>
        </p:txBody>
      </p:sp>
      <p:sp>
        <p:nvSpPr>
          <p:cNvPr id="18" name="Picture Placeholder 5">
            <a:extLst>
              <a:ext uri="{FF2B5EF4-FFF2-40B4-BE49-F238E27FC236}">
                <a16:creationId xmlns:a16="http://schemas.microsoft.com/office/drawing/2014/main" id="{FA0FF9DD-FA38-C644-8804-531A719824B2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4572001" y="1322602"/>
            <a:ext cx="2098675" cy="124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tx2"/>
                </a:solidFill>
                <a:latin typeface="4 Text" pitchFamily="2" charset="77"/>
              </a:defRPr>
            </a:lvl1pPr>
          </a:lstStyle>
          <a:p>
            <a:r>
              <a:rPr lang="en-US" dirty="0"/>
              <a:t>Drag and drop image</a:t>
            </a:r>
          </a:p>
        </p:txBody>
      </p:sp>
      <p:sp>
        <p:nvSpPr>
          <p:cNvPr id="24" name="Text Placeholder 8">
            <a:extLst>
              <a:ext uri="{FF2B5EF4-FFF2-40B4-BE49-F238E27FC236}">
                <a16:creationId xmlns:a16="http://schemas.microsoft.com/office/drawing/2014/main" id="{C8558A91-5849-F74E-9FFB-8BB3E3F86F0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767511" y="2607606"/>
            <a:ext cx="2098676" cy="8795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2pPr>
            <a:lvl3pPr marL="6858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3pPr>
            <a:lvl4pPr marL="10287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4pPr>
            <a:lvl5pPr marL="13716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5pPr>
          </a:lstStyle>
          <a:p>
            <a:pPr lvl="0"/>
            <a:r>
              <a:rPr lang="en-US" dirty="0"/>
              <a:t>Click to edit caption: Arial Regular 10pt</a:t>
            </a:r>
          </a:p>
        </p:txBody>
      </p:sp>
      <p:sp>
        <p:nvSpPr>
          <p:cNvPr id="25" name="Text Placeholder 8">
            <a:extLst>
              <a:ext uri="{FF2B5EF4-FFF2-40B4-BE49-F238E27FC236}">
                <a16:creationId xmlns:a16="http://schemas.microsoft.com/office/drawing/2014/main" id="{C8558A91-5849-F74E-9FFB-8BB3E3F86F0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767513" y="4176072"/>
            <a:ext cx="2098676" cy="8795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2pPr>
            <a:lvl3pPr marL="6858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3pPr>
            <a:lvl4pPr marL="10287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4pPr>
            <a:lvl5pPr marL="13716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5pPr>
          </a:lstStyle>
          <a:p>
            <a:pPr lvl="0"/>
            <a:r>
              <a:rPr lang="en-US" dirty="0"/>
              <a:t>Click to edit caption: Arial Regular 10pt</a:t>
            </a:r>
          </a:p>
        </p:txBody>
      </p:sp>
      <p:sp>
        <p:nvSpPr>
          <p:cNvPr id="26" name="Picture Placeholder 5">
            <a:extLst>
              <a:ext uri="{FF2B5EF4-FFF2-40B4-BE49-F238E27FC236}">
                <a16:creationId xmlns:a16="http://schemas.microsoft.com/office/drawing/2014/main" id="{EBDDE399-7978-8146-B813-A0B3CFED1CC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767512" y="2874141"/>
            <a:ext cx="2098675" cy="124076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tx2"/>
                </a:solidFill>
                <a:latin typeface="4 Text" pitchFamily="2" charset="77"/>
              </a:defRPr>
            </a:lvl1pPr>
          </a:lstStyle>
          <a:p>
            <a:r>
              <a:rPr lang="en-US" dirty="0"/>
              <a:t>Drag and drop image</a:t>
            </a:r>
          </a:p>
        </p:txBody>
      </p:sp>
      <p:sp>
        <p:nvSpPr>
          <p:cNvPr id="27" name="Picture Placeholder 5">
            <a:extLst>
              <a:ext uri="{FF2B5EF4-FFF2-40B4-BE49-F238E27FC236}">
                <a16:creationId xmlns:a16="http://schemas.microsoft.com/office/drawing/2014/main" id="{EBDDE399-7978-8146-B813-A0B3CFED1CCE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4572001" y="2874141"/>
            <a:ext cx="2098675" cy="124076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tx2"/>
                </a:solidFill>
                <a:latin typeface="4 Text" pitchFamily="2" charset="77"/>
              </a:defRPr>
            </a:lvl1pPr>
          </a:lstStyle>
          <a:p>
            <a:r>
              <a:rPr lang="en-US" dirty="0"/>
              <a:t>Drag and drop image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C8558A91-5849-F74E-9FFB-8BB3E3F86F0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571999" y="2607606"/>
            <a:ext cx="2098676" cy="8795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2pPr>
            <a:lvl3pPr marL="6858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3pPr>
            <a:lvl4pPr marL="10287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4pPr>
            <a:lvl5pPr marL="13716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5pPr>
          </a:lstStyle>
          <a:p>
            <a:pPr lvl="0"/>
            <a:r>
              <a:rPr lang="en-US" dirty="0"/>
              <a:t>Click to edit caption: Arial Regular 10pt</a:t>
            </a:r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C8558A91-5849-F74E-9FFB-8BB3E3F86F0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71999" y="4173000"/>
            <a:ext cx="2098676" cy="8795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2pPr>
            <a:lvl3pPr marL="6858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3pPr>
            <a:lvl4pPr marL="10287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4pPr>
            <a:lvl5pPr marL="13716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5pPr>
          </a:lstStyle>
          <a:p>
            <a:pPr lvl="0"/>
            <a:r>
              <a:rPr lang="en-US" dirty="0"/>
              <a:t>Click to edit caption: Arial Regular 10pt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186596" y="262396"/>
            <a:ext cx="8672097" cy="10363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 b="1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slide title (up to 2 lines) – </a:t>
            </a:r>
            <a:br>
              <a:rPr lang="en-US" dirty="0"/>
            </a:br>
            <a:r>
              <a:rPr lang="en-US" dirty="0"/>
              <a:t>Arial Bold 25pt title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A5E523E2-4C7B-424A-8715-BA3BD5E8B97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6597" y="1311275"/>
            <a:ext cx="4288564" cy="2952750"/>
          </a:xfrm>
          <a:prstGeom prst="rect">
            <a:avLst/>
          </a:prstGeo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rgbClr val="1C3D74"/>
                </a:solidFill>
                <a:latin typeface="+mj-lt"/>
              </a:defRPr>
            </a:lvl1pPr>
            <a:lvl2pPr>
              <a:buFont typeface="Arial" panose="020B0604020202020204" pitchFamily="34" charset="0"/>
              <a:buChar char="-"/>
              <a:defRPr sz="1400">
                <a:solidFill>
                  <a:srgbClr val="1C3D74"/>
                </a:solidFill>
                <a:latin typeface="+mj-lt"/>
              </a:defRPr>
            </a:lvl2pPr>
            <a:lvl3pPr>
              <a:defRPr>
                <a:solidFill>
                  <a:srgbClr val="1C3D74"/>
                </a:solidFill>
                <a:latin typeface="+mj-lt"/>
              </a:defRPr>
            </a:lvl3pPr>
            <a:lvl4pPr>
              <a:defRPr>
                <a:solidFill>
                  <a:srgbClr val="1C3D74"/>
                </a:solidFill>
                <a:latin typeface="+mj-lt"/>
              </a:defRPr>
            </a:lvl4pPr>
            <a:lvl5pPr>
              <a:defRPr>
                <a:solidFill>
                  <a:srgbClr val="1C3D74"/>
                </a:solidFill>
                <a:latin typeface="+mj-lt"/>
              </a:defRPr>
            </a:lvl5pPr>
          </a:lstStyle>
          <a:p>
            <a:pPr marL="0" indent="0">
              <a:buNone/>
            </a:pPr>
            <a:r>
              <a:rPr lang="en-US" dirty="0"/>
              <a:t>Click to edit Master title style – Arial Regular 14pt</a:t>
            </a:r>
          </a:p>
          <a:p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 lvl="1">
              <a:buFont typeface="Arial" panose="020B0604020202020204" pitchFamily="34" charset="0"/>
              <a:buChar char="-"/>
              <a:defRPr/>
            </a:pPr>
            <a:r>
              <a:rPr lang="en-US" sz="1400" dirty="0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Sub-bullet point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9352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text + image + caption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5">
            <a:extLst>
              <a:ext uri="{FF2B5EF4-FFF2-40B4-BE49-F238E27FC236}">
                <a16:creationId xmlns:a16="http://schemas.microsoft.com/office/drawing/2014/main" id="{FA0FF9DD-FA38-C644-8804-531A719824B2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4572001" y="1322602"/>
            <a:ext cx="2098675" cy="124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tx2"/>
                </a:solidFill>
                <a:latin typeface="4 Text" pitchFamily="2" charset="77"/>
              </a:defRPr>
            </a:lvl1pPr>
          </a:lstStyle>
          <a:p>
            <a:r>
              <a:rPr lang="en-US" dirty="0"/>
              <a:t>Drag and drop image</a:t>
            </a:r>
          </a:p>
        </p:txBody>
      </p:sp>
      <p:sp>
        <p:nvSpPr>
          <p:cNvPr id="22" name="Picture Placeholder 5">
            <a:extLst>
              <a:ext uri="{FF2B5EF4-FFF2-40B4-BE49-F238E27FC236}">
                <a16:creationId xmlns:a16="http://schemas.microsoft.com/office/drawing/2014/main" id="{EBDDE399-7978-8146-B813-A0B3CFED1CCE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4572001" y="2874141"/>
            <a:ext cx="2098675" cy="124076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tx2"/>
                </a:solidFill>
                <a:latin typeface="4 Text" pitchFamily="2" charset="77"/>
              </a:defRPr>
            </a:lvl1pPr>
          </a:lstStyle>
          <a:p>
            <a:r>
              <a:rPr lang="en-US" dirty="0"/>
              <a:t>Drag and drop image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C8558A91-5849-F74E-9FFB-8BB3E3F86F0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571999" y="2607606"/>
            <a:ext cx="2098676" cy="8795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2pPr>
            <a:lvl3pPr marL="6858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3pPr>
            <a:lvl4pPr marL="10287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4pPr>
            <a:lvl5pPr marL="13716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5pPr>
          </a:lstStyle>
          <a:p>
            <a:pPr lvl="0"/>
            <a:r>
              <a:rPr lang="en-US" dirty="0"/>
              <a:t>Click to edit caption: Arial Regular 10pt</a:t>
            </a:r>
          </a:p>
        </p:txBody>
      </p:sp>
      <p:sp>
        <p:nvSpPr>
          <p:cNvPr id="24" name="Text Placeholder 8">
            <a:extLst>
              <a:ext uri="{FF2B5EF4-FFF2-40B4-BE49-F238E27FC236}">
                <a16:creationId xmlns:a16="http://schemas.microsoft.com/office/drawing/2014/main" id="{C8558A91-5849-F74E-9FFB-8BB3E3F86F0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71999" y="4173000"/>
            <a:ext cx="2098676" cy="8795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2pPr>
            <a:lvl3pPr marL="6858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3pPr>
            <a:lvl4pPr marL="10287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4pPr>
            <a:lvl5pPr marL="13716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5pPr>
          </a:lstStyle>
          <a:p>
            <a:pPr lvl="0"/>
            <a:r>
              <a:rPr lang="en-US" dirty="0"/>
              <a:t>Click to edit caption: Arial Regular 10pt</a:t>
            </a:r>
          </a:p>
        </p:txBody>
      </p:sp>
      <p:sp>
        <p:nvSpPr>
          <p:cNvPr id="33" name="Picture Placeholder 5">
            <a:extLst>
              <a:ext uri="{FF2B5EF4-FFF2-40B4-BE49-F238E27FC236}">
                <a16:creationId xmlns:a16="http://schemas.microsoft.com/office/drawing/2014/main" id="{FA0FF9DD-FA38-C644-8804-531A719824B2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6767513" y="1322601"/>
            <a:ext cx="2098675" cy="279230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tx2"/>
                </a:solidFill>
                <a:latin typeface="4 Text" pitchFamily="2" charset="77"/>
              </a:defRPr>
            </a:lvl1pPr>
          </a:lstStyle>
          <a:p>
            <a:r>
              <a:rPr lang="en-US" dirty="0"/>
              <a:t>Drag and drop image</a:t>
            </a:r>
          </a:p>
        </p:txBody>
      </p: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C8558A91-5849-F74E-9FFB-8BB3E3F86F0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767512" y="4177950"/>
            <a:ext cx="2098676" cy="8795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2pPr>
            <a:lvl3pPr marL="6858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3pPr>
            <a:lvl4pPr marL="10287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4pPr>
            <a:lvl5pPr marL="13716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5pPr>
          </a:lstStyle>
          <a:p>
            <a:pPr lvl="0"/>
            <a:r>
              <a:rPr lang="en-US" dirty="0"/>
              <a:t>Click to edit caption: Arial Regular 10pt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186596" y="262396"/>
            <a:ext cx="8672097" cy="10363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 b="1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slide title (up to 2 lines) – </a:t>
            </a:r>
            <a:br>
              <a:rPr lang="en-US" dirty="0"/>
            </a:br>
            <a:r>
              <a:rPr lang="en-US" dirty="0"/>
              <a:t>Arial Bold 25pt title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7216A11E-B4A5-4F26-9049-F166D72D625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6597" y="1311275"/>
            <a:ext cx="4288564" cy="2952750"/>
          </a:xfrm>
          <a:prstGeom prst="rect">
            <a:avLst/>
          </a:prstGeo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rgbClr val="1C3D74"/>
                </a:solidFill>
                <a:latin typeface="+mj-lt"/>
              </a:defRPr>
            </a:lvl1pPr>
            <a:lvl2pPr>
              <a:buFont typeface="Arial" panose="020B0604020202020204" pitchFamily="34" charset="0"/>
              <a:buChar char="-"/>
              <a:defRPr sz="1400">
                <a:solidFill>
                  <a:srgbClr val="1C3D74"/>
                </a:solidFill>
                <a:latin typeface="+mj-lt"/>
              </a:defRPr>
            </a:lvl2pPr>
            <a:lvl3pPr>
              <a:defRPr>
                <a:solidFill>
                  <a:srgbClr val="1C3D74"/>
                </a:solidFill>
                <a:latin typeface="+mj-lt"/>
              </a:defRPr>
            </a:lvl3pPr>
            <a:lvl4pPr>
              <a:defRPr>
                <a:solidFill>
                  <a:srgbClr val="1C3D74"/>
                </a:solidFill>
                <a:latin typeface="+mj-lt"/>
              </a:defRPr>
            </a:lvl4pPr>
            <a:lvl5pPr>
              <a:defRPr>
                <a:solidFill>
                  <a:srgbClr val="1C3D74"/>
                </a:solidFill>
                <a:latin typeface="+mj-lt"/>
              </a:defRPr>
            </a:lvl5pPr>
          </a:lstStyle>
          <a:p>
            <a:pPr marL="0" indent="0">
              <a:buNone/>
            </a:pPr>
            <a:r>
              <a:rPr lang="en-US" dirty="0"/>
              <a:t>Click to edit Master title style – Arial Regular 14pt</a:t>
            </a:r>
          </a:p>
          <a:p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 lvl="1">
              <a:buFont typeface="Arial" panose="020B0604020202020204" pitchFamily="34" charset="0"/>
              <a:buChar char="-"/>
              <a:defRPr/>
            </a:pPr>
            <a:r>
              <a:rPr lang="en-US" sz="1400" dirty="0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Sub-bullet point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99232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text + image + caption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5">
            <a:extLst>
              <a:ext uri="{FF2B5EF4-FFF2-40B4-BE49-F238E27FC236}">
                <a16:creationId xmlns:a16="http://schemas.microsoft.com/office/drawing/2014/main" id="{FA0FF9DD-FA38-C644-8804-531A719824B2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4572001" y="1322602"/>
            <a:ext cx="4305300" cy="124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tx2"/>
                </a:solidFill>
                <a:latin typeface="4 Text" pitchFamily="2" charset="77"/>
              </a:defRPr>
            </a:lvl1pPr>
          </a:lstStyle>
          <a:p>
            <a:r>
              <a:rPr lang="en-US" dirty="0"/>
              <a:t>Drag and drop image</a:t>
            </a:r>
          </a:p>
        </p:txBody>
      </p:sp>
      <p:sp>
        <p:nvSpPr>
          <p:cNvPr id="22" name="Text Placeholder 8">
            <a:extLst>
              <a:ext uri="{FF2B5EF4-FFF2-40B4-BE49-F238E27FC236}">
                <a16:creationId xmlns:a16="http://schemas.microsoft.com/office/drawing/2014/main" id="{C8558A91-5849-F74E-9FFB-8BB3E3F86F0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571999" y="2607606"/>
            <a:ext cx="4305302" cy="8795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2pPr>
            <a:lvl3pPr marL="6858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3pPr>
            <a:lvl4pPr marL="10287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4pPr>
            <a:lvl5pPr marL="13716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5pPr>
          </a:lstStyle>
          <a:p>
            <a:pPr lvl="0"/>
            <a:r>
              <a:rPr lang="en-US" dirty="0"/>
              <a:t>Click to edit caption: Arial Regular 10pt</a:t>
            </a:r>
          </a:p>
        </p:txBody>
      </p:sp>
      <p:sp>
        <p:nvSpPr>
          <p:cNvPr id="23" name="Picture Placeholder 5">
            <a:extLst>
              <a:ext uri="{FF2B5EF4-FFF2-40B4-BE49-F238E27FC236}">
                <a16:creationId xmlns:a16="http://schemas.microsoft.com/office/drawing/2014/main" id="{EBDDE399-7978-8146-B813-A0B3CFED1CCE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4572001" y="2874141"/>
            <a:ext cx="2098675" cy="124076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tx2"/>
                </a:solidFill>
                <a:latin typeface="4 Text" pitchFamily="2" charset="77"/>
              </a:defRPr>
            </a:lvl1pPr>
          </a:lstStyle>
          <a:p>
            <a:r>
              <a:rPr lang="en-US" dirty="0"/>
              <a:t>Drag and drop image</a:t>
            </a:r>
          </a:p>
        </p:txBody>
      </p:sp>
      <p:sp>
        <p:nvSpPr>
          <p:cNvPr id="24" name="Text Placeholder 8">
            <a:extLst>
              <a:ext uri="{FF2B5EF4-FFF2-40B4-BE49-F238E27FC236}">
                <a16:creationId xmlns:a16="http://schemas.microsoft.com/office/drawing/2014/main" id="{C8558A91-5849-F74E-9FFB-8BB3E3F86F0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71999" y="4173000"/>
            <a:ext cx="2098676" cy="8795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2pPr>
            <a:lvl3pPr marL="6858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3pPr>
            <a:lvl4pPr marL="10287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4pPr>
            <a:lvl5pPr marL="13716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5pPr>
          </a:lstStyle>
          <a:p>
            <a:pPr lvl="0"/>
            <a:r>
              <a:rPr lang="en-US" dirty="0"/>
              <a:t>Click to edit caption: Arial Regular 10pt</a:t>
            </a:r>
          </a:p>
        </p:txBody>
      </p:sp>
      <p:sp>
        <p:nvSpPr>
          <p:cNvPr id="25" name="Picture Placeholder 5">
            <a:extLst>
              <a:ext uri="{FF2B5EF4-FFF2-40B4-BE49-F238E27FC236}">
                <a16:creationId xmlns:a16="http://schemas.microsoft.com/office/drawing/2014/main" id="{EBDDE399-7978-8146-B813-A0B3CFED1CCE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6778626" y="2877213"/>
            <a:ext cx="2098675" cy="124076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tx2"/>
                </a:solidFill>
                <a:latin typeface="4 Text" pitchFamily="2" charset="77"/>
              </a:defRPr>
            </a:lvl1pPr>
          </a:lstStyle>
          <a:p>
            <a:r>
              <a:rPr lang="en-US" dirty="0"/>
              <a:t>Drag and drop image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8558A91-5849-F74E-9FFB-8BB3E3F86F0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778624" y="4176072"/>
            <a:ext cx="2098676" cy="8795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2pPr>
            <a:lvl3pPr marL="6858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3pPr>
            <a:lvl4pPr marL="10287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4pPr>
            <a:lvl5pPr marL="13716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5pPr>
          </a:lstStyle>
          <a:p>
            <a:pPr lvl="0"/>
            <a:r>
              <a:rPr lang="en-US" dirty="0"/>
              <a:t>Click to edit caption: Arial Regular 10pt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186596" y="262396"/>
            <a:ext cx="8672097" cy="10363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 b="1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slide title (up to 2 lines) – </a:t>
            </a:r>
            <a:br>
              <a:rPr lang="en-US" dirty="0"/>
            </a:br>
            <a:r>
              <a:rPr lang="en-US" dirty="0"/>
              <a:t>Arial Bold 25pt title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11A76B9A-C73D-41F4-848B-7B422BD2540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6597" y="1311275"/>
            <a:ext cx="4288564" cy="2952750"/>
          </a:xfrm>
          <a:prstGeom prst="rect">
            <a:avLst/>
          </a:prstGeo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rgbClr val="1C3D74"/>
                </a:solidFill>
                <a:latin typeface="+mj-lt"/>
              </a:defRPr>
            </a:lvl1pPr>
            <a:lvl2pPr>
              <a:buFont typeface="Arial" panose="020B0604020202020204" pitchFamily="34" charset="0"/>
              <a:buChar char="-"/>
              <a:defRPr sz="1400">
                <a:solidFill>
                  <a:srgbClr val="1C3D74"/>
                </a:solidFill>
                <a:latin typeface="+mj-lt"/>
              </a:defRPr>
            </a:lvl2pPr>
            <a:lvl3pPr>
              <a:defRPr>
                <a:solidFill>
                  <a:srgbClr val="1C3D74"/>
                </a:solidFill>
                <a:latin typeface="+mj-lt"/>
              </a:defRPr>
            </a:lvl3pPr>
            <a:lvl4pPr>
              <a:defRPr>
                <a:solidFill>
                  <a:srgbClr val="1C3D74"/>
                </a:solidFill>
                <a:latin typeface="+mj-lt"/>
              </a:defRPr>
            </a:lvl4pPr>
            <a:lvl5pPr>
              <a:defRPr>
                <a:solidFill>
                  <a:srgbClr val="1C3D74"/>
                </a:solidFill>
                <a:latin typeface="+mj-lt"/>
              </a:defRPr>
            </a:lvl5pPr>
          </a:lstStyle>
          <a:p>
            <a:pPr marL="0" indent="0">
              <a:buNone/>
            </a:pPr>
            <a:r>
              <a:rPr lang="en-US" dirty="0"/>
              <a:t>Click to edit Master title style – Arial Regular 14pt</a:t>
            </a:r>
          </a:p>
          <a:p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 lvl="1">
              <a:buFont typeface="Arial" panose="020B0604020202020204" pitchFamily="34" charset="0"/>
              <a:buChar char="-"/>
              <a:defRPr/>
            </a:pPr>
            <a:r>
              <a:rPr lang="en-US" sz="1400" dirty="0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Sub-bullet point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5009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2 column text + image + ca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5">
            <a:extLst>
              <a:ext uri="{FF2B5EF4-FFF2-40B4-BE49-F238E27FC236}">
                <a16:creationId xmlns:a16="http://schemas.microsoft.com/office/drawing/2014/main" id="{FA0FF9DD-FA38-C644-8804-531A719824B2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6102847" y="1322601"/>
            <a:ext cx="2763341" cy="279230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tx2"/>
                </a:solidFill>
                <a:latin typeface="4 Text" pitchFamily="2" charset="77"/>
              </a:defRPr>
            </a:lvl1pPr>
          </a:lstStyle>
          <a:p>
            <a:r>
              <a:rPr lang="en-US" dirty="0"/>
              <a:t>Drag and drop image</a:t>
            </a:r>
          </a:p>
        </p:txBody>
      </p:sp>
      <p:sp>
        <p:nvSpPr>
          <p:cNvPr id="20" name="Text Placeholder 8">
            <a:extLst>
              <a:ext uri="{FF2B5EF4-FFF2-40B4-BE49-F238E27FC236}">
                <a16:creationId xmlns:a16="http://schemas.microsoft.com/office/drawing/2014/main" id="{C8558A91-5849-F74E-9FFB-8BB3E3F86F0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102847" y="4177950"/>
            <a:ext cx="2763341" cy="8795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2pPr>
            <a:lvl3pPr marL="6858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3pPr>
            <a:lvl4pPr marL="10287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4pPr>
            <a:lvl5pPr marL="13716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5pPr>
          </a:lstStyle>
          <a:p>
            <a:pPr lvl="0"/>
            <a:r>
              <a:rPr lang="en-US" dirty="0"/>
              <a:t>Click to edit caption: Arial Regular 10pt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186596" y="262396"/>
            <a:ext cx="8672097" cy="10363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 b="1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slide title (up to 2 lines) – </a:t>
            </a:r>
            <a:br>
              <a:rPr lang="en-US" dirty="0"/>
            </a:br>
            <a:r>
              <a:rPr lang="en-US" dirty="0"/>
              <a:t>Arial Bold 25pt title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6B742EC7-0905-4619-9932-945C15BD9FB8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144721" y="1311275"/>
            <a:ext cx="2854557" cy="2952750"/>
          </a:xfrm>
          <a:prstGeom prst="rect">
            <a:avLst/>
          </a:prstGeo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rgbClr val="1C3D74"/>
                </a:solidFill>
                <a:latin typeface="+mj-lt"/>
              </a:defRPr>
            </a:lvl1pPr>
            <a:lvl2pPr marL="457200" indent="0">
              <a:buFont typeface="Arial" panose="020B0604020202020204" pitchFamily="34" charset="0"/>
              <a:buNone/>
              <a:defRPr sz="1400">
                <a:solidFill>
                  <a:srgbClr val="1C3D74"/>
                </a:solidFill>
                <a:latin typeface="+mj-lt"/>
              </a:defRPr>
            </a:lvl2pPr>
            <a:lvl3pPr>
              <a:defRPr>
                <a:solidFill>
                  <a:srgbClr val="1C3D74"/>
                </a:solidFill>
                <a:latin typeface="+mj-lt"/>
              </a:defRPr>
            </a:lvl3pPr>
            <a:lvl4pPr>
              <a:defRPr>
                <a:solidFill>
                  <a:srgbClr val="1C3D74"/>
                </a:solidFill>
                <a:latin typeface="+mj-lt"/>
              </a:defRPr>
            </a:lvl4pPr>
            <a:lvl5pPr>
              <a:defRPr>
                <a:solidFill>
                  <a:srgbClr val="1C3D74"/>
                </a:solidFill>
                <a:latin typeface="+mj-lt"/>
              </a:defRPr>
            </a:lvl5pPr>
          </a:lstStyle>
          <a:p>
            <a:pPr marL="0" indent="0">
              <a:buNone/>
            </a:pPr>
            <a:r>
              <a:rPr lang="en-US" dirty="0"/>
              <a:t>Click to edit Master title style – Arial Regular 14pt</a:t>
            </a:r>
          </a:p>
          <a:p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 lvl="1">
              <a:buFont typeface="Arial" panose="020B0604020202020204" pitchFamily="34" charset="0"/>
              <a:buChar char="-"/>
              <a:defRPr/>
            </a:pPr>
            <a:r>
              <a:rPr lang="en-US" sz="1400" dirty="0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Sub-bullet point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E839734A-FE59-489D-8235-3CE5E3DE21E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86595" y="1311275"/>
            <a:ext cx="2854557" cy="2952750"/>
          </a:xfrm>
          <a:prstGeom prst="rect">
            <a:avLst/>
          </a:prstGeo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rgbClr val="1C3D74"/>
                </a:solidFill>
                <a:latin typeface="+mj-lt"/>
              </a:defRPr>
            </a:lvl1pPr>
            <a:lvl2pPr>
              <a:buFont typeface="Arial" panose="020B0604020202020204" pitchFamily="34" charset="0"/>
              <a:buChar char="-"/>
              <a:defRPr sz="1400">
                <a:solidFill>
                  <a:srgbClr val="1C3D74"/>
                </a:solidFill>
                <a:latin typeface="+mj-lt"/>
              </a:defRPr>
            </a:lvl2pPr>
            <a:lvl3pPr>
              <a:defRPr>
                <a:solidFill>
                  <a:srgbClr val="1C3D74"/>
                </a:solidFill>
                <a:latin typeface="+mj-lt"/>
              </a:defRPr>
            </a:lvl3pPr>
            <a:lvl4pPr>
              <a:defRPr>
                <a:solidFill>
                  <a:srgbClr val="1C3D74"/>
                </a:solidFill>
                <a:latin typeface="+mj-lt"/>
              </a:defRPr>
            </a:lvl4pPr>
            <a:lvl5pPr>
              <a:defRPr>
                <a:solidFill>
                  <a:srgbClr val="1C3D74"/>
                </a:solidFill>
                <a:latin typeface="+mj-lt"/>
              </a:defRPr>
            </a:lvl5pPr>
          </a:lstStyle>
          <a:p>
            <a:pPr marL="0" indent="0">
              <a:buNone/>
            </a:pPr>
            <a:r>
              <a:rPr lang="en-US" dirty="0"/>
              <a:t>Click to edit Master title style – Arial Regular 14pt</a:t>
            </a:r>
          </a:p>
          <a:p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 lvl="1">
              <a:buFont typeface="Arial" panose="020B0604020202020204" pitchFamily="34" charset="0"/>
              <a:buChar char="-"/>
              <a:defRPr/>
            </a:pPr>
            <a:r>
              <a:rPr lang="en-US" sz="1400" dirty="0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Sub-bullet point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7197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1 column text + image +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5">
            <a:extLst>
              <a:ext uri="{FF2B5EF4-FFF2-40B4-BE49-F238E27FC236}">
                <a16:creationId xmlns:a16="http://schemas.microsoft.com/office/drawing/2014/main" id="{EBDDE399-7978-8146-B813-A0B3CFED1CCE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2496620" y="1309603"/>
            <a:ext cx="6380681" cy="280837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tx2"/>
                </a:solidFill>
                <a:latin typeface="4 Text" pitchFamily="2" charset="77"/>
              </a:defRPr>
            </a:lvl1pPr>
          </a:lstStyle>
          <a:p>
            <a:r>
              <a:rPr lang="en-US" dirty="0"/>
              <a:t>Drag and drop image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C8558A91-5849-F74E-9FFB-8BB3E3F86F0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496620" y="4176072"/>
            <a:ext cx="6380680" cy="8795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2pPr>
            <a:lvl3pPr marL="6858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3pPr>
            <a:lvl4pPr marL="10287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4pPr>
            <a:lvl5pPr marL="13716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5pPr>
          </a:lstStyle>
          <a:p>
            <a:pPr lvl="0"/>
            <a:r>
              <a:rPr lang="en-US" dirty="0"/>
              <a:t>Click to edit caption: Arial Regular 10pt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186596" y="262396"/>
            <a:ext cx="8672097" cy="10363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 b="1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slide title (up to 2 lines) – </a:t>
            </a:r>
            <a:br>
              <a:rPr lang="en-US" dirty="0"/>
            </a:br>
            <a:r>
              <a:rPr lang="en-US" dirty="0"/>
              <a:t>Arial Bold 25pt title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7C490C0-3F42-428E-9663-C0315B61F1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6597" y="1311275"/>
            <a:ext cx="2126297" cy="2952750"/>
          </a:xfrm>
          <a:prstGeom prst="rect">
            <a:avLst/>
          </a:prstGeo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rgbClr val="1C3D74"/>
                </a:solidFill>
                <a:latin typeface="+mj-lt"/>
              </a:defRPr>
            </a:lvl1pPr>
            <a:lvl2pPr>
              <a:buFont typeface="Arial" panose="020B0604020202020204" pitchFamily="34" charset="0"/>
              <a:buChar char="-"/>
              <a:defRPr sz="1400">
                <a:solidFill>
                  <a:srgbClr val="1C3D74"/>
                </a:solidFill>
                <a:latin typeface="+mj-lt"/>
              </a:defRPr>
            </a:lvl2pPr>
            <a:lvl3pPr>
              <a:defRPr>
                <a:solidFill>
                  <a:srgbClr val="1C3D74"/>
                </a:solidFill>
                <a:latin typeface="+mj-lt"/>
              </a:defRPr>
            </a:lvl3pPr>
            <a:lvl4pPr>
              <a:defRPr>
                <a:solidFill>
                  <a:srgbClr val="1C3D74"/>
                </a:solidFill>
                <a:latin typeface="+mj-lt"/>
              </a:defRPr>
            </a:lvl4pPr>
            <a:lvl5pPr>
              <a:defRPr>
                <a:solidFill>
                  <a:srgbClr val="1C3D74"/>
                </a:solidFill>
                <a:latin typeface="+mj-lt"/>
              </a:defRPr>
            </a:lvl5pPr>
          </a:lstStyle>
          <a:p>
            <a:pPr marL="0" indent="0">
              <a:buNone/>
            </a:pPr>
            <a:r>
              <a:rPr lang="en-US" dirty="0"/>
              <a:t>Click to edit Master title style – Arial Regular 14pt</a:t>
            </a:r>
          </a:p>
          <a:p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 lvl="1">
              <a:buFont typeface="Arial" panose="020B0604020202020204" pitchFamily="34" charset="0"/>
              <a:buChar char="-"/>
              <a:defRPr/>
            </a:pPr>
            <a:r>
              <a:rPr lang="en-US" sz="1400" dirty="0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Sub-bullet point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9450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hero image +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FA0FF9DD-FA38-C644-8804-531A719824B2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287339" y="1322601"/>
            <a:ext cx="8578850" cy="279230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tx2"/>
                </a:solidFill>
                <a:latin typeface="4 Text" pitchFamily="2" charset="77"/>
              </a:defRPr>
            </a:lvl1pPr>
          </a:lstStyle>
          <a:p>
            <a:r>
              <a:rPr lang="en-US" dirty="0"/>
              <a:t>Drag and drop image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C8558A91-5849-F74E-9FFB-8BB3E3F86F0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87339" y="4177950"/>
            <a:ext cx="8578850" cy="8795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2pPr>
            <a:lvl3pPr marL="6858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3pPr>
            <a:lvl4pPr marL="10287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4pPr>
            <a:lvl5pPr marL="13716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5pPr>
          </a:lstStyle>
          <a:p>
            <a:pPr lvl="0"/>
            <a:r>
              <a:rPr lang="en-US" dirty="0"/>
              <a:t>Click to edit caption: Arial Regular 10pt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186596" y="262396"/>
            <a:ext cx="8672097" cy="10363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 b="1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slide title (up to 2 lines) – </a:t>
            </a:r>
            <a:br>
              <a:rPr lang="en-US" dirty="0"/>
            </a:br>
            <a:r>
              <a:rPr lang="en-US" dirty="0"/>
              <a:t>Arial Bold 25pt title</a:t>
            </a:r>
          </a:p>
        </p:txBody>
      </p:sp>
    </p:spTree>
    <p:extLst>
      <p:ext uri="{BB962C8B-B14F-4D97-AF65-F5344CB8AC3E}">
        <p14:creationId xmlns:p14="http://schemas.microsoft.com/office/powerpoint/2010/main" val="34615912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ro image +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5">
            <a:extLst>
              <a:ext uri="{FF2B5EF4-FFF2-40B4-BE49-F238E27FC236}">
                <a16:creationId xmlns:a16="http://schemas.microsoft.com/office/drawing/2014/main" id="{EBDDE399-7978-8146-B813-A0B3CFED1CCE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279400" y="250826"/>
            <a:ext cx="8597901" cy="386714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tx2"/>
                </a:solidFill>
                <a:latin typeface="4 Text" pitchFamily="2" charset="77"/>
              </a:defRPr>
            </a:lvl1pPr>
          </a:lstStyle>
          <a:p>
            <a:r>
              <a:rPr lang="en-US" dirty="0"/>
              <a:t>Drag and drop image</a:t>
            </a:r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C8558A91-5849-F74E-9FFB-8BB3E3F86F0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87339" y="4177950"/>
            <a:ext cx="8578850" cy="8795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2pPr>
            <a:lvl3pPr marL="6858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3pPr>
            <a:lvl4pPr marL="10287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4pPr>
            <a:lvl5pPr marL="13716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5pPr>
          </a:lstStyle>
          <a:p>
            <a:pPr lvl="0"/>
            <a:r>
              <a:rPr lang="en-US" dirty="0"/>
              <a:t>Click to edit caption: Arial Regular 10pt</a:t>
            </a:r>
          </a:p>
        </p:txBody>
      </p:sp>
    </p:spTree>
    <p:extLst>
      <p:ext uri="{BB962C8B-B14F-4D97-AF65-F5344CB8AC3E}">
        <p14:creationId xmlns:p14="http://schemas.microsoft.com/office/powerpoint/2010/main" val="2436586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gradFill>
          <a:gsLst>
            <a:gs pos="12000">
              <a:srgbClr val="1C3D74"/>
            </a:gs>
            <a:gs pos="100000">
              <a:srgbClr val="2DB8C5"/>
            </a:gs>
          </a:gsLst>
          <a:lin ang="19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943599" y="1751595"/>
            <a:ext cx="7870825" cy="1171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page – </a:t>
            </a:r>
            <a:br>
              <a:rPr lang="en-US" dirty="0"/>
            </a:br>
            <a:r>
              <a:rPr lang="en-US" dirty="0"/>
              <a:t>Arial Bold 40pt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943598" y="2973637"/>
            <a:ext cx="7870825" cy="1171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Insert sub-heading / date</a:t>
            </a:r>
          </a:p>
        </p:txBody>
      </p:sp>
    </p:spTree>
    <p:extLst>
      <p:ext uri="{BB962C8B-B14F-4D97-AF65-F5344CB8AC3E}">
        <p14:creationId xmlns:p14="http://schemas.microsoft.com/office/powerpoint/2010/main" val="12803259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>
            <a:extLst>
              <a:ext uri="{FF2B5EF4-FFF2-40B4-BE49-F238E27FC236}">
                <a16:creationId xmlns:a16="http://schemas.microsoft.com/office/drawing/2014/main" id="{D0557C50-0B31-9348-AF2A-301002B74889}"/>
              </a:ext>
            </a:extLst>
          </p:cNvPr>
          <p:cNvGrpSpPr/>
          <p:nvPr userDrawn="1"/>
        </p:nvGrpSpPr>
        <p:grpSpPr>
          <a:xfrm>
            <a:off x="203484" y="1234649"/>
            <a:ext cx="2219675" cy="1349665"/>
            <a:chOff x="1985262" y="1786188"/>
            <a:chExt cx="3594613" cy="2579532"/>
          </a:xfrm>
        </p:grpSpPr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B0759468-3783-DD45-AC2F-7E3842278B7D}"/>
                </a:ext>
              </a:extLst>
            </p:cNvPr>
            <p:cNvSpPr txBox="1"/>
            <p:nvPr/>
          </p:nvSpPr>
          <p:spPr>
            <a:xfrm>
              <a:off x="2401825" y="1786188"/>
              <a:ext cx="2677754" cy="14705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rgbClr val="2DB8C5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19%</a:t>
              </a:r>
            </a:p>
          </p:txBody>
        </p: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7499D1F6-6F64-E045-A629-F16A8AF17DEB}"/>
                </a:ext>
              </a:extLst>
            </p:cNvPr>
            <p:cNvCxnSpPr/>
            <p:nvPr/>
          </p:nvCxnSpPr>
          <p:spPr>
            <a:xfrm flipV="1">
              <a:off x="2114979" y="3256871"/>
              <a:ext cx="3407805" cy="10321"/>
            </a:xfrm>
            <a:prstGeom prst="line">
              <a:avLst/>
            </a:prstGeom>
            <a:ln w="28575">
              <a:solidFill>
                <a:srgbClr val="2DB8C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49D3155A-02B7-9146-95B9-2D706BFA7810}"/>
                </a:ext>
              </a:extLst>
            </p:cNvPr>
            <p:cNvSpPr txBox="1"/>
            <p:nvPr/>
          </p:nvSpPr>
          <p:spPr>
            <a:xfrm>
              <a:off x="1985262" y="3500871"/>
              <a:ext cx="3594613" cy="8648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>
                  <a:solidFill>
                    <a:srgbClr val="2DB8C5"/>
                  </a:solidFill>
                  <a:latin typeface="Arial" panose="020B0604020202020204" pitchFamily="34" charset="0"/>
                  <a:ea typeface="Frutiger-Light" panose="02020603050405020304" pitchFamily="18" charset="77"/>
                  <a:cs typeface="Arial" panose="020B0604020202020204" pitchFamily="34" charset="0"/>
                </a:rPr>
                <a:t>Insert text Insert Text</a:t>
              </a:r>
            </a:p>
            <a:p>
              <a:pPr algn="ctr"/>
              <a:r>
                <a:rPr lang="en-US" sz="1400" dirty="0">
                  <a:solidFill>
                    <a:srgbClr val="2DB8C5"/>
                  </a:solidFill>
                  <a:latin typeface="Arial" panose="020B0604020202020204" pitchFamily="34" charset="0"/>
                  <a:ea typeface="Frutiger-Light" panose="02020603050405020304" pitchFamily="18" charset="77"/>
                  <a:cs typeface="Arial" panose="020B0604020202020204" pitchFamily="34" charset="0"/>
                </a:rPr>
                <a:t>Insert text Insert Text</a:t>
              </a:r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D0557C50-0B31-9348-AF2A-301002B74889}"/>
              </a:ext>
            </a:extLst>
          </p:cNvPr>
          <p:cNvGrpSpPr/>
          <p:nvPr userDrawn="1"/>
        </p:nvGrpSpPr>
        <p:grpSpPr>
          <a:xfrm>
            <a:off x="3299430" y="1210655"/>
            <a:ext cx="2156489" cy="1349665"/>
            <a:chOff x="1985262" y="1786188"/>
            <a:chExt cx="3594613" cy="2579532"/>
          </a:xfrm>
        </p:grpSpPr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B0759468-3783-DD45-AC2F-7E3842278B7D}"/>
                </a:ext>
              </a:extLst>
            </p:cNvPr>
            <p:cNvSpPr txBox="1"/>
            <p:nvPr/>
          </p:nvSpPr>
          <p:spPr>
            <a:xfrm>
              <a:off x="2401825" y="1786188"/>
              <a:ext cx="2677754" cy="15262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rgbClr val="8D378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19%</a:t>
              </a:r>
            </a:p>
          </p:txBody>
        </p: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7499D1F6-6F64-E045-A629-F16A8AF17DEB}"/>
                </a:ext>
              </a:extLst>
            </p:cNvPr>
            <p:cNvCxnSpPr/>
            <p:nvPr/>
          </p:nvCxnSpPr>
          <p:spPr>
            <a:xfrm flipV="1">
              <a:off x="2114979" y="3256871"/>
              <a:ext cx="3407806" cy="10321"/>
            </a:xfrm>
            <a:prstGeom prst="line">
              <a:avLst/>
            </a:prstGeom>
            <a:ln w="28575">
              <a:solidFill>
                <a:srgbClr val="8D378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49D3155A-02B7-9146-95B9-2D706BFA7810}"/>
                </a:ext>
              </a:extLst>
            </p:cNvPr>
            <p:cNvSpPr txBox="1"/>
            <p:nvPr/>
          </p:nvSpPr>
          <p:spPr>
            <a:xfrm>
              <a:off x="1985262" y="3500872"/>
              <a:ext cx="3594613" cy="8648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>
                  <a:solidFill>
                    <a:srgbClr val="8D3786"/>
                  </a:solidFill>
                  <a:latin typeface="Arial" panose="020B0604020202020204" pitchFamily="34" charset="0"/>
                  <a:ea typeface="Frutiger-Light" panose="02020603050405020304" pitchFamily="18" charset="77"/>
                  <a:cs typeface="Arial" panose="020B0604020202020204" pitchFamily="34" charset="0"/>
                </a:rPr>
                <a:t>Insert text Insert Text</a:t>
              </a:r>
            </a:p>
            <a:p>
              <a:pPr algn="ctr"/>
              <a:r>
                <a:rPr lang="en-US" sz="1400" dirty="0">
                  <a:solidFill>
                    <a:srgbClr val="8D3786"/>
                  </a:solidFill>
                  <a:latin typeface="Arial" panose="020B0604020202020204" pitchFamily="34" charset="0"/>
                  <a:ea typeface="Frutiger-Light" panose="02020603050405020304" pitchFamily="18" charset="77"/>
                  <a:cs typeface="Arial" panose="020B0604020202020204" pitchFamily="34" charset="0"/>
                </a:rPr>
                <a:t>Insert text Insert Text</a:t>
              </a: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D0557C50-0B31-9348-AF2A-301002B74889}"/>
              </a:ext>
            </a:extLst>
          </p:cNvPr>
          <p:cNvGrpSpPr/>
          <p:nvPr userDrawn="1"/>
        </p:nvGrpSpPr>
        <p:grpSpPr>
          <a:xfrm>
            <a:off x="6395376" y="1210655"/>
            <a:ext cx="2184743" cy="1349665"/>
            <a:chOff x="1985262" y="1786188"/>
            <a:chExt cx="3594613" cy="2579532"/>
          </a:xfrm>
        </p:grpSpPr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B0759468-3783-DD45-AC2F-7E3842278B7D}"/>
                </a:ext>
              </a:extLst>
            </p:cNvPr>
            <p:cNvSpPr txBox="1"/>
            <p:nvPr/>
          </p:nvSpPr>
          <p:spPr>
            <a:xfrm>
              <a:off x="2401825" y="1786188"/>
              <a:ext cx="2677754" cy="15262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rgbClr val="10746A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19%</a:t>
              </a:r>
            </a:p>
          </p:txBody>
        </p: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7499D1F6-6F64-E045-A629-F16A8AF17DEB}"/>
                </a:ext>
              </a:extLst>
            </p:cNvPr>
            <p:cNvCxnSpPr/>
            <p:nvPr/>
          </p:nvCxnSpPr>
          <p:spPr>
            <a:xfrm flipV="1">
              <a:off x="2114979" y="3256871"/>
              <a:ext cx="3407804" cy="10321"/>
            </a:xfrm>
            <a:prstGeom prst="line">
              <a:avLst/>
            </a:prstGeom>
            <a:ln w="28575">
              <a:solidFill>
                <a:srgbClr val="10746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49D3155A-02B7-9146-95B9-2D706BFA7810}"/>
                </a:ext>
              </a:extLst>
            </p:cNvPr>
            <p:cNvSpPr txBox="1"/>
            <p:nvPr/>
          </p:nvSpPr>
          <p:spPr>
            <a:xfrm>
              <a:off x="1985262" y="3500872"/>
              <a:ext cx="3594613" cy="8648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>
                  <a:solidFill>
                    <a:srgbClr val="10746A"/>
                  </a:solidFill>
                  <a:latin typeface="Arial" panose="020B0604020202020204" pitchFamily="34" charset="0"/>
                  <a:ea typeface="Frutiger-Light" panose="02020603050405020304" pitchFamily="18" charset="77"/>
                  <a:cs typeface="Arial" panose="020B0604020202020204" pitchFamily="34" charset="0"/>
                </a:rPr>
                <a:t>Insert text Insert Text</a:t>
              </a:r>
            </a:p>
            <a:p>
              <a:pPr algn="ctr"/>
              <a:r>
                <a:rPr lang="en-US" sz="1400" dirty="0">
                  <a:solidFill>
                    <a:srgbClr val="10746A"/>
                  </a:solidFill>
                  <a:latin typeface="Arial" panose="020B0604020202020204" pitchFamily="34" charset="0"/>
                  <a:ea typeface="Frutiger-Light" panose="02020603050405020304" pitchFamily="18" charset="77"/>
                  <a:cs typeface="Arial" panose="020B0604020202020204" pitchFamily="34" charset="0"/>
                </a:rPr>
                <a:t>Insert text Insert Text</a:t>
              </a: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D0557C50-0B31-9348-AF2A-301002B74889}"/>
              </a:ext>
            </a:extLst>
          </p:cNvPr>
          <p:cNvGrpSpPr/>
          <p:nvPr userDrawn="1"/>
        </p:nvGrpSpPr>
        <p:grpSpPr>
          <a:xfrm>
            <a:off x="1800890" y="2785639"/>
            <a:ext cx="2268189" cy="1349665"/>
            <a:chOff x="1985262" y="1786188"/>
            <a:chExt cx="3594613" cy="2579532"/>
          </a:xfrm>
        </p:grpSpPr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B0759468-3783-DD45-AC2F-7E3842278B7D}"/>
                </a:ext>
              </a:extLst>
            </p:cNvPr>
            <p:cNvSpPr txBox="1"/>
            <p:nvPr/>
          </p:nvSpPr>
          <p:spPr>
            <a:xfrm>
              <a:off x="2401825" y="1786188"/>
              <a:ext cx="2677754" cy="14705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rgbClr val="F185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19%</a:t>
              </a:r>
            </a:p>
          </p:txBody>
        </p: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7499D1F6-6F64-E045-A629-F16A8AF17DEB}"/>
                </a:ext>
              </a:extLst>
            </p:cNvPr>
            <p:cNvCxnSpPr/>
            <p:nvPr/>
          </p:nvCxnSpPr>
          <p:spPr>
            <a:xfrm flipV="1">
              <a:off x="2114979" y="3256871"/>
              <a:ext cx="3407805" cy="10321"/>
            </a:xfrm>
            <a:prstGeom prst="line">
              <a:avLst/>
            </a:prstGeom>
            <a:ln w="28575">
              <a:solidFill>
                <a:srgbClr val="F185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49D3155A-02B7-9146-95B9-2D706BFA7810}"/>
                </a:ext>
              </a:extLst>
            </p:cNvPr>
            <p:cNvSpPr txBox="1"/>
            <p:nvPr/>
          </p:nvSpPr>
          <p:spPr>
            <a:xfrm>
              <a:off x="1985262" y="3500872"/>
              <a:ext cx="3594613" cy="8648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>
                  <a:solidFill>
                    <a:srgbClr val="F18500"/>
                  </a:solidFill>
                  <a:latin typeface="Arial" panose="020B0604020202020204" pitchFamily="34" charset="0"/>
                  <a:ea typeface="Frutiger-Light" panose="02020603050405020304" pitchFamily="18" charset="77"/>
                  <a:cs typeface="Arial" panose="020B0604020202020204" pitchFamily="34" charset="0"/>
                </a:rPr>
                <a:t>Insert text Insert Text</a:t>
              </a:r>
            </a:p>
            <a:p>
              <a:pPr algn="ctr"/>
              <a:r>
                <a:rPr lang="en-US" sz="1400" dirty="0">
                  <a:solidFill>
                    <a:srgbClr val="F18500"/>
                  </a:solidFill>
                  <a:latin typeface="Arial" panose="020B0604020202020204" pitchFamily="34" charset="0"/>
                  <a:ea typeface="Frutiger-Light" panose="02020603050405020304" pitchFamily="18" charset="77"/>
                  <a:cs typeface="Arial" panose="020B0604020202020204" pitchFamily="34" charset="0"/>
                </a:rPr>
                <a:t>Insert text Insert Text</a:t>
              </a: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D0557C50-0B31-9348-AF2A-301002B74889}"/>
              </a:ext>
            </a:extLst>
          </p:cNvPr>
          <p:cNvGrpSpPr/>
          <p:nvPr userDrawn="1"/>
        </p:nvGrpSpPr>
        <p:grpSpPr>
          <a:xfrm>
            <a:off x="4949634" y="2785639"/>
            <a:ext cx="2289366" cy="1349665"/>
            <a:chOff x="1985262" y="1786188"/>
            <a:chExt cx="3594613" cy="2579532"/>
          </a:xfrm>
        </p:grpSpPr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B0759468-3783-DD45-AC2F-7E3842278B7D}"/>
                </a:ext>
              </a:extLst>
            </p:cNvPr>
            <p:cNvSpPr txBox="1"/>
            <p:nvPr/>
          </p:nvSpPr>
          <p:spPr>
            <a:xfrm>
              <a:off x="2401825" y="1786188"/>
              <a:ext cx="2677753" cy="14705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rgbClr val="73B82B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19%</a:t>
              </a:r>
            </a:p>
          </p:txBody>
        </p: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7499D1F6-6F64-E045-A629-F16A8AF17DEB}"/>
                </a:ext>
              </a:extLst>
            </p:cNvPr>
            <p:cNvCxnSpPr/>
            <p:nvPr/>
          </p:nvCxnSpPr>
          <p:spPr>
            <a:xfrm flipV="1">
              <a:off x="2114979" y="3271937"/>
              <a:ext cx="3407805" cy="10321"/>
            </a:xfrm>
            <a:prstGeom prst="line">
              <a:avLst/>
            </a:prstGeom>
            <a:ln w="28575">
              <a:solidFill>
                <a:srgbClr val="73B82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49D3155A-02B7-9146-95B9-2D706BFA7810}"/>
                </a:ext>
              </a:extLst>
            </p:cNvPr>
            <p:cNvSpPr txBox="1"/>
            <p:nvPr/>
          </p:nvSpPr>
          <p:spPr>
            <a:xfrm>
              <a:off x="1985262" y="3500872"/>
              <a:ext cx="3594613" cy="8648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>
                  <a:solidFill>
                    <a:srgbClr val="73B82B"/>
                  </a:solidFill>
                  <a:latin typeface="Arial" panose="020B0604020202020204" pitchFamily="34" charset="0"/>
                  <a:ea typeface="Frutiger-Light" panose="02020603050405020304" pitchFamily="18" charset="77"/>
                  <a:cs typeface="Arial" panose="020B0604020202020204" pitchFamily="34" charset="0"/>
                </a:rPr>
                <a:t>Insert text Insert Text</a:t>
              </a:r>
            </a:p>
            <a:p>
              <a:pPr algn="ctr"/>
              <a:r>
                <a:rPr lang="en-US" sz="1400" dirty="0">
                  <a:solidFill>
                    <a:srgbClr val="73B82B"/>
                  </a:solidFill>
                  <a:latin typeface="Arial" panose="020B0604020202020204" pitchFamily="34" charset="0"/>
                  <a:ea typeface="Frutiger-Light" panose="02020603050405020304" pitchFamily="18" charset="77"/>
                  <a:cs typeface="Arial" panose="020B0604020202020204" pitchFamily="34" charset="0"/>
                </a:rPr>
                <a:t>Insert text Insert Text</a:t>
              </a:r>
            </a:p>
          </p:txBody>
        </p:sp>
      </p:grpSp>
      <p:sp>
        <p:nvSpPr>
          <p:cNvPr id="23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186596" y="211096"/>
            <a:ext cx="8672097" cy="1171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 b="1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slide title (up to 2 lines) – </a:t>
            </a:r>
            <a:br>
              <a:rPr lang="en-US" dirty="0"/>
            </a:br>
            <a:r>
              <a:rPr lang="en-US" dirty="0"/>
              <a:t>Arial Bold 25pt title</a:t>
            </a:r>
          </a:p>
        </p:txBody>
      </p:sp>
    </p:spTree>
    <p:extLst>
      <p:ext uri="{BB962C8B-B14F-4D97-AF65-F5344CB8AC3E}">
        <p14:creationId xmlns:p14="http://schemas.microsoft.com/office/powerpoint/2010/main" val="24768753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4348A56A-D03E-7C4E-AE8E-F896E6A5A11B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86463332"/>
              </p:ext>
            </p:extLst>
          </p:nvPr>
        </p:nvGraphicFramePr>
        <p:xfrm>
          <a:off x="2925649" y="1218723"/>
          <a:ext cx="4923808" cy="31491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186596" y="262396"/>
            <a:ext cx="8672097" cy="10363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 b="1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slide title (up to 2 lines) – </a:t>
            </a:r>
            <a:br>
              <a:rPr lang="en-US" dirty="0"/>
            </a:br>
            <a:r>
              <a:rPr lang="en-US" dirty="0"/>
              <a:t>Arial Bold 25pt title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A91CD518-0B4F-4DDD-8245-74B5057E96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6597" y="1311275"/>
            <a:ext cx="2296627" cy="2952750"/>
          </a:xfrm>
          <a:prstGeom prst="rect">
            <a:avLst/>
          </a:prstGeo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rgbClr val="1C3D74"/>
                </a:solidFill>
                <a:latin typeface="+mj-lt"/>
              </a:defRPr>
            </a:lvl1pPr>
            <a:lvl2pPr>
              <a:buFont typeface="Arial" panose="020B0604020202020204" pitchFamily="34" charset="0"/>
              <a:buChar char="-"/>
              <a:defRPr sz="1400">
                <a:solidFill>
                  <a:srgbClr val="1C3D74"/>
                </a:solidFill>
                <a:latin typeface="+mj-lt"/>
              </a:defRPr>
            </a:lvl2pPr>
            <a:lvl3pPr>
              <a:defRPr>
                <a:solidFill>
                  <a:srgbClr val="1C3D74"/>
                </a:solidFill>
                <a:latin typeface="+mj-lt"/>
              </a:defRPr>
            </a:lvl3pPr>
            <a:lvl4pPr>
              <a:defRPr>
                <a:solidFill>
                  <a:srgbClr val="1C3D74"/>
                </a:solidFill>
                <a:latin typeface="+mj-lt"/>
              </a:defRPr>
            </a:lvl4pPr>
            <a:lvl5pPr>
              <a:defRPr>
                <a:solidFill>
                  <a:srgbClr val="1C3D74"/>
                </a:solidFill>
                <a:latin typeface="+mj-lt"/>
              </a:defRPr>
            </a:lvl5pPr>
          </a:lstStyle>
          <a:p>
            <a:pPr marL="0" indent="0">
              <a:buNone/>
            </a:pPr>
            <a:r>
              <a:rPr lang="en-US" dirty="0"/>
              <a:t>Click to edit Master title style – Arial Regular 14pt</a:t>
            </a:r>
          </a:p>
          <a:p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 lvl="1">
              <a:buFont typeface="Arial" panose="020B0604020202020204" pitchFamily="34" charset="0"/>
              <a:buChar char="-"/>
              <a:defRPr/>
            </a:pPr>
            <a:r>
              <a:rPr lang="en-US" sz="1400" dirty="0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Sub-bullet point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8018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ntent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ADE844C2-66A4-7347-BB76-EF1AA2EFEA89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1544693725"/>
              </p:ext>
            </p:extLst>
          </p:nvPr>
        </p:nvGraphicFramePr>
        <p:xfrm>
          <a:off x="3380198" y="1259540"/>
          <a:ext cx="5003514" cy="32957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186596" y="262396"/>
            <a:ext cx="8672097" cy="10363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 b="1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slide title (up to 2 lines) – </a:t>
            </a:r>
            <a:br>
              <a:rPr lang="en-US" dirty="0"/>
            </a:br>
            <a:r>
              <a:rPr lang="en-US" dirty="0"/>
              <a:t>Arial Bold 25pt title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796BE319-1C15-41CC-A596-E46D2BF7CC7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6597" y="1311275"/>
            <a:ext cx="2296627" cy="2952750"/>
          </a:xfrm>
          <a:prstGeom prst="rect">
            <a:avLst/>
          </a:prstGeo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rgbClr val="1C3D74"/>
                </a:solidFill>
                <a:latin typeface="+mj-lt"/>
              </a:defRPr>
            </a:lvl1pPr>
            <a:lvl2pPr>
              <a:buFont typeface="Arial" panose="020B0604020202020204" pitchFamily="34" charset="0"/>
              <a:buChar char="-"/>
              <a:defRPr sz="1400">
                <a:solidFill>
                  <a:srgbClr val="1C3D74"/>
                </a:solidFill>
                <a:latin typeface="+mj-lt"/>
              </a:defRPr>
            </a:lvl2pPr>
            <a:lvl3pPr>
              <a:defRPr>
                <a:solidFill>
                  <a:srgbClr val="1C3D74"/>
                </a:solidFill>
                <a:latin typeface="+mj-lt"/>
              </a:defRPr>
            </a:lvl3pPr>
            <a:lvl4pPr>
              <a:defRPr>
                <a:solidFill>
                  <a:srgbClr val="1C3D74"/>
                </a:solidFill>
                <a:latin typeface="+mj-lt"/>
              </a:defRPr>
            </a:lvl4pPr>
            <a:lvl5pPr>
              <a:defRPr>
                <a:solidFill>
                  <a:srgbClr val="1C3D74"/>
                </a:solidFill>
                <a:latin typeface="+mj-lt"/>
              </a:defRPr>
            </a:lvl5pPr>
          </a:lstStyle>
          <a:p>
            <a:pPr marL="0" indent="0">
              <a:buNone/>
            </a:pPr>
            <a:r>
              <a:rPr lang="en-US" dirty="0"/>
              <a:t>Click to edit Master title style – Arial Regular 14pt</a:t>
            </a:r>
          </a:p>
          <a:p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 lvl="1">
              <a:buFont typeface="Arial" panose="020B0604020202020204" pitchFamily="34" charset="0"/>
              <a:buChar char="-"/>
              <a:defRPr/>
            </a:pPr>
            <a:r>
              <a:rPr lang="en-US" sz="1400" dirty="0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Sub-bullet point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81320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ntent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EF8E69A5-8A32-3B48-8662-8A79DC2E0921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3268563056"/>
              </p:ext>
            </p:extLst>
          </p:nvPr>
        </p:nvGraphicFramePr>
        <p:xfrm>
          <a:off x="2586555" y="1209354"/>
          <a:ext cx="5804951" cy="3027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186596" y="262396"/>
            <a:ext cx="8672097" cy="10363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 b="1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slide title (up to 2 lines) – </a:t>
            </a:r>
            <a:br>
              <a:rPr lang="en-US" dirty="0"/>
            </a:br>
            <a:r>
              <a:rPr lang="en-US" dirty="0"/>
              <a:t>Arial Bold 25pt title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020285F8-6946-46F6-9325-70AD32F1D6C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6597" y="1311275"/>
            <a:ext cx="2296627" cy="2952750"/>
          </a:xfrm>
          <a:prstGeom prst="rect">
            <a:avLst/>
          </a:prstGeo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rgbClr val="1C3D74"/>
                </a:solidFill>
                <a:latin typeface="+mj-lt"/>
              </a:defRPr>
            </a:lvl1pPr>
            <a:lvl2pPr>
              <a:buFont typeface="Arial" panose="020B0604020202020204" pitchFamily="34" charset="0"/>
              <a:buChar char="-"/>
              <a:defRPr sz="1400">
                <a:solidFill>
                  <a:srgbClr val="1C3D74"/>
                </a:solidFill>
                <a:latin typeface="+mj-lt"/>
              </a:defRPr>
            </a:lvl2pPr>
            <a:lvl3pPr>
              <a:defRPr>
                <a:solidFill>
                  <a:srgbClr val="1C3D74"/>
                </a:solidFill>
                <a:latin typeface="+mj-lt"/>
              </a:defRPr>
            </a:lvl3pPr>
            <a:lvl4pPr>
              <a:defRPr>
                <a:solidFill>
                  <a:srgbClr val="1C3D74"/>
                </a:solidFill>
                <a:latin typeface="+mj-lt"/>
              </a:defRPr>
            </a:lvl4pPr>
            <a:lvl5pPr>
              <a:defRPr>
                <a:solidFill>
                  <a:srgbClr val="1C3D74"/>
                </a:solidFill>
                <a:latin typeface="+mj-lt"/>
              </a:defRPr>
            </a:lvl5pPr>
          </a:lstStyle>
          <a:p>
            <a:pPr marL="0" indent="0">
              <a:buNone/>
            </a:pPr>
            <a:r>
              <a:rPr lang="en-US" dirty="0"/>
              <a:t>Click to edit Master title style – Arial Regular 14pt</a:t>
            </a:r>
          </a:p>
          <a:p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 lvl="1">
              <a:buFont typeface="Arial" panose="020B0604020202020204" pitchFamily="34" charset="0"/>
              <a:buChar char="-"/>
              <a:defRPr/>
            </a:pPr>
            <a:r>
              <a:rPr lang="en-US" sz="1400" dirty="0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Sub-bullet point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482627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ontent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AFD6674-8208-4117-92B8-8BA50FAB180F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266213361"/>
              </p:ext>
            </p:extLst>
          </p:nvPr>
        </p:nvGraphicFramePr>
        <p:xfrm>
          <a:off x="287338" y="1689652"/>
          <a:ext cx="7137192" cy="11063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9532">
                  <a:extLst>
                    <a:ext uri="{9D8B030D-6E8A-4147-A177-3AD203B41FA5}">
                      <a16:colId xmlns:a16="http://schemas.microsoft.com/office/drawing/2014/main" val="3822116847"/>
                    </a:ext>
                  </a:extLst>
                </a:gridCol>
                <a:gridCol w="1189532">
                  <a:extLst>
                    <a:ext uri="{9D8B030D-6E8A-4147-A177-3AD203B41FA5}">
                      <a16:colId xmlns:a16="http://schemas.microsoft.com/office/drawing/2014/main" val="1796008628"/>
                    </a:ext>
                  </a:extLst>
                </a:gridCol>
                <a:gridCol w="1189532">
                  <a:extLst>
                    <a:ext uri="{9D8B030D-6E8A-4147-A177-3AD203B41FA5}">
                      <a16:colId xmlns:a16="http://schemas.microsoft.com/office/drawing/2014/main" val="3879958063"/>
                    </a:ext>
                  </a:extLst>
                </a:gridCol>
                <a:gridCol w="1189532">
                  <a:extLst>
                    <a:ext uri="{9D8B030D-6E8A-4147-A177-3AD203B41FA5}">
                      <a16:colId xmlns:a16="http://schemas.microsoft.com/office/drawing/2014/main" val="3650332254"/>
                    </a:ext>
                  </a:extLst>
                </a:gridCol>
                <a:gridCol w="1189532">
                  <a:extLst>
                    <a:ext uri="{9D8B030D-6E8A-4147-A177-3AD203B41FA5}">
                      <a16:colId xmlns:a16="http://schemas.microsoft.com/office/drawing/2014/main" val="3035283889"/>
                    </a:ext>
                  </a:extLst>
                </a:gridCol>
                <a:gridCol w="1189532">
                  <a:extLst>
                    <a:ext uri="{9D8B030D-6E8A-4147-A177-3AD203B41FA5}">
                      <a16:colId xmlns:a16="http://schemas.microsoft.com/office/drawing/2014/main" val="2593290401"/>
                    </a:ext>
                  </a:extLst>
                </a:gridCol>
              </a:tblGrid>
              <a:tr h="276586">
                <a:tc>
                  <a:txBody>
                    <a:bodyPr/>
                    <a:lstStyle/>
                    <a:p>
                      <a:pPr algn="ctr"/>
                      <a:r>
                        <a:rPr lang="en-US" sz="800" b="0" i="0" dirty="0">
                          <a:latin typeface="+mj-lt"/>
                        </a:rPr>
                        <a:t>XXXXXXXXXXXXX</a:t>
                      </a: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3D7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XXXXXXXXXXXX</a:t>
                      </a:r>
                      <a:endParaRPr lang="en-US" sz="800" dirty="0"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3D7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XXXXXXXXXXXXX</a:t>
                      </a: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3D7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XXXXXXXXXXXXX</a:t>
                      </a: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3D7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XXXXXXXXXXXXX</a:t>
                      </a: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3D7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XXXXXXXXXXXXX</a:t>
                      </a: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3D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7180098"/>
                  </a:ext>
                </a:extLst>
              </a:tr>
              <a:tr h="276586">
                <a:tc>
                  <a:txBody>
                    <a:bodyPr/>
                    <a:lstStyle/>
                    <a:p>
                      <a:pPr algn="ctr"/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001B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1B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8255196"/>
                  </a:ext>
                </a:extLst>
              </a:tr>
              <a:tr h="2765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001B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1B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1B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7887121"/>
                  </a:ext>
                </a:extLst>
              </a:tr>
              <a:tr h="2765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001B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1B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1B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7991891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85AC98B-3184-4158-8DB1-FD0896BAEA5C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248348035"/>
              </p:ext>
            </p:extLst>
          </p:nvPr>
        </p:nvGraphicFramePr>
        <p:xfrm>
          <a:off x="287338" y="3153802"/>
          <a:ext cx="7137192" cy="11063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9532">
                  <a:extLst>
                    <a:ext uri="{9D8B030D-6E8A-4147-A177-3AD203B41FA5}">
                      <a16:colId xmlns:a16="http://schemas.microsoft.com/office/drawing/2014/main" val="3822116847"/>
                    </a:ext>
                  </a:extLst>
                </a:gridCol>
                <a:gridCol w="1189532">
                  <a:extLst>
                    <a:ext uri="{9D8B030D-6E8A-4147-A177-3AD203B41FA5}">
                      <a16:colId xmlns:a16="http://schemas.microsoft.com/office/drawing/2014/main" val="1796008628"/>
                    </a:ext>
                  </a:extLst>
                </a:gridCol>
                <a:gridCol w="1189532">
                  <a:extLst>
                    <a:ext uri="{9D8B030D-6E8A-4147-A177-3AD203B41FA5}">
                      <a16:colId xmlns:a16="http://schemas.microsoft.com/office/drawing/2014/main" val="3879958063"/>
                    </a:ext>
                  </a:extLst>
                </a:gridCol>
                <a:gridCol w="1189532">
                  <a:extLst>
                    <a:ext uri="{9D8B030D-6E8A-4147-A177-3AD203B41FA5}">
                      <a16:colId xmlns:a16="http://schemas.microsoft.com/office/drawing/2014/main" val="3650332254"/>
                    </a:ext>
                  </a:extLst>
                </a:gridCol>
                <a:gridCol w="1189532">
                  <a:extLst>
                    <a:ext uri="{9D8B030D-6E8A-4147-A177-3AD203B41FA5}">
                      <a16:colId xmlns:a16="http://schemas.microsoft.com/office/drawing/2014/main" val="3035283889"/>
                    </a:ext>
                  </a:extLst>
                </a:gridCol>
                <a:gridCol w="1189532">
                  <a:extLst>
                    <a:ext uri="{9D8B030D-6E8A-4147-A177-3AD203B41FA5}">
                      <a16:colId xmlns:a16="http://schemas.microsoft.com/office/drawing/2014/main" val="2593290401"/>
                    </a:ext>
                  </a:extLst>
                </a:gridCol>
              </a:tblGrid>
              <a:tr h="276586">
                <a:tc>
                  <a:txBody>
                    <a:bodyPr/>
                    <a:lstStyle/>
                    <a:p>
                      <a:pPr algn="ctr"/>
                      <a:r>
                        <a:rPr lang="en-US" sz="800" b="0" i="0" dirty="0">
                          <a:latin typeface="+mj-lt"/>
                        </a:rPr>
                        <a:t>XXXXXXXXXXXXX</a:t>
                      </a: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DB8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XXXXXXXXXXXX</a:t>
                      </a:r>
                      <a:endParaRPr lang="en-US" sz="800" dirty="0"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DB8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XXXXXXXXXXXXX</a:t>
                      </a: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2707" marR="32707" marT="49061" marB="49061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DB8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XXXXXXXXXXXXX</a:t>
                      </a: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2707" marR="32707" marT="49061" marB="49061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DB8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XXXXXXXXXXXXX</a:t>
                      </a: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2707" marR="32707" marT="49061" marB="49061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DB8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XXXXXXXXXXXXX</a:t>
                      </a: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2707" marR="32707" marT="49061" marB="49061" anchor="ctr">
                    <a:lnL w="12700" cmpd="sng">
                      <a:noFill/>
                    </a:lnL>
                    <a:lnR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DB8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7180098"/>
                  </a:ext>
                </a:extLst>
              </a:tr>
              <a:tr h="276586">
                <a:tc>
                  <a:txBody>
                    <a:bodyPr/>
                    <a:lstStyle/>
                    <a:p>
                      <a:pPr algn="ctr"/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8255196"/>
                  </a:ext>
                </a:extLst>
              </a:tr>
              <a:tr h="2765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7887121"/>
                  </a:ext>
                </a:extLst>
              </a:tr>
              <a:tr h="2765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7991891"/>
                  </a:ext>
                </a:extLst>
              </a:tr>
            </a:tbl>
          </a:graphicData>
        </a:graphic>
      </p:graphicFrame>
      <p:sp>
        <p:nvSpPr>
          <p:cNvPr id="10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186596" y="262396"/>
            <a:ext cx="8672097" cy="10363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 b="1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slide title (up to 2 lines) – </a:t>
            </a:r>
            <a:br>
              <a:rPr lang="en-US" dirty="0"/>
            </a:br>
            <a:r>
              <a:rPr lang="en-US" dirty="0"/>
              <a:t>Arial Bold 25pt title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3ABA65EC-BE67-47F1-855B-E0BFD2EA8CE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6596" y="1311275"/>
            <a:ext cx="8672097" cy="2952750"/>
          </a:xfrm>
          <a:prstGeom prst="rect">
            <a:avLst/>
          </a:prstGeo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rgbClr val="1C3D74"/>
                </a:solidFill>
                <a:latin typeface="+mj-lt"/>
              </a:defRPr>
            </a:lvl1pPr>
            <a:lvl2pPr>
              <a:buFont typeface="Arial" panose="020B0604020202020204" pitchFamily="34" charset="0"/>
              <a:buChar char="-"/>
              <a:defRPr sz="1400">
                <a:solidFill>
                  <a:srgbClr val="1C3D74"/>
                </a:solidFill>
                <a:latin typeface="+mj-lt"/>
              </a:defRPr>
            </a:lvl2pPr>
            <a:lvl3pPr>
              <a:defRPr>
                <a:solidFill>
                  <a:srgbClr val="1C3D74"/>
                </a:solidFill>
                <a:latin typeface="+mj-lt"/>
              </a:defRPr>
            </a:lvl3pPr>
            <a:lvl4pPr>
              <a:defRPr>
                <a:solidFill>
                  <a:srgbClr val="1C3D74"/>
                </a:solidFill>
                <a:latin typeface="+mj-lt"/>
              </a:defRPr>
            </a:lvl4pPr>
            <a:lvl5pPr>
              <a:defRPr>
                <a:solidFill>
                  <a:srgbClr val="1C3D74"/>
                </a:solidFill>
                <a:latin typeface="+mj-lt"/>
              </a:defRPr>
            </a:lvl5pPr>
          </a:lstStyle>
          <a:p>
            <a:pPr marL="0" indent="0">
              <a:buNone/>
            </a:pPr>
            <a:r>
              <a:rPr lang="en-US" dirty="0"/>
              <a:t>Click to edit Master title style – Arial Regular 14pt</a:t>
            </a:r>
          </a:p>
        </p:txBody>
      </p:sp>
    </p:spTree>
    <p:extLst>
      <p:ext uri="{BB962C8B-B14F-4D97-AF65-F5344CB8AC3E}">
        <p14:creationId xmlns:p14="http://schemas.microsoft.com/office/powerpoint/2010/main" val="383357029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 slide_Logo">
    <p:bg>
      <p:bgPr>
        <a:solidFill>
          <a:srgbClr val="1C3D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0F016AB-50EC-D145-8FEE-4F74E8E3B1D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26986" y="3228967"/>
            <a:ext cx="4335556" cy="115881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F811C00-D549-464E-ADFA-3C1836754071}"/>
              </a:ext>
            </a:extLst>
          </p:cNvPr>
          <p:cNvSpPr txBox="1"/>
          <p:nvPr userDrawn="1"/>
        </p:nvSpPr>
        <p:spPr>
          <a:xfrm>
            <a:off x="3282511" y="1820461"/>
            <a:ext cx="27704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26359276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End slide_Logo">
    <p:bg>
      <p:bgPr>
        <a:solidFill>
          <a:srgbClr val="1C3D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0F016AB-50EC-D145-8FEE-4F74E8E3B1D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26986" y="1954745"/>
            <a:ext cx="4335556" cy="1158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692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bg>
      <p:bgPr>
        <a:gradFill flip="none" rotWithShape="1">
          <a:gsLst>
            <a:gs pos="74000">
              <a:srgbClr val="10746A"/>
            </a:gs>
            <a:gs pos="18000">
              <a:srgbClr val="0096E3">
                <a:lumMod val="90000"/>
                <a:lumOff val="10000"/>
              </a:srgb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943599" y="1751595"/>
            <a:ext cx="7870825" cy="1171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page – </a:t>
            </a:r>
            <a:br>
              <a:rPr lang="en-US" dirty="0"/>
            </a:br>
            <a:r>
              <a:rPr lang="en-US" dirty="0"/>
              <a:t>Arial Bold 40pt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943598" y="2973637"/>
            <a:ext cx="7870825" cy="1171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Insert sub-heading / date</a:t>
            </a:r>
          </a:p>
        </p:txBody>
      </p:sp>
    </p:spTree>
    <p:extLst>
      <p:ext uri="{BB962C8B-B14F-4D97-AF65-F5344CB8AC3E}">
        <p14:creationId xmlns:p14="http://schemas.microsoft.com/office/powerpoint/2010/main" val="3193694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bg>
      <p:bgPr>
        <a:gradFill flip="none" rotWithShape="1">
          <a:gsLst>
            <a:gs pos="0">
              <a:srgbClr val="73B82B">
                <a:lumMod val="88000"/>
                <a:lumOff val="12000"/>
              </a:srgbClr>
            </a:gs>
            <a:gs pos="97312">
              <a:srgbClr val="10746A"/>
            </a:gs>
            <a:gs pos="59000">
              <a:srgbClr val="10746A">
                <a:lumMod val="94000"/>
                <a:lumOff val="6000"/>
              </a:srgbClr>
            </a:gs>
          </a:gsLst>
          <a:lin ang="1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943599" y="1751595"/>
            <a:ext cx="7870825" cy="1171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page – </a:t>
            </a:r>
            <a:br>
              <a:rPr lang="en-US" dirty="0"/>
            </a:br>
            <a:r>
              <a:rPr lang="en-US" dirty="0"/>
              <a:t>Arial Bold 40pt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943598" y="2973637"/>
            <a:ext cx="7870825" cy="1171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Insert sub-heading / date</a:t>
            </a:r>
          </a:p>
        </p:txBody>
      </p:sp>
    </p:spTree>
    <p:extLst>
      <p:ext uri="{BB962C8B-B14F-4D97-AF65-F5344CB8AC3E}">
        <p14:creationId xmlns:p14="http://schemas.microsoft.com/office/powerpoint/2010/main" val="1660772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bg>
      <p:bgPr>
        <a:gradFill>
          <a:gsLst>
            <a:gs pos="0">
              <a:srgbClr val="73B82B">
                <a:lumMod val="88000"/>
                <a:lumOff val="12000"/>
              </a:srgbClr>
            </a:gs>
            <a:gs pos="69000">
              <a:srgbClr val="2DB8C5"/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943599" y="1751595"/>
            <a:ext cx="7870825" cy="1171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page – </a:t>
            </a:r>
            <a:br>
              <a:rPr lang="en-US" dirty="0"/>
            </a:br>
            <a:r>
              <a:rPr lang="en-US" dirty="0"/>
              <a:t>Arial Bold 40pt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943598" y="2973637"/>
            <a:ext cx="7870825" cy="1171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Insert sub-heading / date</a:t>
            </a:r>
          </a:p>
        </p:txBody>
      </p:sp>
    </p:spTree>
    <p:extLst>
      <p:ext uri="{BB962C8B-B14F-4D97-AF65-F5344CB8AC3E}">
        <p14:creationId xmlns:p14="http://schemas.microsoft.com/office/powerpoint/2010/main" val="141877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bg>
      <p:bgPr>
        <a:gradFill flip="none" rotWithShape="1">
          <a:gsLst>
            <a:gs pos="85484">
              <a:srgbClr val="8D3786"/>
            </a:gs>
            <a:gs pos="19000">
              <a:srgbClr val="EC008C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943599" y="1751595"/>
            <a:ext cx="7870825" cy="1171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page – </a:t>
            </a:r>
            <a:br>
              <a:rPr lang="en-US" dirty="0"/>
            </a:br>
            <a:r>
              <a:rPr lang="en-US" dirty="0"/>
              <a:t>Arial Bold 40pt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943598" y="2973637"/>
            <a:ext cx="7870825" cy="1171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Insert sub-heading / date</a:t>
            </a:r>
          </a:p>
        </p:txBody>
      </p:sp>
    </p:spTree>
    <p:extLst>
      <p:ext uri="{BB962C8B-B14F-4D97-AF65-F5344CB8AC3E}">
        <p14:creationId xmlns:p14="http://schemas.microsoft.com/office/powerpoint/2010/main" val="1055588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bg>
      <p:bgPr>
        <a:gradFill flip="none" rotWithShape="1">
          <a:gsLst>
            <a:gs pos="3226">
              <a:srgbClr val="8D3786"/>
            </a:gs>
            <a:gs pos="35000">
              <a:srgbClr val="8D3786"/>
            </a:gs>
            <a:gs pos="100000">
              <a:srgbClr val="F18500"/>
            </a:gs>
          </a:gsLst>
          <a:lin ang="198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943599" y="1751595"/>
            <a:ext cx="7870825" cy="1171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page – </a:t>
            </a:r>
            <a:br>
              <a:rPr lang="en-US" dirty="0"/>
            </a:br>
            <a:r>
              <a:rPr lang="en-US" dirty="0"/>
              <a:t>Arial Bold 40pt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943598" y="2973637"/>
            <a:ext cx="7870825" cy="1171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Insert sub-heading / date</a:t>
            </a:r>
          </a:p>
        </p:txBody>
      </p:sp>
    </p:spTree>
    <p:extLst>
      <p:ext uri="{BB962C8B-B14F-4D97-AF65-F5344CB8AC3E}">
        <p14:creationId xmlns:p14="http://schemas.microsoft.com/office/powerpoint/2010/main" val="3086862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ontent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186596" y="262396"/>
            <a:ext cx="8672097" cy="10363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 b="1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slide title (up to 2 lines) – </a:t>
            </a:r>
            <a:br>
              <a:rPr lang="en-US" dirty="0"/>
            </a:br>
            <a:r>
              <a:rPr lang="en-US" dirty="0"/>
              <a:t>Arial Bold 25pt title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BF9F98BB-2095-434E-97D1-3636B7E7563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6596" y="1311275"/>
            <a:ext cx="8672097" cy="2952750"/>
          </a:xfrm>
          <a:prstGeom prst="rect">
            <a:avLst/>
          </a:prstGeo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rgbClr val="1C3D74"/>
                </a:solidFill>
                <a:latin typeface="+mj-lt"/>
              </a:defRPr>
            </a:lvl1pPr>
            <a:lvl2pPr>
              <a:buFont typeface="Arial" panose="020B0604020202020204" pitchFamily="34" charset="0"/>
              <a:buChar char="-"/>
              <a:defRPr sz="1400">
                <a:solidFill>
                  <a:srgbClr val="1C3D74"/>
                </a:solidFill>
                <a:latin typeface="+mj-lt"/>
              </a:defRPr>
            </a:lvl2pPr>
            <a:lvl3pPr>
              <a:defRPr>
                <a:solidFill>
                  <a:srgbClr val="1C3D74"/>
                </a:solidFill>
                <a:latin typeface="+mj-lt"/>
              </a:defRPr>
            </a:lvl3pPr>
            <a:lvl4pPr>
              <a:defRPr>
                <a:solidFill>
                  <a:srgbClr val="1C3D74"/>
                </a:solidFill>
                <a:latin typeface="+mj-lt"/>
              </a:defRPr>
            </a:lvl4pPr>
            <a:lvl5pPr>
              <a:defRPr>
                <a:solidFill>
                  <a:srgbClr val="1C3D74"/>
                </a:solidFill>
                <a:latin typeface="+mj-lt"/>
              </a:defRPr>
            </a:lvl5pPr>
          </a:lstStyle>
          <a:p>
            <a:pPr marL="0" indent="0">
              <a:buNone/>
            </a:pPr>
            <a:r>
              <a:rPr lang="en-US" dirty="0"/>
              <a:t>Click to edit Master title style – Arial Regular 14pt</a:t>
            </a:r>
          </a:p>
          <a:p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 lvl="1">
              <a:buFont typeface="Arial" panose="020B0604020202020204" pitchFamily="34" charset="0"/>
              <a:buChar char="-"/>
              <a:defRPr/>
            </a:pPr>
            <a:r>
              <a:rPr lang="en-US" sz="1400" dirty="0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Sub-bullet point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64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186596" y="262396"/>
            <a:ext cx="8672097" cy="10363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 b="1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slide title (up to 2 lines) – </a:t>
            </a:r>
            <a:br>
              <a:rPr lang="en-US" dirty="0"/>
            </a:br>
            <a:r>
              <a:rPr lang="en-US" dirty="0"/>
              <a:t>Arial Bold 25pt title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BF9F98BB-2095-434E-97D1-3636B7E7563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6596" y="1311275"/>
            <a:ext cx="4277455" cy="2952750"/>
          </a:xfrm>
          <a:prstGeom prst="rect">
            <a:avLst/>
          </a:prstGeo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rgbClr val="1C3D74"/>
                </a:solidFill>
                <a:latin typeface="+mj-lt"/>
              </a:defRPr>
            </a:lvl1pPr>
            <a:lvl2pPr>
              <a:buFont typeface="Arial" panose="020B0604020202020204" pitchFamily="34" charset="0"/>
              <a:buChar char="-"/>
              <a:defRPr sz="1400">
                <a:solidFill>
                  <a:srgbClr val="1C3D74"/>
                </a:solidFill>
                <a:latin typeface="+mj-lt"/>
              </a:defRPr>
            </a:lvl2pPr>
            <a:lvl3pPr>
              <a:defRPr>
                <a:solidFill>
                  <a:srgbClr val="1C3D74"/>
                </a:solidFill>
                <a:latin typeface="+mj-lt"/>
              </a:defRPr>
            </a:lvl3pPr>
            <a:lvl4pPr>
              <a:defRPr>
                <a:solidFill>
                  <a:srgbClr val="1C3D74"/>
                </a:solidFill>
                <a:latin typeface="+mj-lt"/>
              </a:defRPr>
            </a:lvl4pPr>
            <a:lvl5pPr>
              <a:defRPr>
                <a:solidFill>
                  <a:srgbClr val="1C3D74"/>
                </a:solidFill>
                <a:latin typeface="+mj-lt"/>
              </a:defRPr>
            </a:lvl5pPr>
          </a:lstStyle>
          <a:p>
            <a:pPr marL="0" indent="0">
              <a:buNone/>
            </a:pPr>
            <a:r>
              <a:rPr lang="en-US" dirty="0"/>
              <a:t>Click to edit Master title style – Arial Regular 14pt</a:t>
            </a:r>
          </a:p>
          <a:p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 lvl="1">
              <a:buFont typeface="Arial" panose="020B0604020202020204" pitchFamily="34" charset="0"/>
              <a:buChar char="-"/>
              <a:defRPr/>
            </a:pPr>
            <a:r>
              <a:rPr lang="en-US" sz="1400" dirty="0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Sub-bullet point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35C7A6F9-784D-428C-B9C4-650A70FFC07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580865" y="1311275"/>
            <a:ext cx="4277455" cy="2952750"/>
          </a:xfrm>
          <a:prstGeom prst="rect">
            <a:avLst/>
          </a:prstGeo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rgbClr val="1C3D74"/>
                </a:solidFill>
                <a:latin typeface="+mj-lt"/>
              </a:defRPr>
            </a:lvl1pPr>
            <a:lvl2pPr>
              <a:buFont typeface="Arial" panose="020B0604020202020204" pitchFamily="34" charset="0"/>
              <a:buChar char="-"/>
              <a:defRPr sz="1400">
                <a:solidFill>
                  <a:srgbClr val="1C3D74"/>
                </a:solidFill>
                <a:latin typeface="+mj-lt"/>
              </a:defRPr>
            </a:lvl2pPr>
            <a:lvl3pPr>
              <a:defRPr>
                <a:solidFill>
                  <a:srgbClr val="1C3D74"/>
                </a:solidFill>
                <a:latin typeface="+mj-lt"/>
              </a:defRPr>
            </a:lvl3pPr>
            <a:lvl4pPr>
              <a:defRPr>
                <a:solidFill>
                  <a:srgbClr val="1C3D74"/>
                </a:solidFill>
                <a:latin typeface="+mj-lt"/>
              </a:defRPr>
            </a:lvl4pPr>
            <a:lvl5pPr>
              <a:defRPr>
                <a:solidFill>
                  <a:srgbClr val="1C3D74"/>
                </a:solidFill>
                <a:latin typeface="+mj-lt"/>
              </a:defRPr>
            </a:lvl5pPr>
          </a:lstStyle>
          <a:p>
            <a:pPr marL="0" indent="0">
              <a:buNone/>
            </a:pPr>
            <a:r>
              <a:rPr lang="en-US" dirty="0"/>
              <a:t>Click to edit Master title style – Arial Regular 14pt</a:t>
            </a:r>
          </a:p>
          <a:p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 lvl="1">
              <a:buFont typeface="Arial" panose="020B0604020202020204" pitchFamily="34" charset="0"/>
              <a:buChar char="-"/>
              <a:defRPr/>
            </a:pPr>
            <a:r>
              <a:rPr lang="en-US" sz="1400" dirty="0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Sub-bullet point</a:t>
            </a:r>
          </a:p>
        </p:txBody>
      </p:sp>
    </p:spTree>
    <p:extLst>
      <p:ext uri="{BB962C8B-B14F-4D97-AF65-F5344CB8AC3E}">
        <p14:creationId xmlns:p14="http://schemas.microsoft.com/office/powerpoint/2010/main" val="3102203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13" Type="http://schemas.openxmlformats.org/officeDocument/2006/relationships/slideLayout" Target="../slideLayouts/slideLayout20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slideLayout" Target="../slideLayouts/slideLayout19.xml"/><Relationship Id="rId17" Type="http://schemas.openxmlformats.org/officeDocument/2006/relationships/slideLayout" Target="../slideLayouts/slideLayout24.xml"/><Relationship Id="rId2" Type="http://schemas.openxmlformats.org/officeDocument/2006/relationships/slideLayout" Target="../slideLayouts/slideLayout9.xml"/><Relationship Id="rId16" Type="http://schemas.openxmlformats.org/officeDocument/2006/relationships/slideLayout" Target="../slideLayouts/slideLayout23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17.xml"/><Relationship Id="rId19" Type="http://schemas.openxmlformats.org/officeDocument/2006/relationships/image" Target="../media/image2.jpg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Relationship Id="rId14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0F016AB-50EC-D145-8FEE-4F74E8E3B1D6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298188" y="373575"/>
            <a:ext cx="2489200" cy="665316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A670BE8-3C46-EF4F-BC90-6793A5222276}"/>
              </a:ext>
            </a:extLst>
          </p:cNvPr>
          <p:cNvCxnSpPr/>
          <p:nvPr userDrawn="1"/>
        </p:nvCxnSpPr>
        <p:spPr>
          <a:xfrm>
            <a:off x="298188" y="4830791"/>
            <a:ext cx="8568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6779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0" r:id="rId2"/>
    <p:sldLayoutId id="2147483765" r:id="rId3"/>
    <p:sldLayoutId id="2147483766" r:id="rId4"/>
    <p:sldLayoutId id="2147483767" r:id="rId5"/>
    <p:sldLayoutId id="2147483768" r:id="rId6"/>
    <p:sldLayoutId id="2147483769" r:id="rId7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80" userDrawn="1">
          <p15:clr>
            <a:srgbClr val="F26B43"/>
          </p15:clr>
        </p15:guide>
        <p15:guide id="2" orient="horz" pos="158" userDrawn="1">
          <p15:clr>
            <a:srgbClr val="F26B43"/>
          </p15:clr>
        </p15:guide>
        <p15:guide id="3" pos="176" userDrawn="1">
          <p15:clr>
            <a:srgbClr val="F26B43"/>
          </p15:clr>
        </p15:guide>
        <p15:guide id="4" orient="horz" pos="2981" userDrawn="1">
          <p15:clr>
            <a:srgbClr val="F26B43"/>
          </p15:clr>
        </p15:guide>
        <p15:guide id="5" pos="5585" userDrawn="1">
          <p15:clr>
            <a:srgbClr val="F26B43"/>
          </p15:clr>
        </p15:guide>
        <p15:guide id="6" orient="horz" pos="1620" userDrawn="1">
          <p15:clr>
            <a:srgbClr val="F26B43"/>
          </p15:clr>
        </p15:guide>
        <p15:guide id="7" orient="horz" pos="554" userDrawn="1">
          <p15:clr>
            <a:srgbClr val="F26B43"/>
          </p15:clr>
        </p15:guide>
        <p15:guide id="8" orient="horz" pos="690" userDrawn="1">
          <p15:clr>
            <a:srgbClr val="F26B43"/>
          </p15:clr>
        </p15:guide>
        <p15:guide id="9" orient="horz" pos="826" userDrawn="1">
          <p15:clr>
            <a:srgbClr val="F26B43"/>
          </p15:clr>
        </p15:guide>
        <p15:guide id="10" pos="2812" userDrawn="1">
          <p15:clr>
            <a:srgbClr val="F26B43"/>
          </p15:clr>
        </p15:guide>
        <p15:guide id="11" pos="2948" userDrawn="1">
          <p15:clr>
            <a:srgbClr val="F26B43"/>
          </p15:clr>
        </p15:guide>
        <p15:guide id="12" pos="1474" userDrawn="1">
          <p15:clr>
            <a:srgbClr val="F26B43"/>
          </p15:clr>
        </p15:guide>
        <p15:guide id="13" pos="4263" userDrawn="1">
          <p15:clr>
            <a:srgbClr val="F26B43"/>
          </p15:clr>
        </p15:guide>
        <p15:guide id="14" orient="horz" pos="2822" userDrawn="1">
          <p15:clr>
            <a:srgbClr val="F26B43"/>
          </p15:clr>
        </p15:guide>
        <p15:guide id="15" orient="horz" pos="2754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23B30F1-BEAB-1D48-98D9-E0838B9BE62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9"/>
          <a:srcRect t="86937"/>
          <a:stretch/>
        </p:blipFill>
        <p:spPr>
          <a:xfrm>
            <a:off x="0" y="4471626"/>
            <a:ext cx="9144000" cy="67187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674CA67-DD21-8043-AD24-58925882A109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alphaModFix/>
          </a:blip>
          <a:stretch>
            <a:fillRect/>
          </a:stretch>
        </p:blipFill>
        <p:spPr>
          <a:xfrm>
            <a:off x="298188" y="4539884"/>
            <a:ext cx="1760102" cy="470442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5EFACAD1-D0A6-9749-A5C6-07C38D8E6F7D}"/>
              </a:ext>
            </a:extLst>
          </p:cNvPr>
          <p:cNvSpPr txBox="1"/>
          <p:nvPr userDrawn="1"/>
        </p:nvSpPr>
        <p:spPr>
          <a:xfrm>
            <a:off x="7926850" y="4846638"/>
            <a:ext cx="93933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A98891B2-5225-5C40-A770-7C3A43B5E5B1}" type="slidenum">
              <a:rPr lang="en-US" sz="900" b="0" i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US" sz="900" b="0" i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695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5" r:id="rId1"/>
    <p:sldLayoutId id="2147483868" r:id="rId2"/>
    <p:sldLayoutId id="2147483869" r:id="rId3"/>
    <p:sldLayoutId id="2147483870" r:id="rId4"/>
    <p:sldLayoutId id="2147483871" r:id="rId5"/>
    <p:sldLayoutId id="2147483872" r:id="rId6"/>
    <p:sldLayoutId id="2147483873" r:id="rId7"/>
    <p:sldLayoutId id="2147483874" r:id="rId8"/>
    <p:sldLayoutId id="2147483875" r:id="rId9"/>
    <p:sldLayoutId id="2147483876" r:id="rId10"/>
    <p:sldLayoutId id="2147483877" r:id="rId11"/>
    <p:sldLayoutId id="2147483878" r:id="rId12"/>
    <p:sldLayoutId id="2147483879" r:id="rId13"/>
    <p:sldLayoutId id="2147483880" r:id="rId14"/>
    <p:sldLayoutId id="2147483881" r:id="rId15"/>
    <p:sldLayoutId id="2147483882" r:id="rId16"/>
    <p:sldLayoutId id="2147483883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686">
          <p15:clr>
            <a:srgbClr val="F26B43"/>
          </p15:clr>
        </p15:guide>
        <p15:guide id="2" pos="18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3466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4" r:id="rId1"/>
    <p:sldLayoutId id="2147483884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type="title" idx="4294967295"/>
          </p:nvPr>
        </p:nvSpPr>
        <p:spPr>
          <a:xfrm>
            <a:off x="683581" y="1751595"/>
            <a:ext cx="8130843" cy="117157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sz="4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>
              <a:spcAft>
                <a:spcPts val="1200"/>
              </a:spcAft>
              <a:buNone/>
            </a:pPr>
            <a:r>
              <a:rPr lang="en-GB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'Simplifying the tax framework: Proposals from the civil society'</a:t>
            </a:r>
            <a:br>
              <a:rPr lang="en-GB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GB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in the framework of own-initiative opinion ECO/664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943598" y="3635489"/>
            <a:ext cx="7870825" cy="1171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n-US" dirty="0"/>
              <a:t>Professor Christiana HJI Panayi</a:t>
            </a:r>
          </a:p>
          <a:p>
            <a:pPr algn="ctr"/>
            <a:r>
              <a:rPr lang="en-US" dirty="0"/>
              <a:t>c.hji-panayi@qmul.ac.uk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3928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6BA60E-C793-442E-972B-D9190F35767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86596" y="262396"/>
            <a:ext cx="8672097" cy="103637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ctr">
              <a:spcBef>
                <a:spcPts val="1000"/>
              </a:spcBef>
              <a:defRPr/>
            </a:pPr>
            <a:r>
              <a:rPr lang="en-US" sz="2500" b="1" dirty="0"/>
              <a:t>Introduction</a:t>
            </a:r>
            <a:endParaRPr kumimoji="0" lang="en-US" sz="2500" b="1" i="0" u="none" strike="noStrike" kern="1200" cap="none" spc="0" normalizeH="0" baseline="0" noProof="0" dirty="0">
              <a:ln>
                <a:noFill/>
              </a:ln>
              <a:solidFill>
                <a:srgbClr val="1C3D7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0CFCEF-68B7-476C-8FE5-21F6B7F83FC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86596" y="714103"/>
            <a:ext cx="8591644" cy="3549922"/>
          </a:xfrm>
        </p:spPr>
        <p:txBody>
          <a:bodyPr/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Good tax administration &amp; robust legal framework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Complexity of new tax legislation</a:t>
            </a:r>
          </a:p>
          <a:p>
            <a:pPr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Tax evasion/avoidance, high compliance costs for businesses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‘Declutter’</a:t>
            </a:r>
          </a:p>
          <a:p>
            <a:pPr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Directive on Administrative Cooperation (and all its amendments)</a:t>
            </a:r>
          </a:p>
          <a:p>
            <a:pPr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Anti-Tax Avoidance Directive</a:t>
            </a:r>
          </a:p>
        </p:txBody>
      </p:sp>
    </p:spTree>
    <p:extLst>
      <p:ext uri="{BB962C8B-B14F-4D97-AF65-F5344CB8AC3E}">
        <p14:creationId xmlns:p14="http://schemas.microsoft.com/office/powerpoint/2010/main" val="3351570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6BA60E-C793-442E-972B-D9190F35767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86596" y="262396"/>
            <a:ext cx="8672097" cy="103637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ctr">
              <a:spcBef>
                <a:spcPts val="1000"/>
              </a:spcBef>
              <a:defRPr/>
            </a:pPr>
            <a:r>
              <a:rPr lang="en-US" sz="2500" b="1" dirty="0"/>
              <a:t>Directive on Administrative Cooperation</a:t>
            </a:r>
            <a:endParaRPr kumimoji="0" lang="en-US" sz="2500" b="1" i="0" u="none" strike="noStrike" kern="1200" cap="none" spc="0" normalizeH="0" baseline="0" noProof="0" dirty="0">
              <a:ln>
                <a:noFill/>
              </a:ln>
              <a:solidFill>
                <a:srgbClr val="1C3D7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0CFCEF-68B7-476C-8FE5-21F6B7F83FC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86596" y="1311275"/>
            <a:ext cx="8591644" cy="2952750"/>
          </a:xfrm>
        </p:spPr>
        <p:txBody>
          <a:bodyPr/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DAC 6 especially problematic</a:t>
            </a:r>
          </a:p>
          <a:p>
            <a:pPr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Different interpretation/application of hallmarks, penalty regimes, legal professional privilege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Shifting of reporting obligation to taxpayers </a:t>
            </a:r>
          </a:p>
          <a:p>
            <a:pPr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Uncertainty as to how information is processed by local tax authorities</a:t>
            </a:r>
          </a:p>
          <a:p>
            <a:pPr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Disproportionate administrative cost</a:t>
            </a:r>
          </a:p>
        </p:txBody>
      </p:sp>
    </p:spTree>
    <p:extLst>
      <p:ext uri="{BB962C8B-B14F-4D97-AF65-F5344CB8AC3E}">
        <p14:creationId xmlns:p14="http://schemas.microsoft.com/office/powerpoint/2010/main" val="7862608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6BA60E-C793-442E-972B-D9190F35767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86596" y="262396"/>
            <a:ext cx="8672097" cy="103637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spcBef>
                <a:spcPts val="1000"/>
              </a:spcBef>
              <a:defRPr/>
            </a:pPr>
            <a:r>
              <a:rPr lang="en-US" sz="2500" b="1" dirty="0"/>
              <a:t>Anti-Tax Avoidance Directive</a:t>
            </a:r>
            <a:endParaRPr kumimoji="0" lang="en-US" sz="2500" b="1" i="0" u="none" strike="noStrike" kern="1200" cap="none" spc="0" normalizeH="0" baseline="0" noProof="0" dirty="0">
              <a:ln>
                <a:noFill/>
              </a:ln>
              <a:solidFill>
                <a:srgbClr val="1C3D7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0CFCEF-68B7-476C-8FE5-21F6B7F83FC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86596" y="1036320"/>
            <a:ext cx="8591644" cy="3236414"/>
          </a:xfrm>
        </p:spPr>
        <p:txBody>
          <a:bodyPr/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Level playing field among Member States (?)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Fragmented implementation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Overlap with other legislation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One-size fits all approach re interest limitation rule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More legislation to come?</a:t>
            </a:r>
          </a:p>
          <a:p>
            <a:pPr lvl="1"/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Unshell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HOT proposal</a:t>
            </a:r>
          </a:p>
          <a:p>
            <a:pPr lvl="1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Omnibus proposals?</a:t>
            </a:r>
          </a:p>
        </p:txBody>
      </p:sp>
    </p:spTree>
    <p:extLst>
      <p:ext uri="{BB962C8B-B14F-4D97-AF65-F5344CB8AC3E}">
        <p14:creationId xmlns:p14="http://schemas.microsoft.com/office/powerpoint/2010/main" val="4932491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6BA60E-C793-442E-972B-D9190F35767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86596" y="262396"/>
            <a:ext cx="8672097" cy="103637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spcBef>
                <a:spcPts val="1000"/>
              </a:spcBef>
              <a:defRPr/>
            </a:pPr>
            <a:r>
              <a:rPr lang="en-US" sz="2500" b="1" dirty="0"/>
              <a:t>Who is behind the declutter movement?</a:t>
            </a:r>
            <a:endParaRPr kumimoji="0" lang="en-US" sz="2500" b="1" i="0" u="none" strike="noStrike" kern="1200" cap="none" spc="0" normalizeH="0" baseline="0" noProof="0" dirty="0">
              <a:ln>
                <a:noFill/>
              </a:ln>
              <a:solidFill>
                <a:srgbClr val="1C3D7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0CFCEF-68B7-476C-8FE5-21F6B7F83FC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86596" y="1311275"/>
            <a:ext cx="8591644" cy="2952750"/>
          </a:xfrm>
        </p:spPr>
        <p:txBody>
          <a:bodyPr/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Business community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OECD?</a:t>
            </a:r>
          </a:p>
          <a:p>
            <a:pPr lvl="1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Different objectives but convergent interests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Need to proceed with caution!</a:t>
            </a:r>
          </a:p>
          <a:p>
            <a:pPr lvl="1"/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27411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6BA60E-C793-442E-972B-D9190F35767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86596" y="262396"/>
            <a:ext cx="8672097" cy="103637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spcBef>
                <a:spcPts val="1000"/>
              </a:spcBef>
              <a:defRPr/>
            </a:pPr>
            <a:r>
              <a:rPr lang="en-US" sz="2500" b="1" dirty="0"/>
              <a:t>Future Objectives</a:t>
            </a:r>
            <a:endParaRPr kumimoji="0" lang="en-US" sz="2500" b="1" i="0" u="none" strike="noStrike" kern="1200" cap="none" spc="0" normalizeH="0" baseline="0" noProof="0" dirty="0">
              <a:ln>
                <a:noFill/>
              </a:ln>
              <a:solidFill>
                <a:srgbClr val="1C3D7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0CFCEF-68B7-476C-8FE5-21F6B7F83FC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86596" y="1311275"/>
            <a:ext cx="8591644" cy="2952750"/>
          </a:xfrm>
        </p:spPr>
        <p:txBody>
          <a:bodyPr/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Coherent EU tax policy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Simplified/streamlined compliance process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Business-friendly environment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European Commission Political Guidelines (2024-2029)</a:t>
            </a:r>
          </a:p>
        </p:txBody>
      </p:sp>
    </p:spTree>
    <p:extLst>
      <p:ext uri="{BB962C8B-B14F-4D97-AF65-F5344CB8AC3E}">
        <p14:creationId xmlns:p14="http://schemas.microsoft.com/office/powerpoint/2010/main" val="31125096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80965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hannel 4 1">
      <a:dk1>
        <a:srgbClr val="000000"/>
      </a:dk1>
      <a:lt1>
        <a:srgbClr val="FFFFFF"/>
      </a:lt1>
      <a:dk2>
        <a:srgbClr val="585858"/>
      </a:dk2>
      <a:lt2>
        <a:srgbClr val="FFFFFF"/>
      </a:lt2>
      <a:accent1>
        <a:srgbClr val="6D2B83"/>
      </a:accent1>
      <a:accent2>
        <a:srgbClr val="D0091D"/>
      </a:accent2>
      <a:accent3>
        <a:srgbClr val="FFD611"/>
      </a:accent3>
      <a:accent4>
        <a:srgbClr val="85B6E2"/>
      </a:accent4>
      <a:accent5>
        <a:srgbClr val="62CBC5"/>
      </a:accent5>
      <a:accent6>
        <a:srgbClr val="7F7878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Custom Design">
  <a:themeElements>
    <a:clrScheme name="Queen Mary">
      <a:dk1>
        <a:srgbClr val="21386A"/>
      </a:dk1>
      <a:lt1>
        <a:sysClr val="window" lastClr="FFFFFF"/>
      </a:lt1>
      <a:dk2>
        <a:srgbClr val="21386A"/>
      </a:dk2>
      <a:lt2>
        <a:srgbClr val="D8D8D8"/>
      </a:lt2>
      <a:accent1>
        <a:srgbClr val="123181"/>
      </a:accent1>
      <a:accent2>
        <a:srgbClr val="792273"/>
      </a:accent2>
      <a:accent3>
        <a:srgbClr val="2DB8C5"/>
      </a:accent3>
      <a:accent4>
        <a:srgbClr val="CDA60C"/>
      </a:accent4>
      <a:accent5>
        <a:srgbClr val="BD1C1C"/>
      </a:accent5>
      <a:accent6>
        <a:srgbClr val="73B82B"/>
      </a:accent6>
      <a:hlink>
        <a:srgbClr val="E6007E"/>
      </a:hlink>
      <a:folHlink>
        <a:srgbClr val="2DB8C5"/>
      </a:folHlink>
    </a:clrScheme>
    <a:fontScheme name="Queen Mar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haredContentType xmlns="Microsoft.SharePoint.Taxonomy.ContentTypeSync" SourceId="9c18f9b8-5ae4-4f0b-a238-a922c51e2dda" ContentTypeId="0x0101005EA864BF41DF8A41860E925F5B29BCF5" PreviousValue="false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QMUL Document" ma:contentTypeID="0x0101005EA864BF41DF8A41860E925F5B29BCF500AD04A85D9458C94DBE97317C2C8DFF5C" ma:contentTypeVersion="43" ma:contentTypeDescription="" ma:contentTypeScope="" ma:versionID="4a09dd91952e3d179b6343cbf124090c">
  <xsd:schema xmlns:xsd="http://www.w3.org/2001/XMLSchema" xmlns:xs="http://www.w3.org/2001/XMLSchema" xmlns:p="http://schemas.microsoft.com/office/2006/metadata/properties" xmlns:ns1="http://schemas.microsoft.com/sharepoint/v3" xmlns:ns2="d5efd484-15aa-41a0-83f6-0646502cb6d6" xmlns:ns3="45ae7f3d-bcd0-4e4b-af93-f03a9fbb19b5" xmlns:ns4="6649982f-b66b-4072-8006-4697fed55f9d" targetNamespace="http://schemas.microsoft.com/office/2006/metadata/properties" ma:root="true" ma:fieldsID="4e1042d5b12b28a3d2c337c4bb199a9e" ns1:_="" ns2:_="" ns3:_="" ns4:_="">
    <xsd:import namespace="http://schemas.microsoft.com/sharepoint/v3"/>
    <xsd:import namespace="d5efd484-15aa-41a0-83f6-0646502cb6d6"/>
    <xsd:import namespace="45ae7f3d-bcd0-4e4b-af93-f03a9fbb19b5"/>
    <xsd:import namespace="6649982f-b66b-4072-8006-4697fed55f9d"/>
    <xsd:element name="properties">
      <xsd:complexType>
        <xsd:sequence>
          <xsd:element name="documentManagement">
            <xsd:complexType>
              <xsd:all>
                <xsd:element ref="ns1:QMULDocumentStatusTaxHTField0" minOccurs="0"/>
                <xsd:element ref="ns1:QMULDepartmentTaxHTField0" minOccurs="0"/>
                <xsd:element ref="ns1:QMULSchoolTaxHTField0" minOccurs="0"/>
                <xsd:element ref="ns1:QMULDocumentTypeTaxHTField0" minOccurs="0"/>
                <xsd:element ref="ns1:QMULLocationTaxHTField0" minOccurs="0"/>
                <xsd:element ref="ns1:QMULInformationClassificationTaxHTField0" minOccurs="0"/>
                <xsd:element ref="ns1:QMULAcademicYear" minOccurs="0"/>
                <xsd:element ref="ns1:QMULProject" minOccurs="0"/>
                <xsd:element ref="ns1:QMULReviewDate" minOccurs="0"/>
                <xsd:element ref="ns1:QMULOwner" minOccurs="0"/>
                <xsd:element ref="ns2:TaxKeywordTaxHTField" minOccurs="0"/>
                <xsd:element ref="ns2:TaxCatchAll" minOccurs="0"/>
                <xsd:element ref="ns2:TaxCatchAllLabel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4:SharedWithUsers" minOccurs="0"/>
                <xsd:element ref="ns4:SharedWithDetails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QMULDocumentStatusTaxHTField0" ma:index="8" nillable="true" ma:taxonomy="true" ma:internalName="QMULDocumentStatusTaxHTField0" ma:taxonomyFieldName="QMULDocumentStatus" ma:displayName="Document Status" ma:default="" ma:fieldId="{083bdfb7-9f4e-4bc9-b582-62ed6b950f9e}" ma:sspId="9c18f9b8-5ae4-4f0b-a238-a922c51e2dda" ma:termSetId="780aba48-6c17-4ca0-84b9-f0207a09563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DepartmentTaxHTField0" ma:index="10" nillable="true" ma:taxonomy="true" ma:internalName="QMULDepartmentTaxHTField0" ma:taxonomyFieldName="QMULDepartment" ma:displayName="Department" ma:readOnly="false" ma:default="" ma:fieldId="{2a7d89f9-5f8e-4c42-ab4f-aa1fc3002ea0}" ma:sspId="9c18f9b8-5ae4-4f0b-a238-a922c51e2dda" ma:termSetId="28874c57-2df5-45e8-a804-d15afc96d4e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SchoolTaxHTField0" ma:index="12" nillable="true" ma:taxonomy="true" ma:internalName="QMULSchoolTaxHTField0" ma:taxonomyFieldName="QMULSchool" ma:displayName="School" ma:readOnly="false" ma:default="" ma:fieldId="{46346f8e-3161-4021-8b14-3dcca2e3ca8d}" ma:sspId="9c18f9b8-5ae4-4f0b-a238-a922c51e2dda" ma:termSetId="0f9f7e9f-7d6b-4cae-9193-a3e3200f87d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DocumentTypeTaxHTField0" ma:index="14" nillable="true" ma:taxonomy="true" ma:internalName="QMULDocumentTypeTaxHTField0" ma:taxonomyFieldName="QMULDocumentType" ma:displayName="Document Type" ma:default="" ma:fieldId="{2596c3af-0d77-4ea4-a15d-d3f71457b096}" ma:sspId="9c18f9b8-5ae4-4f0b-a238-a922c51e2dda" ma:termSetId="8ec3f1bd-c4f8-46a7-ae88-878ed3be39d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LocationTaxHTField0" ma:index="16" nillable="true" ma:taxonomy="true" ma:internalName="QMULLocationTaxHTField0" ma:taxonomyFieldName="QMULLocation" ma:displayName="Location" ma:default="" ma:fieldId="{29b985f4-a05e-4f39-b5da-e9fb81ddaa79}" ma:sspId="9c18f9b8-5ae4-4f0b-a238-a922c51e2dda" ma:termSetId="5327f1c4-618f-4317-b197-fc29da39fa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InformationClassificationTaxHTField0" ma:index="18" nillable="true" ma:taxonomy="true" ma:internalName="QMULInformationClassificationTaxHTField0" ma:taxonomyFieldName="QMULInformationClassification" ma:displayName="Information Classification" ma:default="1;#Protect|9124d8d9-0c1c-41e9-aa14-aba001e9a028" ma:fieldId="{57b3469a-2ea1-4a06-a2d1-c99ce62a5d6f}" ma:sspId="9c18f9b8-5ae4-4f0b-a238-a922c51e2dda" ma:termSetId="a3d7b326-4e5e-4e73-95fa-6245adfab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AcademicYear" ma:index="20" nillable="true" ma:displayName="Academic Year" ma:decimals="0" ma:internalName="QMULAcademicYear" ma:percentage="FALSE">
      <xsd:simpleType>
        <xsd:restriction base="dms:Number">
          <xsd:maxInclusive value="9999"/>
          <xsd:minInclusive value="1000"/>
        </xsd:restriction>
      </xsd:simpleType>
    </xsd:element>
    <xsd:element name="QMULProject" ma:index="21" nillable="true" ma:displayName="Project" ma:internalName="QMULProject">
      <xsd:simpleType>
        <xsd:restriction base="dms:Text">
          <xsd:maxLength value="255"/>
        </xsd:restriction>
      </xsd:simpleType>
    </xsd:element>
    <xsd:element name="QMULReviewDate" ma:index="22" nillable="true" ma:displayName="Review Date" ma:format="DateOnly" ma:internalName="QMULReviewDate">
      <xsd:simpleType>
        <xsd:restriction base="dms:DateTime"/>
      </xsd:simpleType>
    </xsd:element>
    <xsd:element name="QMULOwner" ma:index="23" nillable="true" ma:displayName="Owner" ma:list="UserInfo" ma:SharePointGroup="0" ma:internalName="QMUL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efd484-15aa-41a0-83f6-0646502cb6d6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24" nillable="true" ma:taxonomy="true" ma:internalName="TaxKeywordTaxHTField" ma:taxonomyFieldName="TaxKeyword" ma:displayName="Enterprise Keywords" ma:fieldId="{23f27201-bee3-471e-b2e7-b64fd8b7ca38}" ma:taxonomyMulti="true" ma:sspId="9c18f9b8-5ae4-4f0b-a238-a922c51e2dda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26" nillable="true" ma:displayName="Taxonomy Catch All Column" ma:hidden="true" ma:list="{2a7529b9-a3eb-44e9-919b-0c3dc59600a2}" ma:internalName="TaxCatchAll" ma:showField="CatchAllData" ma:web="6649982f-b66b-4072-8006-4697fed55f9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27" nillable="true" ma:displayName="Taxonomy Catch All Column1" ma:hidden="true" ma:list="{2a7529b9-a3eb-44e9-919b-0c3dc59600a2}" ma:internalName="TaxCatchAllLabel" ma:readOnly="true" ma:showField="CatchAllDataLabel" ma:web="6649982f-b66b-4072-8006-4697fed55f9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ae7f3d-bcd0-4e4b-af93-f03a9fbb19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3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32" nillable="true" ma:displayName="Tags" ma:internalName="MediaServiceAutoTags" ma:readOnly="true">
      <xsd:simpleType>
        <xsd:restriction base="dms:Text"/>
      </xsd:simpleType>
    </xsd:element>
    <xsd:element name="MediaServiceOCR" ma:index="3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39" nillable="true" ma:displayName="Location" ma:internalName="MediaServiceLocation" ma:readOnly="true">
      <xsd:simpleType>
        <xsd:restriction base="dms:Text"/>
      </xsd:simpleType>
    </xsd:element>
    <xsd:element name="MediaLengthInSeconds" ma:index="4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42" nillable="true" ma:taxonomy="true" ma:internalName="lcf76f155ced4ddcb4097134ff3c332f" ma:taxonomyFieldName="MediaServiceImageTags" ma:displayName="Image Tags" ma:readOnly="false" ma:fieldId="{5cf76f15-5ced-4ddc-b409-7134ff3c332f}" ma:taxonomyMulti="true" ma:sspId="9c18f9b8-5ae4-4f0b-a238-a922c51e2dd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4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49982f-b66b-4072-8006-4697fed55f9d" elementFormDefault="qualified">
    <xsd:import namespace="http://schemas.microsoft.com/office/2006/documentManagement/types"/>
    <xsd:import namespace="http://schemas.microsoft.com/office/infopath/2007/PartnerControls"/>
    <xsd:element name="SharedWithUsers" ma:index="3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069F142-4DA7-4B45-A568-C1DF40445D4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601853E-C107-464C-8076-9AF712BD5586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37DF072F-3962-4731-9B49-5998CA7915E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d5efd484-15aa-41a0-83f6-0646502cb6d6"/>
    <ds:schemaRef ds:uri="45ae7f3d-bcd0-4e4b-af93-f03a9fbb19b5"/>
    <ds:schemaRef ds:uri="6649982f-b66b-4072-8006-4697fed55f9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1387</TotalTime>
  <Words>198</Words>
  <Application>Microsoft Office PowerPoint</Application>
  <PresentationFormat>On-screen Show (16:9)</PresentationFormat>
  <Paragraphs>41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4 Text</vt:lpstr>
      <vt:lpstr>Arial</vt:lpstr>
      <vt:lpstr>Calibri</vt:lpstr>
      <vt:lpstr>Channel 4 Chadwick</vt:lpstr>
      <vt:lpstr>Times New Roman</vt:lpstr>
      <vt:lpstr>Office Theme</vt:lpstr>
      <vt:lpstr>1_Custom Design</vt:lpstr>
      <vt:lpstr>2_Custom Design</vt:lpstr>
      <vt:lpstr>'Simplifying the tax framework: Proposals from the civil society' in the framework of own-initiative opinion ECO/664</vt:lpstr>
      <vt:lpstr>Introduction</vt:lpstr>
      <vt:lpstr>Directive on Administrative Cooperation</vt:lpstr>
      <vt:lpstr>Anti-Tax Avoidance Directive</vt:lpstr>
      <vt:lpstr>Who is behind the declutter movement?</vt:lpstr>
      <vt:lpstr>Future Objectives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 J</dc:creator>
  <cp:lastModifiedBy>Christiana HJI Panayi</cp:lastModifiedBy>
  <cp:revision>92</cp:revision>
  <dcterms:created xsi:type="dcterms:W3CDTF">2020-06-18T12:08:25Z</dcterms:created>
  <dcterms:modified xsi:type="dcterms:W3CDTF">2025-05-20T09:35:02Z</dcterms:modified>
</cp:coreProperties>
</file>