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media/image39.jpg" ContentType="image/jpeg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  <p:sldMasterId id="2147483733" r:id="rId6"/>
    <p:sldMasterId id="2147483776" r:id="rId7"/>
  </p:sldMasterIdLst>
  <p:notesMasterIdLst>
    <p:notesMasterId r:id="rId17"/>
  </p:notesMasterIdLst>
  <p:handoutMasterIdLst>
    <p:handoutMasterId r:id="rId18"/>
  </p:handoutMasterIdLst>
  <p:sldIdLst>
    <p:sldId id="335" r:id="rId8"/>
    <p:sldId id="327" r:id="rId9"/>
    <p:sldId id="2147375882" r:id="rId10"/>
    <p:sldId id="2268" r:id="rId11"/>
    <p:sldId id="2147375890" r:id="rId12"/>
    <p:sldId id="2254" r:id="rId13"/>
    <p:sldId id="2147375887" r:id="rId14"/>
    <p:sldId id="2147375889" r:id="rId15"/>
    <p:sldId id="8831" r:id="rId16"/>
  </p:sldIdLst>
  <p:sldSz cx="12192000" cy="6858000"/>
  <p:notesSz cx="6858000" cy="9144000"/>
  <p:embeddedFontLst>
    <p:embeddedFont>
      <p:font typeface="Aharoni" panose="02010803020104030203" pitchFamily="2" charset="-79"/>
      <p:bold r:id="rId19"/>
    </p:embeddedFont>
    <p:embeddedFont>
      <p:font typeface="Corbel Light" panose="020B0303020204020204" pitchFamily="34" charset="0"/>
      <p:regular r:id="rId20"/>
      <p:italic r:id="rId21"/>
    </p:embeddedFont>
    <p:embeddedFont>
      <p:font typeface="Franklin Gothic Medium" panose="020B0603020102020204" pitchFamily="34" charset="0"/>
      <p:regular r:id="rId22"/>
      <p:italic r:id="rId23"/>
    </p:embeddedFont>
    <p:embeddedFont>
      <p:font typeface="FS Me Pro" panose="02000506040000020004" pitchFamily="50" charset="0"/>
      <p:regular r:id="rId24"/>
      <p:bold r:id="rId25"/>
    </p:embeddedFont>
    <p:embeddedFont>
      <p:font typeface="PP Object Sans Heavy" panose="00000900000000000000" pitchFamily="50" charset="0"/>
      <p:bold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  <p:embeddedFont>
      <p:font typeface="Webdings" panose="05030102010509060703" pitchFamily="18" charset="2"/>
      <p:regular r:id="rId31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953864-9A07-A859-998B-FF485E356FD7}" name="Jacobs, N.J.M. (Nicole)" initials="JN(" userId="S::nicole.jacobs@tno.nl::7a69f604-6c0d-4119-bec6-145559b51716" providerId="AD"/>
  <p188:author id="{C0723EB2-D973-3635-4608-31EFE4B2BC52}" name="Klompenhouwer, H. (Helma)" initials="KH(" userId="S::helma.klompenhouwer@tno.nl::2f692a24-11c4-47d1-a770-9485178878f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le de Korte" initials="JdK" lastIdx="1" clrIdx="0">
    <p:extLst>
      <p:ext uri="{19B8F6BF-5375-455C-9EA6-DF929625EA0E}">
        <p15:presenceInfo xmlns:p15="http://schemas.microsoft.com/office/powerpoint/2012/main" userId="Jelle de Korte" providerId="None"/>
      </p:ext>
    </p:extLst>
  </p:cmAuthor>
  <p:cmAuthor id="2" name="Martyna Dziarnowska" initials="MD" lastIdx="16" clrIdx="1">
    <p:extLst>
      <p:ext uri="{19B8F6BF-5375-455C-9EA6-DF929625EA0E}">
        <p15:presenceInfo xmlns:p15="http://schemas.microsoft.com/office/powerpoint/2012/main" userId="S::martyna@pptsolutions.nl::86dfe841-816e-4f6c-a274-8b345ffb85d3" providerId="AD"/>
      </p:ext>
    </p:extLst>
  </p:cmAuthor>
  <p:cmAuthor id="3" name="Sera de Vries" initials="SdV" lastIdx="1" clrIdx="2">
    <p:extLst>
      <p:ext uri="{19B8F6BF-5375-455C-9EA6-DF929625EA0E}">
        <p15:presenceInfo xmlns:p15="http://schemas.microsoft.com/office/powerpoint/2012/main" userId="S::sera@pptsolutions.nl::3303f409-83b3-4a68-9145-6c8f86f24839" providerId="AD"/>
      </p:ext>
    </p:extLst>
  </p:cmAuthor>
  <p:cmAuthor id="4" name="Jiska de Ridder" initials="JdR" lastIdx="7" clrIdx="3">
    <p:extLst>
      <p:ext uri="{19B8F6BF-5375-455C-9EA6-DF929625EA0E}">
        <p15:presenceInfo xmlns:p15="http://schemas.microsoft.com/office/powerpoint/2012/main" userId="S::Jiska@pptsolutions.nl::192712f2-a7f1-44ba-8ec8-25df3178e6f1" providerId="AD"/>
      </p:ext>
    </p:extLst>
  </p:cmAuthor>
  <p:cmAuthor id="5" name="Poots, J. (Jeroen)" initials="PJ(" lastIdx="18" clrIdx="4">
    <p:extLst>
      <p:ext uri="{19B8F6BF-5375-455C-9EA6-DF929625EA0E}">
        <p15:presenceInfo xmlns:p15="http://schemas.microsoft.com/office/powerpoint/2012/main" userId="S::jeroen.poots@tno.nl::89bca92d-4945-4aba-b321-a958240e9b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A33A"/>
    <a:srgbClr val="B88C00"/>
    <a:srgbClr val="A27316"/>
    <a:srgbClr val="C76E2B"/>
    <a:srgbClr val="659B29"/>
    <a:srgbClr val="34559E"/>
    <a:srgbClr val="22782A"/>
    <a:srgbClr val="FFFFFF"/>
    <a:srgbClr val="262626"/>
    <a:srgbClr val="000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1" autoAdjust="0"/>
    <p:restoredTop sz="90834" autoAdjust="0"/>
  </p:normalViewPr>
  <p:slideViewPr>
    <p:cSldViewPr snapToGrid="0">
      <p:cViewPr varScale="1">
        <p:scale>
          <a:sx n="143" d="100"/>
          <a:sy n="143" d="100"/>
        </p:scale>
        <p:origin x="216" y="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24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font" Target="fonts/font6.fntdata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3"/>
          <c:order val="0"/>
          <c:tx>
            <c:strRef>
              <c:f>SE!$A$28</c:f>
              <c:strCache>
                <c:ptCount val="1"/>
                <c:pt idx="0">
                  <c:v>DME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SE!$B$24:$G$24</c:f>
              <c:strCache>
                <c:ptCount val="6"/>
                <c:pt idx="0">
                  <c:v>CO2</c:v>
                </c:pt>
                <c:pt idx="1">
                  <c:v>CO2/CO</c:v>
                </c:pt>
                <c:pt idx="2">
                  <c:v>CO</c:v>
                </c:pt>
                <c:pt idx="3">
                  <c:v>CO2</c:v>
                </c:pt>
                <c:pt idx="4">
                  <c:v>CO2/CO</c:v>
                </c:pt>
                <c:pt idx="5">
                  <c:v>CO</c:v>
                </c:pt>
              </c:strCache>
            </c:strRef>
          </c:cat>
          <c:val>
            <c:numRef>
              <c:f>SE!$B$28:$G$28</c:f>
              <c:numCache>
                <c:formatCode>0.00%</c:formatCode>
                <c:ptCount val="6"/>
                <c:pt idx="0">
                  <c:v>4.7276690074448062E-2</c:v>
                </c:pt>
                <c:pt idx="1">
                  <c:v>0.11504989705160044</c:v>
                </c:pt>
                <c:pt idx="2">
                  <c:v>0.38842634954034744</c:v>
                </c:pt>
                <c:pt idx="3">
                  <c:v>0.83058540200074094</c:v>
                </c:pt>
                <c:pt idx="4">
                  <c:v>0.82409131739806751</c:v>
                </c:pt>
                <c:pt idx="5">
                  <c:v>0.83992831541218638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2F-48B4-B736-ECC3EBBB43CE}"/>
            </c:ext>
          </c:extLst>
        </c:ser>
        <c:ser>
          <c:idx val="2"/>
          <c:order val="1"/>
          <c:tx>
            <c:strRef>
              <c:f>SE!$A$27</c:f>
              <c:strCache>
                <c:ptCount val="1"/>
                <c:pt idx="0">
                  <c:v>CH3OH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SE!$B$24:$G$24</c:f>
              <c:strCache>
                <c:ptCount val="6"/>
                <c:pt idx="0">
                  <c:v>CO2</c:v>
                </c:pt>
                <c:pt idx="1">
                  <c:v>CO2/CO</c:v>
                </c:pt>
                <c:pt idx="2">
                  <c:v>CO</c:v>
                </c:pt>
                <c:pt idx="3">
                  <c:v>CO2</c:v>
                </c:pt>
                <c:pt idx="4">
                  <c:v>CO2/CO</c:v>
                </c:pt>
                <c:pt idx="5">
                  <c:v>CO</c:v>
                </c:pt>
              </c:strCache>
            </c:strRef>
          </c:cat>
          <c:val>
            <c:numRef>
              <c:f>SE!$B$27:$G$27</c:f>
              <c:numCache>
                <c:formatCode>0.00%</c:formatCode>
                <c:ptCount val="6"/>
                <c:pt idx="0">
                  <c:v>3.3912815085794724E-2</c:v>
                </c:pt>
                <c:pt idx="1">
                  <c:v>4.038167020705518E-2</c:v>
                </c:pt>
                <c:pt idx="2">
                  <c:v>3.5661286489084683E-2</c:v>
                </c:pt>
                <c:pt idx="3">
                  <c:v>3.2419414597999259E-3</c:v>
                </c:pt>
                <c:pt idx="4">
                  <c:v>3.0672830444975134E-3</c:v>
                </c:pt>
                <c:pt idx="5">
                  <c:v>4.2114695340501789E-3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2F-48B4-B736-ECC3EBBB43CE}"/>
            </c:ext>
          </c:extLst>
        </c:ser>
        <c:ser>
          <c:idx val="1"/>
          <c:order val="2"/>
          <c:tx>
            <c:strRef>
              <c:f>SE!$A$26</c:f>
              <c:strCache>
                <c:ptCount val="1"/>
                <c:pt idx="0">
                  <c:v>CO2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SE!$B$24:$G$24</c:f>
              <c:strCache>
                <c:ptCount val="6"/>
                <c:pt idx="0">
                  <c:v>CO2</c:v>
                </c:pt>
                <c:pt idx="1">
                  <c:v>CO2/CO</c:v>
                </c:pt>
                <c:pt idx="2">
                  <c:v>CO</c:v>
                </c:pt>
                <c:pt idx="3">
                  <c:v>CO2</c:v>
                </c:pt>
                <c:pt idx="4">
                  <c:v>CO2/CO</c:v>
                </c:pt>
                <c:pt idx="5">
                  <c:v>CO</c:v>
                </c:pt>
              </c:strCache>
            </c:strRef>
          </c:cat>
          <c:val>
            <c:numRef>
              <c:f>SE!$B$26:$G$26</c:f>
              <c:numCache>
                <c:formatCode>0.00%</c:formatCode>
                <c:ptCount val="6"/>
                <c:pt idx="0">
                  <c:v>0.7972208137012281</c:v>
                </c:pt>
                <c:pt idx="1">
                  <c:v>0.68357309076545913</c:v>
                </c:pt>
                <c:pt idx="2">
                  <c:v>0.34856118922443796</c:v>
                </c:pt>
                <c:pt idx="3">
                  <c:v>8.8227121155983693E-3</c:v>
                </c:pt>
                <c:pt idx="4">
                  <c:v>1.0275398199066669E-2</c:v>
                </c:pt>
                <c:pt idx="5">
                  <c:v>6.2365591397849449E-3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2F-48B4-B736-ECC3EBBB43CE}"/>
            </c:ext>
          </c:extLst>
        </c:ser>
        <c:ser>
          <c:idx val="0"/>
          <c:order val="3"/>
          <c:tx>
            <c:strRef>
              <c:f>SE!$A$25</c:f>
              <c:strCache>
                <c:ptCount val="1"/>
                <c:pt idx="0">
                  <c:v>CO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SE!$B$24:$G$24</c:f>
              <c:strCache>
                <c:ptCount val="6"/>
                <c:pt idx="0">
                  <c:v>CO2</c:v>
                </c:pt>
                <c:pt idx="1">
                  <c:v>CO2/CO</c:v>
                </c:pt>
                <c:pt idx="2">
                  <c:v>CO</c:v>
                </c:pt>
                <c:pt idx="3">
                  <c:v>CO2</c:v>
                </c:pt>
                <c:pt idx="4">
                  <c:v>CO2/CO</c:v>
                </c:pt>
                <c:pt idx="5">
                  <c:v>CO</c:v>
                </c:pt>
              </c:strCache>
            </c:strRef>
          </c:cat>
          <c:val>
            <c:numRef>
              <c:f>SE!$B$25:$G$25</c:f>
              <c:numCache>
                <c:formatCode>0.00%</c:formatCode>
                <c:ptCount val="6"/>
                <c:pt idx="0">
                  <c:v>0.121589681138529</c:v>
                </c:pt>
                <c:pt idx="1">
                  <c:v>0.16099534197588528</c:v>
                </c:pt>
                <c:pt idx="2">
                  <c:v>0.22735117474612995</c:v>
                </c:pt>
                <c:pt idx="3">
                  <c:v>0.15734994442386066</c:v>
                </c:pt>
                <c:pt idx="4">
                  <c:v>0.16256600135836821</c:v>
                </c:pt>
                <c:pt idx="5">
                  <c:v>0.1496236559139785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2F-48B4-B736-ECC3EBBB43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64950112"/>
        <c:axId val="964954704"/>
      </c:barChart>
      <c:catAx>
        <c:axId val="96495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64954704"/>
        <c:crosses val="autoZero"/>
        <c:auto val="1"/>
        <c:lblAlgn val="ctr"/>
        <c:lblOffset val="100"/>
        <c:noMultiLvlLbl val="0"/>
      </c:catAx>
      <c:valAx>
        <c:axId val="964954704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Product C-distribution (mol%)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64950112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nl-N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B4EA9E2-9158-7974-DCAC-25A19B2428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68F33D8-9CA6-B57C-1DD5-00F8C6491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54095CB-6EA5-87F8-2163-A7CA9AD02A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H. Klompenhouwer</a:t>
            </a:r>
            <a:endParaRPr lang="nl-NL" dirty="0"/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0717F887-E472-0A69-5C6A-EBEC56EEB0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B602E-058C-4888-B9C8-661F1F5280E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41794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90A07-196B-4F4B-8E8C-301FB387CBE5}" type="datetimeFigureOut">
              <a:rPr lang="nl-NL" smtClean="0"/>
              <a:t>11-11-2024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H. Klompenhouwer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76B4-2F3E-4542-A88B-B482618D0CAA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904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9775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885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0284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21" Type="http://schemas.openxmlformats.org/officeDocument/2006/relationships/hyperlink" Target="https://youtu.be/u-AgyEON7cU" TargetMode="Externa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hyperlink" Target="https://pptsolutions.nl/community-en-nl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hyperlink" Target="https://youtu.be/0S5JXp8v6iM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hyperlink" Target="https://youtu.be/o9RYr_eARno" TargetMode="External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hyperlink" Target="https://youtu.be/t1mKSiMRSxE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hyperlink" Target="https://youtu.be/oNGTAj4ajJ4" TargetMode="Externa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21" Type="http://schemas.openxmlformats.org/officeDocument/2006/relationships/hyperlink" Target="https://youtu.be/u-AgyEON7cU" TargetMode="Externa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hyperlink" Target="https://pptsolutions.nl/community-en-nl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hyperlink" Target="https://youtu.be/0S5JXp8v6iM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hyperlink" Target="https://youtu.be/o9RYr_eARno" TargetMode="External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hyperlink" Target="https://youtu.be/t1mKSiMRSxE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hyperlink" Target="https://youtu.be/oNGTAj4ajJ4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21" Type="http://schemas.openxmlformats.org/officeDocument/2006/relationships/hyperlink" Target="https://youtu.be/u-AgyEON7cU" TargetMode="Externa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hyperlink" Target="https://pptsolutions.nl/community-en-nl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hyperlink" Target="https://youtu.be/0S5JXp8v6iM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hyperlink" Target="https://youtu.be/o9RYr_eARno" TargetMode="External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hyperlink" Target="https://youtu.be/t1mKSiMRSxE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hyperlink" Target="https://youtu.be/oNGTAj4ajJ4" TargetMode="Externa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6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3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5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2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3" y="3383940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7" y="2624114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7" y="414376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5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1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50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20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90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204" grpId="0" animBg="1"/>
      <p:bldP spid="204" grpId="1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8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790374"/>
            <a:ext cx="2757960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144DA870-CB9E-414D-AB01-E630490C1FE0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448731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332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>
            <a:extLst>
              <a:ext uri="{FF2B5EF4-FFF2-40B4-BE49-F238E27FC236}">
                <a16:creationId xmlns:a16="http://schemas.microsoft.com/office/drawing/2014/main" id="{3A750B5D-826F-45E6-825A-FDC04009BF5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16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video.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B0A8CB1-6545-3D73-F450-81B396F292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BF5833FF-1458-ABF7-8152-F6B3B269F4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3" name="Tijdelijke aanduiding voor tekst 14">
            <a:extLst>
              <a:ext uri="{FF2B5EF4-FFF2-40B4-BE49-F238E27FC236}">
                <a16:creationId xmlns:a16="http://schemas.microsoft.com/office/drawing/2014/main" id="{D1BC8E52-9A9B-044E-03BF-9867DB632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13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0095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A7E0CF-CE4A-914A-6EC5-A8567CC130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2358" b="46035"/>
          <a:stretch/>
        </p:blipFill>
        <p:spPr>
          <a:xfrm rot="10800000" flipH="1">
            <a:off x="6431467" y="4470400"/>
            <a:ext cx="5770059" cy="23875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278A900-5CCB-692F-8A50-367C1BD4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796" b="46035"/>
          <a:stretch/>
        </p:blipFill>
        <p:spPr>
          <a:xfrm rot="10800000">
            <a:off x="723" y="4470398"/>
            <a:ext cx="6531234" cy="23875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8734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D2033D8E-5A80-803F-5371-007A0C6DD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DC935F7B-C78E-32C6-F838-221D518F78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1518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E49F394-F2E9-26F3-E25B-F91975F27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8BB42D31-0B3E-E2AB-C714-09DB12F3F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434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0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Instructions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A65637-C87F-4F7E-63DF-230269992771}"/>
              </a:ext>
            </a:extLst>
          </p:cNvPr>
          <p:cNvSpPr txBox="1"/>
          <p:nvPr userDrawn="1"/>
        </p:nvSpPr>
        <p:spPr>
          <a:xfrm>
            <a:off x="719139" y="1412875"/>
            <a:ext cx="2969923" cy="43926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Add a new slide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Go to the tab ‘</a:t>
            </a:r>
            <a:r>
              <a:rPr lang="en-GB" sz="1200" b="1" dirty="0"/>
              <a:t>Insert</a:t>
            </a:r>
            <a:r>
              <a:rPr lang="en-GB" sz="1200" dirty="0"/>
              <a:t>’ and click </a:t>
            </a:r>
            <a:br>
              <a:rPr lang="en-GB" sz="1200" dirty="0"/>
            </a:br>
            <a:r>
              <a:rPr lang="en-GB" sz="1200" dirty="0"/>
              <a:t>on the button ‘</a:t>
            </a:r>
            <a:r>
              <a:rPr lang="en-GB" sz="1200" b="1" dirty="0"/>
              <a:t>New slide</a:t>
            </a:r>
            <a:r>
              <a:rPr lang="en-GB" sz="1200" dirty="0"/>
              <a:t>’ to add a new template layout to the presentation.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Attention: It’s not possible </a:t>
            </a:r>
            <a:br>
              <a:rPr lang="en-GB" sz="1200" dirty="0"/>
            </a:br>
            <a:r>
              <a:rPr lang="en-GB" sz="1200" dirty="0"/>
              <a:t>to paste a slide from another presentation. Text and other objects can be copied one-by-one from the original slide</a:t>
            </a:r>
            <a:br>
              <a:rPr lang="en-GB" sz="1200" dirty="0"/>
            </a:br>
            <a:r>
              <a:rPr lang="en-GB" sz="1200" dirty="0"/>
              <a:t>to the new slide.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Click with the right mouse button on the thumbnail display of the slide, on the left side of the screen. Then click on ‘</a:t>
            </a:r>
            <a:r>
              <a:rPr lang="en-GB" sz="1200" b="1" dirty="0"/>
              <a:t>Reset slide</a:t>
            </a:r>
            <a:r>
              <a:rPr lang="en-GB" sz="1200" dirty="0"/>
              <a:t>’ to reset the layout.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296FE71-9D09-ECEC-C9A1-F4FE7BF50A32}"/>
              </a:ext>
            </a:extLst>
          </p:cNvPr>
          <p:cNvSpPr txBox="1"/>
          <p:nvPr userDrawn="1"/>
        </p:nvSpPr>
        <p:spPr>
          <a:xfrm>
            <a:off x="719138" y="4524526"/>
            <a:ext cx="2647049" cy="6744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Text levels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Under the tab ‘Home’, use the list level-buttons to choose a text level. </a:t>
            </a: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grpSp>
        <p:nvGrpSpPr>
          <p:cNvPr id="9" name="VOORBEELD">
            <a:extLst>
              <a:ext uri="{FF2B5EF4-FFF2-40B4-BE49-F238E27FC236}">
                <a16:creationId xmlns:a16="http://schemas.microsoft.com/office/drawing/2014/main" id="{223B22F1-A9C7-DC72-FEB9-25221978ACC5}"/>
              </a:ext>
            </a:extLst>
          </p:cNvPr>
          <p:cNvGrpSpPr/>
          <p:nvPr userDrawn="1"/>
        </p:nvGrpSpPr>
        <p:grpSpPr>
          <a:xfrm>
            <a:off x="719138" y="5248070"/>
            <a:ext cx="3234311" cy="558875"/>
            <a:chOff x="-3605171" y="458674"/>
            <a:chExt cx="3234311" cy="558875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3338E5F-3D14-16EC-91FC-B295CB54EB77}"/>
                </a:ext>
              </a:extLst>
            </p:cNvPr>
            <p:cNvSpPr/>
            <p:nvPr userDrawn="1"/>
          </p:nvSpPr>
          <p:spPr>
            <a:xfrm>
              <a:off x="-3604183" y="45867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18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99885E4-D926-810F-013C-9017ADDD04FC}"/>
                </a:ext>
              </a:extLst>
            </p:cNvPr>
            <p:cNvSpPr/>
            <p:nvPr userDrawn="1"/>
          </p:nvSpPr>
          <p:spPr>
            <a:xfrm>
              <a:off x="-3599184" y="62134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84196B60-EE68-4CD2-CA76-8EC51038F1FA}"/>
                </a:ext>
              </a:extLst>
            </p:cNvPr>
            <p:cNvGrpSpPr/>
            <p:nvPr userDrawn="1"/>
          </p:nvGrpSpPr>
          <p:grpSpPr>
            <a:xfrm>
              <a:off x="-3386247" y="830871"/>
              <a:ext cx="139423" cy="109566"/>
              <a:chOff x="-2866744" y="827071"/>
              <a:chExt cx="168701" cy="132575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6094382F-98EF-2A94-0781-35798ABD8BE5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47" name="Rechte verbindingslijn 46">
                  <a:extLst>
                    <a:ext uri="{FF2B5EF4-FFF2-40B4-BE49-F238E27FC236}">
                      <a16:creationId xmlns:a16="http://schemas.microsoft.com/office/drawing/2014/main" id="{F5CA69CD-2477-4235-84D1-D35A5A007C43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8" name="Rechte verbindingslijn 47">
                  <a:extLst>
                    <a:ext uri="{FF2B5EF4-FFF2-40B4-BE49-F238E27FC236}">
                      <a16:creationId xmlns:a16="http://schemas.microsoft.com/office/drawing/2014/main" id="{45E49CD4-89C9-4DC6-41D8-DB1BA2748912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B7BA8F3B-3873-F4DA-A238-E4621F0E38A9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0" name="Rechte verbindingslijn 49">
                  <a:extLst>
                    <a:ext uri="{FF2B5EF4-FFF2-40B4-BE49-F238E27FC236}">
                      <a16:creationId xmlns:a16="http://schemas.microsoft.com/office/drawing/2014/main" id="{A4B7DD81-96C8-F7CF-09B4-A1740E5D8B1C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1" name="Rechte verbindingslijn 50">
                  <a:extLst>
                    <a:ext uri="{FF2B5EF4-FFF2-40B4-BE49-F238E27FC236}">
                      <a16:creationId xmlns:a16="http://schemas.microsoft.com/office/drawing/2014/main" id="{933309FA-1A4B-B500-1BAC-FF39BB0C9421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46" name="Pijl: rechts 45">
                <a:extLst>
                  <a:ext uri="{FF2B5EF4-FFF2-40B4-BE49-F238E27FC236}">
                    <a16:creationId xmlns:a16="http://schemas.microsoft.com/office/drawing/2014/main" id="{AAAC0B97-2BD3-E311-13D4-BED22B49F32C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2658B9E6-EEE8-12FE-A37B-B7241C37DC23}"/>
                </a:ext>
              </a:extLst>
            </p:cNvPr>
            <p:cNvGrpSpPr/>
            <p:nvPr userDrawn="1"/>
          </p:nvGrpSpPr>
          <p:grpSpPr>
            <a:xfrm>
              <a:off x="-3605171" y="830871"/>
              <a:ext cx="139423" cy="109566"/>
              <a:chOff x="-2866744" y="518074"/>
              <a:chExt cx="168701" cy="132575"/>
            </a:xfrm>
          </p:grpSpPr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FA72CF74-DCC7-1AB6-B4FA-32797D5ADE95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40" name="Rechte verbindingslijn 39">
                  <a:extLst>
                    <a:ext uri="{FF2B5EF4-FFF2-40B4-BE49-F238E27FC236}">
                      <a16:creationId xmlns:a16="http://schemas.microsoft.com/office/drawing/2014/main" id="{C086FFA1-B90D-2CD4-D7EA-A2CAD97040D6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1" name="Rechte verbindingslijn 40">
                  <a:extLst>
                    <a:ext uri="{FF2B5EF4-FFF2-40B4-BE49-F238E27FC236}">
                      <a16:creationId xmlns:a16="http://schemas.microsoft.com/office/drawing/2014/main" id="{9E276A6C-91E2-3C05-E592-003E1F2696C8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03CE44D5-1258-012B-E8BE-E2E51334B05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DF78297C-3B96-36F4-4AAC-59378707CA9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38209EFC-30B9-E6FB-BBFB-E16C5D453432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9" name="Pijl: rechts 38">
                <a:extLst>
                  <a:ext uri="{FF2B5EF4-FFF2-40B4-BE49-F238E27FC236}">
                    <a16:creationId xmlns:a16="http://schemas.microsoft.com/office/drawing/2014/main" id="{D3F08921-5722-DEB9-31A9-5448AE95E511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8D003063-AECB-9525-A3E0-8ECE6DEF45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59956" y="588169"/>
              <a:ext cx="547687" cy="219076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E20D2959-A3E8-6980-6C60-265615921D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4213" y="828675"/>
              <a:ext cx="319088" cy="0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D89004A-B4D5-E5FC-4BD4-26CC43E92A95}"/>
                </a:ext>
              </a:extLst>
            </p:cNvPr>
            <p:cNvSpPr/>
            <p:nvPr userDrawn="1"/>
          </p:nvSpPr>
          <p:spPr>
            <a:xfrm>
              <a:off x="-2559903" y="512179"/>
              <a:ext cx="2189042" cy="15108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down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32022233-BAF6-0FBC-FC7C-1941779D63F7}"/>
                </a:ext>
              </a:extLst>
            </p:cNvPr>
            <p:cNvSpPr/>
            <p:nvPr userDrawn="1"/>
          </p:nvSpPr>
          <p:spPr>
            <a:xfrm>
              <a:off x="-2559903" y="819562"/>
              <a:ext cx="2189043" cy="14220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up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152F55C1-F1E9-6B05-D83D-81507DE567AA}"/>
                </a:ext>
              </a:extLst>
            </p:cNvPr>
            <p:cNvGrpSpPr/>
            <p:nvPr userDrawn="1"/>
          </p:nvGrpSpPr>
          <p:grpSpPr>
            <a:xfrm>
              <a:off x="-2916763" y="769168"/>
              <a:ext cx="268738" cy="248381"/>
              <a:chOff x="-2916763" y="769168"/>
              <a:chExt cx="268738" cy="248381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5E1FED9-7683-8A4F-1591-27730327B1D1}"/>
                  </a:ext>
                </a:extLst>
              </p:cNvPr>
              <p:cNvSpPr/>
              <p:nvPr userDrawn="1"/>
            </p:nvSpPr>
            <p:spPr>
              <a:xfrm>
                <a:off x="-2916763" y="769168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BE48EAC4-A151-EAD5-FD57-6D5EF7CCC352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55ABF10F-CF91-B9AF-6688-67DA47271CCA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1367BCBE-3206-50C6-F7F1-FBFF13AFA23E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5" name="Rechte verbindingslijn 34">
                  <a:extLst>
                    <a:ext uri="{FF2B5EF4-FFF2-40B4-BE49-F238E27FC236}">
                      <a16:creationId xmlns:a16="http://schemas.microsoft.com/office/drawing/2014/main" id="{1887FE1A-DEDB-1C17-7A06-9CEF4073D49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9BB9AD66-42B5-5052-D1FB-0E4C1372D8C7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7" name="Rechte verbindingslijn 36">
                  <a:extLst>
                    <a:ext uri="{FF2B5EF4-FFF2-40B4-BE49-F238E27FC236}">
                      <a16:creationId xmlns:a16="http://schemas.microsoft.com/office/drawing/2014/main" id="{9DB1E250-1A25-2F8A-B33E-34D8269DA44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2" name="Pijl: rechts 31">
                <a:extLst>
                  <a:ext uri="{FF2B5EF4-FFF2-40B4-BE49-F238E27FC236}">
                    <a16:creationId xmlns:a16="http://schemas.microsoft.com/office/drawing/2014/main" id="{254B755B-11BF-B6B8-A495-3097582DC4DE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540E0342-3F00-BB73-74C4-18810003E098}"/>
                </a:ext>
              </a:extLst>
            </p:cNvPr>
            <p:cNvGrpSpPr/>
            <p:nvPr userDrawn="1"/>
          </p:nvGrpSpPr>
          <p:grpSpPr>
            <a:xfrm>
              <a:off x="-2916763" y="460171"/>
              <a:ext cx="268738" cy="248381"/>
              <a:chOff x="-2916763" y="460171"/>
              <a:chExt cx="268738" cy="248381"/>
            </a:xfrm>
          </p:grpSpPr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CD51B86B-78F5-7AD1-6D46-DF7D9A6C27D5}"/>
                  </a:ext>
                </a:extLst>
              </p:cNvPr>
              <p:cNvSpPr/>
              <p:nvPr userDrawn="1"/>
            </p:nvSpPr>
            <p:spPr>
              <a:xfrm>
                <a:off x="-2916763" y="460171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B1F516D8-3879-66A2-55AB-CB304D412756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25" name="Rechte verbindingslijn 24">
                  <a:extLst>
                    <a:ext uri="{FF2B5EF4-FFF2-40B4-BE49-F238E27FC236}">
                      <a16:creationId xmlns:a16="http://schemas.microsoft.com/office/drawing/2014/main" id="{55313D63-62F6-4ED8-4CE1-DEC8F077FF15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6" name="Rechte verbindingslijn 25">
                  <a:extLst>
                    <a:ext uri="{FF2B5EF4-FFF2-40B4-BE49-F238E27FC236}">
                      <a16:creationId xmlns:a16="http://schemas.microsoft.com/office/drawing/2014/main" id="{0A93B689-D16A-5584-AD77-DB98BD596320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7" name="Rechte verbindingslijn 26">
                  <a:extLst>
                    <a:ext uri="{FF2B5EF4-FFF2-40B4-BE49-F238E27FC236}">
                      <a16:creationId xmlns:a16="http://schemas.microsoft.com/office/drawing/2014/main" id="{67AB20C9-B1F9-EC8B-808E-BF87470483B3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8" name="Rechte verbindingslijn 27">
                  <a:extLst>
                    <a:ext uri="{FF2B5EF4-FFF2-40B4-BE49-F238E27FC236}">
                      <a16:creationId xmlns:a16="http://schemas.microsoft.com/office/drawing/2014/main" id="{ED653223-7AC2-4C9F-B934-7D03C7BD4456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8266471F-0EC6-1AB1-014F-9A470724C50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24" name="Pijl: rechts 23">
                <a:extLst>
                  <a:ext uri="{FF2B5EF4-FFF2-40B4-BE49-F238E27FC236}">
                    <a16:creationId xmlns:a16="http://schemas.microsoft.com/office/drawing/2014/main" id="{232832F5-EBD0-CB62-BB0A-CBA8AFB8E06E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2" name="Tekstvak 51">
            <a:extLst>
              <a:ext uri="{FF2B5EF4-FFF2-40B4-BE49-F238E27FC236}">
                <a16:creationId xmlns:a16="http://schemas.microsoft.com/office/drawing/2014/main" id="{942B21D1-FB28-45F6-C505-8F60BF07ABDC}"/>
              </a:ext>
            </a:extLst>
          </p:cNvPr>
          <p:cNvSpPr txBox="1"/>
          <p:nvPr userDrawn="1"/>
        </p:nvSpPr>
        <p:spPr>
          <a:xfrm>
            <a:off x="4524770" y="1405342"/>
            <a:ext cx="3142461" cy="23386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an image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image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</a:t>
            </a:r>
            <a:br>
              <a:rPr lang="en-GB" sz="1200"/>
            </a:br>
            <a:r>
              <a:rPr lang="en-GB" sz="1200"/>
              <a:t>Click on the pictogram to insert a new image.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Select the image and click on ‘</a:t>
            </a:r>
            <a:r>
              <a:rPr lang="en-GB" sz="1200" b="1"/>
              <a:t>Insert</a:t>
            </a:r>
            <a:r>
              <a:rPr lang="en-GB" sz="1200"/>
              <a:t>’. To scale or drag the image, go to the tab ‘</a:t>
            </a:r>
            <a:r>
              <a:rPr lang="en-GB" sz="1200" b="1"/>
              <a:t>Picture Tools - Format</a:t>
            </a:r>
            <a:r>
              <a:rPr lang="en-GB" sz="1200"/>
              <a:t>’ and click on</a:t>
            </a:r>
            <a:br>
              <a:rPr lang="en-GB" sz="1200"/>
            </a:br>
            <a:r>
              <a:rPr lang="en-GB" sz="1200"/>
              <a:t>the button ‘</a:t>
            </a:r>
            <a:r>
              <a:rPr lang="en-GB" sz="1200" b="1"/>
              <a:t>Crop</a:t>
            </a:r>
            <a:r>
              <a:rPr lang="en-GB" sz="1200"/>
              <a:t>’. Scale the image itself with</a:t>
            </a:r>
            <a:br>
              <a:rPr lang="en-GB" sz="1200"/>
            </a:br>
            <a:r>
              <a:rPr lang="en-GB" sz="1200"/>
              <a:t>the spheres and scale the image frame with the brackets.</a:t>
            </a:r>
            <a:br>
              <a:rPr lang="en-GB" sz="1200"/>
            </a:br>
            <a:r>
              <a:rPr lang="en-GB" sz="1200"/>
              <a:t>Click with the right mouse button on the image and choose ‘</a:t>
            </a:r>
            <a:r>
              <a:rPr lang="en-GB" sz="1200" b="1"/>
              <a:t>Send to back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B35480EF-0AC9-79E8-E11C-5B38D9B49942}"/>
              </a:ext>
            </a:extLst>
          </p:cNvPr>
          <p:cNvSpPr txBox="1"/>
          <p:nvPr userDrawn="1"/>
        </p:nvSpPr>
        <p:spPr>
          <a:xfrm>
            <a:off x="4524770" y="3883994"/>
            <a:ext cx="3170051" cy="19555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Charts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chart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Click on</a:t>
            </a:r>
            <a:br>
              <a:rPr lang="en-GB" sz="1200"/>
            </a:br>
            <a:r>
              <a:rPr lang="en-GB" sz="1200"/>
              <a:t>the pictogram to insert a new chart. Select the preferred chart</a:t>
            </a:r>
            <a:br>
              <a:rPr lang="en-GB" sz="1200"/>
            </a:br>
            <a:r>
              <a:rPr lang="en-GB" sz="1200"/>
              <a:t>and click on  ‘</a:t>
            </a:r>
            <a:r>
              <a:rPr lang="en-GB" sz="1200" b="1"/>
              <a:t>Insert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When you want to change the lay-out of the chart, select the preferred part of the chart and go to the tab ‘</a:t>
            </a:r>
            <a:r>
              <a:rPr lang="en-GB" sz="1200" b="1"/>
              <a:t>Format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94CC5A9-0BC0-8F16-4CAC-450228BFC2B3}"/>
              </a:ext>
            </a:extLst>
          </p:cNvPr>
          <p:cNvSpPr txBox="1"/>
          <p:nvPr userDrawn="1"/>
        </p:nvSpPr>
        <p:spPr>
          <a:xfrm>
            <a:off x="8636511" y="1405342"/>
            <a:ext cx="2740090" cy="528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>
                <a:solidFill>
                  <a:schemeClr val="accent1"/>
                </a:solidFill>
              </a:rPr>
              <a:t>To edit chart data</a:t>
            </a:r>
            <a:r>
              <a:rPr lang="en-GB" sz="1200"/>
              <a:t>, click with the right mouse button on the chart</a:t>
            </a:r>
            <a:br>
              <a:rPr lang="en-GB" sz="1200"/>
            </a:br>
            <a:r>
              <a:rPr lang="en-GB" sz="1200"/>
              <a:t>and choose ‘</a:t>
            </a:r>
            <a:r>
              <a:rPr lang="en-GB" sz="1200" b="1"/>
              <a:t>Edit data</a:t>
            </a:r>
            <a:r>
              <a:rPr lang="en-GB" sz="1200"/>
              <a:t>’.</a:t>
            </a:r>
            <a:endParaRPr lang="en-GB" sz="1200" dirty="0"/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69553521-5437-0636-15FE-B3B4EB7E34D5}"/>
              </a:ext>
            </a:extLst>
          </p:cNvPr>
          <p:cNvSpPr txBox="1"/>
          <p:nvPr userDrawn="1"/>
        </p:nvSpPr>
        <p:spPr>
          <a:xfrm>
            <a:off x="8636510" y="2060420"/>
            <a:ext cx="2647049" cy="2652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table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table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Click on</a:t>
            </a:r>
            <a:br>
              <a:rPr lang="en-GB" sz="1200"/>
            </a:br>
            <a:r>
              <a:rPr lang="en-GB" sz="1200"/>
              <a:t>the pictogram to insert a new table.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Select the preferred number of rows</a:t>
            </a:r>
            <a:br>
              <a:rPr lang="en-GB" sz="1200"/>
            </a:br>
            <a:r>
              <a:rPr lang="en-GB" sz="1200"/>
              <a:t>and columns and click on ‘</a:t>
            </a:r>
            <a:r>
              <a:rPr lang="en-GB" sz="1200" b="1"/>
              <a:t>OK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To edit, select the preferred number of rows and/or columns of the table and go to the tab ‘</a:t>
            </a:r>
            <a:r>
              <a:rPr lang="en-GB" sz="1200" b="1"/>
              <a:t>Layout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At the section ‘</a:t>
            </a:r>
            <a:r>
              <a:rPr lang="en-GB" sz="1200" b="1"/>
              <a:t>Rows and columns</a:t>
            </a:r>
            <a:r>
              <a:rPr lang="en-GB" sz="1200"/>
              <a:t>’ you can delete or add rows and columns. Choose from the variety of options:</a:t>
            </a:r>
            <a:endParaRPr lang="en-GB" sz="1200" dirty="0"/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69C90939-7884-FAF6-D1AA-896588063133}"/>
              </a:ext>
            </a:extLst>
          </p:cNvPr>
          <p:cNvGrpSpPr/>
          <p:nvPr userDrawn="1"/>
        </p:nvGrpSpPr>
        <p:grpSpPr>
          <a:xfrm>
            <a:off x="8453193" y="4996916"/>
            <a:ext cx="3013682" cy="673634"/>
            <a:chOff x="-3415313" y="4996916"/>
            <a:chExt cx="3013682" cy="673634"/>
          </a:xfrm>
        </p:grpSpPr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2C3AAA81-5347-FE29-905D-2E640D361F0C}"/>
                </a:ext>
              </a:extLst>
            </p:cNvPr>
            <p:cNvGrpSpPr/>
            <p:nvPr userDrawn="1"/>
          </p:nvGrpSpPr>
          <p:grpSpPr>
            <a:xfrm>
              <a:off x="-3415313" y="5041534"/>
              <a:ext cx="761481" cy="529523"/>
              <a:chOff x="-3492543" y="5041534"/>
              <a:chExt cx="761481" cy="529523"/>
            </a:xfrm>
          </p:grpSpPr>
          <p:grpSp>
            <p:nvGrpSpPr>
              <p:cNvPr id="167" name="Groep 166">
                <a:extLst>
                  <a:ext uri="{FF2B5EF4-FFF2-40B4-BE49-F238E27FC236}">
                    <a16:creationId xmlns:a16="http://schemas.microsoft.com/office/drawing/2014/main" id="{F38DE36C-3B3F-2431-CA5F-533F3B2A71C3}"/>
                  </a:ext>
                </a:extLst>
              </p:cNvPr>
              <p:cNvGrpSpPr/>
              <p:nvPr userDrawn="1"/>
            </p:nvGrpSpPr>
            <p:grpSpPr>
              <a:xfrm>
                <a:off x="-3307743" y="5041534"/>
                <a:ext cx="485596" cy="437045"/>
                <a:chOff x="-3307743" y="4999319"/>
                <a:chExt cx="644991" cy="580504"/>
              </a:xfrm>
            </p:grpSpPr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096B315A-6478-A585-4206-B024D10E537F}"/>
                    </a:ext>
                  </a:extLst>
                </p:cNvPr>
                <p:cNvGrpSpPr/>
                <p:nvPr userDrawn="1"/>
              </p:nvGrpSpPr>
              <p:grpSpPr>
                <a:xfrm>
                  <a:off x="-3307743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7B041ED1-09D0-0035-D14B-5713797054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341A5237-EC1F-98D4-1B9F-EEB64B19FBF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38CBB927-1C98-975E-6399-8936F8AE5C0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2969743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CEA89868-DA2F-DA4F-B651-3FD03750563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142021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" name="Rechthoek 174">
                    <a:extLst>
                      <a:ext uri="{FF2B5EF4-FFF2-40B4-BE49-F238E27FC236}">
                        <a16:creationId xmlns:a16="http://schemas.microsoft.com/office/drawing/2014/main" id="{DEB15E1A-7D9E-D018-354A-C50CE49EAD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91E19B82-47E6-2DCE-8E64-3B133B908D85}"/>
                    </a:ext>
                  </a:extLst>
                </p:cNvPr>
                <p:cNvSpPr/>
                <p:nvPr userDrawn="1"/>
              </p:nvSpPr>
              <p:spPr>
                <a:xfrm rot="2700000">
                  <a:off x="-3022752" y="5219823"/>
                  <a:ext cx="360000" cy="360000"/>
                </a:xfrm>
                <a:custGeom>
                  <a:avLst/>
                  <a:gdLst>
                    <a:gd name="connsiteX0" fmla="*/ 7908 w 360000"/>
                    <a:gd name="connsiteY0" fmla="*/ 160908 h 360000"/>
                    <a:gd name="connsiteX1" fmla="*/ 27000 w 360000"/>
                    <a:gd name="connsiteY1" fmla="*/ 153000 h 360000"/>
                    <a:gd name="connsiteX2" fmla="*/ 153000 w 360000"/>
                    <a:gd name="connsiteY2" fmla="*/ 153000 h 360000"/>
                    <a:gd name="connsiteX3" fmla="*/ 153000 w 360000"/>
                    <a:gd name="connsiteY3" fmla="*/ 27000 h 360000"/>
                    <a:gd name="connsiteX4" fmla="*/ 180000 w 360000"/>
                    <a:gd name="connsiteY4" fmla="*/ 0 h 360000"/>
                    <a:gd name="connsiteX5" fmla="*/ 207000 w 360000"/>
                    <a:gd name="connsiteY5" fmla="*/ 27000 h 360000"/>
                    <a:gd name="connsiteX6" fmla="*/ 207000 w 360000"/>
                    <a:gd name="connsiteY6" fmla="*/ 153000 h 360000"/>
                    <a:gd name="connsiteX7" fmla="*/ 333000 w 360000"/>
                    <a:gd name="connsiteY7" fmla="*/ 153000 h 360000"/>
                    <a:gd name="connsiteX8" fmla="*/ 360000 w 360000"/>
                    <a:gd name="connsiteY8" fmla="*/ 180000 h 360000"/>
                    <a:gd name="connsiteX9" fmla="*/ 333000 w 360000"/>
                    <a:gd name="connsiteY9" fmla="*/ 207000 h 360000"/>
                    <a:gd name="connsiteX10" fmla="*/ 207000 w 360000"/>
                    <a:gd name="connsiteY10" fmla="*/ 207000 h 360000"/>
                    <a:gd name="connsiteX11" fmla="*/ 207000 w 360000"/>
                    <a:gd name="connsiteY11" fmla="*/ 333000 h 360000"/>
                    <a:gd name="connsiteX12" fmla="*/ 180000 w 360000"/>
                    <a:gd name="connsiteY12" fmla="*/ 360000 h 360000"/>
                    <a:gd name="connsiteX13" fmla="*/ 153000 w 360000"/>
                    <a:gd name="connsiteY13" fmla="*/ 333000 h 360000"/>
                    <a:gd name="connsiteX14" fmla="*/ 153000 w 360000"/>
                    <a:gd name="connsiteY14" fmla="*/ 207000 h 360000"/>
                    <a:gd name="connsiteX15" fmla="*/ 27000 w 360000"/>
                    <a:gd name="connsiteY15" fmla="*/ 207000 h 360000"/>
                    <a:gd name="connsiteX16" fmla="*/ 0 w 360000"/>
                    <a:gd name="connsiteY16" fmla="*/ 180000 h 360000"/>
                    <a:gd name="connsiteX17" fmla="*/ 7908 w 360000"/>
                    <a:gd name="connsiteY17" fmla="*/ 160908 h 36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60000" h="360000">
                      <a:moveTo>
                        <a:pt x="7908" y="160908"/>
                      </a:moveTo>
                      <a:cubicBezTo>
                        <a:pt x="12794" y="156022"/>
                        <a:pt x="19544" y="153000"/>
                        <a:pt x="27000" y="153000"/>
                      </a:cubicBezTo>
                      <a:lnTo>
                        <a:pt x="153000" y="153000"/>
                      </a:lnTo>
                      <a:lnTo>
                        <a:pt x="153000" y="27000"/>
                      </a:lnTo>
                      <a:cubicBezTo>
                        <a:pt x="153000" y="12088"/>
                        <a:pt x="165088" y="0"/>
                        <a:pt x="180000" y="0"/>
                      </a:cubicBezTo>
                      <a:cubicBezTo>
                        <a:pt x="194912" y="0"/>
                        <a:pt x="207000" y="12088"/>
                        <a:pt x="207000" y="27000"/>
                      </a:cubicBezTo>
                      <a:lnTo>
                        <a:pt x="207000" y="153000"/>
                      </a:lnTo>
                      <a:lnTo>
                        <a:pt x="333000" y="153000"/>
                      </a:lnTo>
                      <a:cubicBezTo>
                        <a:pt x="347912" y="153000"/>
                        <a:pt x="360000" y="165088"/>
                        <a:pt x="360000" y="180000"/>
                      </a:cubicBezTo>
                      <a:cubicBezTo>
                        <a:pt x="360000" y="194912"/>
                        <a:pt x="347912" y="207000"/>
                        <a:pt x="333000" y="207000"/>
                      </a:cubicBezTo>
                      <a:lnTo>
                        <a:pt x="207000" y="207000"/>
                      </a:lnTo>
                      <a:lnTo>
                        <a:pt x="207000" y="333000"/>
                      </a:lnTo>
                      <a:cubicBezTo>
                        <a:pt x="207000" y="347912"/>
                        <a:pt x="194912" y="360000"/>
                        <a:pt x="180000" y="360000"/>
                      </a:cubicBezTo>
                      <a:cubicBezTo>
                        <a:pt x="165088" y="360000"/>
                        <a:pt x="153000" y="347912"/>
                        <a:pt x="153000" y="333000"/>
                      </a:cubicBezTo>
                      <a:lnTo>
                        <a:pt x="153000" y="207000"/>
                      </a:lnTo>
                      <a:lnTo>
                        <a:pt x="27000" y="207000"/>
                      </a:lnTo>
                      <a:cubicBezTo>
                        <a:pt x="12088" y="207000"/>
                        <a:pt x="0" y="194912"/>
                        <a:pt x="0" y="180000"/>
                      </a:cubicBezTo>
                      <a:cubicBezTo>
                        <a:pt x="0" y="172544"/>
                        <a:pt x="3022" y="165794"/>
                        <a:pt x="7908" y="160908"/>
                      </a:cubicBezTo>
                      <a:close/>
                    </a:path>
                  </a:pathLst>
                </a:custGeom>
                <a:solidFill>
                  <a:srgbClr val="F0615F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dirty="0"/>
                </a:p>
              </p:txBody>
            </p:sp>
          </p:grpSp>
          <p:sp>
            <p:nvSpPr>
              <p:cNvPr id="168" name="Tekstvak 167">
                <a:extLst>
                  <a:ext uri="{FF2B5EF4-FFF2-40B4-BE49-F238E27FC236}">
                    <a16:creationId xmlns:a16="http://schemas.microsoft.com/office/drawing/2014/main" id="{A5E9D975-081C-2108-1608-500E5E2F45D3}"/>
                  </a:ext>
                </a:extLst>
              </p:cNvPr>
              <p:cNvSpPr txBox="1"/>
              <p:nvPr userDrawn="1"/>
            </p:nvSpPr>
            <p:spPr>
              <a:xfrm>
                <a:off x="-3492543" y="5440654"/>
                <a:ext cx="761481" cy="13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Delete</a:t>
                </a:r>
              </a:p>
            </p:txBody>
          </p:sp>
        </p:grp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D69922BA-1F12-4F83-3ADF-1E6282DA27B9}"/>
                </a:ext>
              </a:extLst>
            </p:cNvPr>
            <p:cNvGrpSpPr/>
            <p:nvPr userDrawn="1"/>
          </p:nvGrpSpPr>
          <p:grpSpPr>
            <a:xfrm>
              <a:off x="-2582156" y="4996916"/>
              <a:ext cx="572112" cy="673634"/>
              <a:chOff x="-2709168" y="4996916"/>
              <a:chExt cx="572112" cy="673634"/>
            </a:xfrm>
          </p:grpSpPr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E5341CC1-C9AA-93EA-2E46-BA7A6A5B2726}"/>
                  </a:ext>
                </a:extLst>
              </p:cNvPr>
              <p:cNvGrpSpPr/>
              <p:nvPr userDrawn="1"/>
            </p:nvGrpSpPr>
            <p:grpSpPr>
              <a:xfrm>
                <a:off x="-2609993" y="4996916"/>
                <a:ext cx="389111" cy="375410"/>
                <a:chOff x="-2542178" y="4940055"/>
                <a:chExt cx="516835" cy="498637"/>
              </a:xfrm>
            </p:grpSpPr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83E8D790-B508-53FE-6A4D-B8EF2F714117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5038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5BDDF1FC-F66D-4287-4D63-18A5C9B16A4A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48E1306A-F7C8-B970-3FDD-83179F783F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BA90FAC9-F226-B190-633D-CC5417250DB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EA01A823-3F22-367C-726D-13BC8AFF5D6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896016D0-B3A8-E434-6314-C35409228EA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4297EFE0-C086-B558-6A8D-4ADBB44F2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C3BC162B-728A-71BF-04E4-391E25AC4E87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Tekstvak 157">
                <a:extLst>
                  <a:ext uri="{FF2B5EF4-FFF2-40B4-BE49-F238E27FC236}">
                    <a16:creationId xmlns:a16="http://schemas.microsoft.com/office/drawing/2014/main" id="{B6F9D589-690F-8E4F-3FED-5FB1BD5A706C}"/>
                  </a:ext>
                </a:extLst>
              </p:cNvPr>
              <p:cNvSpPr txBox="1"/>
              <p:nvPr userDrawn="1"/>
            </p:nvSpPr>
            <p:spPr>
              <a:xfrm>
                <a:off x="-27091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Above</a:t>
                </a:r>
              </a:p>
            </p:txBody>
          </p:sp>
        </p:grp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21FB9B28-3525-0FB2-8947-6AD6FBF6B559}"/>
                </a:ext>
              </a:extLst>
            </p:cNvPr>
            <p:cNvGrpSpPr/>
            <p:nvPr userDrawn="1"/>
          </p:nvGrpSpPr>
          <p:grpSpPr>
            <a:xfrm>
              <a:off x="-2036147" y="5039725"/>
              <a:ext cx="572112" cy="630825"/>
              <a:chOff x="-2099568" y="5039725"/>
              <a:chExt cx="572112" cy="630825"/>
            </a:xfrm>
          </p:grpSpPr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63586E6-3C12-69A9-5B89-30C61930C77E}"/>
                  </a:ext>
                </a:extLst>
              </p:cNvPr>
              <p:cNvGrpSpPr/>
              <p:nvPr userDrawn="1"/>
            </p:nvGrpSpPr>
            <p:grpSpPr>
              <a:xfrm rot="10800000">
                <a:off x="-2004261" y="5039725"/>
                <a:ext cx="389111" cy="375410"/>
                <a:chOff x="-2542178" y="4940055"/>
                <a:chExt cx="516835" cy="49863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F45CF6A0-5230-85A6-3D1C-0833B8D0E216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3557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03C4BF03-8763-A4A8-8EF7-0E15C655588C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3A7258E-61B3-4B17-2645-165B61EDB33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BE7BFAA0-7377-9E57-8AAC-265C4E16FE8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ED6D1F70-A454-3E44-894A-AB82C1F8CEA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B55C00E0-175B-44CF-AFC4-BB0E636529F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6" name="Rechthoek 155">
                    <a:extLst>
                      <a:ext uri="{FF2B5EF4-FFF2-40B4-BE49-F238E27FC236}">
                        <a16:creationId xmlns:a16="http://schemas.microsoft.com/office/drawing/2014/main" id="{86EFD789-0714-78AF-B200-647E20E6AA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1" name="Pijl: rechts 150">
                  <a:extLst>
                    <a:ext uri="{FF2B5EF4-FFF2-40B4-BE49-F238E27FC236}">
                      <a16:creationId xmlns:a16="http://schemas.microsoft.com/office/drawing/2014/main" id="{D0A1FF93-E2C0-42B4-33B1-B184E6DD30A8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8" name="Tekstvak 147">
                <a:extLst>
                  <a:ext uri="{FF2B5EF4-FFF2-40B4-BE49-F238E27FC236}">
                    <a16:creationId xmlns:a16="http://schemas.microsoft.com/office/drawing/2014/main" id="{9BEAF6A4-1DD8-577B-7995-C7C7AEC01720}"/>
                  </a:ext>
                </a:extLst>
              </p:cNvPr>
              <p:cNvSpPr txBox="1"/>
              <p:nvPr userDrawn="1"/>
            </p:nvSpPr>
            <p:spPr>
              <a:xfrm>
                <a:off x="-20995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Below</a:t>
                </a:r>
              </a:p>
            </p:txBody>
          </p:sp>
        </p:grp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05C1E4EE-002A-2FD0-27D5-6F85B5879B13}"/>
                </a:ext>
              </a:extLst>
            </p:cNvPr>
            <p:cNvGrpSpPr/>
            <p:nvPr userDrawn="1"/>
          </p:nvGrpSpPr>
          <p:grpSpPr>
            <a:xfrm>
              <a:off x="-1497156" y="5039725"/>
              <a:ext cx="572112" cy="630825"/>
              <a:chOff x="-1501387" y="5039725"/>
              <a:chExt cx="572112" cy="630825"/>
            </a:xfrm>
          </p:grpSpPr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66F87FDD-C687-9655-2325-63E5662E7AE7}"/>
                  </a:ext>
                </a:extLst>
              </p:cNvPr>
              <p:cNvGrpSpPr/>
              <p:nvPr userDrawn="1"/>
            </p:nvGrpSpPr>
            <p:grpSpPr>
              <a:xfrm rot="10800000">
                <a:off x="-1453772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E472691F-C948-C6A0-56B3-4E2C48681C45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40" name="Groep 139">
                  <a:extLst>
                    <a:ext uri="{FF2B5EF4-FFF2-40B4-BE49-F238E27FC236}">
                      <a16:creationId xmlns:a16="http://schemas.microsoft.com/office/drawing/2014/main" id="{C94921D4-3C33-A4E6-7013-48E2E8E896A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848426C1-6BBC-E5B9-15B4-2FE8AE60E8B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5CC19F89-3934-7D25-E0E4-41E1AB0F11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3B1E3273-EC7A-0D80-E334-0A2A393CC16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47F04FA1-B5A7-19B6-018F-EBD9C0BC068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A8257DF3-E15A-E5A7-339C-FFE9FC27DD4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41" name="Pijl: rechts 140">
                  <a:extLst>
                    <a:ext uri="{FF2B5EF4-FFF2-40B4-BE49-F238E27FC236}">
                      <a16:creationId xmlns:a16="http://schemas.microsoft.com/office/drawing/2014/main" id="{09A3A0CF-8D84-FCFE-157B-4964FDB6FF26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E66E2574-B09E-33E3-0389-B3A378133B2E}"/>
                  </a:ext>
                </a:extLst>
              </p:cNvPr>
              <p:cNvSpPr txBox="1"/>
              <p:nvPr userDrawn="1"/>
            </p:nvSpPr>
            <p:spPr>
              <a:xfrm>
                <a:off x="-1501387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Left</a:t>
                </a: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D88D62D3-F6A1-F2C1-1E6B-384A939E7950}"/>
                </a:ext>
              </a:extLst>
            </p:cNvPr>
            <p:cNvGrpSpPr/>
            <p:nvPr userDrawn="1"/>
          </p:nvGrpSpPr>
          <p:grpSpPr>
            <a:xfrm>
              <a:off x="-973743" y="5039725"/>
              <a:ext cx="572112" cy="630825"/>
              <a:chOff x="-961551" y="5039725"/>
              <a:chExt cx="572112" cy="630825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AFA55433-865D-ABAD-59CF-15EA466193FB}"/>
                  </a:ext>
                </a:extLst>
              </p:cNvPr>
              <p:cNvGrpSpPr/>
              <p:nvPr userDrawn="1"/>
            </p:nvGrpSpPr>
            <p:grpSpPr>
              <a:xfrm rot="10800000" flipH="1">
                <a:off x="-868825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FCC3DF9-7009-F78B-DC42-F1186B240BDC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A5752DBE-EDF9-203C-9155-3E3C3AF7C22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BAF1B971-F63F-59CD-D192-8E2AEFB12D7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3C815745-3D7C-145E-0AF0-0C7E9CAE4CE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3B7D8012-5AE3-BD44-2111-132F086C419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87D738E5-D418-2D47-8C2B-BE3DA99A74C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14FB0E6B-0F71-5335-4DA7-B521E125A1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31" name="Pijl: rechts 130">
                  <a:extLst>
                    <a:ext uri="{FF2B5EF4-FFF2-40B4-BE49-F238E27FC236}">
                      <a16:creationId xmlns:a16="http://schemas.microsoft.com/office/drawing/2014/main" id="{E491A3B0-BFDA-5BC4-27DE-B3530D11EB71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C49E5959-5875-0343-BB6A-25DF85468832}"/>
                  </a:ext>
                </a:extLst>
              </p:cNvPr>
              <p:cNvSpPr txBox="1"/>
              <p:nvPr userDrawn="1"/>
            </p:nvSpPr>
            <p:spPr>
              <a:xfrm>
                <a:off x="-961551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Right</a:t>
                </a:r>
              </a:p>
            </p:txBody>
          </p:sp>
        </p:grpSp>
      </p:grpSp>
      <p:sp>
        <p:nvSpPr>
          <p:cNvPr id="176" name="Tekstvak 175">
            <a:extLst>
              <a:ext uri="{FF2B5EF4-FFF2-40B4-BE49-F238E27FC236}">
                <a16:creationId xmlns:a16="http://schemas.microsoft.com/office/drawing/2014/main" id="{C0D9FE13-FD3C-882B-D4A0-69CDCD448674}"/>
              </a:ext>
            </a:extLst>
          </p:cNvPr>
          <p:cNvSpPr txBox="1"/>
          <p:nvPr userDrawn="1"/>
        </p:nvSpPr>
        <p:spPr>
          <a:xfrm>
            <a:off x="733604" y="6193322"/>
            <a:ext cx="1825625" cy="554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00" b="1" dirty="0">
                <a:solidFill>
                  <a:schemeClr val="accent1"/>
                </a:solidFill>
              </a:rPr>
              <a:t>To edit the footer</a:t>
            </a:r>
            <a:r>
              <a:rPr lang="en-GB" sz="1000" dirty="0"/>
              <a:t>, slide number and date: Go to the tab ‘Insert’ and click on ‘Header &amp; Footer’. Click on “Apply to all” to apply the changes to every slide. </a:t>
            </a:r>
          </a:p>
        </p:txBody>
      </p:sp>
    </p:spTree>
    <p:extLst>
      <p:ext uri="{BB962C8B-B14F-4D97-AF65-F5344CB8AC3E}">
        <p14:creationId xmlns:p14="http://schemas.microsoft.com/office/powerpoint/2010/main" val="20023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0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Video instructions</a:t>
            </a:r>
          </a:p>
        </p:txBody>
      </p:sp>
      <p:sp>
        <p:nvSpPr>
          <p:cNvPr id="302" name="Rechthoek 301">
            <a:extLst>
              <a:ext uri="{FF2B5EF4-FFF2-40B4-BE49-F238E27FC236}">
                <a16:creationId xmlns:a16="http://schemas.microsoft.com/office/drawing/2014/main" id="{6D9D396F-A278-48DD-2070-DD17DA6E7879}"/>
              </a:ext>
            </a:extLst>
          </p:cNvPr>
          <p:cNvSpPr>
            <a:spLocks/>
          </p:cNvSpPr>
          <p:nvPr userDrawn="1"/>
        </p:nvSpPr>
        <p:spPr>
          <a:xfrm>
            <a:off x="3429585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text levels</a:t>
            </a:r>
          </a:p>
        </p:txBody>
      </p:sp>
      <p:sp>
        <p:nvSpPr>
          <p:cNvPr id="303" name="Rechthoek 302">
            <a:extLst>
              <a:ext uri="{FF2B5EF4-FFF2-40B4-BE49-F238E27FC236}">
                <a16:creationId xmlns:a16="http://schemas.microsoft.com/office/drawing/2014/main" id="{696FE7B6-543E-94A8-3FAC-D2DCA1D9E282}"/>
              </a:ext>
            </a:extLst>
          </p:cNvPr>
          <p:cNvSpPr>
            <a:spLocks/>
          </p:cNvSpPr>
          <p:nvPr userDrawn="1"/>
        </p:nvSpPr>
        <p:spPr>
          <a:xfrm>
            <a:off x="6140033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images</a:t>
            </a:r>
          </a:p>
        </p:txBody>
      </p:sp>
      <p:sp>
        <p:nvSpPr>
          <p:cNvPr id="304" name="Rechthoek 303">
            <a:extLst>
              <a:ext uri="{FF2B5EF4-FFF2-40B4-BE49-F238E27FC236}">
                <a16:creationId xmlns:a16="http://schemas.microsoft.com/office/drawing/2014/main" id="{F877680A-0821-F7CD-C5DA-5CF6E3277E96}"/>
              </a:ext>
            </a:extLst>
          </p:cNvPr>
          <p:cNvSpPr>
            <a:spLocks/>
          </p:cNvSpPr>
          <p:nvPr userDrawn="1"/>
        </p:nvSpPr>
        <p:spPr>
          <a:xfrm>
            <a:off x="8850481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charts</a:t>
            </a:r>
          </a:p>
        </p:txBody>
      </p:sp>
      <p:sp>
        <p:nvSpPr>
          <p:cNvPr id="306" name="Rechthoek 305">
            <a:extLst>
              <a:ext uri="{FF2B5EF4-FFF2-40B4-BE49-F238E27FC236}">
                <a16:creationId xmlns:a16="http://schemas.microsoft.com/office/drawing/2014/main" id="{B8862407-02F8-AE51-72F8-659029B413CA}"/>
              </a:ext>
            </a:extLst>
          </p:cNvPr>
          <p:cNvSpPr>
            <a:spLocks/>
          </p:cNvSpPr>
          <p:nvPr userDrawn="1"/>
        </p:nvSpPr>
        <p:spPr>
          <a:xfrm>
            <a:off x="3429585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tables</a:t>
            </a:r>
          </a:p>
        </p:txBody>
      </p:sp>
      <p:sp>
        <p:nvSpPr>
          <p:cNvPr id="307" name="Rechthoek 306">
            <a:extLst>
              <a:ext uri="{FF2B5EF4-FFF2-40B4-BE49-F238E27FC236}">
                <a16:creationId xmlns:a16="http://schemas.microsoft.com/office/drawing/2014/main" id="{EF4A0575-2288-F002-2C4B-246848F802F8}"/>
              </a:ext>
            </a:extLst>
          </p:cNvPr>
          <p:cNvSpPr>
            <a:spLocks/>
          </p:cNvSpPr>
          <p:nvPr userDrawn="1"/>
        </p:nvSpPr>
        <p:spPr>
          <a:xfrm>
            <a:off x="6140033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videos</a:t>
            </a:r>
          </a:p>
        </p:txBody>
      </p:sp>
      <p:sp>
        <p:nvSpPr>
          <p:cNvPr id="308" name="Rechthoek 307">
            <a:extLst>
              <a:ext uri="{FF2B5EF4-FFF2-40B4-BE49-F238E27FC236}">
                <a16:creationId xmlns:a16="http://schemas.microsoft.com/office/drawing/2014/main" id="{5E753735-6A53-0001-0C4B-07F733411DB1}"/>
              </a:ext>
            </a:extLst>
          </p:cNvPr>
          <p:cNvSpPr>
            <a:spLocks/>
          </p:cNvSpPr>
          <p:nvPr userDrawn="1"/>
        </p:nvSpPr>
        <p:spPr>
          <a:xfrm>
            <a:off x="8850481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Want to know more? </a:t>
            </a:r>
            <a:br>
              <a:rPr lang="en-GB" sz="1400" dirty="0"/>
            </a:br>
            <a:r>
              <a:rPr lang="en-GB" sz="1400" dirty="0"/>
              <a:t>Ask us! </a:t>
            </a:r>
          </a:p>
        </p:txBody>
      </p:sp>
      <p:sp>
        <p:nvSpPr>
          <p:cNvPr id="309" name="Tekstvak 308">
            <a:extLst>
              <a:ext uri="{FF2B5EF4-FFF2-40B4-BE49-F238E27FC236}">
                <a16:creationId xmlns:a16="http://schemas.microsoft.com/office/drawing/2014/main" id="{7699BE50-6295-0EE3-4CC4-BFEF1A217BDA}"/>
              </a:ext>
            </a:extLst>
          </p:cNvPr>
          <p:cNvSpPr txBox="1"/>
          <p:nvPr userDrawn="1"/>
        </p:nvSpPr>
        <p:spPr>
          <a:xfrm>
            <a:off x="1196101" y="2660995"/>
            <a:ext cx="1651820" cy="654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Open this slide </a:t>
            </a:r>
            <a:br>
              <a:rPr lang="en-GB" sz="1400" dirty="0"/>
            </a:br>
            <a:r>
              <a:rPr lang="en-GB" sz="1400" dirty="0"/>
              <a:t>in Slide Show </a:t>
            </a:r>
            <a:br>
              <a:rPr lang="en-GB" sz="1400" dirty="0"/>
            </a:br>
            <a:r>
              <a:rPr lang="en-GB" sz="1400" dirty="0"/>
              <a:t>(Shift + F5)</a:t>
            </a:r>
          </a:p>
        </p:txBody>
      </p:sp>
      <p:sp>
        <p:nvSpPr>
          <p:cNvPr id="310" name="Tekstvak 309">
            <a:extLst>
              <a:ext uri="{FF2B5EF4-FFF2-40B4-BE49-F238E27FC236}">
                <a16:creationId xmlns:a16="http://schemas.microsoft.com/office/drawing/2014/main" id="{C4F63576-9D52-6B16-9DC5-30C6B86AD780}"/>
              </a:ext>
            </a:extLst>
          </p:cNvPr>
          <p:cNvSpPr txBox="1"/>
          <p:nvPr userDrawn="1"/>
        </p:nvSpPr>
        <p:spPr>
          <a:xfrm>
            <a:off x="1196101" y="4630957"/>
            <a:ext cx="1651820" cy="771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/>
              <a:t>Click on one </a:t>
            </a:r>
            <a:br>
              <a:rPr lang="en-GB" sz="1400"/>
            </a:br>
            <a:r>
              <a:rPr lang="en-GB" sz="1400"/>
              <a:t>of the buttons </a:t>
            </a:r>
            <a:br>
              <a:rPr lang="en-GB" sz="1400"/>
            </a:br>
            <a:r>
              <a:rPr lang="en-GB" sz="1400"/>
              <a:t>on the right using your mouse</a:t>
            </a:r>
            <a:endParaRPr lang="en-GB" sz="1400" dirty="0"/>
          </a:p>
        </p:txBody>
      </p:sp>
      <p:pic>
        <p:nvPicPr>
          <p:cNvPr id="312" name="Graphic 311">
            <a:extLst>
              <a:ext uri="{FF2B5EF4-FFF2-40B4-BE49-F238E27FC236}">
                <a16:creationId xmlns:a16="http://schemas.microsoft.com/office/drawing/2014/main" id="{83C9DDC6-C377-C01C-C12F-C39709887C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0874" y="2065893"/>
            <a:ext cx="422274" cy="422274"/>
          </a:xfrm>
          <a:prstGeom prst="rect">
            <a:avLst/>
          </a:prstGeom>
        </p:spPr>
      </p:pic>
      <p:pic>
        <p:nvPicPr>
          <p:cNvPr id="314" name="Graphic 313">
            <a:extLst>
              <a:ext uri="{FF2B5EF4-FFF2-40B4-BE49-F238E27FC236}">
                <a16:creationId xmlns:a16="http://schemas.microsoft.com/office/drawing/2014/main" id="{F6264D98-DBA4-F096-3C64-82BBF7E7E7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4782" y="4056262"/>
            <a:ext cx="428366" cy="428366"/>
          </a:xfrm>
          <a:prstGeom prst="rect">
            <a:avLst/>
          </a:prstGeom>
        </p:spPr>
      </p:pic>
      <p:pic>
        <p:nvPicPr>
          <p:cNvPr id="316" name="Graphic 315">
            <a:extLst>
              <a:ext uri="{FF2B5EF4-FFF2-40B4-BE49-F238E27FC236}">
                <a16:creationId xmlns:a16="http://schemas.microsoft.com/office/drawing/2014/main" id="{BA02A4B4-D4BC-3A15-2F42-79B3B4900E1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534" y="2003885"/>
            <a:ext cx="657110" cy="657110"/>
          </a:xfrm>
          <a:prstGeom prst="rect">
            <a:avLst/>
          </a:prstGeom>
        </p:spPr>
      </p:pic>
      <p:pic>
        <p:nvPicPr>
          <p:cNvPr id="318" name="Graphic 317">
            <a:extLst>
              <a:ext uri="{FF2B5EF4-FFF2-40B4-BE49-F238E27FC236}">
                <a16:creationId xmlns:a16="http://schemas.microsoft.com/office/drawing/2014/main" id="{FD6E28B3-2336-CB72-41CB-E4FB7457775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93838" y="2114219"/>
            <a:ext cx="511398" cy="511398"/>
          </a:xfrm>
          <a:prstGeom prst="rect">
            <a:avLst/>
          </a:prstGeom>
        </p:spPr>
      </p:pic>
      <p:pic>
        <p:nvPicPr>
          <p:cNvPr id="320" name="Graphic 319">
            <a:extLst>
              <a:ext uri="{FF2B5EF4-FFF2-40B4-BE49-F238E27FC236}">
                <a16:creationId xmlns:a16="http://schemas.microsoft.com/office/drawing/2014/main" id="{9AA0048A-094A-7B0B-9E95-1A991248E29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3390" y="4319130"/>
            <a:ext cx="511397" cy="511397"/>
          </a:xfrm>
          <a:prstGeom prst="rect">
            <a:avLst/>
          </a:prstGeom>
        </p:spPr>
      </p:pic>
      <p:pic>
        <p:nvPicPr>
          <p:cNvPr id="322" name="Graphic 321">
            <a:extLst>
              <a:ext uri="{FF2B5EF4-FFF2-40B4-BE49-F238E27FC236}">
                <a16:creationId xmlns:a16="http://schemas.microsoft.com/office/drawing/2014/main" id="{CD2337D8-F906-C37A-6F65-77EA6C4F8E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3787" y="4264806"/>
            <a:ext cx="571500" cy="5715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951A37EA-A420-52FC-51B8-29442ECF61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01240" y="2108128"/>
            <a:ext cx="517489" cy="517489"/>
          </a:xfrm>
          <a:prstGeom prst="rect">
            <a:avLst/>
          </a:prstGeom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FF573345-59DA-C6F8-0B46-3D1E28CFCE4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46917" y="4258715"/>
            <a:ext cx="571812" cy="571812"/>
          </a:xfrm>
          <a:prstGeom prst="rect">
            <a:avLst/>
          </a:prstGeom>
        </p:spPr>
      </p:pic>
      <p:grpSp>
        <p:nvGrpSpPr>
          <p:cNvPr id="327" name="HYPERLINKS KNOPPEN">
            <a:extLst>
              <a:ext uri="{FF2B5EF4-FFF2-40B4-BE49-F238E27FC236}">
                <a16:creationId xmlns:a16="http://schemas.microsoft.com/office/drawing/2014/main" id="{DA73EF69-FD65-768D-9CAA-B6556C71610F}"/>
              </a:ext>
            </a:extLst>
          </p:cNvPr>
          <p:cNvGrpSpPr/>
          <p:nvPr userDrawn="1"/>
        </p:nvGrpSpPr>
        <p:grpSpPr>
          <a:xfrm>
            <a:off x="3427799" y="1423041"/>
            <a:ext cx="8043476" cy="4372276"/>
            <a:chOff x="4304436" y="1956567"/>
            <a:chExt cx="8043476" cy="4372276"/>
          </a:xfrm>
        </p:grpSpPr>
        <p:sp>
          <p:nvSpPr>
            <p:cNvPr id="328" name="HYPERLINK1">
              <a:hlinkClick r:id="rId20"/>
              <a:extLst>
                <a:ext uri="{FF2B5EF4-FFF2-40B4-BE49-F238E27FC236}">
                  <a16:creationId xmlns:a16="http://schemas.microsoft.com/office/drawing/2014/main" id="{975BD621-FDF0-4D76-D854-C2C08724D8D4}"/>
                </a:ext>
              </a:extLst>
            </p:cNvPr>
            <p:cNvSpPr/>
            <p:nvPr userDrawn="1"/>
          </p:nvSpPr>
          <p:spPr>
            <a:xfrm>
              <a:off x="4306220" y="1956567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YPERLINK2">
              <a:hlinkClick r:id="rId21"/>
              <a:extLst>
                <a:ext uri="{FF2B5EF4-FFF2-40B4-BE49-F238E27FC236}">
                  <a16:creationId xmlns:a16="http://schemas.microsoft.com/office/drawing/2014/main" id="{766828C0-0FDC-8248-2318-85E519DE78A6}"/>
                </a:ext>
              </a:extLst>
            </p:cNvPr>
            <p:cNvSpPr/>
            <p:nvPr userDrawn="1"/>
          </p:nvSpPr>
          <p:spPr>
            <a:xfrm>
              <a:off x="7016669" y="1956568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YPERLINK3">
              <a:hlinkClick r:id="rId22"/>
              <a:extLst>
                <a:ext uri="{FF2B5EF4-FFF2-40B4-BE49-F238E27FC236}">
                  <a16:creationId xmlns:a16="http://schemas.microsoft.com/office/drawing/2014/main" id="{E51061DE-B314-3BC9-4A9C-4CDBEDA15902}"/>
                </a:ext>
              </a:extLst>
            </p:cNvPr>
            <p:cNvSpPr/>
            <p:nvPr userDrawn="1"/>
          </p:nvSpPr>
          <p:spPr>
            <a:xfrm>
              <a:off x="9735690" y="1956569"/>
              <a:ext cx="2612222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YPERLINK4">
              <a:hlinkClick r:id="rId23"/>
              <a:extLst>
                <a:ext uri="{FF2B5EF4-FFF2-40B4-BE49-F238E27FC236}">
                  <a16:creationId xmlns:a16="http://schemas.microsoft.com/office/drawing/2014/main" id="{1883F9C2-8114-C0AE-A1AC-E1B31A53662D}"/>
                </a:ext>
              </a:extLst>
            </p:cNvPr>
            <p:cNvSpPr/>
            <p:nvPr userDrawn="1"/>
          </p:nvSpPr>
          <p:spPr>
            <a:xfrm>
              <a:off x="4304436" y="4178254"/>
              <a:ext cx="2619008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YPERLINK5">
              <a:hlinkClick r:id="rId24"/>
              <a:extLst>
                <a:ext uri="{FF2B5EF4-FFF2-40B4-BE49-F238E27FC236}">
                  <a16:creationId xmlns:a16="http://schemas.microsoft.com/office/drawing/2014/main" id="{076974EE-2E76-7E90-82AB-C972379814FF}"/>
                </a:ext>
              </a:extLst>
            </p:cNvPr>
            <p:cNvSpPr/>
            <p:nvPr userDrawn="1"/>
          </p:nvSpPr>
          <p:spPr>
            <a:xfrm>
              <a:off x="7016670" y="4198596"/>
              <a:ext cx="2619901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YPERLINK6">
              <a:hlinkClick r:id="rId25"/>
              <a:extLst>
                <a:ext uri="{FF2B5EF4-FFF2-40B4-BE49-F238E27FC236}">
                  <a16:creationId xmlns:a16="http://schemas.microsoft.com/office/drawing/2014/main" id="{C7552260-058A-EE6D-09A1-47E7CBF62AA2}"/>
                </a:ext>
              </a:extLst>
            </p:cNvPr>
            <p:cNvSpPr/>
            <p:nvPr userDrawn="1"/>
          </p:nvSpPr>
          <p:spPr>
            <a:xfrm>
              <a:off x="9727118" y="4189272"/>
              <a:ext cx="2620794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37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172">
            <a:extLst>
              <a:ext uri="{FF2B5EF4-FFF2-40B4-BE49-F238E27FC236}">
                <a16:creationId xmlns:a16="http://schemas.microsoft.com/office/drawing/2014/main" id="{6AFE5DDE-29B9-8CC9-ACE0-D66C2264BB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500063"/>
            <a:ext cx="12192000" cy="7358063"/>
          </a:xfrm>
          <a:custGeom>
            <a:avLst/>
            <a:gdLst>
              <a:gd name="connsiteX0" fmla="*/ 10838663 w 12192000"/>
              <a:gd name="connsiteY0" fmla="*/ 0 h 7356355"/>
              <a:gd name="connsiteX1" fmla="*/ 10855249 w 12192000"/>
              <a:gd name="connsiteY1" fmla="*/ 674 h 7356355"/>
              <a:gd name="connsiteX2" fmla="*/ 11026044 w 12192000"/>
              <a:gd name="connsiteY2" fmla="*/ 674 h 7356355"/>
              <a:gd name="connsiteX3" fmla="*/ 11026068 w 12192000"/>
              <a:gd name="connsiteY3" fmla="*/ 673 h 7356355"/>
              <a:gd name="connsiteX4" fmla="*/ 11026073 w 12192000"/>
              <a:gd name="connsiteY4" fmla="*/ 674 h 7356355"/>
              <a:gd name="connsiteX5" fmla="*/ 11354992 w 12192000"/>
              <a:gd name="connsiteY5" fmla="*/ 674 h 7356355"/>
              <a:gd name="connsiteX6" fmla="*/ 11462137 w 12192000"/>
              <a:gd name="connsiteY6" fmla="*/ 71695 h 7356355"/>
              <a:gd name="connsiteX7" fmla="*/ 11471002 w 12192000"/>
              <a:gd name="connsiteY7" fmla="*/ 115606 h 7356355"/>
              <a:gd name="connsiteX8" fmla="*/ 11472532 w 12192000"/>
              <a:gd name="connsiteY8" fmla="*/ 116284 h 7356355"/>
              <a:gd name="connsiteX9" fmla="*/ 11472532 w 12192000"/>
              <a:gd name="connsiteY9" fmla="*/ 381399 h 7356355"/>
              <a:gd name="connsiteX10" fmla="*/ 11543553 w 12192000"/>
              <a:gd name="connsiteY10" fmla="*/ 488544 h 7356355"/>
              <a:gd name="connsiteX11" fmla="*/ 11588810 w 12192000"/>
              <a:gd name="connsiteY11" fmla="*/ 497681 h 7356355"/>
              <a:gd name="connsiteX12" fmla="*/ 11358330 w 12192000"/>
              <a:gd name="connsiteY12" fmla="*/ 497681 h 7356355"/>
              <a:gd name="connsiteX13" fmla="*/ 11354992 w 12192000"/>
              <a:gd name="connsiteY13" fmla="*/ 498355 h 7356355"/>
              <a:gd name="connsiteX14" fmla="*/ 12192000 w 12192000"/>
              <a:gd name="connsiteY14" fmla="*/ 498355 h 7356355"/>
              <a:gd name="connsiteX15" fmla="*/ 12192000 w 12192000"/>
              <a:gd name="connsiteY15" fmla="*/ 7356355 h 7356355"/>
              <a:gd name="connsiteX16" fmla="*/ 0 w 12192000"/>
              <a:gd name="connsiteY16" fmla="*/ 7356355 h 7356355"/>
              <a:gd name="connsiteX17" fmla="*/ 0 w 12192000"/>
              <a:gd name="connsiteY17" fmla="*/ 498355 h 7356355"/>
              <a:gd name="connsiteX18" fmla="*/ 10507558 w 12192000"/>
              <a:gd name="connsiteY18" fmla="*/ 498355 h 7356355"/>
              <a:gd name="connsiteX19" fmla="*/ 10507553 w 12192000"/>
              <a:gd name="connsiteY19" fmla="*/ 498354 h 7356355"/>
              <a:gd name="connsiteX20" fmla="*/ 10275921 w 12192000"/>
              <a:gd name="connsiteY20" fmla="*/ 498354 h 7356355"/>
              <a:gd name="connsiteX21" fmla="*/ 10321178 w 12192000"/>
              <a:gd name="connsiteY21" fmla="*/ 489217 h 7356355"/>
              <a:gd name="connsiteX22" fmla="*/ 10372340 w 12192000"/>
              <a:gd name="connsiteY22" fmla="*/ 447087 h 7356355"/>
              <a:gd name="connsiteX23" fmla="*/ 10385563 w 12192000"/>
              <a:gd name="connsiteY23" fmla="*/ 416383 h 7356355"/>
              <a:gd name="connsiteX24" fmla="*/ 10391275 w 12192000"/>
              <a:gd name="connsiteY24" fmla="*/ 385859 h 7356355"/>
              <a:gd name="connsiteX25" fmla="*/ 10391275 w 12192000"/>
              <a:gd name="connsiteY25" fmla="*/ 396360 h 7356355"/>
              <a:gd name="connsiteX26" fmla="*/ 10391643 w 12192000"/>
              <a:gd name="connsiteY26" fmla="*/ 383893 h 7356355"/>
              <a:gd name="connsiteX27" fmla="*/ 10391275 w 12192000"/>
              <a:gd name="connsiteY27" fmla="*/ 385859 h 7356355"/>
              <a:gd name="connsiteX28" fmla="*/ 10391275 w 12192000"/>
              <a:gd name="connsiteY28" fmla="*/ 116957 h 7356355"/>
              <a:gd name="connsiteX29" fmla="*/ 10507558 w 12192000"/>
              <a:gd name="connsiteY29" fmla="*/ 674 h 7356355"/>
              <a:gd name="connsiteX30" fmla="*/ 10835325 w 12192000"/>
              <a:gd name="connsiteY30" fmla="*/ 674 h 7356355"/>
              <a:gd name="connsiteX0" fmla="*/ 10838663 w 12192000"/>
              <a:gd name="connsiteY0" fmla="*/ 0 h 7356355"/>
              <a:gd name="connsiteX1" fmla="*/ 10855249 w 12192000"/>
              <a:gd name="connsiteY1" fmla="*/ 674 h 7356355"/>
              <a:gd name="connsiteX2" fmla="*/ 11026044 w 12192000"/>
              <a:gd name="connsiteY2" fmla="*/ 674 h 7356355"/>
              <a:gd name="connsiteX3" fmla="*/ 11026068 w 12192000"/>
              <a:gd name="connsiteY3" fmla="*/ 673 h 7356355"/>
              <a:gd name="connsiteX4" fmla="*/ 11026073 w 12192000"/>
              <a:gd name="connsiteY4" fmla="*/ 674 h 7356355"/>
              <a:gd name="connsiteX5" fmla="*/ 11354992 w 12192000"/>
              <a:gd name="connsiteY5" fmla="*/ 674 h 7356355"/>
              <a:gd name="connsiteX6" fmla="*/ 11462137 w 12192000"/>
              <a:gd name="connsiteY6" fmla="*/ 71695 h 7356355"/>
              <a:gd name="connsiteX7" fmla="*/ 11471002 w 12192000"/>
              <a:gd name="connsiteY7" fmla="*/ 115606 h 7356355"/>
              <a:gd name="connsiteX8" fmla="*/ 11472532 w 12192000"/>
              <a:gd name="connsiteY8" fmla="*/ 116284 h 7356355"/>
              <a:gd name="connsiteX9" fmla="*/ 11472532 w 12192000"/>
              <a:gd name="connsiteY9" fmla="*/ 381399 h 7356355"/>
              <a:gd name="connsiteX10" fmla="*/ 11543553 w 12192000"/>
              <a:gd name="connsiteY10" fmla="*/ 488544 h 7356355"/>
              <a:gd name="connsiteX11" fmla="*/ 11588810 w 12192000"/>
              <a:gd name="connsiteY11" fmla="*/ 497681 h 7356355"/>
              <a:gd name="connsiteX12" fmla="*/ 11358330 w 12192000"/>
              <a:gd name="connsiteY12" fmla="*/ 497681 h 7356355"/>
              <a:gd name="connsiteX13" fmla="*/ 11354992 w 12192000"/>
              <a:gd name="connsiteY13" fmla="*/ 498355 h 7356355"/>
              <a:gd name="connsiteX14" fmla="*/ 12192000 w 12192000"/>
              <a:gd name="connsiteY14" fmla="*/ 498355 h 7356355"/>
              <a:gd name="connsiteX15" fmla="*/ 12192000 w 12192000"/>
              <a:gd name="connsiteY15" fmla="*/ 7356355 h 7356355"/>
              <a:gd name="connsiteX16" fmla="*/ 0 w 12192000"/>
              <a:gd name="connsiteY16" fmla="*/ 7356355 h 7356355"/>
              <a:gd name="connsiteX17" fmla="*/ 0 w 12192000"/>
              <a:gd name="connsiteY17" fmla="*/ 498355 h 7356355"/>
              <a:gd name="connsiteX18" fmla="*/ 10507558 w 12192000"/>
              <a:gd name="connsiteY18" fmla="*/ 498355 h 7356355"/>
              <a:gd name="connsiteX19" fmla="*/ 10275921 w 12192000"/>
              <a:gd name="connsiteY19" fmla="*/ 498354 h 7356355"/>
              <a:gd name="connsiteX20" fmla="*/ 10321178 w 12192000"/>
              <a:gd name="connsiteY20" fmla="*/ 489217 h 7356355"/>
              <a:gd name="connsiteX21" fmla="*/ 10372340 w 12192000"/>
              <a:gd name="connsiteY21" fmla="*/ 447087 h 7356355"/>
              <a:gd name="connsiteX22" fmla="*/ 10385563 w 12192000"/>
              <a:gd name="connsiteY22" fmla="*/ 416383 h 7356355"/>
              <a:gd name="connsiteX23" fmla="*/ 10391275 w 12192000"/>
              <a:gd name="connsiteY23" fmla="*/ 385859 h 7356355"/>
              <a:gd name="connsiteX24" fmla="*/ 10391275 w 12192000"/>
              <a:gd name="connsiteY24" fmla="*/ 396360 h 7356355"/>
              <a:gd name="connsiteX25" fmla="*/ 10391643 w 12192000"/>
              <a:gd name="connsiteY25" fmla="*/ 383893 h 7356355"/>
              <a:gd name="connsiteX26" fmla="*/ 10391275 w 12192000"/>
              <a:gd name="connsiteY26" fmla="*/ 385859 h 7356355"/>
              <a:gd name="connsiteX27" fmla="*/ 10391275 w 12192000"/>
              <a:gd name="connsiteY27" fmla="*/ 116957 h 7356355"/>
              <a:gd name="connsiteX28" fmla="*/ 10507558 w 12192000"/>
              <a:gd name="connsiteY28" fmla="*/ 674 h 7356355"/>
              <a:gd name="connsiteX29" fmla="*/ 10835325 w 12192000"/>
              <a:gd name="connsiteY29" fmla="*/ 674 h 7356355"/>
              <a:gd name="connsiteX30" fmla="*/ 10838663 w 12192000"/>
              <a:gd name="connsiteY30" fmla="*/ 0 h 7356355"/>
              <a:gd name="connsiteX0" fmla="*/ 10838663 w 12192000"/>
              <a:gd name="connsiteY0" fmla="*/ 0 h 7356355"/>
              <a:gd name="connsiteX1" fmla="*/ 10855249 w 12192000"/>
              <a:gd name="connsiteY1" fmla="*/ 674 h 7356355"/>
              <a:gd name="connsiteX2" fmla="*/ 11026044 w 12192000"/>
              <a:gd name="connsiteY2" fmla="*/ 674 h 7356355"/>
              <a:gd name="connsiteX3" fmla="*/ 11026068 w 12192000"/>
              <a:gd name="connsiteY3" fmla="*/ 673 h 7356355"/>
              <a:gd name="connsiteX4" fmla="*/ 11026073 w 12192000"/>
              <a:gd name="connsiteY4" fmla="*/ 674 h 7356355"/>
              <a:gd name="connsiteX5" fmla="*/ 11354992 w 12192000"/>
              <a:gd name="connsiteY5" fmla="*/ 674 h 7356355"/>
              <a:gd name="connsiteX6" fmla="*/ 11462137 w 12192000"/>
              <a:gd name="connsiteY6" fmla="*/ 71695 h 7356355"/>
              <a:gd name="connsiteX7" fmla="*/ 11471002 w 12192000"/>
              <a:gd name="connsiteY7" fmla="*/ 115606 h 7356355"/>
              <a:gd name="connsiteX8" fmla="*/ 11472532 w 12192000"/>
              <a:gd name="connsiteY8" fmla="*/ 116284 h 7356355"/>
              <a:gd name="connsiteX9" fmla="*/ 11472532 w 12192000"/>
              <a:gd name="connsiteY9" fmla="*/ 381399 h 7356355"/>
              <a:gd name="connsiteX10" fmla="*/ 11543553 w 12192000"/>
              <a:gd name="connsiteY10" fmla="*/ 488544 h 7356355"/>
              <a:gd name="connsiteX11" fmla="*/ 11588810 w 12192000"/>
              <a:gd name="connsiteY11" fmla="*/ 497681 h 7356355"/>
              <a:gd name="connsiteX12" fmla="*/ 11358330 w 12192000"/>
              <a:gd name="connsiteY12" fmla="*/ 497681 h 7356355"/>
              <a:gd name="connsiteX13" fmla="*/ 11354992 w 12192000"/>
              <a:gd name="connsiteY13" fmla="*/ 498355 h 7356355"/>
              <a:gd name="connsiteX14" fmla="*/ 12192000 w 12192000"/>
              <a:gd name="connsiteY14" fmla="*/ 498355 h 7356355"/>
              <a:gd name="connsiteX15" fmla="*/ 12192000 w 12192000"/>
              <a:gd name="connsiteY15" fmla="*/ 7356355 h 7356355"/>
              <a:gd name="connsiteX16" fmla="*/ 0 w 12192000"/>
              <a:gd name="connsiteY16" fmla="*/ 7356355 h 7356355"/>
              <a:gd name="connsiteX17" fmla="*/ 0 w 12192000"/>
              <a:gd name="connsiteY17" fmla="*/ 498355 h 7356355"/>
              <a:gd name="connsiteX18" fmla="*/ 10275921 w 12192000"/>
              <a:gd name="connsiteY18" fmla="*/ 498354 h 7356355"/>
              <a:gd name="connsiteX19" fmla="*/ 10321178 w 12192000"/>
              <a:gd name="connsiteY19" fmla="*/ 489217 h 7356355"/>
              <a:gd name="connsiteX20" fmla="*/ 10372340 w 12192000"/>
              <a:gd name="connsiteY20" fmla="*/ 447087 h 7356355"/>
              <a:gd name="connsiteX21" fmla="*/ 10385563 w 12192000"/>
              <a:gd name="connsiteY21" fmla="*/ 416383 h 7356355"/>
              <a:gd name="connsiteX22" fmla="*/ 10391275 w 12192000"/>
              <a:gd name="connsiteY22" fmla="*/ 385859 h 7356355"/>
              <a:gd name="connsiteX23" fmla="*/ 10391275 w 12192000"/>
              <a:gd name="connsiteY23" fmla="*/ 396360 h 7356355"/>
              <a:gd name="connsiteX24" fmla="*/ 10391643 w 12192000"/>
              <a:gd name="connsiteY24" fmla="*/ 383893 h 7356355"/>
              <a:gd name="connsiteX25" fmla="*/ 10391275 w 12192000"/>
              <a:gd name="connsiteY25" fmla="*/ 385859 h 7356355"/>
              <a:gd name="connsiteX26" fmla="*/ 10391275 w 12192000"/>
              <a:gd name="connsiteY26" fmla="*/ 116957 h 7356355"/>
              <a:gd name="connsiteX27" fmla="*/ 10507558 w 12192000"/>
              <a:gd name="connsiteY27" fmla="*/ 674 h 7356355"/>
              <a:gd name="connsiteX28" fmla="*/ 10835325 w 12192000"/>
              <a:gd name="connsiteY28" fmla="*/ 674 h 7356355"/>
              <a:gd name="connsiteX29" fmla="*/ 10838663 w 12192000"/>
              <a:gd name="connsiteY29" fmla="*/ 0 h 7356355"/>
              <a:gd name="connsiteX0" fmla="*/ 10838663 w 12192000"/>
              <a:gd name="connsiteY0" fmla="*/ 0 h 7356355"/>
              <a:gd name="connsiteX1" fmla="*/ 10855249 w 12192000"/>
              <a:gd name="connsiteY1" fmla="*/ 674 h 7356355"/>
              <a:gd name="connsiteX2" fmla="*/ 11026044 w 12192000"/>
              <a:gd name="connsiteY2" fmla="*/ 674 h 7356355"/>
              <a:gd name="connsiteX3" fmla="*/ 11026068 w 12192000"/>
              <a:gd name="connsiteY3" fmla="*/ 673 h 7356355"/>
              <a:gd name="connsiteX4" fmla="*/ 11026073 w 12192000"/>
              <a:gd name="connsiteY4" fmla="*/ 674 h 7356355"/>
              <a:gd name="connsiteX5" fmla="*/ 11354992 w 12192000"/>
              <a:gd name="connsiteY5" fmla="*/ 674 h 7356355"/>
              <a:gd name="connsiteX6" fmla="*/ 11462137 w 12192000"/>
              <a:gd name="connsiteY6" fmla="*/ 71695 h 7356355"/>
              <a:gd name="connsiteX7" fmla="*/ 11471002 w 12192000"/>
              <a:gd name="connsiteY7" fmla="*/ 115606 h 7356355"/>
              <a:gd name="connsiteX8" fmla="*/ 11472532 w 12192000"/>
              <a:gd name="connsiteY8" fmla="*/ 116284 h 7356355"/>
              <a:gd name="connsiteX9" fmla="*/ 11472532 w 12192000"/>
              <a:gd name="connsiteY9" fmla="*/ 381399 h 7356355"/>
              <a:gd name="connsiteX10" fmla="*/ 11543553 w 12192000"/>
              <a:gd name="connsiteY10" fmla="*/ 488544 h 7356355"/>
              <a:gd name="connsiteX11" fmla="*/ 11588810 w 12192000"/>
              <a:gd name="connsiteY11" fmla="*/ 497681 h 7356355"/>
              <a:gd name="connsiteX12" fmla="*/ 11358330 w 12192000"/>
              <a:gd name="connsiteY12" fmla="*/ 497681 h 7356355"/>
              <a:gd name="connsiteX13" fmla="*/ 12192000 w 12192000"/>
              <a:gd name="connsiteY13" fmla="*/ 498355 h 7356355"/>
              <a:gd name="connsiteX14" fmla="*/ 12192000 w 12192000"/>
              <a:gd name="connsiteY14" fmla="*/ 7356355 h 7356355"/>
              <a:gd name="connsiteX15" fmla="*/ 0 w 12192000"/>
              <a:gd name="connsiteY15" fmla="*/ 7356355 h 7356355"/>
              <a:gd name="connsiteX16" fmla="*/ 0 w 12192000"/>
              <a:gd name="connsiteY16" fmla="*/ 498355 h 7356355"/>
              <a:gd name="connsiteX17" fmla="*/ 10275921 w 12192000"/>
              <a:gd name="connsiteY17" fmla="*/ 498354 h 7356355"/>
              <a:gd name="connsiteX18" fmla="*/ 10321178 w 12192000"/>
              <a:gd name="connsiteY18" fmla="*/ 489217 h 7356355"/>
              <a:gd name="connsiteX19" fmla="*/ 10372340 w 12192000"/>
              <a:gd name="connsiteY19" fmla="*/ 447087 h 7356355"/>
              <a:gd name="connsiteX20" fmla="*/ 10385563 w 12192000"/>
              <a:gd name="connsiteY20" fmla="*/ 416383 h 7356355"/>
              <a:gd name="connsiteX21" fmla="*/ 10391275 w 12192000"/>
              <a:gd name="connsiteY21" fmla="*/ 385859 h 7356355"/>
              <a:gd name="connsiteX22" fmla="*/ 10391275 w 12192000"/>
              <a:gd name="connsiteY22" fmla="*/ 396360 h 7356355"/>
              <a:gd name="connsiteX23" fmla="*/ 10391643 w 12192000"/>
              <a:gd name="connsiteY23" fmla="*/ 383893 h 7356355"/>
              <a:gd name="connsiteX24" fmla="*/ 10391275 w 12192000"/>
              <a:gd name="connsiteY24" fmla="*/ 385859 h 7356355"/>
              <a:gd name="connsiteX25" fmla="*/ 10391275 w 12192000"/>
              <a:gd name="connsiteY25" fmla="*/ 116957 h 7356355"/>
              <a:gd name="connsiteX26" fmla="*/ 10507558 w 12192000"/>
              <a:gd name="connsiteY26" fmla="*/ 674 h 7356355"/>
              <a:gd name="connsiteX27" fmla="*/ 10835325 w 12192000"/>
              <a:gd name="connsiteY27" fmla="*/ 674 h 7356355"/>
              <a:gd name="connsiteX28" fmla="*/ 10838663 w 12192000"/>
              <a:gd name="connsiteY28" fmla="*/ 0 h 7356355"/>
              <a:gd name="connsiteX0" fmla="*/ 10838663 w 12192000"/>
              <a:gd name="connsiteY0" fmla="*/ 0 h 7356355"/>
              <a:gd name="connsiteX1" fmla="*/ 10855249 w 12192000"/>
              <a:gd name="connsiteY1" fmla="*/ 674 h 7356355"/>
              <a:gd name="connsiteX2" fmla="*/ 11026044 w 12192000"/>
              <a:gd name="connsiteY2" fmla="*/ 674 h 7356355"/>
              <a:gd name="connsiteX3" fmla="*/ 11026068 w 12192000"/>
              <a:gd name="connsiteY3" fmla="*/ 673 h 7356355"/>
              <a:gd name="connsiteX4" fmla="*/ 11026073 w 12192000"/>
              <a:gd name="connsiteY4" fmla="*/ 674 h 7356355"/>
              <a:gd name="connsiteX5" fmla="*/ 11354992 w 12192000"/>
              <a:gd name="connsiteY5" fmla="*/ 674 h 7356355"/>
              <a:gd name="connsiteX6" fmla="*/ 11462137 w 12192000"/>
              <a:gd name="connsiteY6" fmla="*/ 71695 h 7356355"/>
              <a:gd name="connsiteX7" fmla="*/ 11471002 w 12192000"/>
              <a:gd name="connsiteY7" fmla="*/ 115606 h 7356355"/>
              <a:gd name="connsiteX8" fmla="*/ 11472532 w 12192000"/>
              <a:gd name="connsiteY8" fmla="*/ 116284 h 7356355"/>
              <a:gd name="connsiteX9" fmla="*/ 11472532 w 12192000"/>
              <a:gd name="connsiteY9" fmla="*/ 381399 h 7356355"/>
              <a:gd name="connsiteX10" fmla="*/ 11543553 w 12192000"/>
              <a:gd name="connsiteY10" fmla="*/ 488544 h 7356355"/>
              <a:gd name="connsiteX11" fmla="*/ 11588810 w 12192000"/>
              <a:gd name="connsiteY11" fmla="*/ 497681 h 7356355"/>
              <a:gd name="connsiteX12" fmla="*/ 12192000 w 12192000"/>
              <a:gd name="connsiteY12" fmla="*/ 498355 h 7356355"/>
              <a:gd name="connsiteX13" fmla="*/ 12192000 w 12192000"/>
              <a:gd name="connsiteY13" fmla="*/ 7356355 h 7356355"/>
              <a:gd name="connsiteX14" fmla="*/ 0 w 12192000"/>
              <a:gd name="connsiteY14" fmla="*/ 7356355 h 7356355"/>
              <a:gd name="connsiteX15" fmla="*/ 0 w 12192000"/>
              <a:gd name="connsiteY15" fmla="*/ 498355 h 7356355"/>
              <a:gd name="connsiteX16" fmla="*/ 10275921 w 12192000"/>
              <a:gd name="connsiteY16" fmla="*/ 498354 h 7356355"/>
              <a:gd name="connsiteX17" fmla="*/ 10321178 w 12192000"/>
              <a:gd name="connsiteY17" fmla="*/ 489217 h 7356355"/>
              <a:gd name="connsiteX18" fmla="*/ 10372340 w 12192000"/>
              <a:gd name="connsiteY18" fmla="*/ 447087 h 7356355"/>
              <a:gd name="connsiteX19" fmla="*/ 10385563 w 12192000"/>
              <a:gd name="connsiteY19" fmla="*/ 416383 h 7356355"/>
              <a:gd name="connsiteX20" fmla="*/ 10391275 w 12192000"/>
              <a:gd name="connsiteY20" fmla="*/ 385859 h 7356355"/>
              <a:gd name="connsiteX21" fmla="*/ 10391275 w 12192000"/>
              <a:gd name="connsiteY21" fmla="*/ 396360 h 7356355"/>
              <a:gd name="connsiteX22" fmla="*/ 10391643 w 12192000"/>
              <a:gd name="connsiteY22" fmla="*/ 383893 h 7356355"/>
              <a:gd name="connsiteX23" fmla="*/ 10391275 w 12192000"/>
              <a:gd name="connsiteY23" fmla="*/ 385859 h 7356355"/>
              <a:gd name="connsiteX24" fmla="*/ 10391275 w 12192000"/>
              <a:gd name="connsiteY24" fmla="*/ 116957 h 7356355"/>
              <a:gd name="connsiteX25" fmla="*/ 10507558 w 12192000"/>
              <a:gd name="connsiteY25" fmla="*/ 674 h 7356355"/>
              <a:gd name="connsiteX26" fmla="*/ 10835325 w 12192000"/>
              <a:gd name="connsiteY26" fmla="*/ 674 h 7356355"/>
              <a:gd name="connsiteX27" fmla="*/ 10838663 w 12192000"/>
              <a:gd name="connsiteY27" fmla="*/ 0 h 735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2000" h="7356355">
                <a:moveTo>
                  <a:pt x="10838663" y="0"/>
                </a:moveTo>
                <a:lnTo>
                  <a:pt x="10855249" y="674"/>
                </a:lnTo>
                <a:lnTo>
                  <a:pt x="11026044" y="674"/>
                </a:lnTo>
                <a:cubicBezTo>
                  <a:pt x="11026052" y="674"/>
                  <a:pt x="11026060" y="673"/>
                  <a:pt x="11026068" y="673"/>
                </a:cubicBezTo>
                <a:cubicBezTo>
                  <a:pt x="11026070" y="673"/>
                  <a:pt x="11026071" y="674"/>
                  <a:pt x="11026073" y="674"/>
                </a:cubicBezTo>
                <a:lnTo>
                  <a:pt x="11354992" y="674"/>
                </a:lnTo>
                <a:cubicBezTo>
                  <a:pt x="11403158" y="674"/>
                  <a:pt x="11444484" y="29959"/>
                  <a:pt x="11462137" y="71695"/>
                </a:cubicBezTo>
                <a:lnTo>
                  <a:pt x="11471002" y="115606"/>
                </a:lnTo>
                <a:lnTo>
                  <a:pt x="11472532" y="116284"/>
                </a:lnTo>
                <a:lnTo>
                  <a:pt x="11472532" y="381399"/>
                </a:lnTo>
                <a:cubicBezTo>
                  <a:pt x="11472532" y="429565"/>
                  <a:pt x="11501817" y="470891"/>
                  <a:pt x="11543553" y="488544"/>
                </a:cubicBezTo>
                <a:lnTo>
                  <a:pt x="11588810" y="497681"/>
                </a:lnTo>
                <a:lnTo>
                  <a:pt x="12192000" y="498355"/>
                </a:lnTo>
                <a:lnTo>
                  <a:pt x="12192000" y="7356355"/>
                </a:lnTo>
                <a:lnTo>
                  <a:pt x="0" y="7356355"/>
                </a:lnTo>
                <a:lnTo>
                  <a:pt x="0" y="498355"/>
                </a:lnTo>
                <a:lnTo>
                  <a:pt x="10275921" y="498354"/>
                </a:lnTo>
                <a:lnTo>
                  <a:pt x="10321178" y="489217"/>
                </a:lnTo>
                <a:cubicBezTo>
                  <a:pt x="10342046" y="480390"/>
                  <a:pt x="10359801" y="465646"/>
                  <a:pt x="10372340" y="447087"/>
                </a:cubicBezTo>
                <a:cubicBezTo>
                  <a:pt x="10380320" y="437745"/>
                  <a:pt x="10383537" y="427213"/>
                  <a:pt x="10385563" y="416383"/>
                </a:cubicBezTo>
                <a:lnTo>
                  <a:pt x="10391275" y="385859"/>
                </a:lnTo>
                <a:lnTo>
                  <a:pt x="10391275" y="396360"/>
                </a:lnTo>
                <a:cubicBezTo>
                  <a:pt x="10391398" y="396967"/>
                  <a:pt x="10391520" y="383286"/>
                  <a:pt x="10391643" y="383893"/>
                </a:cubicBezTo>
                <a:cubicBezTo>
                  <a:pt x="10391520" y="384548"/>
                  <a:pt x="10391398" y="385204"/>
                  <a:pt x="10391275" y="385859"/>
                </a:cubicBezTo>
                <a:lnTo>
                  <a:pt x="10391275" y="116957"/>
                </a:lnTo>
                <a:cubicBezTo>
                  <a:pt x="10391275" y="52736"/>
                  <a:pt x="10443337" y="674"/>
                  <a:pt x="10507558" y="674"/>
                </a:cubicBezTo>
                <a:lnTo>
                  <a:pt x="10835325" y="674"/>
                </a:lnTo>
                <a:lnTo>
                  <a:pt x="1083866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b="0" i="0" kern="1200" noProof="0" dirty="0">
                <a:solidFill>
                  <a:schemeClr val="bg1">
                    <a:lumMod val="50000"/>
                  </a:schemeClr>
                </a:solidFill>
                <a:latin typeface="FS Me Pro" panose="02000506040000020004" pitchFamily="2" charset="0"/>
                <a:ea typeface="+mn-ea"/>
                <a:cs typeface="+mn-cs"/>
              </a:defRPr>
            </a:lvl1pPr>
          </a:lstStyle>
          <a:p>
            <a:r>
              <a:rPr lang="nl-NL" noProof="0" dirty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EFE87-B2AF-4CC9-B2BC-4E099885B926}" type="datetime1">
              <a:rPr lang="nl-NL" noProof="0" smtClean="0"/>
              <a:t>11-11-2024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8" y="6345237"/>
            <a:ext cx="6733752" cy="15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TNO Demo presentatie 2022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3244487"/>
            <a:ext cx="4194900" cy="36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Place</a:t>
            </a:r>
            <a:r>
              <a:rPr lang="nl-NL" noProof="0" dirty="0"/>
              <a:t> a </a:t>
            </a:r>
            <a:r>
              <a:rPr lang="nl-NL" noProof="0" dirty="0" err="1"/>
              <a:t>title</a:t>
            </a:r>
            <a:r>
              <a:rPr lang="nl-NL" noProof="0" dirty="0"/>
              <a:t> here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FB56399F-9FD3-47B7-02EF-1B187A15946D}"/>
              </a:ext>
            </a:extLst>
          </p:cNvPr>
          <p:cNvSpPr/>
          <p:nvPr userDrawn="1"/>
        </p:nvSpPr>
        <p:spPr>
          <a:xfrm>
            <a:off x="731837" y="-414242"/>
            <a:ext cx="1445909" cy="222048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r>
              <a:rPr lang="nl-NL" sz="1600" b="0" i="0" cap="none" baseline="0" noProof="0" dirty="0" err="1">
                <a:solidFill>
                  <a:schemeClr val="accent1"/>
                </a:solidFill>
                <a:latin typeface="FS Me Pro" panose="02000506040000020004" pitchFamily="2" charset="0"/>
              </a:rPr>
              <a:t>Closure</a:t>
            </a:r>
            <a:r>
              <a:rPr lang="nl-NL" sz="1600" b="0" i="0" cap="none" baseline="0" noProof="0" dirty="0">
                <a:solidFill>
                  <a:schemeClr val="accent1"/>
                </a:solidFill>
                <a:latin typeface="FS Me Pro" panose="02000506040000020004" pitchFamily="2" charset="0"/>
              </a:rPr>
              <a:t> + Photo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8AC86A69-B8EF-AF6D-F6FC-CC46414246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8ADE3A2-17F7-C75D-FEBB-1B5EF2A9B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FS Me Pro" panose="02000506040000020004" pitchFamily="2" charset="0"/>
              </a:defRPr>
            </a:lvl1pPr>
          </a:lstStyle>
          <a:p>
            <a:pPr lvl="0"/>
            <a:r>
              <a:rPr lang="nl-NL" dirty="0" err="1"/>
              <a:t>Theme</a:t>
            </a:r>
            <a:r>
              <a:rPr lang="nl-NL" dirty="0"/>
              <a:t> name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D0FFBDA4-7C06-1685-AA76-4DCA4FCB0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FS Me Pro" panose="02000506040000020004" pitchFamily="2" charset="0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afbeelding 22">
            <a:extLst>
              <a:ext uri="{FF2B5EF4-FFF2-40B4-BE49-F238E27FC236}">
                <a16:creationId xmlns:a16="http://schemas.microsoft.com/office/drawing/2014/main" id="{268AC1BB-81F0-23ED-67DE-61569EF6F5A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0470" y="2186700"/>
            <a:ext cx="843986" cy="8439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396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7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noProof="0" dirty="0"/>
              <a:t>Click on icon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add</a:t>
            </a:r>
            <a:r>
              <a:rPr lang="nl-NL" noProof="0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5959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OWN 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INSTRUCTION">
            <a:extLst>
              <a:ext uri="{FF2B5EF4-FFF2-40B4-BE49-F238E27FC236}">
                <a16:creationId xmlns:a16="http://schemas.microsoft.com/office/drawing/2014/main" id="{A4907380-164D-4388-8F13-488C214C0825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F457B945-57E9-492B-BF5F-9DAA52E783F2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FEC0B1B7-B1D5-4C0F-A2C1-70BD0CAB9FED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B4CA822-EEBF-4D8D-BE53-EDE204DEB792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7B601C30-C004-4EA7-80E4-6855C8DD7D59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F09F80D1-CBE8-45ED-B1E9-ED5454F6D669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A7127723-C09B-4B5F-AF42-B0C56AA2C776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C7CADC73-98BD-47E6-A02D-814751A109CF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38" name="Rechthoek met één afgeknipte en afgeronde hoek 47">
                  <a:extLst>
                    <a:ext uri="{FF2B5EF4-FFF2-40B4-BE49-F238E27FC236}">
                      <a16:creationId xmlns:a16="http://schemas.microsoft.com/office/drawing/2014/main" id="{29DAB350-2FD1-4904-99AD-0EF89BD9BFF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Rechthoekige driehoek 38">
                  <a:extLst>
                    <a:ext uri="{FF2B5EF4-FFF2-40B4-BE49-F238E27FC236}">
                      <a16:creationId xmlns:a16="http://schemas.microsoft.com/office/drawing/2014/main" id="{4DE904E5-477E-4D2C-8E4A-5BA0281C634F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61F35B0C-FD9A-4AE9-8C6C-4138B55F301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75694855-480A-4F4A-A054-E8F9D32894D8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E2C787F1-0EDE-4FC1-9331-A22FE80ED0FA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11" name="INFO">
            <a:extLst>
              <a:ext uri="{FF2B5EF4-FFF2-40B4-BE49-F238E27FC236}">
                <a16:creationId xmlns:a16="http://schemas.microsoft.com/office/drawing/2014/main" id="{AA692845-3CAE-4344-A741-2AFCF32F8547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LAYOUT OWN INPUT</a:t>
            </a:r>
          </a:p>
        </p:txBody>
      </p:sp>
      <p:grpSp>
        <p:nvGrpSpPr>
          <p:cNvPr id="3" name="HAAK LIJN">
            <a:extLst>
              <a:ext uri="{FF2B5EF4-FFF2-40B4-BE49-F238E27FC236}">
                <a16:creationId xmlns:a16="http://schemas.microsoft.com/office/drawing/2014/main" id="{564B28AA-22FD-4205-AD55-2DFC9E2B2D2A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4" name="LIJN">
              <a:extLst>
                <a:ext uri="{FF2B5EF4-FFF2-40B4-BE49-F238E27FC236}">
                  <a16:creationId xmlns:a16="http://schemas.microsoft.com/office/drawing/2014/main" id="{E6680D57-B7D1-411B-A044-EDBFAEDE9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FD7A126-756C-493A-B41E-2499551792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6" name="LIJN">
              <a:extLst>
                <a:ext uri="{FF2B5EF4-FFF2-40B4-BE49-F238E27FC236}">
                  <a16:creationId xmlns:a16="http://schemas.microsoft.com/office/drawing/2014/main" id="{424F8F4F-D3B4-44C3-B739-879122A534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Logo">
            <a:extLst>
              <a:ext uri="{FF2B5EF4-FFF2-40B4-BE49-F238E27FC236}">
                <a16:creationId xmlns:a16="http://schemas.microsoft.com/office/drawing/2014/main" id="{9C6D722F-8680-4071-9123-21F371291D9E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2" y="6480355"/>
            <a:ext cx="1060019" cy="185413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34" name="Dianummer">
            <a:extLst>
              <a:ext uri="{FF2B5EF4-FFF2-40B4-BE49-F238E27FC236}">
                <a16:creationId xmlns:a16="http://schemas.microsoft.com/office/drawing/2014/main" id="{2BEB1C6B-58D2-436E-8830-CF31BEE163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3" name="Voettekst">
            <a:extLst>
              <a:ext uri="{FF2B5EF4-FFF2-40B4-BE49-F238E27FC236}">
                <a16:creationId xmlns:a16="http://schemas.microsoft.com/office/drawing/2014/main" id="{5A73AC90-7B0E-4421-91F5-76C415F2E6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Ondertitel">
            <a:extLst>
              <a:ext uri="{FF2B5EF4-FFF2-40B4-BE49-F238E27FC236}">
                <a16:creationId xmlns:a16="http://schemas.microsoft.com/office/drawing/2014/main" id="{D33624B2-EE21-4FD3-9444-4542956651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3" y="924516"/>
            <a:ext cx="10835542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31" name="Titel">
            <a:extLst>
              <a:ext uri="{FF2B5EF4-FFF2-40B4-BE49-F238E27FC236}">
                <a16:creationId xmlns:a16="http://schemas.microsoft.com/office/drawing/2014/main" id="{4FD1D93D-B6C4-4842-923B-938AE292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Insert first title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879EAC-4711-4B49-B954-360F019F1DA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637081"/>
      </p:ext>
    </p:extLst>
  </p:cSld>
  <p:clrMapOvr>
    <a:masterClrMapping/>
  </p:clrMapOvr>
  <p:transition spd="slow">
    <p:push dir="u"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BABD5F6-F629-E2D1-1AED-7BDF9A5684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848"/>
            <a:ext cx="12192000" cy="6859848"/>
          </a:xfrm>
          <a:custGeom>
            <a:avLst/>
            <a:gdLst>
              <a:gd name="connsiteX0" fmla="*/ 11963399 w 12192000"/>
              <a:gd name="connsiteY0" fmla="*/ 0 h 6859848"/>
              <a:gd name="connsiteX1" fmla="*/ 12192000 w 12192000"/>
              <a:gd name="connsiteY1" fmla="*/ 256 h 6859848"/>
              <a:gd name="connsiteX2" fmla="*/ 12192000 w 12192000"/>
              <a:gd name="connsiteY2" fmla="*/ 6859848 h 6859848"/>
              <a:gd name="connsiteX3" fmla="*/ 0 w 12192000"/>
              <a:gd name="connsiteY3" fmla="*/ 6859848 h 6859848"/>
              <a:gd name="connsiteX4" fmla="*/ 0 w 12192000"/>
              <a:gd name="connsiteY4" fmla="*/ 256 h 6859848"/>
              <a:gd name="connsiteX5" fmla="*/ 9799320 w 12192000"/>
              <a:gd name="connsiteY5" fmla="*/ 255 h 6859848"/>
              <a:gd name="connsiteX6" fmla="*/ 9799320 w 12192000"/>
              <a:gd name="connsiteY6" fmla="*/ 1849 h 6859848"/>
              <a:gd name="connsiteX7" fmla="*/ 11963399 w 12192000"/>
              <a:gd name="connsiteY7" fmla="*/ 1849 h 685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48">
                <a:moveTo>
                  <a:pt x="11963399" y="0"/>
                </a:moveTo>
                <a:lnTo>
                  <a:pt x="12192000" y="256"/>
                </a:lnTo>
                <a:lnTo>
                  <a:pt x="12192000" y="6859848"/>
                </a:lnTo>
                <a:lnTo>
                  <a:pt x="0" y="6859848"/>
                </a:lnTo>
                <a:lnTo>
                  <a:pt x="0" y="256"/>
                </a:lnTo>
                <a:lnTo>
                  <a:pt x="9799320" y="255"/>
                </a:lnTo>
                <a:lnTo>
                  <a:pt x="9799320" y="1849"/>
                </a:lnTo>
                <a:lnTo>
                  <a:pt x="11963399" y="18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299" y="1412875"/>
            <a:ext cx="9677402" cy="1742411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11745" y="3283353"/>
            <a:ext cx="5368509" cy="395785"/>
          </a:xfrm>
        </p:spPr>
        <p:txBody>
          <a:bodyPr anchor="b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1745" y="3785271"/>
            <a:ext cx="5368508" cy="30191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242F2368-AE12-490F-BA5A-D7B1E3AB0ED6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12E544-331C-0F21-CC9F-1401989770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1888" y="5391011"/>
            <a:ext cx="2168223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>
            <a:spAutoFit/>
          </a:bodyPr>
          <a:lstStyle>
            <a:lvl1pPr marL="0" indent="0" algn="ctr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Start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005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268EF74-D344-B49D-A9AB-FFC03746D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358" b="10226"/>
          <a:stretch/>
        </p:blipFill>
        <p:spPr>
          <a:xfrm flipH="1">
            <a:off x="-2" y="1"/>
            <a:ext cx="5770059" cy="3971924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9AAF223-42FD-55BD-081B-0A807B639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6" b="10226"/>
          <a:stretch/>
        </p:blipFill>
        <p:spPr>
          <a:xfrm>
            <a:off x="5669567" y="1"/>
            <a:ext cx="6531234" cy="3971924"/>
          </a:xfrm>
          <a:prstGeom prst="rect">
            <a:avLst/>
          </a:prstGeom>
        </p:spPr>
      </p:pic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8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4871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8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572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jdelijke aanduiding voor tekst 8">
            <a:extLst>
              <a:ext uri="{FF2B5EF4-FFF2-40B4-BE49-F238E27FC236}">
                <a16:creationId xmlns:a16="http://schemas.microsoft.com/office/drawing/2014/main" id="{915615AD-52F7-9706-466E-CF3ECD715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3" name="Titel 122">
            <a:extLst>
              <a:ext uri="{FF2B5EF4-FFF2-40B4-BE49-F238E27FC236}">
                <a16:creationId xmlns:a16="http://schemas.microsoft.com/office/drawing/2014/main" id="{ADDD288F-1F47-09DE-8053-359936D9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Place a title here</a:t>
            </a:r>
          </a:p>
        </p:txBody>
      </p:sp>
      <p:sp>
        <p:nvSpPr>
          <p:cNvPr id="125" name="Tijdelijke aanduiding voor datum 124">
            <a:extLst>
              <a:ext uri="{FF2B5EF4-FFF2-40B4-BE49-F238E27FC236}">
                <a16:creationId xmlns:a16="http://schemas.microsoft.com/office/drawing/2014/main" id="{9BF91E09-0796-D143-BEA8-50AE4C4E74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370580-65C9-4B6A-9F2A-32538956BFCF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126" name="Tijdelijke aanduiding voor voettekst 125">
            <a:extLst>
              <a:ext uri="{FF2B5EF4-FFF2-40B4-BE49-F238E27FC236}">
                <a16:creationId xmlns:a16="http://schemas.microsoft.com/office/drawing/2014/main" id="{945383CF-2308-C6FE-2656-72D2225DE2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7" name="Tijdelijke aanduiding voor dianummer 126">
            <a:extLst>
              <a:ext uri="{FF2B5EF4-FFF2-40B4-BE49-F238E27FC236}">
                <a16:creationId xmlns:a16="http://schemas.microsoft.com/office/drawing/2014/main" id="{27485487-1F01-ECE4-6915-9AF97883D7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B99D79-B181-A06F-B39D-F37E799B1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138" y="1412876"/>
            <a:ext cx="10752136" cy="4392612"/>
          </a:xfrm>
        </p:spPr>
        <p:txBody>
          <a:bodyPr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8FFA4539-CB58-F330-56D6-E3280017F0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5B0F9BA-A474-4FD9-91F3-9510904A6A59}"/>
              </a:ext>
            </a:extLst>
          </p:cNvPr>
          <p:cNvSpPr/>
          <p:nvPr userDrawn="1"/>
        </p:nvSpPr>
        <p:spPr>
          <a:xfrm>
            <a:off x="719138" y="720000"/>
            <a:ext cx="10748098" cy="5085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34EE03AE-CD13-42C5-B28F-9FD03DEF7A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19" y="1089024"/>
            <a:ext cx="3387341" cy="4401273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4" y="2167800"/>
            <a:ext cx="6415527" cy="332249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BA1A-A8CF-4AAF-AAB8-246A494389FC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6415527" cy="82708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CFDF398-85A7-412E-8557-F6480C8CBCE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0D17DF0E-F1B5-5359-D0BB-3B83FAE22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E4CFDDD8-EAAF-5386-D0AE-B912C4217A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42360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ige driehoek 23">
            <a:extLst>
              <a:ext uri="{FF2B5EF4-FFF2-40B4-BE49-F238E27FC236}">
                <a16:creationId xmlns:a16="http://schemas.microsoft.com/office/drawing/2014/main" id="{FC5A4C23-CAC5-31CB-4032-7B65637D2091}"/>
              </a:ext>
            </a:extLst>
          </p:cNvPr>
          <p:cNvSpPr/>
          <p:nvPr userDrawn="1"/>
        </p:nvSpPr>
        <p:spPr>
          <a:xfrm>
            <a:off x="9867618" y="721519"/>
            <a:ext cx="1598893" cy="160028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0"/>
            <a:ext cx="5413374" cy="5081588"/>
          </a:xfrm>
          <a:custGeom>
            <a:avLst/>
            <a:gdLst>
              <a:gd name="connsiteX0" fmla="*/ 0 w 5408612"/>
              <a:gd name="connsiteY0" fmla="*/ 0 h 5081588"/>
              <a:gd name="connsiteX1" fmla="*/ 3806825 w 5408612"/>
              <a:gd name="connsiteY1" fmla="*/ 0 h 5081588"/>
              <a:gd name="connsiteX2" fmla="*/ 3806825 w 5408612"/>
              <a:gd name="connsiteY2" fmla="*/ 1600200 h 5081588"/>
              <a:gd name="connsiteX3" fmla="*/ 5408612 w 5408612"/>
              <a:gd name="connsiteY3" fmla="*/ 1600200 h 5081588"/>
              <a:gd name="connsiteX4" fmla="*/ 5408612 w 5408612"/>
              <a:gd name="connsiteY4" fmla="*/ 5081588 h 5081588"/>
              <a:gd name="connsiteX5" fmla="*/ 0 w 5408612"/>
              <a:gd name="connsiteY5" fmla="*/ 5081588 h 5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8612" h="5081588">
                <a:moveTo>
                  <a:pt x="0" y="0"/>
                </a:moveTo>
                <a:lnTo>
                  <a:pt x="3806825" y="0"/>
                </a:lnTo>
                <a:lnTo>
                  <a:pt x="3806825" y="1600200"/>
                </a:lnTo>
                <a:lnTo>
                  <a:pt x="5408612" y="1600200"/>
                </a:lnTo>
                <a:lnTo>
                  <a:pt x="5408612" y="5081588"/>
                </a:lnTo>
                <a:lnTo>
                  <a:pt x="0" y="50815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fld id="{A3A62EA7-A672-49B8-8133-BE5B0E12DCC1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3528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17" userDrawn="1">
          <p15:clr>
            <a:srgbClr val="FBAE40"/>
          </p15:clr>
        </p15:guide>
        <p15:guide id="2" orient="horz" pos="1366" userDrawn="1">
          <p15:clr>
            <a:srgbClr val="5ACBF0"/>
          </p15:clr>
        </p15:guide>
        <p15:guide id="3" orient="horz" pos="1207" userDrawn="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0"/>
            <a:ext cx="5408612" cy="508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fld id="{4360EE8C-8FB9-4955-AAFF-4F34C54C7DF5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828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17" userDrawn="1">
          <p15:clr>
            <a:srgbClr val="FBAE40"/>
          </p15:clr>
        </p15:guide>
        <p15:guide id="2" orient="horz" pos="1366" userDrawn="1">
          <p15:clr>
            <a:srgbClr val="5ACBF0"/>
          </p15:clr>
        </p15:guide>
        <p15:guide id="3" orient="horz" pos="1207" userDrawn="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id="{1F98E507-CE16-46A2-83D9-8A57B69557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1885361"/>
          </a:xfrm>
          <a:solidFill>
            <a:schemeClr val="bg1"/>
          </a:solidFill>
          <a:ln>
            <a:noFill/>
          </a:ln>
        </p:spPr>
        <p:txBody>
          <a:bodyPr tIns="0" bIns="252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above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3180522"/>
            <a:ext cx="10751275" cy="2624965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D378-C141-412A-8D81-00E83D079F79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144180"/>
            <a:ext cx="10751273" cy="77752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289A97C5-E1B7-7585-43B2-69C867A1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B06377B1-D5D5-0F17-B278-E62EC89269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6561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6">
            <a:extLst>
              <a:ext uri="{FF2B5EF4-FFF2-40B4-BE49-F238E27FC236}">
                <a16:creationId xmlns:a16="http://schemas.microsoft.com/office/drawing/2014/main" id="{57FEFDB0-1EE2-20D4-A4CC-EC57C244BB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19" y="0"/>
            <a:ext cx="4438881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1" y="1773238"/>
            <a:ext cx="6715094" cy="403225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8E5E8-E994-4B35-8381-E73FAF036941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19999"/>
            <a:ext cx="6715093" cy="800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5E82B55E-6DDF-130A-81C2-29A585C5B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D0D44FF9-D9C7-414F-2C62-6B5BA917ED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2187C2F9-B729-8935-DBB4-5B2301FCF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94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958" userDrawn="1">
          <p15:clr>
            <a:srgbClr val="5ACBF0"/>
          </p15:clr>
        </p15:guide>
        <p15:guide id="3" orient="horz" pos="111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-31723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 hidden="1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 hidden="1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 hidden="1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 hidden="1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 hidden="1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 hidden="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85" name="Vrije vorm: vorm 84">
            <a:extLst>
              <a:ext uri="{FF2B5EF4-FFF2-40B4-BE49-F238E27FC236}">
                <a16:creationId xmlns:a16="http://schemas.microsoft.com/office/drawing/2014/main" id="{E639F2F6-22F6-E6C0-30E7-C9A4563FD620}"/>
              </a:ext>
            </a:extLst>
          </p:cNvPr>
          <p:cNvSpPr/>
          <p:nvPr/>
        </p:nvSpPr>
        <p:spPr>
          <a:xfrm>
            <a:off x="3715579" y="2548131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 hidden="1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 hidden="1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 hidden="1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 hidden="1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 hidden="1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 hidden="1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 hidden="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 hidden="1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 userDrawn="1"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7" name="Vrije vorm: vorm 136">
            <a:extLst>
              <a:ext uri="{FF2B5EF4-FFF2-40B4-BE49-F238E27FC236}">
                <a16:creationId xmlns:a16="http://schemas.microsoft.com/office/drawing/2014/main" id="{54FAEAC3-B54A-3D25-2565-095439C1DC7D}"/>
              </a:ext>
            </a:extLst>
          </p:cNvPr>
          <p:cNvSpPr/>
          <p:nvPr/>
        </p:nvSpPr>
        <p:spPr>
          <a:xfrm>
            <a:off x="3715579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7"/>
                  <a:pt x="83627" y="11708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4" y="268654"/>
            <a:ext cx="151965" cy="151965"/>
            <a:chOff x="1436100" y="268654"/>
            <a:chExt cx="151965" cy="151965"/>
          </a:xfrm>
        </p:grpSpPr>
        <p:sp>
          <p:nvSpPr>
            <p:cNvPr id="92" name="Vrije vorm: vorm 91" hidden="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 hidden="1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823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85" grpId="0" animBg="1"/>
      <p:bldP spid="85" grpId="1" animBg="1"/>
      <p:bldP spid="133" grpId="0" animBg="1"/>
      <p:bldP spid="133" grpId="1" animBg="1"/>
      <p:bldP spid="137" grpId="0" animBg="1"/>
      <p:bldP spid="137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D91FBE04-59D4-8148-7D79-525CA937F9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171"/>
            <a:ext cx="12192000" cy="6860171"/>
          </a:xfrm>
          <a:custGeom>
            <a:avLst/>
            <a:gdLst>
              <a:gd name="connsiteX0" fmla="*/ 11674090 w 12192000"/>
              <a:gd name="connsiteY0" fmla="*/ 0 h 6860171"/>
              <a:gd name="connsiteX1" fmla="*/ 12192000 w 12192000"/>
              <a:gd name="connsiteY1" fmla="*/ 579 h 6860171"/>
              <a:gd name="connsiteX2" fmla="*/ 12192000 w 12192000"/>
              <a:gd name="connsiteY2" fmla="*/ 6860171 h 6860171"/>
              <a:gd name="connsiteX3" fmla="*/ 0 w 12192000"/>
              <a:gd name="connsiteY3" fmla="*/ 6860171 h 6860171"/>
              <a:gd name="connsiteX4" fmla="*/ 0 w 12192000"/>
              <a:gd name="connsiteY4" fmla="*/ 579 h 6860171"/>
              <a:gd name="connsiteX5" fmla="*/ 10020300 w 12192000"/>
              <a:gd name="connsiteY5" fmla="*/ 578 h 6860171"/>
              <a:gd name="connsiteX6" fmla="*/ 10020300 w 12192000"/>
              <a:gd name="connsiteY6" fmla="*/ 2171 h 6860171"/>
              <a:gd name="connsiteX7" fmla="*/ 11674090 w 12192000"/>
              <a:gd name="connsiteY7" fmla="*/ 2171 h 686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60171">
                <a:moveTo>
                  <a:pt x="11674090" y="0"/>
                </a:moveTo>
                <a:lnTo>
                  <a:pt x="12192000" y="579"/>
                </a:lnTo>
                <a:lnTo>
                  <a:pt x="12192000" y="6860171"/>
                </a:lnTo>
                <a:lnTo>
                  <a:pt x="0" y="6860171"/>
                </a:lnTo>
                <a:lnTo>
                  <a:pt x="0" y="579"/>
                </a:lnTo>
                <a:lnTo>
                  <a:pt x="10020300" y="578"/>
                </a:lnTo>
                <a:lnTo>
                  <a:pt x="10020300" y="2171"/>
                </a:lnTo>
                <a:lnTo>
                  <a:pt x="11674090" y="2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3954-FE63-4813-9AAD-ABC5CC6BD2D6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8" y="6345237"/>
            <a:ext cx="6733752" cy="15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0" name="Tijdelijke aanduiding voor tekst 23">
            <a:extLst>
              <a:ext uri="{FF2B5EF4-FFF2-40B4-BE49-F238E27FC236}">
                <a16:creationId xmlns:a16="http://schemas.microsoft.com/office/drawing/2014/main" id="{6AF019BD-7D14-FEC2-F53E-0C7BEA20F2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2496" y="673100"/>
            <a:ext cx="5132388" cy="51323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64" b="64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214340"/>
            <a:ext cx="4194900" cy="369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8AC86A69-B8EF-AF6D-F6FC-CC46414246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8ADE3A2-17F7-C75D-FEBB-1B5EF2A9B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D0FFBDA4-7C06-1685-AA76-4DCA4FCB0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8100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E78DFAA-EE9E-29C3-064E-534C26AF9230}"/>
              </a:ext>
            </a:extLst>
          </p:cNvPr>
          <p:cNvSpPr/>
          <p:nvPr userDrawn="1"/>
        </p:nvSpPr>
        <p:spPr>
          <a:xfrm>
            <a:off x="0" y="-6420"/>
            <a:ext cx="7453752" cy="6864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B47FD98-A9FC-49EE-1730-7F969FD64CBF}"/>
              </a:ext>
            </a:extLst>
          </p:cNvPr>
          <p:cNvSpPr/>
          <p:nvPr userDrawn="1"/>
        </p:nvSpPr>
        <p:spPr>
          <a:xfrm>
            <a:off x="6463462" y="719138"/>
            <a:ext cx="5016001" cy="508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425437" cy="7907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19999" y="1773238"/>
            <a:ext cx="5425438" cy="4033562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9393-82EF-4034-A54B-F2E1512D5E79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56000" y="719138"/>
            <a:ext cx="5016000" cy="5087661"/>
          </a:xfrm>
          <a:solidFill>
            <a:schemeClr val="bg1"/>
          </a:solidFill>
        </p:spPr>
        <p:txBody>
          <a:bodyPr tIns="216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6AC9C9AE-F1DA-A4C2-5576-564CB955E9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8097BAC4-4B32-5C53-84A5-DDDB96465D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4974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58" userDrawn="1">
          <p15:clr>
            <a:srgbClr val="5ACBF0"/>
          </p15:clr>
        </p15:guide>
        <p15:guide id="2" orient="horz" pos="1117" userDrawn="1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d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806C9B1C-6AE9-4353-EC10-987E90F534A3}"/>
              </a:ext>
            </a:extLst>
          </p:cNvPr>
          <p:cNvGrpSpPr/>
          <p:nvPr userDrawn="1"/>
        </p:nvGrpSpPr>
        <p:grpSpPr>
          <a:xfrm rot="10800000">
            <a:off x="-2" y="2886074"/>
            <a:ext cx="12192002" cy="3971926"/>
            <a:chOff x="-2" y="-1"/>
            <a:chExt cx="12192002" cy="397192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8B3B05B-1E8E-60E2-C4B6-D184061E0DEC}"/>
                </a:ext>
              </a:extLst>
            </p:cNvPr>
            <p:cNvSpPr/>
            <p:nvPr userDrawn="1"/>
          </p:nvSpPr>
          <p:spPr>
            <a:xfrm>
              <a:off x="0" y="-1"/>
              <a:ext cx="12192000" cy="39719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0C2B1A4-006E-2762-94F2-8BCBB49892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358" b="10226"/>
            <a:stretch/>
          </p:blipFill>
          <p:spPr>
            <a:xfrm flipH="1">
              <a:off x="-2" y="1"/>
              <a:ext cx="5770059" cy="397192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62A71EB-05AA-0018-1112-4067D9054F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6" b="10226"/>
            <a:stretch/>
          </p:blipFill>
          <p:spPr>
            <a:xfrm>
              <a:off x="5660041" y="1"/>
              <a:ext cx="6531234" cy="3971924"/>
            </a:xfrm>
            <a:prstGeom prst="rect">
              <a:avLst/>
            </a:prstGeom>
          </p:spPr>
        </p:pic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8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2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BFBF96-8D5E-481F-BB49-3B3487D123CC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39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0886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18B3B05B-1E8E-60E2-C4B6-D184061E0DEC}"/>
              </a:ext>
            </a:extLst>
          </p:cNvPr>
          <p:cNvSpPr/>
          <p:nvPr userDrawn="1"/>
        </p:nvSpPr>
        <p:spPr>
          <a:xfrm rot="10800000">
            <a:off x="-2" y="2886075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8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2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5A071A2-3F00-4359-BB46-109D065D8B28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39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41024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1C0DE1C-CAB2-0A6C-4AF5-C76A52093AF5}"/>
              </a:ext>
            </a:extLst>
          </p:cNvPr>
          <p:cNvSpPr/>
          <p:nvPr userDrawn="1"/>
        </p:nvSpPr>
        <p:spPr>
          <a:xfrm>
            <a:off x="6096000" y="720000"/>
            <a:ext cx="5375274" cy="509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5016000" cy="790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1773238"/>
            <a:ext cx="5016000" cy="40335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2C1-7FFB-46D1-8966-1BDC7C9F1A49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332710" y="933856"/>
            <a:ext cx="4933184" cy="4659088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2DEABA64-5F8A-A1DE-A31A-12BF2D7B3B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9D5977CC-010B-EC73-4CB2-CEAF5E526F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D0BE2E-6E35-6E41-D09A-FD410CD1A7A0}"/>
              </a:ext>
            </a:extLst>
          </p:cNvPr>
          <p:cNvSpPr/>
          <p:nvPr userDrawn="1"/>
        </p:nvSpPr>
        <p:spPr>
          <a:xfrm>
            <a:off x="6034836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185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17" userDrawn="1">
          <p15:clr>
            <a:srgbClr val="5ACBF0"/>
          </p15:clr>
        </p15:guide>
        <p15:guide id="2" orient="horz" pos="958" userDrawn="1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1519FD9-22CF-E0F8-15CC-1D0F934FDBF9}"/>
              </a:ext>
            </a:extLst>
          </p:cNvPr>
          <p:cNvSpPr/>
          <p:nvPr userDrawn="1"/>
        </p:nvSpPr>
        <p:spPr>
          <a:xfrm>
            <a:off x="723900" y="723900"/>
            <a:ext cx="10748098" cy="5081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10114144" cy="323850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4C9F-67AE-46D3-B00E-2902072221B7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035947" y="1594800"/>
            <a:ext cx="10114144" cy="3850816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2849986-62BC-977A-CEAC-72B2C39259D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8" name="Tijdelijke aanduiding voor tekst 8">
            <a:extLst>
              <a:ext uri="{FF2B5EF4-FFF2-40B4-BE49-F238E27FC236}">
                <a16:creationId xmlns:a16="http://schemas.microsoft.com/office/drawing/2014/main" id="{4D5F4AA0-A146-2821-E86B-A06E1F260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FB43D4ED-D6F6-DA30-CABA-6DAC1F55D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8766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>
            <a:extLst>
              <a:ext uri="{FF2B5EF4-FFF2-40B4-BE49-F238E27FC236}">
                <a16:creationId xmlns:a16="http://schemas.microsoft.com/office/drawing/2014/main" id="{3A750B5D-826F-45E6-825A-FDC04009BF5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16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video.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31-F91D-47C8-95A4-E447B2FE8470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B0A8CB1-6545-3D73-F450-81B396F292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BF5833FF-1458-ABF7-8152-F6B3B269F4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3" name="Tijdelijke aanduiding voor tekst 14">
            <a:extLst>
              <a:ext uri="{FF2B5EF4-FFF2-40B4-BE49-F238E27FC236}">
                <a16:creationId xmlns:a16="http://schemas.microsoft.com/office/drawing/2014/main" id="{D1BC8E52-9A9B-044E-03BF-9867DB632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85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6DD3B9-E654-4299-930B-000D4AB80757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7720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A7E0CF-CE4A-914A-6EC5-A8567CC130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2358" b="46035"/>
          <a:stretch/>
        </p:blipFill>
        <p:spPr>
          <a:xfrm rot="10800000" flipH="1">
            <a:off x="6431467" y="4470400"/>
            <a:ext cx="5770059" cy="23875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278A900-5CCB-692F-8A50-367C1BD4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796" b="46035"/>
          <a:stretch/>
        </p:blipFill>
        <p:spPr>
          <a:xfrm rot="10800000">
            <a:off x="723" y="4470398"/>
            <a:ext cx="6531234" cy="23875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5B0648-9BF2-404E-AFEB-BA399E36F10E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7630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DA41-F248-4839-ADE5-045688FB3F8D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D2033D8E-5A80-803F-5371-007A0C6DD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DC935F7B-C78E-32C6-F838-221D518F78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7301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1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1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3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8" name="Vrije vorm: vorm 97">
            <a:extLst>
              <a:ext uri="{FF2B5EF4-FFF2-40B4-BE49-F238E27FC236}">
                <a16:creationId xmlns:a16="http://schemas.microsoft.com/office/drawing/2014/main" id="{516CB248-0808-4933-9073-74E3E23C9CF4}"/>
              </a:ext>
            </a:extLst>
          </p:cNvPr>
          <p:cNvSpPr/>
          <p:nvPr userDrawn="1"/>
        </p:nvSpPr>
        <p:spPr>
          <a:xfrm>
            <a:off x="0" y="4094230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99" name="Vrije vorm: vorm 98">
            <a:extLst>
              <a:ext uri="{FF2B5EF4-FFF2-40B4-BE49-F238E27FC236}">
                <a16:creationId xmlns:a16="http://schemas.microsoft.com/office/drawing/2014/main" id="{79AEE833-1ABE-948F-6720-8A57507339E2}"/>
              </a:ext>
            </a:extLst>
          </p:cNvPr>
          <p:cNvSpPr/>
          <p:nvPr userDrawn="1"/>
        </p:nvSpPr>
        <p:spPr>
          <a:xfrm>
            <a:off x="-1" y="4105342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00" name="Vrije vorm: vorm 99">
            <a:extLst>
              <a:ext uri="{FF2B5EF4-FFF2-40B4-BE49-F238E27FC236}">
                <a16:creationId xmlns:a16="http://schemas.microsoft.com/office/drawing/2014/main" id="{0342E6BF-B782-E8E0-E019-40E9DF5E28F9}"/>
              </a:ext>
            </a:extLst>
          </p:cNvPr>
          <p:cNvSpPr/>
          <p:nvPr userDrawn="1"/>
        </p:nvSpPr>
        <p:spPr>
          <a:xfrm>
            <a:off x="0" y="3321973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520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8" grpId="0" animBg="1"/>
      <p:bldP spid="13" grpId="0" animBg="1"/>
      <p:bldP spid="14" grpId="0" animBg="1"/>
      <p:bldP spid="19" grpId="0" animBg="1"/>
      <p:bldP spid="20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  <p:bldP spid="98" grpId="0" animBg="1"/>
      <p:bldP spid="99" grpId="0" animBg="1"/>
      <p:bldP spid="10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903F-84B7-4211-9090-C4ADAE46FEBA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E49F394-F2E9-26F3-E25B-F91975F27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8BB42D31-0B3E-E2AB-C714-09DB12F3F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0628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C907-D4EA-4AE9-8C69-B994F3029191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0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Instructions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A65637-C87F-4F7E-63DF-230269992771}"/>
              </a:ext>
            </a:extLst>
          </p:cNvPr>
          <p:cNvSpPr txBox="1"/>
          <p:nvPr userDrawn="1"/>
        </p:nvSpPr>
        <p:spPr>
          <a:xfrm>
            <a:off x="719139" y="1412875"/>
            <a:ext cx="2969923" cy="43926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Add a new slide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Go to the tab ‘</a:t>
            </a:r>
            <a:r>
              <a:rPr lang="en-GB" sz="1200" b="1" dirty="0"/>
              <a:t>Insert</a:t>
            </a:r>
            <a:r>
              <a:rPr lang="en-GB" sz="1200" dirty="0"/>
              <a:t>’ and click </a:t>
            </a:r>
            <a:br>
              <a:rPr lang="en-GB" sz="1200" dirty="0"/>
            </a:br>
            <a:r>
              <a:rPr lang="en-GB" sz="1200" dirty="0"/>
              <a:t>on the button ‘</a:t>
            </a:r>
            <a:r>
              <a:rPr lang="en-GB" sz="1200" b="1" dirty="0"/>
              <a:t>New slide</a:t>
            </a:r>
            <a:r>
              <a:rPr lang="en-GB" sz="1200" dirty="0"/>
              <a:t>’ to add a new template layout to the presentation.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Attention: It’s not possible </a:t>
            </a:r>
            <a:br>
              <a:rPr lang="en-GB" sz="1200" dirty="0"/>
            </a:br>
            <a:r>
              <a:rPr lang="en-GB" sz="1200" dirty="0"/>
              <a:t>to paste a slide from another presentation. Text and other objects can be copied one-by-one from the original slide</a:t>
            </a:r>
            <a:br>
              <a:rPr lang="en-GB" sz="1200" dirty="0"/>
            </a:br>
            <a:r>
              <a:rPr lang="en-GB" sz="1200" dirty="0"/>
              <a:t>to the new slide.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Click with the right mouse button on the thumbnail display of the slide, on the left side of the screen. Then click on ‘</a:t>
            </a:r>
            <a:r>
              <a:rPr lang="en-GB" sz="1200" b="1" dirty="0"/>
              <a:t>Reset slide</a:t>
            </a:r>
            <a:r>
              <a:rPr lang="en-GB" sz="1200" dirty="0"/>
              <a:t>’ to reset the layout.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296FE71-9D09-ECEC-C9A1-F4FE7BF50A32}"/>
              </a:ext>
            </a:extLst>
          </p:cNvPr>
          <p:cNvSpPr txBox="1"/>
          <p:nvPr userDrawn="1"/>
        </p:nvSpPr>
        <p:spPr>
          <a:xfrm>
            <a:off x="719138" y="4524526"/>
            <a:ext cx="2647049" cy="6744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Text levels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Under the tab ‘Home’, use the list level-buttons to choose a text level. </a:t>
            </a: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grpSp>
        <p:nvGrpSpPr>
          <p:cNvPr id="9" name="VOORBEELD">
            <a:extLst>
              <a:ext uri="{FF2B5EF4-FFF2-40B4-BE49-F238E27FC236}">
                <a16:creationId xmlns:a16="http://schemas.microsoft.com/office/drawing/2014/main" id="{223B22F1-A9C7-DC72-FEB9-25221978ACC5}"/>
              </a:ext>
            </a:extLst>
          </p:cNvPr>
          <p:cNvGrpSpPr/>
          <p:nvPr userDrawn="1"/>
        </p:nvGrpSpPr>
        <p:grpSpPr>
          <a:xfrm>
            <a:off x="719138" y="5248070"/>
            <a:ext cx="3234311" cy="558875"/>
            <a:chOff x="-3605171" y="458674"/>
            <a:chExt cx="3234311" cy="558875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3338E5F-3D14-16EC-91FC-B295CB54EB77}"/>
                </a:ext>
              </a:extLst>
            </p:cNvPr>
            <p:cNvSpPr/>
            <p:nvPr userDrawn="1"/>
          </p:nvSpPr>
          <p:spPr>
            <a:xfrm>
              <a:off x="-3604183" y="45867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18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99885E4-D926-810F-013C-9017ADDD04FC}"/>
                </a:ext>
              </a:extLst>
            </p:cNvPr>
            <p:cNvSpPr/>
            <p:nvPr userDrawn="1"/>
          </p:nvSpPr>
          <p:spPr>
            <a:xfrm>
              <a:off x="-3599184" y="62134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84196B60-EE68-4CD2-CA76-8EC51038F1FA}"/>
                </a:ext>
              </a:extLst>
            </p:cNvPr>
            <p:cNvGrpSpPr/>
            <p:nvPr userDrawn="1"/>
          </p:nvGrpSpPr>
          <p:grpSpPr>
            <a:xfrm>
              <a:off x="-3386247" y="830871"/>
              <a:ext cx="139423" cy="109566"/>
              <a:chOff x="-2866744" y="827071"/>
              <a:chExt cx="168701" cy="132575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6094382F-98EF-2A94-0781-35798ABD8BE5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47" name="Rechte verbindingslijn 46">
                  <a:extLst>
                    <a:ext uri="{FF2B5EF4-FFF2-40B4-BE49-F238E27FC236}">
                      <a16:creationId xmlns:a16="http://schemas.microsoft.com/office/drawing/2014/main" id="{F5CA69CD-2477-4235-84D1-D35A5A007C43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8" name="Rechte verbindingslijn 47">
                  <a:extLst>
                    <a:ext uri="{FF2B5EF4-FFF2-40B4-BE49-F238E27FC236}">
                      <a16:creationId xmlns:a16="http://schemas.microsoft.com/office/drawing/2014/main" id="{45E49CD4-89C9-4DC6-41D8-DB1BA2748912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B7BA8F3B-3873-F4DA-A238-E4621F0E38A9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0" name="Rechte verbindingslijn 49">
                  <a:extLst>
                    <a:ext uri="{FF2B5EF4-FFF2-40B4-BE49-F238E27FC236}">
                      <a16:creationId xmlns:a16="http://schemas.microsoft.com/office/drawing/2014/main" id="{A4B7DD81-96C8-F7CF-09B4-A1740E5D8B1C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1" name="Rechte verbindingslijn 50">
                  <a:extLst>
                    <a:ext uri="{FF2B5EF4-FFF2-40B4-BE49-F238E27FC236}">
                      <a16:creationId xmlns:a16="http://schemas.microsoft.com/office/drawing/2014/main" id="{933309FA-1A4B-B500-1BAC-FF39BB0C9421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46" name="Pijl: rechts 45">
                <a:extLst>
                  <a:ext uri="{FF2B5EF4-FFF2-40B4-BE49-F238E27FC236}">
                    <a16:creationId xmlns:a16="http://schemas.microsoft.com/office/drawing/2014/main" id="{AAAC0B97-2BD3-E311-13D4-BED22B49F32C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2658B9E6-EEE8-12FE-A37B-B7241C37DC23}"/>
                </a:ext>
              </a:extLst>
            </p:cNvPr>
            <p:cNvGrpSpPr/>
            <p:nvPr userDrawn="1"/>
          </p:nvGrpSpPr>
          <p:grpSpPr>
            <a:xfrm>
              <a:off x="-3605171" y="830871"/>
              <a:ext cx="139423" cy="109566"/>
              <a:chOff x="-2866744" y="518074"/>
              <a:chExt cx="168701" cy="132575"/>
            </a:xfrm>
          </p:grpSpPr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FA72CF74-DCC7-1AB6-B4FA-32797D5ADE95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40" name="Rechte verbindingslijn 39">
                  <a:extLst>
                    <a:ext uri="{FF2B5EF4-FFF2-40B4-BE49-F238E27FC236}">
                      <a16:creationId xmlns:a16="http://schemas.microsoft.com/office/drawing/2014/main" id="{C086FFA1-B90D-2CD4-D7EA-A2CAD97040D6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1" name="Rechte verbindingslijn 40">
                  <a:extLst>
                    <a:ext uri="{FF2B5EF4-FFF2-40B4-BE49-F238E27FC236}">
                      <a16:creationId xmlns:a16="http://schemas.microsoft.com/office/drawing/2014/main" id="{9E276A6C-91E2-3C05-E592-003E1F2696C8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03CE44D5-1258-012B-E8BE-E2E51334B05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DF78297C-3B96-36F4-4AAC-59378707CA9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38209EFC-30B9-E6FB-BBFB-E16C5D453432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9" name="Pijl: rechts 38">
                <a:extLst>
                  <a:ext uri="{FF2B5EF4-FFF2-40B4-BE49-F238E27FC236}">
                    <a16:creationId xmlns:a16="http://schemas.microsoft.com/office/drawing/2014/main" id="{D3F08921-5722-DEB9-31A9-5448AE95E511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8D003063-AECB-9525-A3E0-8ECE6DEF45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59956" y="588169"/>
              <a:ext cx="547687" cy="219076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E20D2959-A3E8-6980-6C60-265615921D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4213" y="828675"/>
              <a:ext cx="319088" cy="0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D89004A-B4D5-E5FC-4BD4-26CC43E92A95}"/>
                </a:ext>
              </a:extLst>
            </p:cNvPr>
            <p:cNvSpPr/>
            <p:nvPr userDrawn="1"/>
          </p:nvSpPr>
          <p:spPr>
            <a:xfrm>
              <a:off x="-2559903" y="512179"/>
              <a:ext cx="2189042" cy="15108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down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32022233-BAF6-0FBC-FC7C-1941779D63F7}"/>
                </a:ext>
              </a:extLst>
            </p:cNvPr>
            <p:cNvSpPr/>
            <p:nvPr userDrawn="1"/>
          </p:nvSpPr>
          <p:spPr>
            <a:xfrm>
              <a:off x="-2559903" y="819562"/>
              <a:ext cx="2189043" cy="14220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up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152F55C1-F1E9-6B05-D83D-81507DE567AA}"/>
                </a:ext>
              </a:extLst>
            </p:cNvPr>
            <p:cNvGrpSpPr/>
            <p:nvPr userDrawn="1"/>
          </p:nvGrpSpPr>
          <p:grpSpPr>
            <a:xfrm>
              <a:off x="-2916763" y="769168"/>
              <a:ext cx="268738" cy="248381"/>
              <a:chOff x="-2916763" y="769168"/>
              <a:chExt cx="268738" cy="248381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5E1FED9-7683-8A4F-1591-27730327B1D1}"/>
                  </a:ext>
                </a:extLst>
              </p:cNvPr>
              <p:cNvSpPr/>
              <p:nvPr userDrawn="1"/>
            </p:nvSpPr>
            <p:spPr>
              <a:xfrm>
                <a:off x="-2916763" y="769168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BE48EAC4-A151-EAD5-FD57-6D5EF7CCC352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55ABF10F-CF91-B9AF-6688-67DA47271CCA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1367BCBE-3206-50C6-F7F1-FBFF13AFA23E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5" name="Rechte verbindingslijn 34">
                  <a:extLst>
                    <a:ext uri="{FF2B5EF4-FFF2-40B4-BE49-F238E27FC236}">
                      <a16:creationId xmlns:a16="http://schemas.microsoft.com/office/drawing/2014/main" id="{1887FE1A-DEDB-1C17-7A06-9CEF4073D49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9BB9AD66-42B5-5052-D1FB-0E4C1372D8C7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7" name="Rechte verbindingslijn 36">
                  <a:extLst>
                    <a:ext uri="{FF2B5EF4-FFF2-40B4-BE49-F238E27FC236}">
                      <a16:creationId xmlns:a16="http://schemas.microsoft.com/office/drawing/2014/main" id="{9DB1E250-1A25-2F8A-B33E-34D8269DA44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2" name="Pijl: rechts 31">
                <a:extLst>
                  <a:ext uri="{FF2B5EF4-FFF2-40B4-BE49-F238E27FC236}">
                    <a16:creationId xmlns:a16="http://schemas.microsoft.com/office/drawing/2014/main" id="{254B755B-11BF-B6B8-A495-3097582DC4DE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540E0342-3F00-BB73-74C4-18810003E098}"/>
                </a:ext>
              </a:extLst>
            </p:cNvPr>
            <p:cNvGrpSpPr/>
            <p:nvPr userDrawn="1"/>
          </p:nvGrpSpPr>
          <p:grpSpPr>
            <a:xfrm>
              <a:off x="-2916763" y="460171"/>
              <a:ext cx="268738" cy="248381"/>
              <a:chOff x="-2916763" y="460171"/>
              <a:chExt cx="268738" cy="248381"/>
            </a:xfrm>
          </p:grpSpPr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CD51B86B-78F5-7AD1-6D46-DF7D9A6C27D5}"/>
                  </a:ext>
                </a:extLst>
              </p:cNvPr>
              <p:cNvSpPr/>
              <p:nvPr userDrawn="1"/>
            </p:nvSpPr>
            <p:spPr>
              <a:xfrm>
                <a:off x="-2916763" y="460171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B1F516D8-3879-66A2-55AB-CB304D412756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25" name="Rechte verbindingslijn 24">
                  <a:extLst>
                    <a:ext uri="{FF2B5EF4-FFF2-40B4-BE49-F238E27FC236}">
                      <a16:creationId xmlns:a16="http://schemas.microsoft.com/office/drawing/2014/main" id="{55313D63-62F6-4ED8-4CE1-DEC8F077FF15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6" name="Rechte verbindingslijn 25">
                  <a:extLst>
                    <a:ext uri="{FF2B5EF4-FFF2-40B4-BE49-F238E27FC236}">
                      <a16:creationId xmlns:a16="http://schemas.microsoft.com/office/drawing/2014/main" id="{0A93B689-D16A-5584-AD77-DB98BD596320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7" name="Rechte verbindingslijn 26">
                  <a:extLst>
                    <a:ext uri="{FF2B5EF4-FFF2-40B4-BE49-F238E27FC236}">
                      <a16:creationId xmlns:a16="http://schemas.microsoft.com/office/drawing/2014/main" id="{67AB20C9-B1F9-EC8B-808E-BF87470483B3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8" name="Rechte verbindingslijn 27">
                  <a:extLst>
                    <a:ext uri="{FF2B5EF4-FFF2-40B4-BE49-F238E27FC236}">
                      <a16:creationId xmlns:a16="http://schemas.microsoft.com/office/drawing/2014/main" id="{ED653223-7AC2-4C9F-B934-7D03C7BD4456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8266471F-0EC6-1AB1-014F-9A470724C50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24" name="Pijl: rechts 23">
                <a:extLst>
                  <a:ext uri="{FF2B5EF4-FFF2-40B4-BE49-F238E27FC236}">
                    <a16:creationId xmlns:a16="http://schemas.microsoft.com/office/drawing/2014/main" id="{232832F5-EBD0-CB62-BB0A-CBA8AFB8E06E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2" name="Tekstvak 51">
            <a:extLst>
              <a:ext uri="{FF2B5EF4-FFF2-40B4-BE49-F238E27FC236}">
                <a16:creationId xmlns:a16="http://schemas.microsoft.com/office/drawing/2014/main" id="{942B21D1-FB28-45F6-C505-8F60BF07ABDC}"/>
              </a:ext>
            </a:extLst>
          </p:cNvPr>
          <p:cNvSpPr txBox="1"/>
          <p:nvPr userDrawn="1"/>
        </p:nvSpPr>
        <p:spPr>
          <a:xfrm>
            <a:off x="4524770" y="1405342"/>
            <a:ext cx="3142461" cy="23386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an image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image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</a:t>
            </a:r>
            <a:br>
              <a:rPr lang="en-GB" sz="1200"/>
            </a:br>
            <a:r>
              <a:rPr lang="en-GB" sz="1200"/>
              <a:t>Click on the pictogram to insert a new image.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Select the image and click on ‘</a:t>
            </a:r>
            <a:r>
              <a:rPr lang="en-GB" sz="1200" b="1"/>
              <a:t>Insert</a:t>
            </a:r>
            <a:r>
              <a:rPr lang="en-GB" sz="1200"/>
              <a:t>’. To scale or drag the image, go to the tab ‘</a:t>
            </a:r>
            <a:r>
              <a:rPr lang="en-GB" sz="1200" b="1"/>
              <a:t>Picture Tools - Format</a:t>
            </a:r>
            <a:r>
              <a:rPr lang="en-GB" sz="1200"/>
              <a:t>’ and click on</a:t>
            </a:r>
            <a:br>
              <a:rPr lang="en-GB" sz="1200"/>
            </a:br>
            <a:r>
              <a:rPr lang="en-GB" sz="1200"/>
              <a:t>the button ‘</a:t>
            </a:r>
            <a:r>
              <a:rPr lang="en-GB" sz="1200" b="1"/>
              <a:t>Crop</a:t>
            </a:r>
            <a:r>
              <a:rPr lang="en-GB" sz="1200"/>
              <a:t>’. Scale the image itself with</a:t>
            </a:r>
            <a:br>
              <a:rPr lang="en-GB" sz="1200"/>
            </a:br>
            <a:r>
              <a:rPr lang="en-GB" sz="1200"/>
              <a:t>the spheres and scale the image frame with the brackets.</a:t>
            </a:r>
            <a:br>
              <a:rPr lang="en-GB" sz="1200"/>
            </a:br>
            <a:r>
              <a:rPr lang="en-GB" sz="1200"/>
              <a:t>Click with the right mouse button on the image and choose ‘</a:t>
            </a:r>
            <a:r>
              <a:rPr lang="en-GB" sz="1200" b="1"/>
              <a:t>Send to back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B35480EF-0AC9-79E8-E11C-5B38D9B49942}"/>
              </a:ext>
            </a:extLst>
          </p:cNvPr>
          <p:cNvSpPr txBox="1"/>
          <p:nvPr userDrawn="1"/>
        </p:nvSpPr>
        <p:spPr>
          <a:xfrm>
            <a:off x="4524770" y="3883994"/>
            <a:ext cx="3170051" cy="19555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Charts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chart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Click on</a:t>
            </a:r>
            <a:br>
              <a:rPr lang="en-GB" sz="1200"/>
            </a:br>
            <a:r>
              <a:rPr lang="en-GB" sz="1200"/>
              <a:t>the pictogram to insert a new chart. Select the preferred chart</a:t>
            </a:r>
            <a:br>
              <a:rPr lang="en-GB" sz="1200"/>
            </a:br>
            <a:r>
              <a:rPr lang="en-GB" sz="1200"/>
              <a:t>and click on  ‘</a:t>
            </a:r>
            <a:r>
              <a:rPr lang="en-GB" sz="1200" b="1"/>
              <a:t>Insert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When you want to change the lay-out of the chart, select the preferred part of the chart and go to the tab ‘</a:t>
            </a:r>
            <a:r>
              <a:rPr lang="en-GB" sz="1200" b="1"/>
              <a:t>Format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94CC5A9-0BC0-8F16-4CAC-450228BFC2B3}"/>
              </a:ext>
            </a:extLst>
          </p:cNvPr>
          <p:cNvSpPr txBox="1"/>
          <p:nvPr userDrawn="1"/>
        </p:nvSpPr>
        <p:spPr>
          <a:xfrm>
            <a:off x="8636511" y="1405342"/>
            <a:ext cx="2740090" cy="528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>
                <a:solidFill>
                  <a:schemeClr val="accent1"/>
                </a:solidFill>
              </a:rPr>
              <a:t>To edit chart data</a:t>
            </a:r>
            <a:r>
              <a:rPr lang="en-GB" sz="1200"/>
              <a:t>, click with the right mouse button on the chart</a:t>
            </a:r>
            <a:br>
              <a:rPr lang="en-GB" sz="1200"/>
            </a:br>
            <a:r>
              <a:rPr lang="en-GB" sz="1200"/>
              <a:t>and choose ‘</a:t>
            </a:r>
            <a:r>
              <a:rPr lang="en-GB" sz="1200" b="1"/>
              <a:t>Edit data</a:t>
            </a:r>
            <a:r>
              <a:rPr lang="en-GB" sz="1200"/>
              <a:t>’.</a:t>
            </a:r>
            <a:endParaRPr lang="en-GB" sz="1200" dirty="0"/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69553521-5437-0636-15FE-B3B4EB7E34D5}"/>
              </a:ext>
            </a:extLst>
          </p:cNvPr>
          <p:cNvSpPr txBox="1"/>
          <p:nvPr userDrawn="1"/>
        </p:nvSpPr>
        <p:spPr>
          <a:xfrm>
            <a:off x="8636510" y="2060420"/>
            <a:ext cx="2647049" cy="2652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table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table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Click on</a:t>
            </a:r>
            <a:br>
              <a:rPr lang="en-GB" sz="1200"/>
            </a:br>
            <a:r>
              <a:rPr lang="en-GB" sz="1200"/>
              <a:t>the pictogram to insert a new table.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Select the preferred number of rows</a:t>
            </a:r>
            <a:br>
              <a:rPr lang="en-GB" sz="1200"/>
            </a:br>
            <a:r>
              <a:rPr lang="en-GB" sz="1200"/>
              <a:t>and columns and click on ‘</a:t>
            </a:r>
            <a:r>
              <a:rPr lang="en-GB" sz="1200" b="1"/>
              <a:t>OK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To edit, select the preferred number of rows and/or columns of the table and go to the tab ‘</a:t>
            </a:r>
            <a:r>
              <a:rPr lang="en-GB" sz="1200" b="1"/>
              <a:t>Layout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At the section ‘</a:t>
            </a:r>
            <a:r>
              <a:rPr lang="en-GB" sz="1200" b="1"/>
              <a:t>Rows and columns</a:t>
            </a:r>
            <a:r>
              <a:rPr lang="en-GB" sz="1200"/>
              <a:t>’ you can delete or add rows and columns. Choose from the variety of options:</a:t>
            </a:r>
            <a:endParaRPr lang="en-GB" sz="1200" dirty="0"/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69C90939-7884-FAF6-D1AA-896588063133}"/>
              </a:ext>
            </a:extLst>
          </p:cNvPr>
          <p:cNvGrpSpPr/>
          <p:nvPr userDrawn="1"/>
        </p:nvGrpSpPr>
        <p:grpSpPr>
          <a:xfrm>
            <a:off x="8453193" y="4996916"/>
            <a:ext cx="3013682" cy="673634"/>
            <a:chOff x="-3415313" y="4996916"/>
            <a:chExt cx="3013682" cy="673634"/>
          </a:xfrm>
        </p:grpSpPr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2C3AAA81-5347-FE29-905D-2E640D361F0C}"/>
                </a:ext>
              </a:extLst>
            </p:cNvPr>
            <p:cNvGrpSpPr/>
            <p:nvPr userDrawn="1"/>
          </p:nvGrpSpPr>
          <p:grpSpPr>
            <a:xfrm>
              <a:off x="-3415313" y="5041534"/>
              <a:ext cx="761481" cy="529523"/>
              <a:chOff x="-3492543" y="5041534"/>
              <a:chExt cx="761481" cy="529523"/>
            </a:xfrm>
          </p:grpSpPr>
          <p:grpSp>
            <p:nvGrpSpPr>
              <p:cNvPr id="167" name="Groep 166">
                <a:extLst>
                  <a:ext uri="{FF2B5EF4-FFF2-40B4-BE49-F238E27FC236}">
                    <a16:creationId xmlns:a16="http://schemas.microsoft.com/office/drawing/2014/main" id="{F38DE36C-3B3F-2431-CA5F-533F3B2A71C3}"/>
                  </a:ext>
                </a:extLst>
              </p:cNvPr>
              <p:cNvGrpSpPr/>
              <p:nvPr userDrawn="1"/>
            </p:nvGrpSpPr>
            <p:grpSpPr>
              <a:xfrm>
                <a:off x="-3307743" y="5041534"/>
                <a:ext cx="485596" cy="437045"/>
                <a:chOff x="-3307743" y="4999319"/>
                <a:chExt cx="644991" cy="580504"/>
              </a:xfrm>
            </p:grpSpPr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096B315A-6478-A585-4206-B024D10E537F}"/>
                    </a:ext>
                  </a:extLst>
                </p:cNvPr>
                <p:cNvGrpSpPr/>
                <p:nvPr userDrawn="1"/>
              </p:nvGrpSpPr>
              <p:grpSpPr>
                <a:xfrm>
                  <a:off x="-3307743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7B041ED1-09D0-0035-D14B-5713797054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341A5237-EC1F-98D4-1B9F-EEB64B19FBF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38CBB927-1C98-975E-6399-8936F8AE5C0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2969743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CEA89868-DA2F-DA4F-B651-3FD03750563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142021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" name="Rechthoek 174">
                    <a:extLst>
                      <a:ext uri="{FF2B5EF4-FFF2-40B4-BE49-F238E27FC236}">
                        <a16:creationId xmlns:a16="http://schemas.microsoft.com/office/drawing/2014/main" id="{DEB15E1A-7D9E-D018-354A-C50CE49EAD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91E19B82-47E6-2DCE-8E64-3B133B908D85}"/>
                    </a:ext>
                  </a:extLst>
                </p:cNvPr>
                <p:cNvSpPr/>
                <p:nvPr userDrawn="1"/>
              </p:nvSpPr>
              <p:spPr>
                <a:xfrm rot="2700000">
                  <a:off x="-3022752" y="5219823"/>
                  <a:ext cx="360000" cy="360000"/>
                </a:xfrm>
                <a:custGeom>
                  <a:avLst/>
                  <a:gdLst>
                    <a:gd name="connsiteX0" fmla="*/ 7908 w 360000"/>
                    <a:gd name="connsiteY0" fmla="*/ 160908 h 360000"/>
                    <a:gd name="connsiteX1" fmla="*/ 27000 w 360000"/>
                    <a:gd name="connsiteY1" fmla="*/ 153000 h 360000"/>
                    <a:gd name="connsiteX2" fmla="*/ 153000 w 360000"/>
                    <a:gd name="connsiteY2" fmla="*/ 153000 h 360000"/>
                    <a:gd name="connsiteX3" fmla="*/ 153000 w 360000"/>
                    <a:gd name="connsiteY3" fmla="*/ 27000 h 360000"/>
                    <a:gd name="connsiteX4" fmla="*/ 180000 w 360000"/>
                    <a:gd name="connsiteY4" fmla="*/ 0 h 360000"/>
                    <a:gd name="connsiteX5" fmla="*/ 207000 w 360000"/>
                    <a:gd name="connsiteY5" fmla="*/ 27000 h 360000"/>
                    <a:gd name="connsiteX6" fmla="*/ 207000 w 360000"/>
                    <a:gd name="connsiteY6" fmla="*/ 153000 h 360000"/>
                    <a:gd name="connsiteX7" fmla="*/ 333000 w 360000"/>
                    <a:gd name="connsiteY7" fmla="*/ 153000 h 360000"/>
                    <a:gd name="connsiteX8" fmla="*/ 360000 w 360000"/>
                    <a:gd name="connsiteY8" fmla="*/ 180000 h 360000"/>
                    <a:gd name="connsiteX9" fmla="*/ 333000 w 360000"/>
                    <a:gd name="connsiteY9" fmla="*/ 207000 h 360000"/>
                    <a:gd name="connsiteX10" fmla="*/ 207000 w 360000"/>
                    <a:gd name="connsiteY10" fmla="*/ 207000 h 360000"/>
                    <a:gd name="connsiteX11" fmla="*/ 207000 w 360000"/>
                    <a:gd name="connsiteY11" fmla="*/ 333000 h 360000"/>
                    <a:gd name="connsiteX12" fmla="*/ 180000 w 360000"/>
                    <a:gd name="connsiteY12" fmla="*/ 360000 h 360000"/>
                    <a:gd name="connsiteX13" fmla="*/ 153000 w 360000"/>
                    <a:gd name="connsiteY13" fmla="*/ 333000 h 360000"/>
                    <a:gd name="connsiteX14" fmla="*/ 153000 w 360000"/>
                    <a:gd name="connsiteY14" fmla="*/ 207000 h 360000"/>
                    <a:gd name="connsiteX15" fmla="*/ 27000 w 360000"/>
                    <a:gd name="connsiteY15" fmla="*/ 207000 h 360000"/>
                    <a:gd name="connsiteX16" fmla="*/ 0 w 360000"/>
                    <a:gd name="connsiteY16" fmla="*/ 180000 h 360000"/>
                    <a:gd name="connsiteX17" fmla="*/ 7908 w 360000"/>
                    <a:gd name="connsiteY17" fmla="*/ 160908 h 36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60000" h="360000">
                      <a:moveTo>
                        <a:pt x="7908" y="160908"/>
                      </a:moveTo>
                      <a:cubicBezTo>
                        <a:pt x="12794" y="156022"/>
                        <a:pt x="19544" y="153000"/>
                        <a:pt x="27000" y="153000"/>
                      </a:cubicBezTo>
                      <a:lnTo>
                        <a:pt x="153000" y="153000"/>
                      </a:lnTo>
                      <a:lnTo>
                        <a:pt x="153000" y="27000"/>
                      </a:lnTo>
                      <a:cubicBezTo>
                        <a:pt x="153000" y="12088"/>
                        <a:pt x="165088" y="0"/>
                        <a:pt x="180000" y="0"/>
                      </a:cubicBezTo>
                      <a:cubicBezTo>
                        <a:pt x="194912" y="0"/>
                        <a:pt x="207000" y="12088"/>
                        <a:pt x="207000" y="27000"/>
                      </a:cubicBezTo>
                      <a:lnTo>
                        <a:pt x="207000" y="153000"/>
                      </a:lnTo>
                      <a:lnTo>
                        <a:pt x="333000" y="153000"/>
                      </a:lnTo>
                      <a:cubicBezTo>
                        <a:pt x="347912" y="153000"/>
                        <a:pt x="360000" y="165088"/>
                        <a:pt x="360000" y="180000"/>
                      </a:cubicBezTo>
                      <a:cubicBezTo>
                        <a:pt x="360000" y="194912"/>
                        <a:pt x="347912" y="207000"/>
                        <a:pt x="333000" y="207000"/>
                      </a:cubicBezTo>
                      <a:lnTo>
                        <a:pt x="207000" y="207000"/>
                      </a:lnTo>
                      <a:lnTo>
                        <a:pt x="207000" y="333000"/>
                      </a:lnTo>
                      <a:cubicBezTo>
                        <a:pt x="207000" y="347912"/>
                        <a:pt x="194912" y="360000"/>
                        <a:pt x="180000" y="360000"/>
                      </a:cubicBezTo>
                      <a:cubicBezTo>
                        <a:pt x="165088" y="360000"/>
                        <a:pt x="153000" y="347912"/>
                        <a:pt x="153000" y="333000"/>
                      </a:cubicBezTo>
                      <a:lnTo>
                        <a:pt x="153000" y="207000"/>
                      </a:lnTo>
                      <a:lnTo>
                        <a:pt x="27000" y="207000"/>
                      </a:lnTo>
                      <a:cubicBezTo>
                        <a:pt x="12088" y="207000"/>
                        <a:pt x="0" y="194912"/>
                        <a:pt x="0" y="180000"/>
                      </a:cubicBezTo>
                      <a:cubicBezTo>
                        <a:pt x="0" y="172544"/>
                        <a:pt x="3022" y="165794"/>
                        <a:pt x="7908" y="160908"/>
                      </a:cubicBezTo>
                      <a:close/>
                    </a:path>
                  </a:pathLst>
                </a:custGeom>
                <a:solidFill>
                  <a:srgbClr val="F0615F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dirty="0"/>
                </a:p>
              </p:txBody>
            </p:sp>
          </p:grpSp>
          <p:sp>
            <p:nvSpPr>
              <p:cNvPr id="168" name="Tekstvak 167">
                <a:extLst>
                  <a:ext uri="{FF2B5EF4-FFF2-40B4-BE49-F238E27FC236}">
                    <a16:creationId xmlns:a16="http://schemas.microsoft.com/office/drawing/2014/main" id="{A5E9D975-081C-2108-1608-500E5E2F45D3}"/>
                  </a:ext>
                </a:extLst>
              </p:cNvPr>
              <p:cNvSpPr txBox="1"/>
              <p:nvPr userDrawn="1"/>
            </p:nvSpPr>
            <p:spPr>
              <a:xfrm>
                <a:off x="-3492543" y="5440654"/>
                <a:ext cx="761481" cy="13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Delete</a:t>
                </a:r>
              </a:p>
            </p:txBody>
          </p:sp>
        </p:grp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D69922BA-1F12-4F83-3ADF-1E6282DA27B9}"/>
                </a:ext>
              </a:extLst>
            </p:cNvPr>
            <p:cNvGrpSpPr/>
            <p:nvPr userDrawn="1"/>
          </p:nvGrpSpPr>
          <p:grpSpPr>
            <a:xfrm>
              <a:off x="-2582156" y="4996916"/>
              <a:ext cx="572112" cy="673634"/>
              <a:chOff x="-2709168" y="4996916"/>
              <a:chExt cx="572112" cy="673634"/>
            </a:xfrm>
          </p:grpSpPr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E5341CC1-C9AA-93EA-2E46-BA7A6A5B2726}"/>
                  </a:ext>
                </a:extLst>
              </p:cNvPr>
              <p:cNvGrpSpPr/>
              <p:nvPr userDrawn="1"/>
            </p:nvGrpSpPr>
            <p:grpSpPr>
              <a:xfrm>
                <a:off x="-2609993" y="4996916"/>
                <a:ext cx="389111" cy="375410"/>
                <a:chOff x="-2542178" y="4940055"/>
                <a:chExt cx="516835" cy="498637"/>
              </a:xfrm>
            </p:grpSpPr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83E8D790-B508-53FE-6A4D-B8EF2F714117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5038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5BDDF1FC-F66D-4287-4D63-18A5C9B16A4A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48E1306A-F7C8-B970-3FDD-83179F783F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BA90FAC9-F226-B190-633D-CC5417250DB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EA01A823-3F22-367C-726D-13BC8AFF5D6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896016D0-B3A8-E434-6314-C35409228EA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4297EFE0-C086-B558-6A8D-4ADBB44F2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C3BC162B-728A-71BF-04E4-391E25AC4E87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Tekstvak 157">
                <a:extLst>
                  <a:ext uri="{FF2B5EF4-FFF2-40B4-BE49-F238E27FC236}">
                    <a16:creationId xmlns:a16="http://schemas.microsoft.com/office/drawing/2014/main" id="{B6F9D589-690F-8E4F-3FED-5FB1BD5A706C}"/>
                  </a:ext>
                </a:extLst>
              </p:cNvPr>
              <p:cNvSpPr txBox="1"/>
              <p:nvPr userDrawn="1"/>
            </p:nvSpPr>
            <p:spPr>
              <a:xfrm>
                <a:off x="-27091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Above</a:t>
                </a:r>
              </a:p>
            </p:txBody>
          </p:sp>
        </p:grp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21FB9B28-3525-0FB2-8947-6AD6FBF6B559}"/>
                </a:ext>
              </a:extLst>
            </p:cNvPr>
            <p:cNvGrpSpPr/>
            <p:nvPr userDrawn="1"/>
          </p:nvGrpSpPr>
          <p:grpSpPr>
            <a:xfrm>
              <a:off x="-2036147" y="5039725"/>
              <a:ext cx="572112" cy="630825"/>
              <a:chOff x="-2099568" y="5039725"/>
              <a:chExt cx="572112" cy="630825"/>
            </a:xfrm>
          </p:grpSpPr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63586E6-3C12-69A9-5B89-30C61930C77E}"/>
                  </a:ext>
                </a:extLst>
              </p:cNvPr>
              <p:cNvGrpSpPr/>
              <p:nvPr userDrawn="1"/>
            </p:nvGrpSpPr>
            <p:grpSpPr>
              <a:xfrm rot="10800000">
                <a:off x="-2004261" y="5039725"/>
                <a:ext cx="389111" cy="375410"/>
                <a:chOff x="-2542178" y="4940055"/>
                <a:chExt cx="516835" cy="49863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F45CF6A0-5230-85A6-3D1C-0833B8D0E216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3557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03C4BF03-8763-A4A8-8EF7-0E15C655588C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3A7258E-61B3-4B17-2645-165B61EDB33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BE7BFAA0-7377-9E57-8AAC-265C4E16FE8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ED6D1F70-A454-3E44-894A-AB82C1F8CEA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B55C00E0-175B-44CF-AFC4-BB0E636529F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6" name="Rechthoek 155">
                    <a:extLst>
                      <a:ext uri="{FF2B5EF4-FFF2-40B4-BE49-F238E27FC236}">
                        <a16:creationId xmlns:a16="http://schemas.microsoft.com/office/drawing/2014/main" id="{86EFD789-0714-78AF-B200-647E20E6AA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1" name="Pijl: rechts 150">
                  <a:extLst>
                    <a:ext uri="{FF2B5EF4-FFF2-40B4-BE49-F238E27FC236}">
                      <a16:creationId xmlns:a16="http://schemas.microsoft.com/office/drawing/2014/main" id="{D0A1FF93-E2C0-42B4-33B1-B184E6DD30A8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8" name="Tekstvak 147">
                <a:extLst>
                  <a:ext uri="{FF2B5EF4-FFF2-40B4-BE49-F238E27FC236}">
                    <a16:creationId xmlns:a16="http://schemas.microsoft.com/office/drawing/2014/main" id="{9BEAF6A4-1DD8-577B-7995-C7C7AEC01720}"/>
                  </a:ext>
                </a:extLst>
              </p:cNvPr>
              <p:cNvSpPr txBox="1"/>
              <p:nvPr userDrawn="1"/>
            </p:nvSpPr>
            <p:spPr>
              <a:xfrm>
                <a:off x="-20995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Below</a:t>
                </a:r>
              </a:p>
            </p:txBody>
          </p:sp>
        </p:grp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05C1E4EE-002A-2FD0-27D5-6F85B5879B13}"/>
                </a:ext>
              </a:extLst>
            </p:cNvPr>
            <p:cNvGrpSpPr/>
            <p:nvPr userDrawn="1"/>
          </p:nvGrpSpPr>
          <p:grpSpPr>
            <a:xfrm>
              <a:off x="-1497156" y="5039725"/>
              <a:ext cx="572112" cy="630825"/>
              <a:chOff x="-1501387" y="5039725"/>
              <a:chExt cx="572112" cy="630825"/>
            </a:xfrm>
          </p:grpSpPr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66F87FDD-C687-9655-2325-63E5662E7AE7}"/>
                  </a:ext>
                </a:extLst>
              </p:cNvPr>
              <p:cNvGrpSpPr/>
              <p:nvPr userDrawn="1"/>
            </p:nvGrpSpPr>
            <p:grpSpPr>
              <a:xfrm rot="10800000">
                <a:off x="-1453772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E472691F-C948-C6A0-56B3-4E2C48681C45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40" name="Groep 139">
                  <a:extLst>
                    <a:ext uri="{FF2B5EF4-FFF2-40B4-BE49-F238E27FC236}">
                      <a16:creationId xmlns:a16="http://schemas.microsoft.com/office/drawing/2014/main" id="{C94921D4-3C33-A4E6-7013-48E2E8E896A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848426C1-6BBC-E5B9-15B4-2FE8AE60E8B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5CC19F89-3934-7D25-E0E4-41E1AB0F11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3B1E3273-EC7A-0D80-E334-0A2A393CC16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47F04FA1-B5A7-19B6-018F-EBD9C0BC068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A8257DF3-E15A-E5A7-339C-FFE9FC27DD4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41" name="Pijl: rechts 140">
                  <a:extLst>
                    <a:ext uri="{FF2B5EF4-FFF2-40B4-BE49-F238E27FC236}">
                      <a16:creationId xmlns:a16="http://schemas.microsoft.com/office/drawing/2014/main" id="{09A3A0CF-8D84-FCFE-157B-4964FDB6FF26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E66E2574-B09E-33E3-0389-B3A378133B2E}"/>
                  </a:ext>
                </a:extLst>
              </p:cNvPr>
              <p:cNvSpPr txBox="1"/>
              <p:nvPr userDrawn="1"/>
            </p:nvSpPr>
            <p:spPr>
              <a:xfrm>
                <a:off x="-1501387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Left</a:t>
                </a: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D88D62D3-F6A1-F2C1-1E6B-384A939E7950}"/>
                </a:ext>
              </a:extLst>
            </p:cNvPr>
            <p:cNvGrpSpPr/>
            <p:nvPr userDrawn="1"/>
          </p:nvGrpSpPr>
          <p:grpSpPr>
            <a:xfrm>
              <a:off x="-973743" y="5039725"/>
              <a:ext cx="572112" cy="630825"/>
              <a:chOff x="-961551" y="5039725"/>
              <a:chExt cx="572112" cy="630825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AFA55433-865D-ABAD-59CF-15EA466193FB}"/>
                  </a:ext>
                </a:extLst>
              </p:cNvPr>
              <p:cNvGrpSpPr/>
              <p:nvPr userDrawn="1"/>
            </p:nvGrpSpPr>
            <p:grpSpPr>
              <a:xfrm rot="10800000" flipH="1">
                <a:off x="-868825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FCC3DF9-7009-F78B-DC42-F1186B240BDC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A5752DBE-EDF9-203C-9155-3E3C3AF7C22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BAF1B971-F63F-59CD-D192-8E2AEFB12D7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3C815745-3D7C-145E-0AF0-0C7E9CAE4CE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3B7D8012-5AE3-BD44-2111-132F086C419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87D738E5-D418-2D47-8C2B-BE3DA99A74C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14FB0E6B-0F71-5335-4DA7-B521E125A1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31" name="Pijl: rechts 130">
                  <a:extLst>
                    <a:ext uri="{FF2B5EF4-FFF2-40B4-BE49-F238E27FC236}">
                      <a16:creationId xmlns:a16="http://schemas.microsoft.com/office/drawing/2014/main" id="{E491A3B0-BFDA-5BC4-27DE-B3530D11EB71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C49E5959-5875-0343-BB6A-25DF85468832}"/>
                  </a:ext>
                </a:extLst>
              </p:cNvPr>
              <p:cNvSpPr txBox="1"/>
              <p:nvPr userDrawn="1"/>
            </p:nvSpPr>
            <p:spPr>
              <a:xfrm>
                <a:off x="-961551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Right</a:t>
                </a:r>
              </a:p>
            </p:txBody>
          </p:sp>
        </p:grpSp>
      </p:grpSp>
      <p:sp>
        <p:nvSpPr>
          <p:cNvPr id="176" name="Tekstvak 175">
            <a:extLst>
              <a:ext uri="{FF2B5EF4-FFF2-40B4-BE49-F238E27FC236}">
                <a16:creationId xmlns:a16="http://schemas.microsoft.com/office/drawing/2014/main" id="{C0D9FE13-FD3C-882B-D4A0-69CDCD448674}"/>
              </a:ext>
            </a:extLst>
          </p:cNvPr>
          <p:cNvSpPr txBox="1"/>
          <p:nvPr userDrawn="1"/>
        </p:nvSpPr>
        <p:spPr>
          <a:xfrm>
            <a:off x="733604" y="6193322"/>
            <a:ext cx="1825625" cy="554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00" b="1" dirty="0">
                <a:solidFill>
                  <a:schemeClr val="accent1"/>
                </a:solidFill>
              </a:rPr>
              <a:t>To edit the footer</a:t>
            </a:r>
            <a:r>
              <a:rPr lang="en-GB" sz="1000" dirty="0"/>
              <a:t>, slide number and date: Go to the tab ‘Insert’ and click on ‘Header &amp; Footer’. Click on “Apply to all” to apply the changes to every slide. </a:t>
            </a:r>
          </a:p>
        </p:txBody>
      </p:sp>
    </p:spTree>
    <p:extLst>
      <p:ext uri="{BB962C8B-B14F-4D97-AF65-F5344CB8AC3E}">
        <p14:creationId xmlns:p14="http://schemas.microsoft.com/office/powerpoint/2010/main" val="4208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55D2-2B7B-4918-BF26-CB428192704F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0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Video instructions</a:t>
            </a:r>
          </a:p>
        </p:txBody>
      </p:sp>
      <p:sp>
        <p:nvSpPr>
          <p:cNvPr id="302" name="Rechthoek 301">
            <a:extLst>
              <a:ext uri="{FF2B5EF4-FFF2-40B4-BE49-F238E27FC236}">
                <a16:creationId xmlns:a16="http://schemas.microsoft.com/office/drawing/2014/main" id="{6D9D396F-A278-48DD-2070-DD17DA6E7879}"/>
              </a:ext>
            </a:extLst>
          </p:cNvPr>
          <p:cNvSpPr>
            <a:spLocks/>
          </p:cNvSpPr>
          <p:nvPr userDrawn="1"/>
        </p:nvSpPr>
        <p:spPr>
          <a:xfrm>
            <a:off x="3429585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text levels</a:t>
            </a:r>
          </a:p>
        </p:txBody>
      </p:sp>
      <p:sp>
        <p:nvSpPr>
          <p:cNvPr id="303" name="Rechthoek 302">
            <a:extLst>
              <a:ext uri="{FF2B5EF4-FFF2-40B4-BE49-F238E27FC236}">
                <a16:creationId xmlns:a16="http://schemas.microsoft.com/office/drawing/2014/main" id="{696FE7B6-543E-94A8-3FAC-D2DCA1D9E282}"/>
              </a:ext>
            </a:extLst>
          </p:cNvPr>
          <p:cNvSpPr>
            <a:spLocks/>
          </p:cNvSpPr>
          <p:nvPr userDrawn="1"/>
        </p:nvSpPr>
        <p:spPr>
          <a:xfrm>
            <a:off x="6140033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images</a:t>
            </a:r>
          </a:p>
        </p:txBody>
      </p:sp>
      <p:sp>
        <p:nvSpPr>
          <p:cNvPr id="304" name="Rechthoek 303">
            <a:extLst>
              <a:ext uri="{FF2B5EF4-FFF2-40B4-BE49-F238E27FC236}">
                <a16:creationId xmlns:a16="http://schemas.microsoft.com/office/drawing/2014/main" id="{F877680A-0821-F7CD-C5DA-5CF6E3277E96}"/>
              </a:ext>
            </a:extLst>
          </p:cNvPr>
          <p:cNvSpPr>
            <a:spLocks/>
          </p:cNvSpPr>
          <p:nvPr userDrawn="1"/>
        </p:nvSpPr>
        <p:spPr>
          <a:xfrm>
            <a:off x="8850481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charts</a:t>
            </a:r>
          </a:p>
        </p:txBody>
      </p:sp>
      <p:sp>
        <p:nvSpPr>
          <p:cNvPr id="306" name="Rechthoek 305">
            <a:extLst>
              <a:ext uri="{FF2B5EF4-FFF2-40B4-BE49-F238E27FC236}">
                <a16:creationId xmlns:a16="http://schemas.microsoft.com/office/drawing/2014/main" id="{B8862407-02F8-AE51-72F8-659029B413CA}"/>
              </a:ext>
            </a:extLst>
          </p:cNvPr>
          <p:cNvSpPr>
            <a:spLocks/>
          </p:cNvSpPr>
          <p:nvPr userDrawn="1"/>
        </p:nvSpPr>
        <p:spPr>
          <a:xfrm>
            <a:off x="3429585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tables</a:t>
            </a:r>
          </a:p>
        </p:txBody>
      </p:sp>
      <p:sp>
        <p:nvSpPr>
          <p:cNvPr id="307" name="Rechthoek 306">
            <a:extLst>
              <a:ext uri="{FF2B5EF4-FFF2-40B4-BE49-F238E27FC236}">
                <a16:creationId xmlns:a16="http://schemas.microsoft.com/office/drawing/2014/main" id="{EF4A0575-2288-F002-2C4B-246848F802F8}"/>
              </a:ext>
            </a:extLst>
          </p:cNvPr>
          <p:cNvSpPr>
            <a:spLocks/>
          </p:cNvSpPr>
          <p:nvPr userDrawn="1"/>
        </p:nvSpPr>
        <p:spPr>
          <a:xfrm>
            <a:off x="6140033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videos</a:t>
            </a:r>
          </a:p>
        </p:txBody>
      </p:sp>
      <p:sp>
        <p:nvSpPr>
          <p:cNvPr id="308" name="Rechthoek 307">
            <a:extLst>
              <a:ext uri="{FF2B5EF4-FFF2-40B4-BE49-F238E27FC236}">
                <a16:creationId xmlns:a16="http://schemas.microsoft.com/office/drawing/2014/main" id="{5E753735-6A53-0001-0C4B-07F733411DB1}"/>
              </a:ext>
            </a:extLst>
          </p:cNvPr>
          <p:cNvSpPr>
            <a:spLocks/>
          </p:cNvSpPr>
          <p:nvPr userDrawn="1"/>
        </p:nvSpPr>
        <p:spPr>
          <a:xfrm>
            <a:off x="8850481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Want to know more? </a:t>
            </a:r>
            <a:br>
              <a:rPr lang="en-GB" sz="1400" dirty="0"/>
            </a:br>
            <a:r>
              <a:rPr lang="en-GB" sz="1400" dirty="0"/>
              <a:t>Ask us! </a:t>
            </a:r>
          </a:p>
        </p:txBody>
      </p:sp>
      <p:sp>
        <p:nvSpPr>
          <p:cNvPr id="309" name="Tekstvak 308">
            <a:extLst>
              <a:ext uri="{FF2B5EF4-FFF2-40B4-BE49-F238E27FC236}">
                <a16:creationId xmlns:a16="http://schemas.microsoft.com/office/drawing/2014/main" id="{7699BE50-6295-0EE3-4CC4-BFEF1A217BDA}"/>
              </a:ext>
            </a:extLst>
          </p:cNvPr>
          <p:cNvSpPr txBox="1"/>
          <p:nvPr userDrawn="1"/>
        </p:nvSpPr>
        <p:spPr>
          <a:xfrm>
            <a:off x="1196101" y="2660995"/>
            <a:ext cx="1651820" cy="654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Open this slide </a:t>
            </a:r>
            <a:br>
              <a:rPr lang="en-GB" sz="1400" dirty="0"/>
            </a:br>
            <a:r>
              <a:rPr lang="en-GB" sz="1400" dirty="0"/>
              <a:t>in Slide Show </a:t>
            </a:r>
            <a:br>
              <a:rPr lang="en-GB" sz="1400" dirty="0"/>
            </a:br>
            <a:r>
              <a:rPr lang="en-GB" sz="1400" dirty="0"/>
              <a:t>(Shift + F5)</a:t>
            </a:r>
          </a:p>
        </p:txBody>
      </p:sp>
      <p:sp>
        <p:nvSpPr>
          <p:cNvPr id="310" name="Tekstvak 309">
            <a:extLst>
              <a:ext uri="{FF2B5EF4-FFF2-40B4-BE49-F238E27FC236}">
                <a16:creationId xmlns:a16="http://schemas.microsoft.com/office/drawing/2014/main" id="{C4F63576-9D52-6B16-9DC5-30C6B86AD780}"/>
              </a:ext>
            </a:extLst>
          </p:cNvPr>
          <p:cNvSpPr txBox="1"/>
          <p:nvPr userDrawn="1"/>
        </p:nvSpPr>
        <p:spPr>
          <a:xfrm>
            <a:off x="1196101" y="4630957"/>
            <a:ext cx="1651820" cy="771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/>
              <a:t>Click on one </a:t>
            </a:r>
            <a:br>
              <a:rPr lang="en-GB" sz="1400"/>
            </a:br>
            <a:r>
              <a:rPr lang="en-GB" sz="1400"/>
              <a:t>of the buttons </a:t>
            </a:r>
            <a:br>
              <a:rPr lang="en-GB" sz="1400"/>
            </a:br>
            <a:r>
              <a:rPr lang="en-GB" sz="1400"/>
              <a:t>on the right using your mouse</a:t>
            </a:r>
            <a:endParaRPr lang="en-GB" sz="1400" dirty="0"/>
          </a:p>
        </p:txBody>
      </p:sp>
      <p:pic>
        <p:nvPicPr>
          <p:cNvPr id="312" name="Graphic 311">
            <a:extLst>
              <a:ext uri="{FF2B5EF4-FFF2-40B4-BE49-F238E27FC236}">
                <a16:creationId xmlns:a16="http://schemas.microsoft.com/office/drawing/2014/main" id="{83C9DDC6-C377-C01C-C12F-C39709887C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0874" y="2065893"/>
            <a:ext cx="422274" cy="422274"/>
          </a:xfrm>
          <a:prstGeom prst="rect">
            <a:avLst/>
          </a:prstGeom>
        </p:spPr>
      </p:pic>
      <p:pic>
        <p:nvPicPr>
          <p:cNvPr id="314" name="Graphic 313">
            <a:extLst>
              <a:ext uri="{FF2B5EF4-FFF2-40B4-BE49-F238E27FC236}">
                <a16:creationId xmlns:a16="http://schemas.microsoft.com/office/drawing/2014/main" id="{F6264D98-DBA4-F096-3C64-82BBF7E7E7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4782" y="4056262"/>
            <a:ext cx="428366" cy="428366"/>
          </a:xfrm>
          <a:prstGeom prst="rect">
            <a:avLst/>
          </a:prstGeom>
        </p:spPr>
      </p:pic>
      <p:pic>
        <p:nvPicPr>
          <p:cNvPr id="316" name="Graphic 315">
            <a:extLst>
              <a:ext uri="{FF2B5EF4-FFF2-40B4-BE49-F238E27FC236}">
                <a16:creationId xmlns:a16="http://schemas.microsoft.com/office/drawing/2014/main" id="{BA02A4B4-D4BC-3A15-2F42-79B3B4900E1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534" y="2003885"/>
            <a:ext cx="657110" cy="657110"/>
          </a:xfrm>
          <a:prstGeom prst="rect">
            <a:avLst/>
          </a:prstGeom>
        </p:spPr>
      </p:pic>
      <p:pic>
        <p:nvPicPr>
          <p:cNvPr id="318" name="Graphic 317">
            <a:extLst>
              <a:ext uri="{FF2B5EF4-FFF2-40B4-BE49-F238E27FC236}">
                <a16:creationId xmlns:a16="http://schemas.microsoft.com/office/drawing/2014/main" id="{FD6E28B3-2336-CB72-41CB-E4FB7457775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93838" y="2114219"/>
            <a:ext cx="511398" cy="511398"/>
          </a:xfrm>
          <a:prstGeom prst="rect">
            <a:avLst/>
          </a:prstGeom>
        </p:spPr>
      </p:pic>
      <p:pic>
        <p:nvPicPr>
          <p:cNvPr id="320" name="Graphic 319">
            <a:extLst>
              <a:ext uri="{FF2B5EF4-FFF2-40B4-BE49-F238E27FC236}">
                <a16:creationId xmlns:a16="http://schemas.microsoft.com/office/drawing/2014/main" id="{9AA0048A-094A-7B0B-9E95-1A991248E29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3390" y="4319130"/>
            <a:ext cx="511397" cy="511397"/>
          </a:xfrm>
          <a:prstGeom prst="rect">
            <a:avLst/>
          </a:prstGeom>
        </p:spPr>
      </p:pic>
      <p:pic>
        <p:nvPicPr>
          <p:cNvPr id="322" name="Graphic 321">
            <a:extLst>
              <a:ext uri="{FF2B5EF4-FFF2-40B4-BE49-F238E27FC236}">
                <a16:creationId xmlns:a16="http://schemas.microsoft.com/office/drawing/2014/main" id="{CD2337D8-F906-C37A-6F65-77EA6C4F8E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3787" y="4264806"/>
            <a:ext cx="571500" cy="5715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951A37EA-A420-52FC-51B8-29442ECF61F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01240" y="2108128"/>
            <a:ext cx="517489" cy="517489"/>
          </a:xfrm>
          <a:prstGeom prst="rect">
            <a:avLst/>
          </a:prstGeom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FF573345-59DA-C6F8-0B46-3D1E28CFCE4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46917" y="4258715"/>
            <a:ext cx="571812" cy="571812"/>
          </a:xfrm>
          <a:prstGeom prst="rect">
            <a:avLst/>
          </a:prstGeom>
        </p:spPr>
      </p:pic>
      <p:grpSp>
        <p:nvGrpSpPr>
          <p:cNvPr id="327" name="HYPERLINKS KNOPPEN">
            <a:extLst>
              <a:ext uri="{FF2B5EF4-FFF2-40B4-BE49-F238E27FC236}">
                <a16:creationId xmlns:a16="http://schemas.microsoft.com/office/drawing/2014/main" id="{DA73EF69-FD65-768D-9CAA-B6556C71610F}"/>
              </a:ext>
            </a:extLst>
          </p:cNvPr>
          <p:cNvGrpSpPr/>
          <p:nvPr userDrawn="1"/>
        </p:nvGrpSpPr>
        <p:grpSpPr>
          <a:xfrm>
            <a:off x="3427799" y="1423041"/>
            <a:ext cx="8043476" cy="4372276"/>
            <a:chOff x="4304436" y="1956567"/>
            <a:chExt cx="8043476" cy="4372276"/>
          </a:xfrm>
        </p:grpSpPr>
        <p:sp>
          <p:nvSpPr>
            <p:cNvPr id="328" name="HYPERLINK1">
              <a:hlinkClick r:id="rId20"/>
              <a:extLst>
                <a:ext uri="{FF2B5EF4-FFF2-40B4-BE49-F238E27FC236}">
                  <a16:creationId xmlns:a16="http://schemas.microsoft.com/office/drawing/2014/main" id="{975BD621-FDF0-4D76-D854-C2C08724D8D4}"/>
                </a:ext>
              </a:extLst>
            </p:cNvPr>
            <p:cNvSpPr/>
            <p:nvPr userDrawn="1"/>
          </p:nvSpPr>
          <p:spPr>
            <a:xfrm>
              <a:off x="4306220" y="1956567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YPERLINK2">
              <a:hlinkClick r:id="rId21"/>
              <a:extLst>
                <a:ext uri="{FF2B5EF4-FFF2-40B4-BE49-F238E27FC236}">
                  <a16:creationId xmlns:a16="http://schemas.microsoft.com/office/drawing/2014/main" id="{766828C0-0FDC-8248-2318-85E519DE78A6}"/>
                </a:ext>
              </a:extLst>
            </p:cNvPr>
            <p:cNvSpPr/>
            <p:nvPr userDrawn="1"/>
          </p:nvSpPr>
          <p:spPr>
            <a:xfrm>
              <a:off x="7016669" y="1956568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YPERLINK3">
              <a:hlinkClick r:id="rId22"/>
              <a:extLst>
                <a:ext uri="{FF2B5EF4-FFF2-40B4-BE49-F238E27FC236}">
                  <a16:creationId xmlns:a16="http://schemas.microsoft.com/office/drawing/2014/main" id="{E51061DE-B314-3BC9-4A9C-4CDBEDA15902}"/>
                </a:ext>
              </a:extLst>
            </p:cNvPr>
            <p:cNvSpPr/>
            <p:nvPr userDrawn="1"/>
          </p:nvSpPr>
          <p:spPr>
            <a:xfrm>
              <a:off x="9735690" y="1956569"/>
              <a:ext cx="2612222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YPERLINK4">
              <a:hlinkClick r:id="rId23"/>
              <a:extLst>
                <a:ext uri="{FF2B5EF4-FFF2-40B4-BE49-F238E27FC236}">
                  <a16:creationId xmlns:a16="http://schemas.microsoft.com/office/drawing/2014/main" id="{1883F9C2-8114-C0AE-A1AC-E1B31A53662D}"/>
                </a:ext>
              </a:extLst>
            </p:cNvPr>
            <p:cNvSpPr/>
            <p:nvPr userDrawn="1"/>
          </p:nvSpPr>
          <p:spPr>
            <a:xfrm>
              <a:off x="4304436" y="4178254"/>
              <a:ext cx="2619008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YPERLINK5">
              <a:hlinkClick r:id="rId24"/>
              <a:extLst>
                <a:ext uri="{FF2B5EF4-FFF2-40B4-BE49-F238E27FC236}">
                  <a16:creationId xmlns:a16="http://schemas.microsoft.com/office/drawing/2014/main" id="{076974EE-2E76-7E90-82AB-C972379814FF}"/>
                </a:ext>
              </a:extLst>
            </p:cNvPr>
            <p:cNvSpPr/>
            <p:nvPr userDrawn="1"/>
          </p:nvSpPr>
          <p:spPr>
            <a:xfrm>
              <a:off x="7016670" y="4198596"/>
              <a:ext cx="2619901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YPERLINK6">
              <a:hlinkClick r:id="rId25"/>
              <a:extLst>
                <a:ext uri="{FF2B5EF4-FFF2-40B4-BE49-F238E27FC236}">
                  <a16:creationId xmlns:a16="http://schemas.microsoft.com/office/drawing/2014/main" id="{C7552260-058A-EE6D-09A1-47E7CBF62AA2}"/>
                </a:ext>
              </a:extLst>
            </p:cNvPr>
            <p:cNvSpPr/>
            <p:nvPr userDrawn="1"/>
          </p:nvSpPr>
          <p:spPr>
            <a:xfrm>
              <a:off x="9727118" y="4189272"/>
              <a:ext cx="2620794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507EB-2DE9-4935-9007-15BED2F2D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HIER INVOEGEN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D5750E-5ED7-4913-83F6-BEB07ABE64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956" y="1840159"/>
            <a:ext cx="11452244" cy="3757349"/>
          </a:xfrm>
        </p:spPr>
        <p:txBody>
          <a:bodyPr/>
          <a:lstStyle>
            <a:lvl1pPr>
              <a:buClr>
                <a:schemeClr val="accent1"/>
              </a:buClr>
              <a:buFont typeface="Webdings" panose="05030102010509060703" pitchFamily="18" charset="2"/>
              <a:buChar char="~"/>
              <a:defRPr/>
            </a:lvl1pPr>
            <a:lvl2pPr>
              <a:buFont typeface="Corbel Light" panose="020B0303020204020204" pitchFamily="34" charset="0"/>
              <a:buChar char="⁻"/>
              <a:defRPr/>
            </a:lvl2pPr>
            <a:lvl3pPr>
              <a:buFont typeface="Corbel Light" panose="020B0303020204020204" pitchFamily="34" charset="0"/>
              <a:buChar char="⁻"/>
              <a:defRPr/>
            </a:lvl3pPr>
            <a:lvl4pPr>
              <a:buFont typeface="Corbel Light" panose="020B0303020204020204" pitchFamily="34" charset="0"/>
              <a:buChar char="⁻"/>
              <a:defRPr/>
            </a:lvl4pPr>
            <a:lvl5pPr>
              <a:buFont typeface="Corbel Light" panose="020B0303020204020204" pitchFamily="34" charset="0"/>
              <a:buChar char="⁻"/>
              <a:defRPr/>
            </a:lvl5pPr>
          </a:lstStyle>
          <a:p>
            <a:pPr lvl="0"/>
            <a:r>
              <a:rPr lang="nl-NL" dirty="0" err="1"/>
              <a:t>Hoofdbullet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#3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91ACF2-C238-4081-B0DE-8CE6005C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D7474-62DD-4E05-B449-B83E3F44DC7C}" type="datetime1">
              <a:rPr lang="nl-NL" smtClean="0"/>
              <a:t>11-11-2024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D68BB1-0BB3-4C49-84EC-5FFE4DBB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345D-42CE-4460-9EC2-737E2232E0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1765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9" y="3480416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3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10" y="1104462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7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7"/>
            <a:ext cx="10855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4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2" y="4143766"/>
            <a:ext cx="10855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8" y="1104462"/>
            <a:ext cx="10855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5" y="3383941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8" y="2624116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8" y="4143766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10" y="4143765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2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5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5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6" y="1028480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80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80" y="102848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80" y="102848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6" y="2548132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2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80" y="2548132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8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8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6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80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6" y="5587436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6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80" y="5587436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5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47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20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90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204" grpId="0" animBg="1"/>
      <p:bldP spid="204" grpId="1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9" y="3480416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3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-31724" y="0"/>
            <a:ext cx="739792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1" y="357117"/>
            <a:ext cx="1588679" cy="4539079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6" y="1028480"/>
            <a:ext cx="151965" cy="151965"/>
            <a:chOff x="676275" y="1028479"/>
            <a:chExt cx="151965" cy="151965"/>
          </a:xfrm>
        </p:grpSpPr>
        <p:sp>
          <p:nvSpPr>
            <p:cNvPr id="54" name="Vrije vorm: vorm 53" hidden="1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80"/>
            <a:ext cx="151965" cy="151965"/>
            <a:chOff x="2195927" y="1028479"/>
            <a:chExt cx="151965" cy="151965"/>
          </a:xfrm>
        </p:grpSpPr>
        <p:sp>
          <p:nvSpPr>
            <p:cNvPr id="56" name="Vrije vorm: vorm 55" hidden="1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 hidden="1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 hidden="1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6" y="2548132"/>
            <a:ext cx="151965" cy="151965"/>
            <a:chOff x="676275" y="2548131"/>
            <a:chExt cx="151965" cy="151965"/>
          </a:xfrm>
        </p:grpSpPr>
        <p:sp>
          <p:nvSpPr>
            <p:cNvPr id="80" name="Vrije vorm: vorm 79" hidden="1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2"/>
            <a:ext cx="151965" cy="151965"/>
            <a:chOff x="2195927" y="2548131"/>
            <a:chExt cx="151965" cy="151965"/>
          </a:xfrm>
        </p:grpSpPr>
        <p:sp>
          <p:nvSpPr>
            <p:cNvPr id="82" name="Vrije vorm: vorm 81" hidden="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85" name="Vrije vorm: vorm 84">
            <a:extLst>
              <a:ext uri="{FF2B5EF4-FFF2-40B4-BE49-F238E27FC236}">
                <a16:creationId xmlns:a16="http://schemas.microsoft.com/office/drawing/2014/main" id="{E639F2F6-22F6-E6C0-30E7-C9A4563FD620}"/>
              </a:ext>
            </a:extLst>
          </p:cNvPr>
          <p:cNvSpPr/>
          <p:nvPr/>
        </p:nvSpPr>
        <p:spPr>
          <a:xfrm>
            <a:off x="3715580" y="2548132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8"/>
            <a:ext cx="151965" cy="151965"/>
            <a:chOff x="1436100" y="3307957"/>
            <a:chExt cx="151965" cy="151965"/>
          </a:xfrm>
        </p:grpSpPr>
        <p:sp>
          <p:nvSpPr>
            <p:cNvPr id="94" name="Vrije vorm: vorm 93" hidden="1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8"/>
            <a:ext cx="151965" cy="151965"/>
            <a:chOff x="2955752" y="3307957"/>
            <a:chExt cx="151965" cy="151965"/>
          </a:xfrm>
        </p:grpSpPr>
        <p:sp>
          <p:nvSpPr>
            <p:cNvPr id="96" name="Vrije vorm: vorm 95" hidden="1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6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 hidden="1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 hidden="1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80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 hidden="1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 hidden="1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 hidden="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6" y="5587436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6"/>
            <a:ext cx="151965" cy="151965"/>
            <a:chOff x="2195927" y="5587435"/>
            <a:chExt cx="151965" cy="151965"/>
          </a:xfrm>
        </p:grpSpPr>
        <p:sp>
          <p:nvSpPr>
            <p:cNvPr id="134" name="Vrije vorm: vorm 133" hidden="1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 userDrawn="1"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137" name="Vrije vorm: vorm 136">
            <a:extLst>
              <a:ext uri="{FF2B5EF4-FFF2-40B4-BE49-F238E27FC236}">
                <a16:creationId xmlns:a16="http://schemas.microsoft.com/office/drawing/2014/main" id="{54FAEAC3-B54A-3D25-2565-095439C1DC7D}"/>
              </a:ext>
            </a:extLst>
          </p:cNvPr>
          <p:cNvSpPr/>
          <p:nvPr/>
        </p:nvSpPr>
        <p:spPr>
          <a:xfrm>
            <a:off x="3715580" y="5587436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7"/>
                  <a:pt x="83627" y="11708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5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9" cy="5329419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9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3" y="268655"/>
            <a:ext cx="151965" cy="151965"/>
            <a:chOff x="1436100" y="268654"/>
            <a:chExt cx="151965" cy="151965"/>
          </a:xfrm>
        </p:grpSpPr>
        <p:sp>
          <p:nvSpPr>
            <p:cNvPr id="92" name="Vrije vorm: vorm 91" hidden="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 hidden="1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892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85" grpId="0" animBg="1"/>
      <p:bldP spid="85" grpId="1" animBg="1"/>
      <p:bldP spid="133" grpId="0" animBg="1"/>
      <p:bldP spid="133" grpId="1" animBg="1"/>
      <p:bldP spid="137" grpId="0" animBg="1"/>
      <p:bldP spid="137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9" y="3480416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3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1" y="1823362"/>
            <a:ext cx="1508079" cy="76255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6"/>
            <a:ext cx="2341459" cy="2341567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2"/>
            <a:ext cx="2341459" cy="2341567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4" y="2580245"/>
            <a:ext cx="3104005" cy="3104115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1" cy="1579019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1" cy="1579019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5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5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6" y="1028480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80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80" y="102848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80" y="102848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6" y="2548132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2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80" y="2548132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8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8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80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6" y="5587436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6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80" y="5587436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5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98" name="Vrije vorm: vorm 97">
            <a:extLst>
              <a:ext uri="{FF2B5EF4-FFF2-40B4-BE49-F238E27FC236}">
                <a16:creationId xmlns:a16="http://schemas.microsoft.com/office/drawing/2014/main" id="{516CB248-0808-4933-9073-74E3E23C9CF4}"/>
              </a:ext>
            </a:extLst>
          </p:cNvPr>
          <p:cNvSpPr/>
          <p:nvPr userDrawn="1"/>
        </p:nvSpPr>
        <p:spPr>
          <a:xfrm>
            <a:off x="1" y="4094231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 dirty="0"/>
          </a:p>
        </p:txBody>
      </p:sp>
      <p:sp>
        <p:nvSpPr>
          <p:cNvPr id="99" name="Vrije vorm: vorm 98">
            <a:extLst>
              <a:ext uri="{FF2B5EF4-FFF2-40B4-BE49-F238E27FC236}">
                <a16:creationId xmlns:a16="http://schemas.microsoft.com/office/drawing/2014/main" id="{79AEE833-1ABE-948F-6720-8A57507339E2}"/>
              </a:ext>
            </a:extLst>
          </p:cNvPr>
          <p:cNvSpPr/>
          <p:nvPr userDrawn="1"/>
        </p:nvSpPr>
        <p:spPr>
          <a:xfrm>
            <a:off x="1" y="4105343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 dirty="0"/>
          </a:p>
        </p:txBody>
      </p:sp>
      <p:sp>
        <p:nvSpPr>
          <p:cNvPr id="100" name="Vrije vorm: vorm 99">
            <a:extLst>
              <a:ext uri="{FF2B5EF4-FFF2-40B4-BE49-F238E27FC236}">
                <a16:creationId xmlns:a16="http://schemas.microsoft.com/office/drawing/2014/main" id="{0342E6BF-B782-E8E0-E019-40E9DF5E28F9}"/>
              </a:ext>
            </a:extLst>
          </p:cNvPr>
          <p:cNvSpPr/>
          <p:nvPr userDrawn="1"/>
        </p:nvSpPr>
        <p:spPr>
          <a:xfrm>
            <a:off x="1" y="3321974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6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452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8" grpId="0" animBg="1"/>
      <p:bldP spid="13" grpId="0" animBg="1"/>
      <p:bldP spid="14" grpId="0" animBg="1"/>
      <p:bldP spid="19" grpId="0" animBg="1"/>
      <p:bldP spid="20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  <p:bldP spid="98" grpId="0" animBg="1"/>
      <p:bldP spid="99" grpId="0" animBg="1"/>
      <p:bldP spid="100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9" y="3480416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3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5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2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1"/>
            <a:ext cx="3823823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1" y="1819763"/>
            <a:ext cx="3823823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5"/>
            <a:ext cx="1541869" cy="3068979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5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6" y="1028480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80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80" y="102848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80" y="102848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6" y="2548132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2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80" y="2548132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8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8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80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6" y="5587436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6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80" y="5587436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5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6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2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121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9" y="3480416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3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3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10" y="1104462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7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7"/>
            <a:ext cx="10855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4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2" y="4143766"/>
            <a:ext cx="10855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8" y="1104462"/>
            <a:ext cx="10855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5" y="3383941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8" y="2624116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8" y="4143766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10" y="4143765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2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5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5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6" y="1028480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80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6" y="2548132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2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80" y="2548132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8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8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6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80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6" y="5587436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6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80" y="5587436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5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89757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2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3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85" grpId="0" animBg="1"/>
      <p:bldP spid="185" grpId="1" animBg="1"/>
      <p:bldP spid="190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9" y="3480416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3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3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1" y="357117"/>
            <a:ext cx="1588679" cy="4539079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6" y="1028480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80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6" y="2548132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2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80" y="2548132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8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8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6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80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6" y="5587436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6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80" y="5587436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5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9" cy="5329419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9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3" y="268655"/>
            <a:ext cx="151965" cy="151965"/>
            <a:chOff x="1436100" y="268654"/>
            <a:chExt cx="151965" cy="151965"/>
          </a:xfrm>
        </p:grpSpPr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7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1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0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2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2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350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9" y="3480416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3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3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1" y="1823362"/>
            <a:ext cx="1508079" cy="76255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29" name="Vrije vorm: vorm 128">
            <a:extLst>
              <a:ext uri="{FF2B5EF4-FFF2-40B4-BE49-F238E27FC236}">
                <a16:creationId xmlns:a16="http://schemas.microsoft.com/office/drawing/2014/main" id="{8EC822B2-4364-D1FB-6149-3CD26B561A03}"/>
              </a:ext>
            </a:extLst>
          </p:cNvPr>
          <p:cNvSpPr/>
          <p:nvPr/>
        </p:nvSpPr>
        <p:spPr>
          <a:xfrm>
            <a:off x="1" y="4094231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6"/>
            <a:ext cx="2341459" cy="2341567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30" name="Vrije vorm: vorm 129">
            <a:extLst>
              <a:ext uri="{FF2B5EF4-FFF2-40B4-BE49-F238E27FC236}">
                <a16:creationId xmlns:a16="http://schemas.microsoft.com/office/drawing/2014/main" id="{77B535B1-BF6D-E247-0A1F-F378E90D4ED3}"/>
              </a:ext>
            </a:extLst>
          </p:cNvPr>
          <p:cNvSpPr/>
          <p:nvPr/>
        </p:nvSpPr>
        <p:spPr>
          <a:xfrm>
            <a:off x="1" y="4105343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2"/>
            <a:ext cx="2341459" cy="2341567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4" y="2580245"/>
            <a:ext cx="3104005" cy="3104115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28" name="Vrije vorm: vorm 127">
            <a:extLst>
              <a:ext uri="{FF2B5EF4-FFF2-40B4-BE49-F238E27FC236}">
                <a16:creationId xmlns:a16="http://schemas.microsoft.com/office/drawing/2014/main" id="{C2D24CC4-AE89-ACAD-0126-69BF02DAAAA5}"/>
              </a:ext>
            </a:extLst>
          </p:cNvPr>
          <p:cNvSpPr/>
          <p:nvPr userDrawn="1"/>
        </p:nvSpPr>
        <p:spPr>
          <a:xfrm>
            <a:off x="1" y="3321974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1" cy="1579019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1" cy="1579019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>
            <a:grpSpLocks/>
          </p:cNvGrpSpPr>
          <p:nvPr userDrawn="1"/>
        </p:nvGrpSpPr>
        <p:grpSpPr>
          <a:xfrm>
            <a:off x="2955752" y="268655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55" name="Vrije vorm: vorm 54">
            <a:extLst>
              <a:ext uri="{FF2B5EF4-FFF2-40B4-BE49-F238E27FC236}">
                <a16:creationId xmlns:a16="http://schemas.microsoft.com/office/drawing/2014/main" id="{3EC05E37-E9A5-5895-70A3-26FBCAC9FDF8}"/>
              </a:ext>
            </a:extLst>
          </p:cNvPr>
          <p:cNvSpPr/>
          <p:nvPr/>
        </p:nvSpPr>
        <p:spPr>
          <a:xfrm>
            <a:off x="676276" y="102848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9732 w 167268"/>
              <a:gd name="connsiteY6" fmla="*/ 107284 h 167268"/>
              <a:gd name="connsiteX7" fmla="*/ 59254 w 167268"/>
              <a:gd name="connsiteY7" fmla="*/ 59975 h 167268"/>
              <a:gd name="connsiteX8" fmla="*/ 59732 w 167268"/>
              <a:gd name="connsiteY8" fmla="*/ 59493 h 167268"/>
              <a:gd name="connsiteX9" fmla="*/ 107045 w 167268"/>
              <a:gd name="connsiteY9" fmla="*/ 59010 h 167268"/>
              <a:gd name="connsiteX10" fmla="*/ 107523 w 167268"/>
              <a:gd name="connsiteY10" fmla="*/ 59493 h 167268"/>
              <a:gd name="connsiteX11" fmla="*/ 108001 w 167268"/>
              <a:gd name="connsiteY11" fmla="*/ 106801 h 167268"/>
              <a:gd name="connsiteX12" fmla="*/ 107523 w 167268"/>
              <a:gd name="connsiteY12" fmla="*/ 107284 h 167268"/>
              <a:gd name="connsiteX13" fmla="*/ 83627 w 167268"/>
              <a:gd name="connsiteY13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74678" y="117093"/>
                  <a:pt x="66100" y="113572"/>
                  <a:pt x="59732" y="107284"/>
                </a:cubicBezTo>
                <a:cubicBezTo>
                  <a:pt x="46529" y="94354"/>
                  <a:pt x="46315" y="73173"/>
                  <a:pt x="59254" y="59975"/>
                </a:cubicBezTo>
                <a:cubicBezTo>
                  <a:pt x="59409" y="59813"/>
                  <a:pt x="59564" y="59652"/>
                  <a:pt x="59732" y="59493"/>
                </a:cubicBezTo>
                <a:cubicBezTo>
                  <a:pt x="72659" y="46295"/>
                  <a:pt x="93843" y="46079"/>
                  <a:pt x="107045" y="59010"/>
                </a:cubicBezTo>
                <a:cubicBezTo>
                  <a:pt x="107200" y="59169"/>
                  <a:pt x="107367" y="59330"/>
                  <a:pt x="107523" y="59493"/>
                </a:cubicBezTo>
                <a:cubicBezTo>
                  <a:pt x="120725" y="72424"/>
                  <a:pt x="120940" y="93603"/>
                  <a:pt x="108001" y="106801"/>
                </a:cubicBezTo>
                <a:cubicBezTo>
                  <a:pt x="107845" y="106963"/>
                  <a:pt x="107690" y="107125"/>
                  <a:pt x="107523" y="107284"/>
                </a:cubicBezTo>
                <a:cubicBezTo>
                  <a:pt x="101155" y="113572"/>
                  <a:pt x="92576" y="117093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80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71" name="Vrije vorm: vorm 70">
            <a:extLst>
              <a:ext uri="{FF2B5EF4-FFF2-40B4-BE49-F238E27FC236}">
                <a16:creationId xmlns:a16="http://schemas.microsoft.com/office/drawing/2014/main" id="{FDEAE792-505A-B947-5B3D-F2D7F7551D23}"/>
              </a:ext>
            </a:extLst>
          </p:cNvPr>
          <p:cNvSpPr/>
          <p:nvPr/>
        </p:nvSpPr>
        <p:spPr>
          <a:xfrm>
            <a:off x="2955752" y="178830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6" y="2548132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2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80" y="2548132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8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8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6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80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6" y="5587436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6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80" y="5587436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9" y="102848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5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25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4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8" dur="100" fill="hold"/>
                                        <p:tgtEl>
                                          <p:spTgt spid="7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4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0" dur="100" fill="hold"/>
                                        <p:tgtEl>
                                          <p:spTgt spid="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129" grpId="0" animBg="1"/>
      <p:bldP spid="8" grpId="0" animBg="1"/>
      <p:bldP spid="130" grpId="0" animBg="1"/>
      <p:bldP spid="13" grpId="0" animBg="1"/>
      <p:bldP spid="14" grpId="0" animBg="1"/>
      <p:bldP spid="128" grpId="0" animBg="1"/>
      <p:bldP spid="19" grpId="0" animBg="1"/>
      <p:bldP spid="20" grpId="0" animBg="1"/>
      <p:bldP spid="43" grpId="0" animBg="1"/>
      <p:bldP spid="43" grpId="1" animBg="1"/>
      <p:bldP spid="55" grpId="0" animBg="1"/>
      <p:bldP spid="55" grpId="1" animBg="1"/>
      <p:bldP spid="71" grpId="0" animBg="1"/>
      <p:bldP spid="71" grpId="1" animBg="1"/>
      <p:bldP spid="133" grpId="0" animBg="1"/>
      <p:bldP spid="133" grpId="1" animBg="1"/>
      <p:bldP spid="147" grpId="0" animBg="1"/>
      <p:bldP spid="147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9" y="3480416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3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3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5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2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1"/>
            <a:ext cx="3823823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1" y="1819763"/>
            <a:ext cx="3823823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5"/>
            <a:ext cx="1541869" cy="3068979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5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6" y="1028480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80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6" y="2548132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2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80" y="2548132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8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8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80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6" y="5587436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6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80" y="5587436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80" y="1029851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5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6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50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1CE68053-8BDE-9AE4-7B61-50D5913BB2C0}"/>
              </a:ext>
            </a:extLst>
          </p:cNvPr>
          <p:cNvGrpSpPr/>
          <p:nvPr userDrawn="1"/>
        </p:nvGrpSpPr>
        <p:grpSpPr>
          <a:xfrm rot="10800000">
            <a:off x="-2" y="3409269"/>
            <a:ext cx="12200804" cy="3448731"/>
            <a:chOff x="-3" y="1"/>
            <a:chExt cx="12200804" cy="344873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FB18C5-B781-C2C2-ADF7-FE0C003C7B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12358" b="22051"/>
            <a:stretch/>
          </p:blipFill>
          <p:spPr>
            <a:xfrm flipH="1">
              <a:off x="-3" y="1"/>
              <a:ext cx="5770059" cy="344873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9FC5473-33EB-DBD2-D9F3-5CDA74A71A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796" b="30665"/>
            <a:stretch/>
          </p:blipFill>
          <p:spPr>
            <a:xfrm>
              <a:off x="5669567" y="2"/>
              <a:ext cx="6531234" cy="3067627"/>
            </a:xfrm>
            <a:prstGeom prst="rect">
              <a:avLst/>
            </a:prstGeom>
          </p:spPr>
        </p:pic>
      </p:grp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the icon below </a:t>
            </a:r>
            <a:br>
              <a:rPr lang="en-GB"/>
            </a:br>
            <a:r>
              <a:rPr lang="en-GB"/>
              <a:t>to add an image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9" y="1412877"/>
            <a:ext cx="7413643" cy="1916263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8" y="3789925"/>
            <a:ext cx="2759624" cy="41537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1"/>
            <a:ext cx="4500563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80F5BAD6-3CEA-4858-BE0C-0FAADDBE7748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40" y="3448733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1736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the icon below </a:t>
            </a:r>
            <a:br>
              <a:rPr lang="en-GB"/>
            </a:br>
            <a:r>
              <a:rPr lang="en-GB"/>
              <a:t>to add an image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9" y="1412877"/>
            <a:ext cx="7413643" cy="1916263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8" y="3789925"/>
            <a:ext cx="2759624" cy="41537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1"/>
            <a:ext cx="4500563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3D3064D2-78A2-4444-A87F-FCBD12C8A4E4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40" y="3448733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5610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BABD5F6-F629-E2D1-1AED-7BDF9A5684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848"/>
            <a:ext cx="12192000" cy="6859848"/>
          </a:xfrm>
          <a:custGeom>
            <a:avLst/>
            <a:gdLst>
              <a:gd name="connsiteX0" fmla="*/ 11963399 w 12192000"/>
              <a:gd name="connsiteY0" fmla="*/ 0 h 6859848"/>
              <a:gd name="connsiteX1" fmla="*/ 12192000 w 12192000"/>
              <a:gd name="connsiteY1" fmla="*/ 256 h 6859848"/>
              <a:gd name="connsiteX2" fmla="*/ 12192000 w 12192000"/>
              <a:gd name="connsiteY2" fmla="*/ 6859848 h 6859848"/>
              <a:gd name="connsiteX3" fmla="*/ 0 w 12192000"/>
              <a:gd name="connsiteY3" fmla="*/ 6859848 h 6859848"/>
              <a:gd name="connsiteX4" fmla="*/ 0 w 12192000"/>
              <a:gd name="connsiteY4" fmla="*/ 256 h 6859848"/>
              <a:gd name="connsiteX5" fmla="*/ 9799320 w 12192000"/>
              <a:gd name="connsiteY5" fmla="*/ 255 h 6859848"/>
              <a:gd name="connsiteX6" fmla="*/ 9799320 w 12192000"/>
              <a:gd name="connsiteY6" fmla="*/ 1849 h 6859848"/>
              <a:gd name="connsiteX7" fmla="*/ 11963399 w 12192000"/>
              <a:gd name="connsiteY7" fmla="*/ 1849 h 685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48">
                <a:moveTo>
                  <a:pt x="11963399" y="0"/>
                </a:moveTo>
                <a:lnTo>
                  <a:pt x="12192000" y="256"/>
                </a:lnTo>
                <a:lnTo>
                  <a:pt x="12192000" y="6859848"/>
                </a:lnTo>
                <a:lnTo>
                  <a:pt x="0" y="6859848"/>
                </a:lnTo>
                <a:lnTo>
                  <a:pt x="0" y="256"/>
                </a:lnTo>
                <a:lnTo>
                  <a:pt x="9799320" y="255"/>
                </a:lnTo>
                <a:lnTo>
                  <a:pt x="9799320" y="1849"/>
                </a:lnTo>
                <a:lnTo>
                  <a:pt x="11963399" y="18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299" y="1412876"/>
            <a:ext cx="9677403" cy="1742411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11746" y="3283354"/>
            <a:ext cx="5368509" cy="395785"/>
          </a:xfrm>
        </p:spPr>
        <p:txBody>
          <a:bodyPr anchor="b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1746" y="3785272"/>
            <a:ext cx="5368508" cy="30191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F06C4CD6-602D-4D87-A9D6-5EA27A43603C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12E544-331C-0F21-CC9F-1401989770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0194" y="5391013"/>
            <a:ext cx="2171614" cy="41537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>
            <a:spAutoFit/>
          </a:bodyPr>
          <a:lstStyle>
            <a:lvl1pPr marL="0" indent="0" algn="ctr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Start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9315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268EF74-D344-B49D-A9AB-FFC03746D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358" b="10226"/>
          <a:stretch/>
        </p:blipFill>
        <p:spPr>
          <a:xfrm flipH="1">
            <a:off x="-2" y="2"/>
            <a:ext cx="5770059" cy="3971924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9AAF223-42FD-55BD-081B-0A807B639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6" b="10226"/>
          <a:stretch/>
        </p:blipFill>
        <p:spPr>
          <a:xfrm>
            <a:off x="5669567" y="2"/>
            <a:ext cx="6531235" cy="3971924"/>
          </a:xfrm>
          <a:prstGeom prst="rect">
            <a:avLst/>
          </a:prstGeom>
        </p:spPr>
      </p:pic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9" y="1413069"/>
            <a:ext cx="5387971" cy="4387875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1" y="1412876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4937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9" y="1413069"/>
            <a:ext cx="5387971" cy="4387875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1" y="1412876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1710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jdelijke aanduiding voor tekst 8">
            <a:extLst>
              <a:ext uri="{FF2B5EF4-FFF2-40B4-BE49-F238E27FC236}">
                <a16:creationId xmlns:a16="http://schemas.microsoft.com/office/drawing/2014/main" id="{915615AD-52F7-9706-466E-CF3ECD715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3" name="Titel 122">
            <a:extLst>
              <a:ext uri="{FF2B5EF4-FFF2-40B4-BE49-F238E27FC236}">
                <a16:creationId xmlns:a16="http://schemas.microsoft.com/office/drawing/2014/main" id="{ADDD288F-1F47-09DE-8053-359936D9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Place a title here</a:t>
            </a:r>
            <a:endParaRPr lang="en-GB" dirty="0"/>
          </a:p>
        </p:txBody>
      </p:sp>
      <p:sp>
        <p:nvSpPr>
          <p:cNvPr id="125" name="Tijdelijke aanduiding voor datum 124">
            <a:extLst>
              <a:ext uri="{FF2B5EF4-FFF2-40B4-BE49-F238E27FC236}">
                <a16:creationId xmlns:a16="http://schemas.microsoft.com/office/drawing/2014/main" id="{9BF91E09-0796-D143-BEA8-50AE4C4E74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627047-5676-4A3F-8C2C-3695551ED1D9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126" name="Tijdelijke aanduiding voor voettekst 125">
            <a:extLst>
              <a:ext uri="{FF2B5EF4-FFF2-40B4-BE49-F238E27FC236}">
                <a16:creationId xmlns:a16="http://schemas.microsoft.com/office/drawing/2014/main" id="{945383CF-2308-C6FE-2656-72D2225DE2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7" name="Tijdelijke aanduiding voor dianummer 126">
            <a:extLst>
              <a:ext uri="{FF2B5EF4-FFF2-40B4-BE49-F238E27FC236}">
                <a16:creationId xmlns:a16="http://schemas.microsoft.com/office/drawing/2014/main" id="{27485487-1F01-ECE4-6915-9AF97883D7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B99D79-B181-A06F-B39D-F37E799B1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139" y="1412877"/>
            <a:ext cx="10752136" cy="4392612"/>
          </a:xfrm>
        </p:spPr>
        <p:txBody>
          <a:bodyPr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8FFA4539-CB58-F330-56D6-E3280017F0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5967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5B0F9BA-A474-4FD9-91F3-9510904A6A59}"/>
              </a:ext>
            </a:extLst>
          </p:cNvPr>
          <p:cNvSpPr/>
          <p:nvPr userDrawn="1"/>
        </p:nvSpPr>
        <p:spPr>
          <a:xfrm>
            <a:off x="719137" y="720000"/>
            <a:ext cx="10748099" cy="5085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34EE03AE-CD13-42C5-B28F-9FD03DEF7A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20" y="1089025"/>
            <a:ext cx="3387341" cy="4401273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the icon below </a:t>
            </a:r>
            <a:br>
              <a:rPr lang="en-GB"/>
            </a:br>
            <a:r>
              <a:rPr lang="en-GB"/>
              <a:t>to add an image</a:t>
            </a:r>
            <a:endParaRPr lang="en-GB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6" y="2167800"/>
            <a:ext cx="6415527" cy="332249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8CAE8-1D3B-495E-A5A2-0492AEA57725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5" y="1089025"/>
            <a:ext cx="6415527" cy="82708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CFDF398-85A7-412E-8557-F6480C8CBCEE}"/>
              </a:ext>
            </a:extLst>
          </p:cNvPr>
          <p:cNvSpPr/>
          <p:nvPr userDrawn="1"/>
        </p:nvSpPr>
        <p:spPr>
          <a:xfrm>
            <a:off x="719138" y="720001"/>
            <a:ext cx="71439" cy="50941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0D17DF0E-F1B5-5359-D0BB-3B83FAE22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E4CFDDD8-EAAF-5386-D0AE-B912C4217A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3838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ige driehoek 23">
            <a:extLst>
              <a:ext uri="{FF2B5EF4-FFF2-40B4-BE49-F238E27FC236}">
                <a16:creationId xmlns:a16="http://schemas.microsoft.com/office/drawing/2014/main" id="{FC5A4C23-CAC5-31CB-4032-7B65637D2091}"/>
              </a:ext>
            </a:extLst>
          </p:cNvPr>
          <p:cNvSpPr/>
          <p:nvPr userDrawn="1"/>
        </p:nvSpPr>
        <p:spPr>
          <a:xfrm>
            <a:off x="9867619" y="721519"/>
            <a:ext cx="1598893" cy="160028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2" y="723901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1" cy="508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9" y="723901"/>
            <a:ext cx="5413375" cy="5081588"/>
          </a:xfrm>
          <a:custGeom>
            <a:avLst/>
            <a:gdLst>
              <a:gd name="connsiteX0" fmla="*/ 0 w 5408612"/>
              <a:gd name="connsiteY0" fmla="*/ 0 h 5081588"/>
              <a:gd name="connsiteX1" fmla="*/ 3806825 w 5408612"/>
              <a:gd name="connsiteY1" fmla="*/ 0 h 5081588"/>
              <a:gd name="connsiteX2" fmla="*/ 3806825 w 5408612"/>
              <a:gd name="connsiteY2" fmla="*/ 1600200 h 5081588"/>
              <a:gd name="connsiteX3" fmla="*/ 5408612 w 5408612"/>
              <a:gd name="connsiteY3" fmla="*/ 1600200 h 5081588"/>
              <a:gd name="connsiteX4" fmla="*/ 5408612 w 5408612"/>
              <a:gd name="connsiteY4" fmla="*/ 5081588 h 5081588"/>
              <a:gd name="connsiteX5" fmla="*/ 0 w 5408612"/>
              <a:gd name="connsiteY5" fmla="*/ 5081588 h 5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8612" h="5081588">
                <a:moveTo>
                  <a:pt x="0" y="0"/>
                </a:moveTo>
                <a:lnTo>
                  <a:pt x="3806825" y="0"/>
                </a:lnTo>
                <a:lnTo>
                  <a:pt x="3806825" y="1600200"/>
                </a:lnTo>
                <a:lnTo>
                  <a:pt x="5408612" y="1600200"/>
                </a:lnTo>
                <a:lnTo>
                  <a:pt x="5408612" y="5081588"/>
                </a:lnTo>
                <a:lnTo>
                  <a:pt x="0" y="50815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1" y="2167800"/>
            <a:ext cx="4337779" cy="3322499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1" y="2092630"/>
            <a:ext cx="2933400" cy="151791"/>
          </a:xfrm>
        </p:spPr>
        <p:txBody>
          <a:bodyPr/>
          <a:lstStyle/>
          <a:p>
            <a:fld id="{F7B90F6F-675E-4E65-AB31-5AF49EE4CB0A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9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5709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17">
          <p15:clr>
            <a:srgbClr val="FBAE40"/>
          </p15:clr>
        </p15:guide>
        <p15:guide id="2" orient="horz" pos="1366">
          <p15:clr>
            <a:srgbClr val="5ACBF0"/>
          </p15:clr>
        </p15:guide>
        <p15:guide id="3" orient="horz" pos="1207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6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3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5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2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3" y="3383940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7" y="2624114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7" y="414376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5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1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2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2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3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85" grpId="0" animBg="1"/>
      <p:bldP spid="185" grpId="1" animBg="1"/>
      <p:bldP spid="19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2" y="723901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1" cy="508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9" y="723901"/>
            <a:ext cx="5408612" cy="508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1" y="2167800"/>
            <a:ext cx="4337779" cy="3322499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1" y="2092630"/>
            <a:ext cx="2933400" cy="151791"/>
          </a:xfrm>
        </p:spPr>
        <p:txBody>
          <a:bodyPr/>
          <a:lstStyle/>
          <a:p>
            <a:fld id="{D1908655-F478-46D2-A098-AA5C3AF6ACF2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9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0800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17">
          <p15:clr>
            <a:srgbClr val="FBAE40"/>
          </p15:clr>
        </p15:guide>
        <p15:guide id="2" orient="horz" pos="1366">
          <p15:clr>
            <a:srgbClr val="5ACBF0"/>
          </p15:clr>
        </p15:guide>
        <p15:guide id="3" orient="horz" pos="1207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id="{1F98E507-CE16-46A2-83D9-8A57B69557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1885361"/>
          </a:xfrm>
          <a:solidFill>
            <a:schemeClr val="bg1"/>
          </a:solidFill>
          <a:ln>
            <a:noFill/>
          </a:ln>
        </p:spPr>
        <p:txBody>
          <a:bodyPr tIns="0" bIns="252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above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1" y="3180523"/>
            <a:ext cx="10751275" cy="2624965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0095-12C2-45F1-9FC2-A69922F6F83C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2" y="2144181"/>
            <a:ext cx="10751273" cy="77752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289A97C5-E1B7-7585-43B2-69C867A1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B06377B1-D5D5-0F17-B278-E62EC89269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74172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6">
            <a:extLst>
              <a:ext uri="{FF2B5EF4-FFF2-40B4-BE49-F238E27FC236}">
                <a16:creationId xmlns:a16="http://schemas.microsoft.com/office/drawing/2014/main" id="{57FEFDB0-1EE2-20D4-A4CC-EC57C244BB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21" y="0"/>
            <a:ext cx="4438881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the icon below </a:t>
            </a:r>
            <a:br>
              <a:rPr lang="en-GB"/>
            </a:br>
            <a:r>
              <a:rPr lang="en-GB"/>
              <a:t>to add an image</a:t>
            </a:r>
            <a:endParaRPr lang="en-GB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2" y="1773237"/>
            <a:ext cx="6715095" cy="4032251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64BA7-157A-4D27-8058-F51F6C6239A1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1"/>
            <a:ext cx="6715093" cy="800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5E82B55E-6DDF-130A-81C2-29A585C5B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D0D44FF9-D9C7-414F-2C62-6B5BA917ED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2187C2F9-B729-8935-DBB4-5B2301FCF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4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98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958">
          <p15:clr>
            <a:srgbClr val="5ACBF0"/>
          </p15:clr>
        </p15:guide>
        <p15:guide id="3" orient="horz" pos="1117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D91FBE04-59D4-8148-7D79-525CA937F9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171"/>
            <a:ext cx="12192000" cy="6860171"/>
          </a:xfrm>
          <a:custGeom>
            <a:avLst/>
            <a:gdLst>
              <a:gd name="connsiteX0" fmla="*/ 11674090 w 12192000"/>
              <a:gd name="connsiteY0" fmla="*/ 0 h 6860171"/>
              <a:gd name="connsiteX1" fmla="*/ 12192000 w 12192000"/>
              <a:gd name="connsiteY1" fmla="*/ 579 h 6860171"/>
              <a:gd name="connsiteX2" fmla="*/ 12192000 w 12192000"/>
              <a:gd name="connsiteY2" fmla="*/ 6860171 h 6860171"/>
              <a:gd name="connsiteX3" fmla="*/ 0 w 12192000"/>
              <a:gd name="connsiteY3" fmla="*/ 6860171 h 6860171"/>
              <a:gd name="connsiteX4" fmla="*/ 0 w 12192000"/>
              <a:gd name="connsiteY4" fmla="*/ 579 h 6860171"/>
              <a:gd name="connsiteX5" fmla="*/ 10020300 w 12192000"/>
              <a:gd name="connsiteY5" fmla="*/ 578 h 6860171"/>
              <a:gd name="connsiteX6" fmla="*/ 10020300 w 12192000"/>
              <a:gd name="connsiteY6" fmla="*/ 2171 h 6860171"/>
              <a:gd name="connsiteX7" fmla="*/ 11674090 w 12192000"/>
              <a:gd name="connsiteY7" fmla="*/ 2171 h 686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60171">
                <a:moveTo>
                  <a:pt x="11674090" y="0"/>
                </a:moveTo>
                <a:lnTo>
                  <a:pt x="12192000" y="579"/>
                </a:lnTo>
                <a:lnTo>
                  <a:pt x="12192000" y="6860171"/>
                </a:lnTo>
                <a:lnTo>
                  <a:pt x="0" y="6860171"/>
                </a:lnTo>
                <a:lnTo>
                  <a:pt x="0" y="579"/>
                </a:lnTo>
                <a:lnTo>
                  <a:pt x="10020300" y="578"/>
                </a:lnTo>
                <a:lnTo>
                  <a:pt x="10020300" y="2171"/>
                </a:lnTo>
                <a:lnTo>
                  <a:pt x="11674090" y="2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C087-4169-4DB0-A453-7A14B4DD3076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9" y="6345237"/>
            <a:ext cx="6733752" cy="15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0" name="Tijdelijke aanduiding voor tekst 23">
            <a:extLst>
              <a:ext uri="{FF2B5EF4-FFF2-40B4-BE49-F238E27FC236}">
                <a16:creationId xmlns:a16="http://schemas.microsoft.com/office/drawing/2014/main" id="{6AF019BD-7D14-FEC2-F53E-0C7BEA20F2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2497" y="673101"/>
            <a:ext cx="5132388" cy="51323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64" b="64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2" y="2214341"/>
            <a:ext cx="4194900" cy="369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8AC86A69-B8EF-AF6D-F6FC-CC46414246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4"/>
            <a:ext cx="4015740" cy="16263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8ADE3A2-17F7-C75D-FEBB-1B5EF2A9B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D0FFBDA4-7C06-1685-AA76-4DCA4FCB0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1116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D91FBE04-59D4-8148-7D79-525CA937F9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171"/>
            <a:ext cx="12192000" cy="6860171"/>
          </a:xfrm>
          <a:custGeom>
            <a:avLst/>
            <a:gdLst>
              <a:gd name="connsiteX0" fmla="*/ 11674090 w 12192000"/>
              <a:gd name="connsiteY0" fmla="*/ 0 h 6860171"/>
              <a:gd name="connsiteX1" fmla="*/ 12192000 w 12192000"/>
              <a:gd name="connsiteY1" fmla="*/ 579 h 6860171"/>
              <a:gd name="connsiteX2" fmla="*/ 12192000 w 12192000"/>
              <a:gd name="connsiteY2" fmla="*/ 6860171 h 6860171"/>
              <a:gd name="connsiteX3" fmla="*/ 0 w 12192000"/>
              <a:gd name="connsiteY3" fmla="*/ 6860171 h 6860171"/>
              <a:gd name="connsiteX4" fmla="*/ 0 w 12192000"/>
              <a:gd name="connsiteY4" fmla="*/ 579 h 6860171"/>
              <a:gd name="connsiteX5" fmla="*/ 10020300 w 12192000"/>
              <a:gd name="connsiteY5" fmla="*/ 578 h 6860171"/>
              <a:gd name="connsiteX6" fmla="*/ 10020300 w 12192000"/>
              <a:gd name="connsiteY6" fmla="*/ 2171 h 6860171"/>
              <a:gd name="connsiteX7" fmla="*/ 11674090 w 12192000"/>
              <a:gd name="connsiteY7" fmla="*/ 2171 h 686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60171">
                <a:moveTo>
                  <a:pt x="11674090" y="0"/>
                </a:moveTo>
                <a:lnTo>
                  <a:pt x="12192000" y="579"/>
                </a:lnTo>
                <a:lnTo>
                  <a:pt x="12192000" y="6860171"/>
                </a:lnTo>
                <a:lnTo>
                  <a:pt x="0" y="6860171"/>
                </a:lnTo>
                <a:lnTo>
                  <a:pt x="0" y="579"/>
                </a:lnTo>
                <a:lnTo>
                  <a:pt x="10020300" y="578"/>
                </a:lnTo>
                <a:lnTo>
                  <a:pt x="10020300" y="2171"/>
                </a:lnTo>
                <a:lnTo>
                  <a:pt x="11674090" y="2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ED48-9118-480C-9F5D-4CDC190B1B39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9" y="6345237"/>
            <a:ext cx="6733752" cy="15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8AC86A69-B8EF-AF6D-F6FC-CC46414246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4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8ADE3A2-17F7-C75D-FEBB-1B5EF2A9B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D0FFBDA4-7C06-1685-AA76-4DCA4FCB0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7329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E78DFAA-EE9E-29C3-064E-534C26AF9230}"/>
              </a:ext>
            </a:extLst>
          </p:cNvPr>
          <p:cNvSpPr/>
          <p:nvPr userDrawn="1"/>
        </p:nvSpPr>
        <p:spPr>
          <a:xfrm>
            <a:off x="0" y="-6420"/>
            <a:ext cx="7453752" cy="6864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B47FD98-A9FC-49EE-1730-7F969FD64CBF}"/>
              </a:ext>
            </a:extLst>
          </p:cNvPr>
          <p:cNvSpPr/>
          <p:nvPr userDrawn="1"/>
        </p:nvSpPr>
        <p:spPr>
          <a:xfrm>
            <a:off x="6463464" y="719139"/>
            <a:ext cx="5016001" cy="508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1"/>
            <a:ext cx="5425437" cy="7907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19999" y="1773237"/>
            <a:ext cx="5425439" cy="4033563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E776D-EDF6-4EDF-9603-3336AFDA7416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56000" y="719139"/>
            <a:ext cx="5016000" cy="5087661"/>
          </a:xfrm>
          <a:solidFill>
            <a:schemeClr val="bg1"/>
          </a:solidFill>
        </p:spPr>
        <p:txBody>
          <a:bodyPr tIns="216000" bIns="1080000" anchor="ctr" anchorCtr="0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6AC9C9AE-F1DA-A4C2-5576-564CB955E9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8097BAC4-4B32-5C53-84A5-DDDB96465D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5735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58">
          <p15:clr>
            <a:srgbClr val="5ACBF0"/>
          </p15:clr>
        </p15:guide>
        <p15:guide id="2" orient="horz" pos="1117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d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806C9B1C-6AE9-4353-EC10-987E90F534A3}"/>
              </a:ext>
            </a:extLst>
          </p:cNvPr>
          <p:cNvGrpSpPr/>
          <p:nvPr userDrawn="1"/>
        </p:nvGrpSpPr>
        <p:grpSpPr>
          <a:xfrm rot="10800000">
            <a:off x="-3" y="2886074"/>
            <a:ext cx="12192003" cy="3971927"/>
            <a:chOff x="-2" y="-1"/>
            <a:chExt cx="12192002" cy="397192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8B3B05B-1E8E-60E2-C4B6-D184061E0DEC}"/>
                </a:ext>
              </a:extLst>
            </p:cNvPr>
            <p:cNvSpPr/>
            <p:nvPr userDrawn="1"/>
          </p:nvSpPr>
          <p:spPr>
            <a:xfrm>
              <a:off x="0" y="-1"/>
              <a:ext cx="12192000" cy="39719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0C2B1A4-006E-2762-94F2-8BCBB49892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358" b="10226"/>
            <a:stretch/>
          </p:blipFill>
          <p:spPr>
            <a:xfrm flipH="1">
              <a:off x="-2" y="1"/>
              <a:ext cx="5770059" cy="397192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62A71EB-05AA-0018-1112-4067D9054F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6" b="10226"/>
            <a:stretch/>
          </p:blipFill>
          <p:spPr>
            <a:xfrm>
              <a:off x="5660041" y="1"/>
              <a:ext cx="6531234" cy="3971924"/>
            </a:xfrm>
            <a:prstGeom prst="rect">
              <a:avLst/>
            </a:prstGeom>
          </p:spPr>
        </p:pic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40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74C5798-4BDE-4954-BC7E-072B29DEF28B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40" y="1594802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5"/>
            <a:ext cx="4016043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86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18B3B05B-1E8E-60E2-C4B6-D184061E0DEC}"/>
              </a:ext>
            </a:extLst>
          </p:cNvPr>
          <p:cNvSpPr/>
          <p:nvPr userDrawn="1"/>
        </p:nvSpPr>
        <p:spPr>
          <a:xfrm rot="10800000">
            <a:off x="-3" y="2886076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40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F5B0DD-2268-45A5-8B39-9C96F134B7DD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40" y="1594802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5"/>
            <a:ext cx="4016043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1886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1C0DE1C-CAB2-0A6C-4AF5-C76A52093AF5}"/>
              </a:ext>
            </a:extLst>
          </p:cNvPr>
          <p:cNvSpPr/>
          <p:nvPr userDrawn="1"/>
        </p:nvSpPr>
        <p:spPr>
          <a:xfrm>
            <a:off x="6096000" y="720001"/>
            <a:ext cx="5375275" cy="5094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1"/>
            <a:ext cx="5016000" cy="790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1773237"/>
            <a:ext cx="5016000" cy="403356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2E8C-4103-4223-9F67-7B5C8F4F0AC1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332711" y="933856"/>
            <a:ext cx="4933184" cy="4659088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2DEABA64-5F8A-A1DE-A31A-12BF2D7B3B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9D5977CC-010B-EC73-4CB2-CEAF5E526F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D0BE2E-6E35-6E41-D09A-FD410CD1A7A0}"/>
              </a:ext>
            </a:extLst>
          </p:cNvPr>
          <p:cNvSpPr/>
          <p:nvPr userDrawn="1"/>
        </p:nvSpPr>
        <p:spPr>
          <a:xfrm>
            <a:off x="6034837" y="720001"/>
            <a:ext cx="71439" cy="50941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7866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17">
          <p15:clr>
            <a:srgbClr val="5ACBF0"/>
          </p15:clr>
        </p15:guide>
        <p15:guide id="2" orient="horz" pos="958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1519FD9-22CF-E0F8-15CC-1D0F934FDBF9}"/>
              </a:ext>
            </a:extLst>
          </p:cNvPr>
          <p:cNvSpPr/>
          <p:nvPr userDrawn="1"/>
        </p:nvSpPr>
        <p:spPr>
          <a:xfrm>
            <a:off x="723900" y="723900"/>
            <a:ext cx="10748099" cy="5081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10114144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36FA-B998-4861-97F2-6CB14C68B478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035947" y="1594800"/>
            <a:ext cx="10114144" cy="3850816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2849986-62BC-977A-CEAC-72B2C39259DE}"/>
              </a:ext>
            </a:extLst>
          </p:cNvPr>
          <p:cNvSpPr/>
          <p:nvPr userDrawn="1"/>
        </p:nvSpPr>
        <p:spPr>
          <a:xfrm>
            <a:off x="719138" y="720001"/>
            <a:ext cx="71439" cy="50941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28" name="Tijdelijke aanduiding voor tekst 8">
            <a:extLst>
              <a:ext uri="{FF2B5EF4-FFF2-40B4-BE49-F238E27FC236}">
                <a16:creationId xmlns:a16="http://schemas.microsoft.com/office/drawing/2014/main" id="{4D5F4AA0-A146-2821-E86B-A06E1F260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FB43D4ED-D6F6-DA30-CABA-6DAC1F55D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1094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4" y="268654"/>
            <a:ext cx="151965" cy="151965"/>
            <a:chOff x="1436100" y="268654"/>
            <a:chExt cx="151965" cy="151965"/>
          </a:xfrm>
        </p:grpSpPr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683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>
            <a:extLst>
              <a:ext uri="{FF2B5EF4-FFF2-40B4-BE49-F238E27FC236}">
                <a16:creationId xmlns:a16="http://schemas.microsoft.com/office/drawing/2014/main" id="{3A750B5D-826F-45E6-825A-FDC04009BF5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16000" bIns="1080000" anchor="ctr" anchorCtr="0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video.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EE-6BCF-4595-B1BA-8926C6CE51F9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B0A8CB1-6545-3D73-F450-81B396F292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BF5833FF-1458-ABF7-8152-F6B3B269F4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3" name="Tijdelijke aanduiding voor tekst 14">
            <a:extLst>
              <a:ext uri="{FF2B5EF4-FFF2-40B4-BE49-F238E27FC236}">
                <a16:creationId xmlns:a16="http://schemas.microsoft.com/office/drawing/2014/main" id="{D1BC8E52-9A9B-044E-03BF-9867DB632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4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1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E6610D-2D4C-4CB7-A108-052CD391DC78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3" y="6342686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5"/>
            <a:ext cx="4016043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0576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A7E0CF-CE4A-914A-6EC5-A8567CC130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2358" b="46035"/>
          <a:stretch/>
        </p:blipFill>
        <p:spPr>
          <a:xfrm rot="10800000" flipH="1">
            <a:off x="6431468" y="4470401"/>
            <a:ext cx="5770059" cy="23875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278A900-5CCB-692F-8A50-367C1BD4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796" b="46035"/>
          <a:stretch/>
        </p:blipFill>
        <p:spPr>
          <a:xfrm rot="10800000">
            <a:off x="723" y="4470399"/>
            <a:ext cx="6531235" cy="23875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1062D8-00AD-463E-803F-1F32C188EFDD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3753" y="6342686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5"/>
            <a:ext cx="4016043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sz="1800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6503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6AAA-78D2-4B60-B1FE-B782F983C9C3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3" y="6342686"/>
            <a:ext cx="4015740" cy="162631"/>
          </a:xfrm>
          <a:prstGeom prst="rect">
            <a:avLst/>
          </a:prstGeom>
        </p:spPr>
      </p:pic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D2033D8E-5A80-803F-5371-007A0C6DD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DC935F7B-C78E-32C6-F838-221D518F78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4830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0D06-0C57-46F7-8E32-6335D2CF6C3D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E49F394-F2E9-26F3-E25B-F91975F27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8BB42D31-0B3E-E2AB-C714-09DB12F3F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41030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D91FBE04-59D4-8148-7D79-525CA937F9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60171"/>
          </a:xfrm>
          <a:custGeom>
            <a:avLst/>
            <a:gdLst>
              <a:gd name="connsiteX0" fmla="*/ 11674090 w 12192000"/>
              <a:gd name="connsiteY0" fmla="*/ 0 h 6860171"/>
              <a:gd name="connsiteX1" fmla="*/ 12192000 w 12192000"/>
              <a:gd name="connsiteY1" fmla="*/ 579 h 6860171"/>
              <a:gd name="connsiteX2" fmla="*/ 12192000 w 12192000"/>
              <a:gd name="connsiteY2" fmla="*/ 6860171 h 6860171"/>
              <a:gd name="connsiteX3" fmla="*/ 0 w 12192000"/>
              <a:gd name="connsiteY3" fmla="*/ 6860171 h 6860171"/>
              <a:gd name="connsiteX4" fmla="*/ 0 w 12192000"/>
              <a:gd name="connsiteY4" fmla="*/ 579 h 6860171"/>
              <a:gd name="connsiteX5" fmla="*/ 10020300 w 12192000"/>
              <a:gd name="connsiteY5" fmla="*/ 578 h 6860171"/>
              <a:gd name="connsiteX6" fmla="*/ 10020300 w 12192000"/>
              <a:gd name="connsiteY6" fmla="*/ 2171 h 6860171"/>
              <a:gd name="connsiteX7" fmla="*/ 11674090 w 12192000"/>
              <a:gd name="connsiteY7" fmla="*/ 2171 h 686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60171">
                <a:moveTo>
                  <a:pt x="11674090" y="0"/>
                </a:moveTo>
                <a:lnTo>
                  <a:pt x="12192000" y="579"/>
                </a:lnTo>
                <a:lnTo>
                  <a:pt x="12192000" y="6860171"/>
                </a:lnTo>
                <a:lnTo>
                  <a:pt x="0" y="6860171"/>
                </a:lnTo>
                <a:lnTo>
                  <a:pt x="0" y="579"/>
                </a:lnTo>
                <a:lnTo>
                  <a:pt x="10020300" y="578"/>
                </a:lnTo>
                <a:lnTo>
                  <a:pt x="10020300" y="2171"/>
                </a:lnTo>
                <a:lnTo>
                  <a:pt x="11674090" y="2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21" name="Tijdelijke aanduiding voor tekst 23">
            <a:extLst>
              <a:ext uri="{FF2B5EF4-FFF2-40B4-BE49-F238E27FC236}">
                <a16:creationId xmlns:a16="http://schemas.microsoft.com/office/drawing/2014/main" id="{28CEE57D-C15B-CB09-1084-9812A874D1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139" y="1089027"/>
            <a:ext cx="10753200" cy="47196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2" name="Tijdelijke aanduiding voor tekst 23">
            <a:extLst>
              <a:ext uri="{FF2B5EF4-FFF2-40B4-BE49-F238E27FC236}">
                <a16:creationId xmlns:a16="http://schemas.microsoft.com/office/drawing/2014/main" id="{EED7AAEB-5F78-4064-D142-DE40C35DF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4460" y="1089027"/>
            <a:ext cx="5378400" cy="47196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8BBD-B27D-4060-A028-BB8F4586F13B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9" y="6345237"/>
            <a:ext cx="6733752" cy="15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8AC86A69-B8EF-AF6D-F6FC-CC46414246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4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8ADE3A2-17F7-C75D-FEBB-1B5EF2A9B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D0FFBDA4-7C06-1685-AA76-4DCA4FCB0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840E797-798C-06B5-4F34-E3E2962F4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9140" y="1637672"/>
            <a:ext cx="3769819" cy="786369"/>
          </a:xfrm>
        </p:spPr>
        <p:txBody>
          <a:bodyPr wrap="square" anchor="b">
            <a:sp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a </a:t>
            </a:r>
            <a:br>
              <a:rPr lang="nl-NL" dirty="0"/>
            </a:b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6" name="Tijdelijke aanduiding voor verticale tekst 2">
            <a:extLst>
              <a:ext uri="{FF2B5EF4-FFF2-40B4-BE49-F238E27FC236}">
                <a16:creationId xmlns:a16="http://schemas.microsoft.com/office/drawing/2014/main" id="{A6396465-9668-95A1-7FC6-9F5A5968F7A4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259141" y="2676453"/>
            <a:ext cx="3765556" cy="2592175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30" name="Tijdelijke aanduiding voor tekst 23">
            <a:extLst>
              <a:ext uri="{FF2B5EF4-FFF2-40B4-BE49-F238E27FC236}">
                <a16:creationId xmlns:a16="http://schemas.microsoft.com/office/drawing/2014/main" id="{8ABB57F1-1161-8F32-AE66-F88B589550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460" y="3432627"/>
            <a:ext cx="5378400" cy="237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798" t="-26061" r="-826" b="-2853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2" name="Tijdelijke aanduiding voor tekst 23">
            <a:extLst>
              <a:ext uri="{FF2B5EF4-FFF2-40B4-BE49-F238E27FC236}">
                <a16:creationId xmlns:a16="http://schemas.microsoft.com/office/drawing/2014/main" id="{643F7A5F-8C0F-97C9-8F96-79627BC879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4460" y="3303027"/>
            <a:ext cx="5378400" cy="2505600"/>
          </a:xfr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8" name="Vrije vorm: vorm 8">
            <a:extLst>
              <a:ext uri="{FF2B5EF4-FFF2-40B4-BE49-F238E27FC236}">
                <a16:creationId xmlns:a16="http://schemas.microsoft.com/office/drawing/2014/main" id="{249F29F2-14D8-134E-E396-1434D466D73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84695" y="1809027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9" name="Vrije vorm: vorm 8">
            <a:extLst>
              <a:ext uri="{FF2B5EF4-FFF2-40B4-BE49-F238E27FC236}">
                <a16:creationId xmlns:a16="http://schemas.microsoft.com/office/drawing/2014/main" id="{FF546E6D-9F45-778A-E92A-FA98C28C990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384695" y="3641167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5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0">
          <p15:clr>
            <a:srgbClr val="F26B43"/>
          </p15:clr>
        </p15:guide>
        <p15:guide id="2" pos="4520">
          <p15:clr>
            <a:srgbClr val="F26B43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116">
            <a:extLst>
              <a:ext uri="{FF2B5EF4-FFF2-40B4-BE49-F238E27FC236}">
                <a16:creationId xmlns:a16="http://schemas.microsoft.com/office/drawing/2014/main" id="{AE8B2F92-A586-CAD7-E716-CF0F8FB39D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806" y="1412875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1"/>
            <a:ext cx="7298168" cy="369025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B93-081D-4F4A-872D-4BEF62EDFA5B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D2033D8E-5A80-803F-5371-007A0C6DD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DC935F7B-C78E-32C6-F838-221D518F78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9" y="333377"/>
            <a:ext cx="6175081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AE867719-790B-9913-5DA1-6B3D72DCF9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9657" y="1792539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99513E95-B073-2DDD-1611-0D05B60B32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49657" y="2104076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27A44B54-645A-9A4C-38B6-65E8D4DC7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577" y="1657278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DDD0F8BA-EEEC-3229-F744-E74A5E0B2A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3" y="6342686"/>
            <a:ext cx="4015740" cy="162631"/>
          </a:xfrm>
          <a:prstGeom prst="rect">
            <a:avLst/>
          </a:prstGeom>
        </p:spPr>
      </p:pic>
      <p:sp>
        <p:nvSpPr>
          <p:cNvPr id="140" name="Tijdelijke aanduiding voor afbeelding 16">
            <a:extLst>
              <a:ext uri="{FF2B5EF4-FFF2-40B4-BE49-F238E27FC236}">
                <a16:creationId xmlns:a16="http://schemas.microsoft.com/office/drawing/2014/main" id="{BA8B10E6-D9FA-618D-CA00-760E9235F8A9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344025" y="333375"/>
            <a:ext cx="2125467" cy="755651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logo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B299746B-7A42-2BA9-88C9-EDE2AB85EB7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49657" y="2279714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30" name="Tijdelijke aanduiding voor tekst 116">
            <a:extLst>
              <a:ext uri="{FF2B5EF4-FFF2-40B4-BE49-F238E27FC236}">
                <a16:creationId xmlns:a16="http://schemas.microsoft.com/office/drawing/2014/main" id="{5C2EFA37-987D-C5BD-A67A-D8EE3611C05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488531" y="1412875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31" name="Tijdelijke aanduiding voor tekst 8">
            <a:extLst>
              <a:ext uri="{FF2B5EF4-FFF2-40B4-BE49-F238E27FC236}">
                <a16:creationId xmlns:a16="http://schemas.microsoft.com/office/drawing/2014/main" id="{682726B8-8CE6-E37F-5F5D-93B553AC90D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58383" y="1792539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2" name="Tijdelijke aanduiding voor tekst 8">
            <a:extLst>
              <a:ext uri="{FF2B5EF4-FFF2-40B4-BE49-F238E27FC236}">
                <a16:creationId xmlns:a16="http://schemas.microsoft.com/office/drawing/2014/main" id="{FC383872-1AF8-AE39-CB61-78D06489D6B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58383" y="2104076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33" name="Tijdelijke aanduiding voor afbeelding 36">
            <a:extLst>
              <a:ext uri="{FF2B5EF4-FFF2-40B4-BE49-F238E27FC236}">
                <a16:creationId xmlns:a16="http://schemas.microsoft.com/office/drawing/2014/main" id="{6479510C-7EC5-879A-4AA4-D2636BDC2AAA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3593302" y="1657278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34" name="Tijdelijke aanduiding voor tekst 8">
            <a:extLst>
              <a:ext uri="{FF2B5EF4-FFF2-40B4-BE49-F238E27FC236}">
                <a16:creationId xmlns:a16="http://schemas.microsoft.com/office/drawing/2014/main" id="{645FD6A2-7177-9996-247E-3A91D2EA431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458383" y="2279714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35" name="Tijdelijke aanduiding voor tekst 116">
            <a:extLst>
              <a:ext uri="{FF2B5EF4-FFF2-40B4-BE49-F238E27FC236}">
                <a16:creationId xmlns:a16="http://schemas.microsoft.com/office/drawing/2014/main" id="{EDDF8064-4346-1107-72D5-9BA1D25B170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17189" y="1412875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36" name="Tijdelijke aanduiding voor tekst 8">
            <a:extLst>
              <a:ext uri="{FF2B5EF4-FFF2-40B4-BE49-F238E27FC236}">
                <a16:creationId xmlns:a16="http://schemas.microsoft.com/office/drawing/2014/main" id="{68A53645-7613-1281-DA62-F63B533D3A0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287040" y="1792539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40" name="Tijdelijke aanduiding voor tekst 8">
            <a:extLst>
              <a:ext uri="{FF2B5EF4-FFF2-40B4-BE49-F238E27FC236}">
                <a16:creationId xmlns:a16="http://schemas.microsoft.com/office/drawing/2014/main" id="{F1ECDDAD-3131-A462-CA24-FAC1461CDAE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287040" y="2104076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41" name="Tijdelijke aanduiding voor afbeelding 36">
            <a:extLst>
              <a:ext uri="{FF2B5EF4-FFF2-40B4-BE49-F238E27FC236}">
                <a16:creationId xmlns:a16="http://schemas.microsoft.com/office/drawing/2014/main" id="{13CA5396-BEEB-2041-7DDA-4B4A6BCAF7FC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6421959" y="1657278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43" name="Tijdelijke aanduiding voor tekst 8">
            <a:extLst>
              <a:ext uri="{FF2B5EF4-FFF2-40B4-BE49-F238E27FC236}">
                <a16:creationId xmlns:a16="http://schemas.microsoft.com/office/drawing/2014/main" id="{0241272A-BB20-8EF4-3CE5-0A7DEA42C94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287040" y="2279714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44" name="Tijdelijke aanduiding voor tekst 116">
            <a:extLst>
              <a:ext uri="{FF2B5EF4-FFF2-40B4-BE49-F238E27FC236}">
                <a16:creationId xmlns:a16="http://schemas.microsoft.com/office/drawing/2014/main" id="{C231E6AD-E34C-1FAB-CF99-003EE13A2AB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086399" y="1412875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48" name="Tijdelijke aanduiding voor tekst 8">
            <a:extLst>
              <a:ext uri="{FF2B5EF4-FFF2-40B4-BE49-F238E27FC236}">
                <a16:creationId xmlns:a16="http://schemas.microsoft.com/office/drawing/2014/main" id="{2F6FD672-6E38-5E3A-3671-B8C82F65D68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056251" y="1792539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49" name="Tijdelijke aanduiding voor tekst 8">
            <a:extLst>
              <a:ext uri="{FF2B5EF4-FFF2-40B4-BE49-F238E27FC236}">
                <a16:creationId xmlns:a16="http://schemas.microsoft.com/office/drawing/2014/main" id="{6AF3A633-A3EF-5B6C-1459-0A453D276AF2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056251" y="2104076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50" name="Tijdelijke aanduiding voor afbeelding 36">
            <a:extLst>
              <a:ext uri="{FF2B5EF4-FFF2-40B4-BE49-F238E27FC236}">
                <a16:creationId xmlns:a16="http://schemas.microsoft.com/office/drawing/2014/main" id="{8714BF38-9665-6A07-6872-35257CD86157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9191170" y="1657278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51" name="Tijdelijke aanduiding voor tekst 8">
            <a:extLst>
              <a:ext uri="{FF2B5EF4-FFF2-40B4-BE49-F238E27FC236}">
                <a16:creationId xmlns:a16="http://schemas.microsoft.com/office/drawing/2014/main" id="{F5F70D2E-407D-2DCE-5CDD-B0BD8CDC30F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056251" y="2279714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52" name="Tijdelijke aanduiding voor tekst 116">
            <a:extLst>
              <a:ext uri="{FF2B5EF4-FFF2-40B4-BE49-F238E27FC236}">
                <a16:creationId xmlns:a16="http://schemas.microsoft.com/office/drawing/2014/main" id="{AB149CAF-7F7B-6268-D5E0-DBCE75C1B97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9806" y="2985840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53" name="Tijdelijke aanduiding voor tekst 8">
            <a:extLst>
              <a:ext uri="{FF2B5EF4-FFF2-40B4-BE49-F238E27FC236}">
                <a16:creationId xmlns:a16="http://schemas.microsoft.com/office/drawing/2014/main" id="{DBC91205-E8ED-955A-A87B-352FBFE5437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749657" y="3365501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54" name="Tijdelijke aanduiding voor tekst 8">
            <a:extLst>
              <a:ext uri="{FF2B5EF4-FFF2-40B4-BE49-F238E27FC236}">
                <a16:creationId xmlns:a16="http://schemas.microsoft.com/office/drawing/2014/main" id="{0D8E8074-55B7-B97E-4FE3-285AE806C4A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1749657" y="3677038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55" name="Tijdelijke aanduiding voor afbeelding 36">
            <a:extLst>
              <a:ext uri="{FF2B5EF4-FFF2-40B4-BE49-F238E27FC236}">
                <a16:creationId xmlns:a16="http://schemas.microsoft.com/office/drawing/2014/main" id="{A1316D83-D878-D11A-F58D-73DF20694FE3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884577" y="3230241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30" name="Tijdelijke aanduiding voor tekst 8">
            <a:extLst>
              <a:ext uri="{FF2B5EF4-FFF2-40B4-BE49-F238E27FC236}">
                <a16:creationId xmlns:a16="http://schemas.microsoft.com/office/drawing/2014/main" id="{11C73B72-3817-9EF8-39CF-630746787B5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749657" y="3852677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41" name="Tijdelijke aanduiding voor tekst 116">
            <a:extLst>
              <a:ext uri="{FF2B5EF4-FFF2-40B4-BE49-F238E27FC236}">
                <a16:creationId xmlns:a16="http://schemas.microsoft.com/office/drawing/2014/main" id="{56F8FDBF-9C16-9AB4-1621-7A665AE50ED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3488531" y="2985840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142" name="Tijdelijke aanduiding voor tekst 8">
            <a:extLst>
              <a:ext uri="{FF2B5EF4-FFF2-40B4-BE49-F238E27FC236}">
                <a16:creationId xmlns:a16="http://schemas.microsoft.com/office/drawing/2014/main" id="{8179211C-C494-4B49-B1BE-BA5EC217C1C7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458383" y="3365501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43" name="Tijdelijke aanduiding voor tekst 8">
            <a:extLst>
              <a:ext uri="{FF2B5EF4-FFF2-40B4-BE49-F238E27FC236}">
                <a16:creationId xmlns:a16="http://schemas.microsoft.com/office/drawing/2014/main" id="{BCCBB7EC-4E9C-911E-D207-DFA6B295272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458383" y="3677038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44" name="Tijdelijke aanduiding voor afbeelding 36">
            <a:extLst>
              <a:ext uri="{FF2B5EF4-FFF2-40B4-BE49-F238E27FC236}">
                <a16:creationId xmlns:a16="http://schemas.microsoft.com/office/drawing/2014/main" id="{388DB846-4F5D-E540-598F-17C2EB024A5D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3593302" y="3230241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45" name="Tijdelijke aanduiding voor tekst 8">
            <a:extLst>
              <a:ext uri="{FF2B5EF4-FFF2-40B4-BE49-F238E27FC236}">
                <a16:creationId xmlns:a16="http://schemas.microsoft.com/office/drawing/2014/main" id="{5E3542AA-A063-B7BE-B8BC-66B8194B564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458383" y="3852677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46" name="Tijdelijke aanduiding voor tekst 116">
            <a:extLst>
              <a:ext uri="{FF2B5EF4-FFF2-40B4-BE49-F238E27FC236}">
                <a16:creationId xmlns:a16="http://schemas.microsoft.com/office/drawing/2014/main" id="{21ADA441-54F7-FE17-D75C-61026D6270C3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317189" y="2985840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147" name="Tijdelijke aanduiding voor tekst 8">
            <a:extLst>
              <a:ext uri="{FF2B5EF4-FFF2-40B4-BE49-F238E27FC236}">
                <a16:creationId xmlns:a16="http://schemas.microsoft.com/office/drawing/2014/main" id="{229A00B4-C9C9-9FAB-D4EE-8100517B156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7287040" y="3365501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48" name="Tijdelijke aanduiding voor tekst 8">
            <a:extLst>
              <a:ext uri="{FF2B5EF4-FFF2-40B4-BE49-F238E27FC236}">
                <a16:creationId xmlns:a16="http://schemas.microsoft.com/office/drawing/2014/main" id="{A5552A3D-BBB6-1BAB-5854-1014D4A5847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287040" y="3677038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49" name="Tijdelijke aanduiding voor afbeelding 36">
            <a:extLst>
              <a:ext uri="{FF2B5EF4-FFF2-40B4-BE49-F238E27FC236}">
                <a16:creationId xmlns:a16="http://schemas.microsoft.com/office/drawing/2014/main" id="{18C023BF-2C16-168D-D06E-398354899B08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6421959" y="3230241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50" name="Tijdelijke aanduiding voor tekst 8">
            <a:extLst>
              <a:ext uri="{FF2B5EF4-FFF2-40B4-BE49-F238E27FC236}">
                <a16:creationId xmlns:a16="http://schemas.microsoft.com/office/drawing/2014/main" id="{4D4E1E0F-14DC-4B76-E5DB-BF23453C206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287040" y="3852677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51" name="Tijdelijke aanduiding voor tekst 116">
            <a:extLst>
              <a:ext uri="{FF2B5EF4-FFF2-40B4-BE49-F238E27FC236}">
                <a16:creationId xmlns:a16="http://schemas.microsoft.com/office/drawing/2014/main" id="{2CB21342-D3B0-A234-44DC-61515705AD9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9086399" y="2985840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152" name="Tijdelijke aanduiding voor tekst 8">
            <a:extLst>
              <a:ext uri="{FF2B5EF4-FFF2-40B4-BE49-F238E27FC236}">
                <a16:creationId xmlns:a16="http://schemas.microsoft.com/office/drawing/2014/main" id="{5036FE12-EF20-AEBE-90B9-5860547BE105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0056251" y="3365501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53" name="Tijdelijke aanduiding voor tekst 8">
            <a:extLst>
              <a:ext uri="{FF2B5EF4-FFF2-40B4-BE49-F238E27FC236}">
                <a16:creationId xmlns:a16="http://schemas.microsoft.com/office/drawing/2014/main" id="{3259B2C6-7E4A-23D6-0A43-1901ADF318CA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0056251" y="3677038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54" name="Tijdelijke aanduiding voor afbeelding 36">
            <a:extLst>
              <a:ext uri="{FF2B5EF4-FFF2-40B4-BE49-F238E27FC236}">
                <a16:creationId xmlns:a16="http://schemas.microsoft.com/office/drawing/2014/main" id="{B0EC081D-8AB6-5700-E2C1-D9E74BC8ECA6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9191170" y="3230241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55" name="Tijdelijke aanduiding voor tekst 8">
            <a:extLst>
              <a:ext uri="{FF2B5EF4-FFF2-40B4-BE49-F238E27FC236}">
                <a16:creationId xmlns:a16="http://schemas.microsoft.com/office/drawing/2014/main" id="{195DAEE1-0709-D304-9897-6DD09923D24E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0056251" y="3852677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56" name="Tijdelijke aanduiding voor tekst 116">
            <a:extLst>
              <a:ext uri="{FF2B5EF4-FFF2-40B4-BE49-F238E27FC236}">
                <a16:creationId xmlns:a16="http://schemas.microsoft.com/office/drawing/2014/main" id="{45AF3D81-0E72-0ACA-2DAC-77ACA8B456FE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779806" y="4556377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157" name="Tijdelijke aanduiding voor tekst 8">
            <a:extLst>
              <a:ext uri="{FF2B5EF4-FFF2-40B4-BE49-F238E27FC236}">
                <a16:creationId xmlns:a16="http://schemas.microsoft.com/office/drawing/2014/main" id="{911767E5-F471-8DC0-0390-7E4F61251A0C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1749657" y="4936039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58" name="Tijdelijke aanduiding voor tekst 8">
            <a:extLst>
              <a:ext uri="{FF2B5EF4-FFF2-40B4-BE49-F238E27FC236}">
                <a16:creationId xmlns:a16="http://schemas.microsoft.com/office/drawing/2014/main" id="{C109E77D-F1DC-0882-55F0-B4B8E86F536F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749657" y="5247576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59" name="Tijdelijke aanduiding voor afbeelding 36">
            <a:extLst>
              <a:ext uri="{FF2B5EF4-FFF2-40B4-BE49-F238E27FC236}">
                <a16:creationId xmlns:a16="http://schemas.microsoft.com/office/drawing/2014/main" id="{7A34DA7A-D254-E417-410F-F4A66C619EBF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884577" y="4800778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60" name="Tijdelijke aanduiding voor tekst 8">
            <a:extLst>
              <a:ext uri="{FF2B5EF4-FFF2-40B4-BE49-F238E27FC236}">
                <a16:creationId xmlns:a16="http://schemas.microsoft.com/office/drawing/2014/main" id="{1D1F56FB-A3B4-D6F8-CAD2-9809B56AEA1A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749657" y="5423214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61" name="Tijdelijke aanduiding voor tekst 116">
            <a:extLst>
              <a:ext uri="{FF2B5EF4-FFF2-40B4-BE49-F238E27FC236}">
                <a16:creationId xmlns:a16="http://schemas.microsoft.com/office/drawing/2014/main" id="{A8D2075C-C932-E052-1258-51FE99C257EE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3488531" y="4556377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162" name="Tijdelijke aanduiding voor tekst 8">
            <a:extLst>
              <a:ext uri="{FF2B5EF4-FFF2-40B4-BE49-F238E27FC236}">
                <a16:creationId xmlns:a16="http://schemas.microsoft.com/office/drawing/2014/main" id="{B8808A62-52DC-B5E9-D91D-5E9242A5ADCE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458383" y="4936039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63" name="Tijdelijke aanduiding voor tekst 8">
            <a:extLst>
              <a:ext uri="{FF2B5EF4-FFF2-40B4-BE49-F238E27FC236}">
                <a16:creationId xmlns:a16="http://schemas.microsoft.com/office/drawing/2014/main" id="{CF9ECCEE-4AC7-4EE8-AA47-CC1343752579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458383" y="5247576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64" name="Tijdelijke aanduiding voor afbeelding 36">
            <a:extLst>
              <a:ext uri="{FF2B5EF4-FFF2-40B4-BE49-F238E27FC236}">
                <a16:creationId xmlns:a16="http://schemas.microsoft.com/office/drawing/2014/main" id="{7BBCC778-2688-3898-3D04-69270F53C7C0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3593302" y="4800778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65" name="Tijdelijke aanduiding voor tekst 8">
            <a:extLst>
              <a:ext uri="{FF2B5EF4-FFF2-40B4-BE49-F238E27FC236}">
                <a16:creationId xmlns:a16="http://schemas.microsoft.com/office/drawing/2014/main" id="{62CFE7EA-DAF2-3C96-04B5-20BE4A7561EE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458383" y="5423214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66" name="Tijdelijke aanduiding voor tekst 116">
            <a:extLst>
              <a:ext uri="{FF2B5EF4-FFF2-40B4-BE49-F238E27FC236}">
                <a16:creationId xmlns:a16="http://schemas.microsoft.com/office/drawing/2014/main" id="{7C2D6730-6DDA-6CF4-91BB-778FA7AC3A56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317189" y="4556377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167" name="Tijdelijke aanduiding voor tekst 8">
            <a:extLst>
              <a:ext uri="{FF2B5EF4-FFF2-40B4-BE49-F238E27FC236}">
                <a16:creationId xmlns:a16="http://schemas.microsoft.com/office/drawing/2014/main" id="{E26C0B8F-003C-CE98-334A-9AA1C20966A2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7287040" y="4936039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68" name="Tijdelijke aanduiding voor tekst 8">
            <a:extLst>
              <a:ext uri="{FF2B5EF4-FFF2-40B4-BE49-F238E27FC236}">
                <a16:creationId xmlns:a16="http://schemas.microsoft.com/office/drawing/2014/main" id="{C41C9522-37B8-14DC-37D7-5B168E6B5B78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7287040" y="5247576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69" name="Tijdelijke aanduiding voor afbeelding 36">
            <a:extLst>
              <a:ext uri="{FF2B5EF4-FFF2-40B4-BE49-F238E27FC236}">
                <a16:creationId xmlns:a16="http://schemas.microsoft.com/office/drawing/2014/main" id="{4F00C93B-8B46-FC38-01C2-136C4F613B68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6421959" y="4800778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70" name="Tijdelijke aanduiding voor tekst 8">
            <a:extLst>
              <a:ext uri="{FF2B5EF4-FFF2-40B4-BE49-F238E27FC236}">
                <a16:creationId xmlns:a16="http://schemas.microsoft.com/office/drawing/2014/main" id="{28FD6C15-CA08-E4E0-7CBF-7E78F2E5FF4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7287040" y="5423214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71" name="Tijdelijke aanduiding voor tekst 116">
            <a:extLst>
              <a:ext uri="{FF2B5EF4-FFF2-40B4-BE49-F238E27FC236}">
                <a16:creationId xmlns:a16="http://schemas.microsoft.com/office/drawing/2014/main" id="{6CDC607D-5D47-CF9E-B4A3-DC07F0B18690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9086399" y="4556377"/>
            <a:ext cx="2384876" cy="1249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172" name="Tijdelijke aanduiding voor tekst 8">
            <a:extLst>
              <a:ext uri="{FF2B5EF4-FFF2-40B4-BE49-F238E27FC236}">
                <a16:creationId xmlns:a16="http://schemas.microsoft.com/office/drawing/2014/main" id="{AE842F53-E61B-F185-B3B3-70B34F87E2FD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0056251" y="4936039"/>
            <a:ext cx="1314672" cy="18152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73" name="Tijdelijke aanduiding voor tekst 8">
            <a:extLst>
              <a:ext uri="{FF2B5EF4-FFF2-40B4-BE49-F238E27FC236}">
                <a16:creationId xmlns:a16="http://schemas.microsoft.com/office/drawing/2014/main" id="{B7D800B4-7E91-735C-39CF-D769A4CA8990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10056251" y="5247576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74" name="Tijdelijke aanduiding voor afbeelding 36">
            <a:extLst>
              <a:ext uri="{FF2B5EF4-FFF2-40B4-BE49-F238E27FC236}">
                <a16:creationId xmlns:a16="http://schemas.microsoft.com/office/drawing/2014/main" id="{AEBBD05E-E799-AA49-1CFE-ED68CFBFCB8F}"/>
              </a:ext>
            </a:extLst>
          </p:cNvPr>
          <p:cNvSpPr>
            <a:spLocks noGrp="1"/>
          </p:cNvSpPr>
          <p:nvPr>
            <p:ph type="pic" sz="quarter" idx="115" hasCustomPrompt="1"/>
          </p:nvPr>
        </p:nvSpPr>
        <p:spPr>
          <a:xfrm>
            <a:off x="9191170" y="4800778"/>
            <a:ext cx="760311" cy="760308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75" name="Tijdelijke aanduiding voor tekst 8">
            <a:extLst>
              <a:ext uri="{FF2B5EF4-FFF2-40B4-BE49-F238E27FC236}">
                <a16:creationId xmlns:a16="http://schemas.microsoft.com/office/drawing/2014/main" id="{AED2FDEC-311A-6E71-266B-9D8FE645F662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10056251" y="5423214"/>
            <a:ext cx="1314672" cy="111313"/>
          </a:xfrm>
        </p:spPr>
        <p:txBody>
          <a:bodyPr wrap="square" anchor="ctr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8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2689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ry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154F-29A8-4DB9-A354-211DEE7AFED7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3" y="6342686"/>
            <a:ext cx="4015740" cy="162631"/>
          </a:xfrm>
          <a:prstGeom prst="rect">
            <a:avLst/>
          </a:prstGeom>
        </p:spPr>
      </p:pic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D2033D8E-5A80-803F-5371-007A0C6DD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DC935F7B-C78E-32C6-F838-221D518F78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AE867719-790B-9913-5DA1-6B3D72DCF9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80061" y="2959407"/>
            <a:ext cx="2006139" cy="18152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here</a:t>
            </a: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99513E95-B073-2DDD-1611-0D05B60B32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80061" y="3179003"/>
            <a:ext cx="2006139" cy="30598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5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ACB5FEFD-C5B6-3AE5-1A30-CFECB295B4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74980" y="2959407"/>
            <a:ext cx="2006139" cy="18152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here</a:t>
            </a:r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AF4E49CB-A046-7BBB-498F-84C0846C85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4980" y="3179003"/>
            <a:ext cx="2006139" cy="30598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5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AE1A883C-0122-A632-3F42-0593E89726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6040" y="2959407"/>
            <a:ext cx="2006139" cy="18152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here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E79B6E61-4C2D-AB1F-EA82-D6FDA7AF8A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36040" y="3179003"/>
            <a:ext cx="2006139" cy="30598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5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6C52295E-B640-AC9B-61C7-55E969FF4C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5803" y="2959407"/>
            <a:ext cx="2006139" cy="18152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here</a:t>
            </a:r>
          </a:p>
        </p:txBody>
      </p:sp>
      <p:sp>
        <p:nvSpPr>
          <p:cNvPr id="23" name="Tijdelijke aanduiding voor tekst 8">
            <a:extLst>
              <a:ext uri="{FF2B5EF4-FFF2-40B4-BE49-F238E27FC236}">
                <a16:creationId xmlns:a16="http://schemas.microsoft.com/office/drawing/2014/main" id="{C0D55244-FF33-4024-9CAC-FC6C703858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05803" y="3179003"/>
            <a:ext cx="2006139" cy="30598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5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24" name="Tijdelijke aanduiding voor tekst 8">
            <a:extLst>
              <a:ext uri="{FF2B5EF4-FFF2-40B4-BE49-F238E27FC236}">
                <a16:creationId xmlns:a16="http://schemas.microsoft.com/office/drawing/2014/main" id="{35A05F39-5731-E4E6-B950-78DACCA862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80061" y="5281933"/>
            <a:ext cx="2006139" cy="18152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here</a:t>
            </a:r>
          </a:p>
        </p:txBody>
      </p:sp>
      <p:sp>
        <p:nvSpPr>
          <p:cNvPr id="25" name="Tijdelijke aanduiding voor tekst 8">
            <a:extLst>
              <a:ext uri="{FF2B5EF4-FFF2-40B4-BE49-F238E27FC236}">
                <a16:creationId xmlns:a16="http://schemas.microsoft.com/office/drawing/2014/main" id="{775319CE-B08D-5CA2-B47C-05C2803F68A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80061" y="5501531"/>
            <a:ext cx="2006139" cy="30598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5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7E877B70-A90B-D6AE-75EB-E24C2279A7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74980" y="5281933"/>
            <a:ext cx="2006139" cy="18152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here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53F10835-9AF1-9CBA-CC0C-6BEB911F0A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4980" y="5501531"/>
            <a:ext cx="2006139" cy="30598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5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28" name="Tijdelijke aanduiding voor tekst 8">
            <a:extLst>
              <a:ext uri="{FF2B5EF4-FFF2-40B4-BE49-F238E27FC236}">
                <a16:creationId xmlns:a16="http://schemas.microsoft.com/office/drawing/2014/main" id="{3AB16E80-5434-7C7F-D858-F04D20980E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6040" y="5281933"/>
            <a:ext cx="2006139" cy="18152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here</a:t>
            </a:r>
          </a:p>
        </p:txBody>
      </p: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D958483-1020-CFE6-EDF1-552DCCC6FCA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6040" y="5501531"/>
            <a:ext cx="2006139" cy="30598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5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469A912A-2E26-F07D-0A6E-F6043BFC9D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05803" y="5281933"/>
            <a:ext cx="2006139" cy="18152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name here</a:t>
            </a:r>
          </a:p>
        </p:txBody>
      </p:sp>
      <p:sp>
        <p:nvSpPr>
          <p:cNvPr id="31" name="Tijdelijke aanduiding voor tekst 8">
            <a:extLst>
              <a:ext uri="{FF2B5EF4-FFF2-40B4-BE49-F238E27FC236}">
                <a16:creationId xmlns:a16="http://schemas.microsoft.com/office/drawing/2014/main" id="{3DB0CEE1-06DE-02C4-84C9-C066A97B9F7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05803" y="5501531"/>
            <a:ext cx="2006139" cy="30598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5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27A44B54-645A-9A4C-38B6-65E8D4DC7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5100" y="1412874"/>
            <a:ext cx="1442280" cy="1442279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2E95F31C-DC49-748F-D520-645E8CEAEC2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072644" y="1412874"/>
            <a:ext cx="1442280" cy="1442279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39" name="Tijdelijke aanduiding voor afbeelding 38">
            <a:extLst>
              <a:ext uri="{FF2B5EF4-FFF2-40B4-BE49-F238E27FC236}">
                <a16:creationId xmlns:a16="http://schemas.microsoft.com/office/drawing/2014/main" id="{31157416-0749-32E1-D29E-9EB2A36BF9F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680188" y="1412874"/>
            <a:ext cx="1442280" cy="1442279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40" name="Tijdelijke aanduiding voor afbeelding 39">
            <a:extLst>
              <a:ext uri="{FF2B5EF4-FFF2-40B4-BE49-F238E27FC236}">
                <a16:creationId xmlns:a16="http://schemas.microsoft.com/office/drawing/2014/main" id="{F6F28021-E13A-04B6-9E2B-96FE2ECB0564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287732" y="1412874"/>
            <a:ext cx="1442280" cy="1442279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86AB7CE1-CF86-4DE4-C0F2-AAF49770BE6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465100" y="3764535"/>
            <a:ext cx="1442280" cy="1442279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8F5768A0-1AA8-1ADC-1A5F-AA4831BC86A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072644" y="3764535"/>
            <a:ext cx="1442280" cy="1442279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47" name="Tijdelijke aanduiding voor afbeelding 46">
            <a:extLst>
              <a:ext uri="{FF2B5EF4-FFF2-40B4-BE49-F238E27FC236}">
                <a16:creationId xmlns:a16="http://schemas.microsoft.com/office/drawing/2014/main" id="{EFABC070-0096-A15E-AA56-3A0B6304D41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680188" y="3764535"/>
            <a:ext cx="1442280" cy="1442279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48" name="Tijdelijke aanduiding voor afbeelding 47">
            <a:extLst>
              <a:ext uri="{FF2B5EF4-FFF2-40B4-BE49-F238E27FC236}">
                <a16:creationId xmlns:a16="http://schemas.microsoft.com/office/drawing/2014/main" id="{57B80F55-B9D1-075D-CCDF-1D523D053FE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287732" y="3764535"/>
            <a:ext cx="1442280" cy="1442279"/>
          </a:xfrm>
          <a:custGeom>
            <a:avLst/>
            <a:gdLst>
              <a:gd name="connsiteX0" fmla="*/ 721140 w 1442280"/>
              <a:gd name="connsiteY0" fmla="*/ 0 h 1442278"/>
              <a:gd name="connsiteX1" fmla="*/ 1442280 w 1442280"/>
              <a:gd name="connsiteY1" fmla="*/ 721139 h 1442278"/>
              <a:gd name="connsiteX2" fmla="*/ 721140 w 1442280"/>
              <a:gd name="connsiteY2" fmla="*/ 1442278 h 1442278"/>
              <a:gd name="connsiteX3" fmla="*/ 0 w 1442280"/>
              <a:gd name="connsiteY3" fmla="*/ 721139 h 1442278"/>
              <a:gd name="connsiteX4" fmla="*/ 721140 w 1442280"/>
              <a:gd name="connsiteY4" fmla="*/ 0 h 144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80" h="1442278">
                <a:moveTo>
                  <a:pt x="721140" y="0"/>
                </a:moveTo>
                <a:cubicBezTo>
                  <a:pt x="1119415" y="0"/>
                  <a:pt x="1442280" y="322865"/>
                  <a:pt x="1442280" y="721139"/>
                </a:cubicBezTo>
                <a:cubicBezTo>
                  <a:pt x="1442280" y="1119413"/>
                  <a:pt x="1119415" y="1442278"/>
                  <a:pt x="721140" y="1442278"/>
                </a:cubicBezTo>
                <a:cubicBezTo>
                  <a:pt x="322865" y="1442278"/>
                  <a:pt x="0" y="1119413"/>
                  <a:pt x="0" y="721139"/>
                </a:cubicBezTo>
                <a:cubicBezTo>
                  <a:pt x="0" y="322865"/>
                  <a:pt x="322865" y="0"/>
                  <a:pt x="721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6118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 of the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jdelijke aanduiding voor afbeelding 16">
            <a:extLst>
              <a:ext uri="{FF2B5EF4-FFF2-40B4-BE49-F238E27FC236}">
                <a16:creationId xmlns:a16="http://schemas.microsoft.com/office/drawing/2014/main" id="{9F84B4D5-4208-2AA7-4E28-C4B068E78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21" y="0"/>
            <a:ext cx="4438881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the icon below </a:t>
            </a:r>
            <a:br>
              <a:rPr lang="en-GB"/>
            </a:br>
            <a:r>
              <a:rPr lang="en-GB"/>
              <a:t>to add an image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1"/>
            <a:ext cx="10751275" cy="692875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8632-184E-41DF-B18C-E28018D3C019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D2033D8E-5A80-803F-5371-007A0C6DD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DC935F7B-C78E-32C6-F838-221D518F78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7" name="Tijdelijke aanduiding voor tekst 116">
            <a:extLst>
              <a:ext uri="{FF2B5EF4-FFF2-40B4-BE49-F238E27FC236}">
                <a16:creationId xmlns:a16="http://schemas.microsoft.com/office/drawing/2014/main" id="{836EADAF-3466-ABEE-7B2E-4E5A4D0A0FD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68963" y="2014903"/>
            <a:ext cx="2960147" cy="13351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9" name="Tijdelijke aanduiding voor afbeelding 27">
            <a:extLst>
              <a:ext uri="{FF2B5EF4-FFF2-40B4-BE49-F238E27FC236}">
                <a16:creationId xmlns:a16="http://schemas.microsoft.com/office/drawing/2014/main" id="{7C1E964B-61E7-CC0F-1A9F-F356F0F8016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0073" y="2176299"/>
            <a:ext cx="1012307" cy="1012307"/>
          </a:xfrm>
          <a:prstGeom prst="ellipse">
            <a:avLst/>
          </a:prstGeom>
          <a:solidFill>
            <a:schemeClr val="bg1"/>
          </a:solidFill>
          <a:effectLst/>
        </p:spPr>
        <p:txBody>
          <a:bodyPr lIns="36000" tIns="0" rIns="36000" bIns="0" anchor="ctr" anchorCtr="0"/>
          <a:lstStyle>
            <a:lvl1pPr marL="0" indent="0" algn="ctr">
              <a:buNone/>
              <a:defRPr sz="11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pictogram below to insert an image</a:t>
            </a:r>
          </a:p>
        </p:txBody>
      </p:sp>
      <p:sp>
        <p:nvSpPr>
          <p:cNvPr id="13" name="Tijdelijke aanduiding voor verticale tekst 2">
            <a:extLst>
              <a:ext uri="{FF2B5EF4-FFF2-40B4-BE49-F238E27FC236}">
                <a16:creationId xmlns:a16="http://schemas.microsoft.com/office/drawing/2014/main" id="{C31EE001-E16D-B2E4-2D10-7206DDAC9709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1742380" y="2234366"/>
            <a:ext cx="1974891" cy="896175"/>
          </a:xfrm>
        </p:spPr>
        <p:txBody>
          <a:bodyPr vert="horz" anchor="ctr"/>
          <a:lstStyle>
            <a:lvl1pPr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defRPr sz="140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accent1"/>
                </a:solidFill>
              </a:defRPr>
            </a:lvl2pPr>
            <a:lvl3pPr algn="ctr"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accent1"/>
                </a:solidFill>
              </a:defRPr>
            </a:lvl3pPr>
            <a:lvl4pPr algn="ctr"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accent1"/>
                </a:solidFill>
              </a:defRPr>
            </a:lvl4pPr>
            <a:lvl5pPr algn="ctr">
              <a:spcBef>
                <a:spcPts val="300"/>
              </a:spcBef>
              <a:spcAft>
                <a:spcPts val="300"/>
              </a:spcAft>
              <a:defRPr sz="1800">
                <a:solidFill>
                  <a:schemeClr val="accent1"/>
                </a:solidFill>
              </a:defRPr>
            </a:lvl5pPr>
            <a:lvl6pPr algn="ctr">
              <a:spcBef>
                <a:spcPts val="300"/>
              </a:spcBef>
              <a:spcAft>
                <a:spcPts val="300"/>
              </a:spcAft>
              <a:defRPr sz="1600">
                <a:solidFill>
                  <a:schemeClr val="accent1"/>
                </a:solidFill>
              </a:defRPr>
            </a:lvl6pPr>
            <a:lvl7pPr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defRPr sz="1400">
                <a:solidFill>
                  <a:schemeClr val="accent1"/>
                </a:solidFill>
              </a:defRPr>
            </a:lvl7pPr>
            <a:lvl8pPr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defRPr sz="1400">
                <a:solidFill>
                  <a:schemeClr val="accent1"/>
                </a:solidFill>
              </a:defRPr>
            </a:lvl8pPr>
            <a:lvl9pPr algn="ctr"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35" name="Tijdelijke aanduiding voor tekst 116">
            <a:extLst>
              <a:ext uri="{FF2B5EF4-FFF2-40B4-BE49-F238E27FC236}">
                <a16:creationId xmlns:a16="http://schemas.microsoft.com/office/drawing/2014/main" id="{5B239EA2-0103-4A77-8799-F2B6E4E8E3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68963" y="3523367"/>
            <a:ext cx="2960147" cy="13351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0800" dir="10800000" algn="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108000" bIns="144000" rtlCol="0" anchor="b"/>
          <a:lstStyle>
            <a:lvl1pPr algn="ctr">
              <a:defRPr kumimoji="0" lang="nl-NL" sz="133" b="0" i="0" u="none" strike="noStrike" cap="none" spc="0" normalizeH="0" baseline="0" dirty="0">
                <a:ln>
                  <a:noFill/>
                </a:ln>
                <a:solidFill>
                  <a:srgbClr val="002484">
                    <a:alpha val="0"/>
                  </a:srgbClr>
                </a:solidFill>
                <a:effectLst/>
                <a:uLnTx/>
                <a:uFillTx/>
                <a:latin typeface="PP Object Sans Heavy"/>
              </a:defRPr>
            </a:lvl1pPr>
          </a:lstStyle>
          <a:p>
            <a:pPr marL="0" marR="0" lvl="0" indent="0" fontAlgn="auto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lang="nl-NL" dirty="0"/>
              <a:t>(LEEG)</a:t>
            </a:r>
          </a:p>
        </p:txBody>
      </p:sp>
      <p:sp>
        <p:nvSpPr>
          <p:cNvPr id="36" name="Tijdelijke aanduiding voor afbeelding 27">
            <a:extLst>
              <a:ext uri="{FF2B5EF4-FFF2-40B4-BE49-F238E27FC236}">
                <a16:creationId xmlns:a16="http://schemas.microsoft.com/office/drawing/2014/main" id="{4CCD8350-DE4F-DE9D-F378-571D5D9ADE2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0073" y="3684764"/>
            <a:ext cx="1012307" cy="1012307"/>
          </a:xfrm>
          <a:prstGeom prst="ellipse">
            <a:avLst/>
          </a:prstGeom>
          <a:solidFill>
            <a:schemeClr val="bg1"/>
          </a:solidFill>
          <a:effectLst/>
        </p:spPr>
        <p:txBody>
          <a:bodyPr lIns="36000" tIns="0" rIns="36000" bIns="0" anchor="ctr" anchorCtr="0"/>
          <a:lstStyle>
            <a:lvl1pPr marL="0" indent="0" algn="ctr">
              <a:buNone/>
              <a:defRPr sz="11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pictogram below to insert an image</a:t>
            </a:r>
          </a:p>
        </p:txBody>
      </p:sp>
      <p:sp>
        <p:nvSpPr>
          <p:cNvPr id="41" name="Tijdelijke aanduiding voor verticale tekst 2">
            <a:extLst>
              <a:ext uri="{FF2B5EF4-FFF2-40B4-BE49-F238E27FC236}">
                <a16:creationId xmlns:a16="http://schemas.microsoft.com/office/drawing/2014/main" id="{54E7DFA4-42AD-3A63-E581-2357155D920C}"/>
              </a:ext>
            </a:extLst>
          </p:cNvPr>
          <p:cNvSpPr>
            <a:spLocks noGrp="1"/>
          </p:cNvSpPr>
          <p:nvPr>
            <p:ph type="body" orient="vert" idx="28" hasCustomPrompt="1"/>
          </p:nvPr>
        </p:nvSpPr>
        <p:spPr>
          <a:xfrm>
            <a:off x="1742380" y="3742830"/>
            <a:ext cx="1974891" cy="896175"/>
          </a:xfrm>
        </p:spPr>
        <p:txBody>
          <a:bodyPr vert="horz" anchor="ctr"/>
          <a:lstStyle>
            <a:lvl1pPr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defRPr sz="140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accent1"/>
                </a:solidFill>
              </a:defRPr>
            </a:lvl2pPr>
            <a:lvl3pPr algn="ctr"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accent1"/>
                </a:solidFill>
              </a:defRPr>
            </a:lvl3pPr>
            <a:lvl4pPr algn="ctr"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accent1"/>
                </a:solidFill>
              </a:defRPr>
            </a:lvl4pPr>
            <a:lvl5pPr algn="ctr">
              <a:spcBef>
                <a:spcPts val="300"/>
              </a:spcBef>
              <a:spcAft>
                <a:spcPts val="300"/>
              </a:spcAft>
              <a:defRPr sz="1800">
                <a:solidFill>
                  <a:schemeClr val="accent1"/>
                </a:solidFill>
              </a:defRPr>
            </a:lvl5pPr>
            <a:lvl6pPr algn="ctr">
              <a:spcBef>
                <a:spcPts val="300"/>
              </a:spcBef>
              <a:spcAft>
                <a:spcPts val="300"/>
              </a:spcAft>
              <a:defRPr sz="1600">
                <a:solidFill>
                  <a:schemeClr val="accent1"/>
                </a:solidFill>
              </a:defRPr>
            </a:lvl6pPr>
            <a:lvl7pPr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defRPr sz="1400">
                <a:solidFill>
                  <a:schemeClr val="accent1"/>
                </a:solidFill>
              </a:defRPr>
            </a:lvl7pPr>
            <a:lvl8pPr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defRPr sz="1400">
                <a:solidFill>
                  <a:schemeClr val="accent1"/>
                </a:solidFill>
              </a:defRPr>
            </a:lvl8pPr>
            <a:lvl9pPr algn="ctr"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2" name="Tijdelijke aanduiding voor tekst 116">
            <a:extLst>
              <a:ext uri="{FF2B5EF4-FFF2-40B4-BE49-F238E27FC236}">
                <a16:creationId xmlns:a16="http://schemas.microsoft.com/office/drawing/2014/main" id="{FE1371E3-950E-C8D2-A2BF-94CEBA0E37F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0539" y="5049221"/>
            <a:ext cx="2998571" cy="756267"/>
          </a:xfrm>
          <a:prstGeom prst="rect">
            <a:avLst/>
          </a:prstGeom>
          <a:solidFill>
            <a:schemeClr val="accent5"/>
          </a:solidFill>
          <a:ln w="308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sz="133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/>
            <a:r>
              <a:rPr lang="nl-NL" dirty="0"/>
              <a:t>(LEEG)</a:t>
            </a:r>
          </a:p>
        </p:txBody>
      </p:sp>
      <p:sp>
        <p:nvSpPr>
          <p:cNvPr id="43" name="Tijdelijke aanduiding voor verticale tekst 2">
            <a:extLst>
              <a:ext uri="{FF2B5EF4-FFF2-40B4-BE49-F238E27FC236}">
                <a16:creationId xmlns:a16="http://schemas.microsoft.com/office/drawing/2014/main" id="{3EDE66F0-9B4E-1A55-5017-A940210FB6DE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1554398" y="5150044"/>
            <a:ext cx="2350855" cy="550595"/>
          </a:xfrm>
        </p:spPr>
        <p:txBody>
          <a:bodyPr vert="horz" anchor="ctr"/>
          <a:lstStyle>
            <a:lvl1pPr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 algn="ctr"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2pPr>
            <a:lvl3pPr algn="ctr"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3pPr>
            <a:lvl4pPr algn="ctr"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4pPr>
            <a:lvl5pPr algn="ctr">
              <a:spcBef>
                <a:spcPts val="300"/>
              </a:spcBef>
              <a:spcAft>
                <a:spcPts val="300"/>
              </a:spcAft>
              <a:defRPr sz="1600">
                <a:solidFill>
                  <a:schemeClr val="bg1"/>
                </a:solidFill>
              </a:defRPr>
            </a:lvl5pPr>
            <a:lvl6pPr algn="ctr"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bg1"/>
                </a:solidFill>
              </a:defRPr>
            </a:lvl6pPr>
            <a:lvl7pPr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7pPr>
            <a:lvl8pPr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8pPr>
            <a:lvl9pPr algn="ctr">
              <a:spcBef>
                <a:spcPts val="300"/>
              </a:spcBef>
              <a:spcAft>
                <a:spcPts val="300"/>
              </a:spcAft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9" name="Tijdelijke aanduiding voor verticale tekst 2">
            <a:extLst>
              <a:ext uri="{FF2B5EF4-FFF2-40B4-BE49-F238E27FC236}">
                <a16:creationId xmlns:a16="http://schemas.microsoft.com/office/drawing/2014/main" id="{B36A9CA4-3CE5-278D-1C94-C4E58E98A103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729573" y="2014901"/>
            <a:ext cx="3740949" cy="3791899"/>
          </a:xfrm>
          <a:solidFill>
            <a:schemeClr val="accent3"/>
          </a:solidFill>
        </p:spPr>
        <p:txBody>
          <a:bodyPr vert="horz" lIns="360000" tIns="360000" rIns="360000" bIns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51" name="Tijdelijke aanduiding voor dianummer 5">
            <a:extLst>
              <a:ext uri="{FF2B5EF4-FFF2-40B4-BE49-F238E27FC236}">
                <a16:creationId xmlns:a16="http://schemas.microsoft.com/office/drawing/2014/main" id="{3E8B64D1-0FB2-7D3E-5242-1170147EC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092" y="6345239"/>
            <a:ext cx="345281" cy="15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2" name="Tijdelijke aanduiding voor tekst 14">
            <a:extLst>
              <a:ext uri="{FF2B5EF4-FFF2-40B4-BE49-F238E27FC236}">
                <a16:creationId xmlns:a16="http://schemas.microsoft.com/office/drawing/2014/main" id="{83021F3F-E38F-1740-1BE9-51FA33B0B9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4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92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dea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id="{1F98E507-CE16-46A2-83D9-8A57B69557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2000" cy="3162301"/>
          </a:xfrm>
          <a:solidFill>
            <a:schemeClr val="bg1"/>
          </a:solidFill>
          <a:ln>
            <a:noFill/>
          </a:ln>
        </p:spPr>
        <p:txBody>
          <a:bodyPr tIns="0" bIns="990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above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1519" y="2714626"/>
            <a:ext cx="2418071" cy="3090863"/>
          </a:xfrm>
          <a:solidFill>
            <a:schemeClr val="accent3"/>
          </a:solidFill>
        </p:spPr>
        <p:txBody>
          <a:bodyPr vert="horz" lIns="270000" tIns="270000" rIns="270000" bIns="180000"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400"/>
            </a:lvl1pPr>
            <a:lvl2pPr>
              <a:spcBef>
                <a:spcPts val="400"/>
              </a:spcBef>
              <a:spcAft>
                <a:spcPts val="400"/>
              </a:spcAft>
              <a:defRPr sz="1400"/>
            </a:lvl2pPr>
            <a:lvl3pPr>
              <a:spcBef>
                <a:spcPts val="400"/>
              </a:spcBef>
              <a:spcAft>
                <a:spcPts val="400"/>
              </a:spcAft>
              <a:defRPr sz="1400"/>
            </a:lvl3pPr>
            <a:lvl4pPr>
              <a:spcBef>
                <a:spcPts val="400"/>
              </a:spcBef>
              <a:spcAft>
                <a:spcPts val="400"/>
              </a:spcAft>
              <a:defRPr sz="1400"/>
            </a:lvl4pPr>
            <a:lvl5pPr>
              <a:spcBef>
                <a:spcPts val="400"/>
              </a:spcBef>
              <a:spcAft>
                <a:spcPts val="400"/>
              </a:spcAft>
              <a:defRPr sz="1600"/>
            </a:lvl5pPr>
            <a:lvl6pPr>
              <a:spcBef>
                <a:spcPts val="400"/>
              </a:spcBef>
              <a:spcAft>
                <a:spcPts val="400"/>
              </a:spcAft>
              <a:defRPr sz="1400"/>
            </a:lvl6pPr>
            <a:lvl7pPr>
              <a:spcBef>
                <a:spcPts val="400"/>
              </a:spcBef>
              <a:spcAft>
                <a:spcPts val="400"/>
              </a:spcAft>
              <a:defRPr sz="1400"/>
            </a:lvl7pPr>
            <a:lvl8pPr>
              <a:spcBef>
                <a:spcPts val="400"/>
              </a:spcBef>
              <a:spcAft>
                <a:spcPts val="400"/>
              </a:spcAft>
              <a:defRPr sz="1400"/>
            </a:lvl8pPr>
            <a:lvl9pPr>
              <a:spcBef>
                <a:spcPts val="400"/>
              </a:spcBef>
              <a:spcAft>
                <a:spcPts val="400"/>
              </a:spcAft>
              <a:defRPr sz="1200"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7C4F-A9F9-4058-81B2-A52A902B8A52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289A97C5-E1B7-7585-43B2-69C867A1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B06377B1-D5D5-0F17-B278-E62EC89269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2" name="Tijdelijke aanduiding voor verticale tekst 2">
            <a:extLst>
              <a:ext uri="{FF2B5EF4-FFF2-40B4-BE49-F238E27FC236}">
                <a16:creationId xmlns:a16="http://schemas.microsoft.com/office/drawing/2014/main" id="{7575739A-BBB7-AD2C-55E1-ED8B3B995C86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498747" y="2714626"/>
            <a:ext cx="2418071" cy="3090863"/>
          </a:xfrm>
          <a:solidFill>
            <a:schemeClr val="accent3"/>
          </a:solidFill>
        </p:spPr>
        <p:txBody>
          <a:bodyPr vert="horz" lIns="270000" tIns="270000" rIns="270000" bIns="180000"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400"/>
            </a:lvl1pPr>
            <a:lvl2pPr>
              <a:spcBef>
                <a:spcPts val="400"/>
              </a:spcBef>
              <a:spcAft>
                <a:spcPts val="400"/>
              </a:spcAft>
              <a:defRPr sz="1400"/>
            </a:lvl2pPr>
            <a:lvl3pPr>
              <a:spcBef>
                <a:spcPts val="400"/>
              </a:spcBef>
              <a:spcAft>
                <a:spcPts val="400"/>
              </a:spcAft>
              <a:defRPr sz="1400"/>
            </a:lvl3pPr>
            <a:lvl4pPr>
              <a:spcBef>
                <a:spcPts val="400"/>
              </a:spcBef>
              <a:spcAft>
                <a:spcPts val="400"/>
              </a:spcAft>
              <a:defRPr sz="1400"/>
            </a:lvl4pPr>
            <a:lvl5pPr>
              <a:spcBef>
                <a:spcPts val="400"/>
              </a:spcBef>
              <a:spcAft>
                <a:spcPts val="400"/>
              </a:spcAft>
              <a:defRPr sz="1600"/>
            </a:lvl5pPr>
            <a:lvl6pPr>
              <a:spcBef>
                <a:spcPts val="400"/>
              </a:spcBef>
              <a:spcAft>
                <a:spcPts val="400"/>
              </a:spcAft>
              <a:defRPr sz="1400"/>
            </a:lvl6pPr>
            <a:lvl7pPr>
              <a:spcBef>
                <a:spcPts val="400"/>
              </a:spcBef>
              <a:spcAft>
                <a:spcPts val="400"/>
              </a:spcAft>
              <a:defRPr sz="1400"/>
            </a:lvl7pPr>
            <a:lvl8pPr>
              <a:spcBef>
                <a:spcPts val="400"/>
              </a:spcBef>
              <a:spcAft>
                <a:spcPts val="400"/>
              </a:spcAft>
              <a:defRPr sz="1400"/>
            </a:lvl8pPr>
            <a:lvl9pPr>
              <a:spcBef>
                <a:spcPts val="400"/>
              </a:spcBef>
              <a:spcAft>
                <a:spcPts val="400"/>
              </a:spcAft>
              <a:defRPr sz="1200"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8" name="Tijdelijke aanduiding voor verticale tekst 2">
            <a:extLst>
              <a:ext uri="{FF2B5EF4-FFF2-40B4-BE49-F238E27FC236}">
                <a16:creationId xmlns:a16="http://schemas.microsoft.com/office/drawing/2014/main" id="{1E75774D-4102-1D22-5F14-260F431B8C79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6275975" y="2714626"/>
            <a:ext cx="2418071" cy="3090863"/>
          </a:xfrm>
          <a:solidFill>
            <a:schemeClr val="accent3"/>
          </a:solidFill>
        </p:spPr>
        <p:txBody>
          <a:bodyPr vert="horz" lIns="270000" tIns="270000" rIns="270000" bIns="180000"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400"/>
            </a:lvl1pPr>
            <a:lvl2pPr>
              <a:spcBef>
                <a:spcPts val="400"/>
              </a:spcBef>
              <a:spcAft>
                <a:spcPts val="400"/>
              </a:spcAft>
              <a:defRPr sz="1400"/>
            </a:lvl2pPr>
            <a:lvl3pPr>
              <a:spcBef>
                <a:spcPts val="400"/>
              </a:spcBef>
              <a:spcAft>
                <a:spcPts val="400"/>
              </a:spcAft>
              <a:defRPr sz="1400"/>
            </a:lvl3pPr>
            <a:lvl4pPr>
              <a:spcBef>
                <a:spcPts val="400"/>
              </a:spcBef>
              <a:spcAft>
                <a:spcPts val="400"/>
              </a:spcAft>
              <a:defRPr sz="1400"/>
            </a:lvl4pPr>
            <a:lvl5pPr>
              <a:spcBef>
                <a:spcPts val="400"/>
              </a:spcBef>
              <a:spcAft>
                <a:spcPts val="400"/>
              </a:spcAft>
              <a:defRPr sz="1600"/>
            </a:lvl5pPr>
            <a:lvl6pPr>
              <a:spcBef>
                <a:spcPts val="400"/>
              </a:spcBef>
              <a:spcAft>
                <a:spcPts val="400"/>
              </a:spcAft>
              <a:defRPr sz="1400"/>
            </a:lvl6pPr>
            <a:lvl7pPr>
              <a:spcBef>
                <a:spcPts val="400"/>
              </a:spcBef>
              <a:spcAft>
                <a:spcPts val="400"/>
              </a:spcAft>
              <a:defRPr sz="1400"/>
            </a:lvl7pPr>
            <a:lvl8pPr>
              <a:spcBef>
                <a:spcPts val="400"/>
              </a:spcBef>
              <a:spcAft>
                <a:spcPts val="400"/>
              </a:spcAft>
              <a:defRPr sz="1400"/>
            </a:lvl8pPr>
            <a:lvl9pPr>
              <a:spcBef>
                <a:spcPts val="400"/>
              </a:spcBef>
              <a:spcAft>
                <a:spcPts val="400"/>
              </a:spcAft>
              <a:defRPr sz="1200"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10" name="Tijdelijke aanduiding voor verticale tekst 2">
            <a:extLst>
              <a:ext uri="{FF2B5EF4-FFF2-40B4-BE49-F238E27FC236}">
                <a16:creationId xmlns:a16="http://schemas.microsoft.com/office/drawing/2014/main" id="{8CB29420-1A00-0B26-042C-158C06F391E8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9053205" y="2714626"/>
            <a:ext cx="2418071" cy="3090863"/>
          </a:xfrm>
          <a:solidFill>
            <a:schemeClr val="accent3"/>
          </a:solidFill>
        </p:spPr>
        <p:txBody>
          <a:bodyPr vert="horz" lIns="270000" tIns="270000" rIns="270000" bIns="180000"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400"/>
            </a:lvl1pPr>
            <a:lvl2pPr>
              <a:spcBef>
                <a:spcPts val="400"/>
              </a:spcBef>
              <a:spcAft>
                <a:spcPts val="400"/>
              </a:spcAft>
              <a:defRPr sz="1400"/>
            </a:lvl2pPr>
            <a:lvl3pPr>
              <a:spcBef>
                <a:spcPts val="400"/>
              </a:spcBef>
              <a:spcAft>
                <a:spcPts val="400"/>
              </a:spcAft>
              <a:defRPr sz="1400"/>
            </a:lvl3pPr>
            <a:lvl4pPr>
              <a:spcBef>
                <a:spcPts val="400"/>
              </a:spcBef>
              <a:spcAft>
                <a:spcPts val="400"/>
              </a:spcAft>
              <a:defRPr sz="1400"/>
            </a:lvl4pPr>
            <a:lvl5pPr>
              <a:spcBef>
                <a:spcPts val="400"/>
              </a:spcBef>
              <a:spcAft>
                <a:spcPts val="400"/>
              </a:spcAft>
              <a:defRPr sz="1600"/>
            </a:lvl5pPr>
            <a:lvl6pPr>
              <a:spcBef>
                <a:spcPts val="400"/>
              </a:spcBef>
              <a:spcAft>
                <a:spcPts val="400"/>
              </a:spcAft>
              <a:defRPr sz="1400"/>
            </a:lvl6pPr>
            <a:lvl7pPr>
              <a:spcBef>
                <a:spcPts val="400"/>
              </a:spcBef>
              <a:spcAft>
                <a:spcPts val="400"/>
              </a:spcAft>
              <a:defRPr sz="1400"/>
            </a:lvl7pPr>
            <a:lvl8pPr>
              <a:spcBef>
                <a:spcPts val="400"/>
              </a:spcBef>
              <a:spcAft>
                <a:spcPts val="400"/>
              </a:spcAft>
              <a:defRPr sz="1400"/>
            </a:lvl8pPr>
            <a:lvl9pPr>
              <a:spcBef>
                <a:spcPts val="400"/>
              </a:spcBef>
              <a:spcAft>
                <a:spcPts val="400"/>
              </a:spcAft>
              <a:defRPr sz="1200"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D8073EB2-9AC5-9B2C-7D6D-24326EEC64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71927" y="2410738"/>
            <a:ext cx="927773" cy="401630"/>
          </a:xfrm>
          <a:solidFill>
            <a:schemeClr val="accent1"/>
          </a:solidFill>
        </p:spPr>
        <p:txBody>
          <a:bodyPr wrap="none" lIns="180000" tIns="72000" rIns="180000" bIns="72000" anchor="ctr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Why</a:t>
            </a:r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5D8B8691-B9C6-F61A-EB07-8668AEA64E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9155" y="2410738"/>
            <a:ext cx="1168223" cy="401630"/>
          </a:xfrm>
          <a:solidFill>
            <a:schemeClr val="accent1"/>
          </a:solidFill>
        </p:spPr>
        <p:txBody>
          <a:bodyPr wrap="none" lIns="180000" tIns="72000" rIns="180000" bIns="72000" anchor="ctr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Impact</a:t>
            </a:r>
          </a:p>
        </p:txBody>
      </p:sp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F4DEEE14-FF73-BBDB-EFC9-F07745F78B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6383" y="2410738"/>
            <a:ext cx="1894384" cy="401630"/>
          </a:xfrm>
          <a:solidFill>
            <a:schemeClr val="accent1"/>
          </a:solidFill>
        </p:spPr>
        <p:txBody>
          <a:bodyPr wrap="none" lIns="180000" tIns="72000" rIns="180000" bIns="72000" anchor="ctr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Corporations</a:t>
            </a:r>
            <a:endParaRPr lang="nl-NL" dirty="0"/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B017C80B-952D-3804-2E4F-E843020020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8667" y="2410738"/>
            <a:ext cx="1012732" cy="401630"/>
          </a:xfrm>
          <a:solidFill>
            <a:schemeClr val="accent1"/>
          </a:solidFill>
        </p:spPr>
        <p:txBody>
          <a:bodyPr wrap="none" lIns="180000" tIns="72000" rIns="180000" bIns="72000" anchor="ctr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 err="1"/>
              <a:t>What</a:t>
            </a:r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418FD07-0EA5-D448-15DF-8BDF2CE89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19998"/>
            <a:ext cx="10751275" cy="3690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9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1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9" name="Vrije vorm: vorm 128">
            <a:extLst>
              <a:ext uri="{FF2B5EF4-FFF2-40B4-BE49-F238E27FC236}">
                <a16:creationId xmlns:a16="http://schemas.microsoft.com/office/drawing/2014/main" id="{8EC822B2-4364-D1FB-6149-3CD26B561A03}"/>
              </a:ext>
            </a:extLst>
          </p:cNvPr>
          <p:cNvSpPr/>
          <p:nvPr/>
        </p:nvSpPr>
        <p:spPr>
          <a:xfrm>
            <a:off x="0" y="4094230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0" name="Vrije vorm: vorm 129">
            <a:extLst>
              <a:ext uri="{FF2B5EF4-FFF2-40B4-BE49-F238E27FC236}">
                <a16:creationId xmlns:a16="http://schemas.microsoft.com/office/drawing/2014/main" id="{77B535B1-BF6D-E247-0A1F-F378E90D4ED3}"/>
              </a:ext>
            </a:extLst>
          </p:cNvPr>
          <p:cNvSpPr/>
          <p:nvPr/>
        </p:nvSpPr>
        <p:spPr>
          <a:xfrm>
            <a:off x="-1" y="4105342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1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3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8" name="Vrije vorm: vorm 127">
            <a:extLst>
              <a:ext uri="{FF2B5EF4-FFF2-40B4-BE49-F238E27FC236}">
                <a16:creationId xmlns:a16="http://schemas.microsoft.com/office/drawing/2014/main" id="{C2D24CC4-AE89-ACAD-0126-69BF02DAAAA5}"/>
              </a:ext>
            </a:extLst>
          </p:cNvPr>
          <p:cNvSpPr/>
          <p:nvPr userDrawn="1"/>
        </p:nvSpPr>
        <p:spPr>
          <a:xfrm>
            <a:off x="0" y="3321973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>
            <a:grpSpLocks/>
          </p:cNvGrpSpPr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5" name="Vrije vorm: vorm 54">
            <a:extLst>
              <a:ext uri="{FF2B5EF4-FFF2-40B4-BE49-F238E27FC236}">
                <a16:creationId xmlns:a16="http://schemas.microsoft.com/office/drawing/2014/main" id="{3EC05E37-E9A5-5895-70A3-26FBCAC9FDF8}"/>
              </a:ext>
            </a:extLst>
          </p:cNvPr>
          <p:cNvSpPr/>
          <p:nvPr/>
        </p:nvSpPr>
        <p:spPr>
          <a:xfrm>
            <a:off x="676275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9732 w 167268"/>
              <a:gd name="connsiteY6" fmla="*/ 107284 h 167268"/>
              <a:gd name="connsiteX7" fmla="*/ 59254 w 167268"/>
              <a:gd name="connsiteY7" fmla="*/ 59975 h 167268"/>
              <a:gd name="connsiteX8" fmla="*/ 59732 w 167268"/>
              <a:gd name="connsiteY8" fmla="*/ 59493 h 167268"/>
              <a:gd name="connsiteX9" fmla="*/ 107045 w 167268"/>
              <a:gd name="connsiteY9" fmla="*/ 59010 h 167268"/>
              <a:gd name="connsiteX10" fmla="*/ 107523 w 167268"/>
              <a:gd name="connsiteY10" fmla="*/ 59493 h 167268"/>
              <a:gd name="connsiteX11" fmla="*/ 108001 w 167268"/>
              <a:gd name="connsiteY11" fmla="*/ 106801 h 167268"/>
              <a:gd name="connsiteX12" fmla="*/ 107523 w 167268"/>
              <a:gd name="connsiteY12" fmla="*/ 107284 h 167268"/>
              <a:gd name="connsiteX13" fmla="*/ 83627 w 167268"/>
              <a:gd name="connsiteY13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74678" y="117093"/>
                  <a:pt x="66100" y="113572"/>
                  <a:pt x="59732" y="107284"/>
                </a:cubicBezTo>
                <a:cubicBezTo>
                  <a:pt x="46529" y="94354"/>
                  <a:pt x="46315" y="73173"/>
                  <a:pt x="59254" y="59975"/>
                </a:cubicBezTo>
                <a:cubicBezTo>
                  <a:pt x="59409" y="59813"/>
                  <a:pt x="59564" y="59652"/>
                  <a:pt x="59732" y="59493"/>
                </a:cubicBezTo>
                <a:cubicBezTo>
                  <a:pt x="72659" y="46295"/>
                  <a:pt x="93843" y="46079"/>
                  <a:pt x="107045" y="59010"/>
                </a:cubicBezTo>
                <a:cubicBezTo>
                  <a:pt x="107200" y="59169"/>
                  <a:pt x="107367" y="59330"/>
                  <a:pt x="107523" y="59493"/>
                </a:cubicBezTo>
                <a:cubicBezTo>
                  <a:pt x="120725" y="72424"/>
                  <a:pt x="120940" y="93603"/>
                  <a:pt x="108001" y="106801"/>
                </a:cubicBezTo>
                <a:cubicBezTo>
                  <a:pt x="107845" y="106963"/>
                  <a:pt x="107690" y="107125"/>
                  <a:pt x="107523" y="107284"/>
                </a:cubicBezTo>
                <a:cubicBezTo>
                  <a:pt x="101155" y="113572"/>
                  <a:pt x="92576" y="117093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71" name="Vrije vorm: vorm 70">
            <a:extLst>
              <a:ext uri="{FF2B5EF4-FFF2-40B4-BE49-F238E27FC236}">
                <a16:creationId xmlns:a16="http://schemas.microsoft.com/office/drawing/2014/main" id="{FDEAE792-505A-B947-5B3D-F2D7F7551D23}"/>
              </a:ext>
            </a:extLst>
          </p:cNvPr>
          <p:cNvSpPr/>
          <p:nvPr/>
        </p:nvSpPr>
        <p:spPr>
          <a:xfrm>
            <a:off x="2955752" y="178830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8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20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4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8" dur="100" fill="hold"/>
                                        <p:tgtEl>
                                          <p:spTgt spid="7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4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0" dur="100" fill="hold"/>
                                        <p:tgtEl>
                                          <p:spTgt spid="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129" grpId="0" animBg="1"/>
      <p:bldP spid="8" grpId="0" animBg="1"/>
      <p:bldP spid="130" grpId="0" animBg="1"/>
      <p:bldP spid="13" grpId="0" animBg="1"/>
      <p:bldP spid="14" grpId="0" animBg="1"/>
      <p:bldP spid="128" grpId="0" animBg="1"/>
      <p:bldP spid="19" grpId="0" animBg="1"/>
      <p:bldP spid="20" grpId="0" animBg="1"/>
      <p:bldP spid="43" grpId="0" animBg="1"/>
      <p:bldP spid="43" grpId="1" animBg="1"/>
      <p:bldP spid="55" grpId="0" animBg="1"/>
      <p:bldP spid="55" grpId="1" animBg="1"/>
      <p:bldP spid="71" grpId="0" animBg="1"/>
      <p:bldP spid="71" grpId="1" animBg="1"/>
      <p:bldP spid="133" grpId="0" animBg="1"/>
      <p:bldP spid="133" grpId="1" animBg="1"/>
      <p:bldP spid="147" grpId="0" animBg="1"/>
      <p:bldP spid="147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80E584D5-C019-0CF5-E52B-5FADB9D0F270}"/>
              </a:ext>
            </a:extLst>
          </p:cNvPr>
          <p:cNvSpPr/>
          <p:nvPr userDrawn="1"/>
        </p:nvSpPr>
        <p:spPr>
          <a:xfrm>
            <a:off x="0" y="1412877"/>
            <a:ext cx="12192000" cy="54451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8EE8-E239-4390-844B-9BA797530890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289A97C5-E1B7-7585-43B2-69C867A1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B06377B1-D5D5-0F17-B278-E62EC89269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8" y="333377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418FD07-0EA5-D448-15DF-8BDF2CE89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19998"/>
            <a:ext cx="10751275" cy="3690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nl-NL" dirty="0"/>
          </a:p>
        </p:txBody>
      </p:sp>
      <p:sp>
        <p:nvSpPr>
          <p:cNvPr id="13" name="Tijdelijke aanduiding voor afbeelding 22">
            <a:extLst>
              <a:ext uri="{FF2B5EF4-FFF2-40B4-BE49-F238E27FC236}">
                <a16:creationId xmlns:a16="http://schemas.microsoft.com/office/drawing/2014/main" id="{C311C537-6D65-2E1A-85C2-040E2D254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25306" y="1781175"/>
            <a:ext cx="3178257" cy="2986088"/>
          </a:xfrm>
          <a:prstGeom prst="rect">
            <a:avLst/>
          </a:prstGeom>
          <a:solidFill>
            <a:schemeClr val="bg1"/>
          </a:solidFill>
          <a:ln w="38100">
            <a:solidFill>
              <a:srgbClr val="F0F3FA"/>
            </a:solidFill>
            <a:miter lim="800000"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15" name="Tijdelijke aanduiding voor afbeelding 22">
            <a:extLst>
              <a:ext uri="{FF2B5EF4-FFF2-40B4-BE49-F238E27FC236}">
                <a16:creationId xmlns:a16="http://schemas.microsoft.com/office/drawing/2014/main" id="{11EC9E27-49FD-4EAB-1DAE-9BCCA223840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19139" y="2851219"/>
            <a:ext cx="2757531" cy="2590800"/>
          </a:xfrm>
          <a:prstGeom prst="rect">
            <a:avLst/>
          </a:prstGeom>
          <a:solidFill>
            <a:schemeClr val="bg1"/>
          </a:solidFill>
          <a:ln w="38100">
            <a:solidFill>
              <a:srgbClr val="F0F3FA"/>
            </a:solidFill>
            <a:miter lim="800000"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5DE312CC-DE60-8AAE-2F4F-68CE9F7029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99311" y="2649327"/>
            <a:ext cx="4648779" cy="3400619"/>
          </a:xfrm>
          <a:prstGeom prst="rect">
            <a:avLst/>
          </a:prstGeom>
          <a:solidFill>
            <a:schemeClr val="bg1"/>
          </a:solidFill>
          <a:ln w="38100">
            <a:solidFill>
              <a:srgbClr val="F0F3FA"/>
            </a:solidFill>
            <a:miter lim="800000"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19" name="Tijdelijke aanduiding voor afbeelding 22">
            <a:extLst>
              <a:ext uri="{FF2B5EF4-FFF2-40B4-BE49-F238E27FC236}">
                <a16:creationId xmlns:a16="http://schemas.microsoft.com/office/drawing/2014/main" id="{707C742D-05A7-F7E2-4B94-BDC56A72A7F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28952" y="2043421"/>
            <a:ext cx="2542323" cy="2388604"/>
          </a:xfrm>
          <a:prstGeom prst="rect">
            <a:avLst/>
          </a:prstGeom>
          <a:solidFill>
            <a:schemeClr val="bg1"/>
          </a:solidFill>
          <a:ln w="38100">
            <a:solidFill>
              <a:srgbClr val="F0F3FA"/>
            </a:solidFill>
            <a:miter lim="800000"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  <a:endParaRPr lang="en-GB" noProof="0" dirty="0"/>
          </a:p>
        </p:txBody>
      </p:sp>
      <p:sp>
        <p:nvSpPr>
          <p:cNvPr id="28" name="Tijdelijke aanduiding voor tekst 18">
            <a:extLst>
              <a:ext uri="{FF2B5EF4-FFF2-40B4-BE49-F238E27FC236}">
                <a16:creationId xmlns:a16="http://schemas.microsoft.com/office/drawing/2014/main" id="{73925386-EA33-483B-9815-A421A72E44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8640" y="4820282"/>
            <a:ext cx="1219519" cy="367583"/>
          </a:xfrm>
          <a:solidFill>
            <a:schemeClr val="accent1"/>
          </a:solidFill>
        </p:spPr>
        <p:txBody>
          <a:bodyPr wrap="none" lIns="180000" tIns="72000" rIns="180000" bIns="72000" anchor="b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optional</a:t>
            </a:r>
            <a:r>
              <a:rPr lang="nl-NL" dirty="0"/>
              <a:t> </a:t>
            </a:r>
            <a:r>
              <a:rPr lang="nl-NL" dirty="0" err="1"/>
              <a:t>title</a:t>
            </a:r>
            <a:br>
              <a:rPr lang="nl-NL" dirty="0"/>
            </a:br>
            <a:r>
              <a:rPr lang="nl-NL" dirty="0"/>
              <a:t>or </a:t>
            </a:r>
            <a:r>
              <a:rPr lang="nl-NL" dirty="0" err="1"/>
              <a:t>discription</a:t>
            </a:r>
            <a:r>
              <a:rPr lang="nl-NL" dirty="0"/>
              <a:t> here</a:t>
            </a:r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307F125B-F50C-664F-1E2B-4168C46641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1240" y="5441442"/>
            <a:ext cx="1219519" cy="367583"/>
          </a:xfrm>
          <a:solidFill>
            <a:schemeClr val="accent1"/>
          </a:solidFill>
        </p:spPr>
        <p:txBody>
          <a:bodyPr wrap="none" lIns="180000" tIns="72000" rIns="180000" bIns="72000" anchor="b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optional</a:t>
            </a:r>
            <a:r>
              <a:rPr lang="nl-NL" dirty="0"/>
              <a:t> </a:t>
            </a:r>
            <a:r>
              <a:rPr lang="nl-NL" dirty="0" err="1"/>
              <a:t>title</a:t>
            </a:r>
            <a:br>
              <a:rPr lang="nl-NL" dirty="0"/>
            </a:br>
            <a:r>
              <a:rPr lang="nl-NL" dirty="0"/>
              <a:t>or </a:t>
            </a:r>
            <a:r>
              <a:rPr lang="nl-NL" dirty="0" err="1"/>
              <a:t>discription</a:t>
            </a:r>
            <a:r>
              <a:rPr lang="nl-NL" dirty="0"/>
              <a:t> here</a:t>
            </a:r>
          </a:p>
        </p:txBody>
      </p:sp>
      <p:sp>
        <p:nvSpPr>
          <p:cNvPr id="31" name="Tijdelijke aanduiding voor tekst 18">
            <a:extLst>
              <a:ext uri="{FF2B5EF4-FFF2-40B4-BE49-F238E27FC236}">
                <a16:creationId xmlns:a16="http://schemas.microsoft.com/office/drawing/2014/main" id="{A73EBB8C-21D7-20D3-4953-A73044317E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36660" y="2043421"/>
            <a:ext cx="1219519" cy="367583"/>
          </a:xfrm>
          <a:solidFill>
            <a:schemeClr val="accent1"/>
          </a:solidFill>
        </p:spPr>
        <p:txBody>
          <a:bodyPr wrap="none" lIns="180000" tIns="72000" rIns="180000" bIns="72000" anchor="t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optional</a:t>
            </a:r>
            <a:r>
              <a:rPr lang="nl-NL" dirty="0"/>
              <a:t> </a:t>
            </a:r>
            <a:r>
              <a:rPr lang="nl-NL" dirty="0" err="1"/>
              <a:t>title</a:t>
            </a:r>
            <a:br>
              <a:rPr lang="nl-NL" dirty="0"/>
            </a:br>
            <a:r>
              <a:rPr lang="nl-NL" dirty="0"/>
              <a:t>or </a:t>
            </a:r>
            <a:r>
              <a:rPr lang="nl-NL" dirty="0" err="1"/>
              <a:t>discription</a:t>
            </a:r>
            <a:r>
              <a:rPr lang="nl-NL" dirty="0"/>
              <a:t> here</a:t>
            </a:r>
          </a:p>
        </p:txBody>
      </p:sp>
      <p:sp>
        <p:nvSpPr>
          <p:cNvPr id="32" name="Tijdelijke aanduiding voor tekst 18">
            <a:extLst>
              <a:ext uri="{FF2B5EF4-FFF2-40B4-BE49-F238E27FC236}">
                <a16:creationId xmlns:a16="http://schemas.microsoft.com/office/drawing/2014/main" id="{049D82A4-B1EA-4DB6-64AA-7936A459D0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433141" y="3770983"/>
            <a:ext cx="1219519" cy="367583"/>
          </a:xfrm>
          <a:solidFill>
            <a:schemeClr val="accent1"/>
          </a:solidFill>
        </p:spPr>
        <p:txBody>
          <a:bodyPr wrap="none" lIns="180000" tIns="72000" rIns="180000" bIns="7200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optional</a:t>
            </a:r>
            <a:r>
              <a:rPr lang="nl-NL" dirty="0"/>
              <a:t> </a:t>
            </a:r>
            <a:r>
              <a:rPr lang="nl-NL" dirty="0" err="1"/>
              <a:t>title</a:t>
            </a:r>
            <a:br>
              <a:rPr lang="nl-NL" dirty="0"/>
            </a:br>
            <a:r>
              <a:rPr lang="nl-NL" dirty="0"/>
              <a:t>or </a:t>
            </a:r>
            <a:r>
              <a:rPr lang="nl-NL" dirty="0" err="1"/>
              <a:t>discription</a:t>
            </a:r>
            <a:r>
              <a:rPr lang="nl-NL" dirty="0"/>
              <a:t> here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6652398C-37DA-0607-7BF2-7099831092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3" y="6342686"/>
            <a:ext cx="4015740" cy="1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community Chapter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81E418A7-DAAC-C7DF-575F-9F5EEDB323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err="1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CFF3B9E7-8F81-DAE2-FCCB-53C15C87BEAC}"/>
              </a:ext>
            </a:extLst>
          </p:cNvPr>
          <p:cNvSpPr/>
          <p:nvPr userDrawn="1"/>
        </p:nvSpPr>
        <p:spPr>
          <a:xfrm>
            <a:off x="2271910" y="1104462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 sz="180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31E4D09F-47C9-B165-760B-191B37F5C2E6}"/>
              </a:ext>
            </a:extLst>
          </p:cNvPr>
          <p:cNvSpPr/>
          <p:nvPr userDrawn="1"/>
        </p:nvSpPr>
        <p:spPr>
          <a:xfrm>
            <a:off x="1512083" y="344637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 sz="180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F1ABAFE6-CF60-F53F-22D6-DC9C5D41F1D6}"/>
              </a:ext>
            </a:extLst>
          </p:cNvPr>
          <p:cNvSpPr/>
          <p:nvPr userDrawn="1"/>
        </p:nvSpPr>
        <p:spPr>
          <a:xfrm>
            <a:off x="3031735" y="344637"/>
            <a:ext cx="10855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 sz="180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96F385D2-EE22-6904-42F7-ACED875A8831}"/>
              </a:ext>
            </a:extLst>
          </p:cNvPr>
          <p:cNvSpPr/>
          <p:nvPr userDrawn="1"/>
        </p:nvSpPr>
        <p:spPr>
          <a:xfrm>
            <a:off x="1512084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 sz="180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82D56E19-17B0-7022-5C92-3063F23438AE}"/>
              </a:ext>
            </a:extLst>
          </p:cNvPr>
          <p:cNvSpPr/>
          <p:nvPr userDrawn="1"/>
        </p:nvSpPr>
        <p:spPr>
          <a:xfrm>
            <a:off x="3791562" y="4143766"/>
            <a:ext cx="10855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 sz="1800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AB897774-19FD-7D15-8EA5-1BAF78D04DCA}"/>
              </a:ext>
            </a:extLst>
          </p:cNvPr>
          <p:cNvSpPr/>
          <p:nvPr userDrawn="1"/>
        </p:nvSpPr>
        <p:spPr>
          <a:xfrm>
            <a:off x="752258" y="1104462"/>
            <a:ext cx="10855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 sz="180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FA505786-B554-B99C-E426-E6A31E30FE0B}"/>
              </a:ext>
            </a:extLst>
          </p:cNvPr>
          <p:cNvSpPr/>
          <p:nvPr userDrawn="1"/>
        </p:nvSpPr>
        <p:spPr>
          <a:xfrm>
            <a:off x="1512085" y="3383941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 sz="180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37BDDC4E-D44F-246B-EB2F-58D90A066695}"/>
              </a:ext>
            </a:extLst>
          </p:cNvPr>
          <p:cNvSpPr/>
          <p:nvPr userDrawn="1"/>
        </p:nvSpPr>
        <p:spPr>
          <a:xfrm>
            <a:off x="752258" y="2624116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 sz="180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521EF8C6-FAE0-E635-008A-D56E52A156F2}"/>
              </a:ext>
            </a:extLst>
          </p:cNvPr>
          <p:cNvSpPr/>
          <p:nvPr userDrawn="1"/>
        </p:nvSpPr>
        <p:spPr>
          <a:xfrm>
            <a:off x="752258" y="4143766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 sz="180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EFCF16B9-B80D-98C1-3136-B66586B3DD87}"/>
              </a:ext>
            </a:extLst>
          </p:cNvPr>
          <p:cNvSpPr/>
          <p:nvPr userDrawn="1"/>
        </p:nvSpPr>
        <p:spPr>
          <a:xfrm>
            <a:off x="2271910" y="4143765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 sz="180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54EB1D90-EA59-C663-6F7F-D5F29CF70EB0}"/>
              </a:ext>
            </a:extLst>
          </p:cNvPr>
          <p:cNvSpPr/>
          <p:nvPr userDrawn="1"/>
        </p:nvSpPr>
        <p:spPr>
          <a:xfrm>
            <a:off x="1512083" y="4903592"/>
            <a:ext cx="10855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 sz="1800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E1EA7536-E438-BE60-A4DF-8EA742CE481B}"/>
              </a:ext>
            </a:extLst>
          </p:cNvPr>
          <p:cNvGrpSpPr/>
          <p:nvPr userDrawn="1"/>
        </p:nvGrpSpPr>
        <p:grpSpPr>
          <a:xfrm>
            <a:off x="1436100" y="268655"/>
            <a:ext cx="151965" cy="151965"/>
            <a:chOff x="1436100" y="268654"/>
            <a:chExt cx="151965" cy="151965"/>
          </a:xfrm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DB2CA74E-835E-7CCF-5F39-16F4781638BD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3EAC8C28-0EFD-8638-AB74-86CB99C56693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E86E6CFD-3018-8E47-7BCF-B9992531D786}"/>
              </a:ext>
            </a:extLst>
          </p:cNvPr>
          <p:cNvGrpSpPr/>
          <p:nvPr userDrawn="1"/>
        </p:nvGrpSpPr>
        <p:grpSpPr>
          <a:xfrm>
            <a:off x="2955752" y="268655"/>
            <a:ext cx="151965" cy="151965"/>
            <a:chOff x="2955752" y="268654"/>
            <a:chExt cx="151965" cy="151965"/>
          </a:xfrm>
        </p:grpSpPr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9EEE715C-C155-96CB-6C5C-63EBB14E689D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DC2E056E-2659-797E-1128-4B9EFD590DE1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9863D2A8-7250-C0BD-61D3-9A36552D7C84}"/>
              </a:ext>
            </a:extLst>
          </p:cNvPr>
          <p:cNvGrpSpPr/>
          <p:nvPr userDrawn="1"/>
        </p:nvGrpSpPr>
        <p:grpSpPr>
          <a:xfrm>
            <a:off x="676276" y="1028480"/>
            <a:ext cx="151965" cy="151965"/>
            <a:chOff x="676275" y="1028479"/>
            <a:chExt cx="151965" cy="151965"/>
          </a:xfrm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415F1C2F-E35D-B5C2-F239-EA08D0258125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6EAA8997-C78C-834C-FE42-FF643680F81E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C3C30D2A-CF2C-A732-1013-DA4C532B556E}"/>
              </a:ext>
            </a:extLst>
          </p:cNvPr>
          <p:cNvGrpSpPr/>
          <p:nvPr userDrawn="1"/>
        </p:nvGrpSpPr>
        <p:grpSpPr>
          <a:xfrm>
            <a:off x="2195928" y="1028480"/>
            <a:ext cx="151965" cy="151965"/>
            <a:chOff x="2195927" y="1028479"/>
            <a:chExt cx="151965" cy="151965"/>
          </a:xfrm>
        </p:grpSpPr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B888E258-6903-A55D-36C3-861CCBB1B3D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B453598A-9FEB-B5F8-FD22-441818CA8694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DC8AAF0B-9BCE-0717-1372-29C22F98BEDC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84800106-1156-814A-D627-39288914BE97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F2AA5948-8DCF-3B62-FC10-FA425EB2277C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96BA4EE0-9A48-B53A-A51F-D42D2F178129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E0408ED5-0110-2070-733C-1A43B567E525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BD7E3F44-5A30-5118-66E1-95B479E13E94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3319D182-CBE4-5437-6770-EE55D9F54323}"/>
              </a:ext>
            </a:extLst>
          </p:cNvPr>
          <p:cNvGrpSpPr/>
          <p:nvPr userDrawn="1"/>
        </p:nvGrpSpPr>
        <p:grpSpPr>
          <a:xfrm>
            <a:off x="676276" y="2548132"/>
            <a:ext cx="151965" cy="151965"/>
            <a:chOff x="676275" y="2548131"/>
            <a:chExt cx="151965" cy="151965"/>
          </a:xfrm>
        </p:grpSpPr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EEEBB93B-9F96-A92F-8D20-DB60D5D5E2BA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106727B4-D2F2-FC76-6993-126BC9B8EAB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8D7BF3CD-D57A-BE90-569B-F5F514C31027}"/>
              </a:ext>
            </a:extLst>
          </p:cNvPr>
          <p:cNvGrpSpPr/>
          <p:nvPr userDrawn="1"/>
        </p:nvGrpSpPr>
        <p:grpSpPr>
          <a:xfrm>
            <a:off x="2195928" y="2548132"/>
            <a:ext cx="151965" cy="151965"/>
            <a:chOff x="2195927" y="2548131"/>
            <a:chExt cx="151965" cy="151965"/>
          </a:xfrm>
        </p:grpSpPr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1BBC9B04-728F-3D38-F4C0-73B3AA60441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D690962E-927A-EB65-DEE8-BCAE9902A3FA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45" name="Groep 44">
            <a:extLst>
              <a:ext uri="{FF2B5EF4-FFF2-40B4-BE49-F238E27FC236}">
                <a16:creationId xmlns:a16="http://schemas.microsoft.com/office/drawing/2014/main" id="{8BFEBEDA-A010-52F8-0DE6-F1FB02508FAB}"/>
              </a:ext>
            </a:extLst>
          </p:cNvPr>
          <p:cNvGrpSpPr/>
          <p:nvPr userDrawn="1"/>
        </p:nvGrpSpPr>
        <p:grpSpPr>
          <a:xfrm>
            <a:off x="3715580" y="2548132"/>
            <a:ext cx="151965" cy="151965"/>
            <a:chOff x="3715579" y="2548131"/>
            <a:chExt cx="151965" cy="151965"/>
          </a:xfrm>
        </p:grpSpPr>
        <p:sp>
          <p:nvSpPr>
            <p:cNvPr id="46" name="Vrije vorm: vorm 45">
              <a:extLst>
                <a:ext uri="{FF2B5EF4-FFF2-40B4-BE49-F238E27FC236}">
                  <a16:creationId xmlns:a16="http://schemas.microsoft.com/office/drawing/2014/main" id="{F6A2C044-3382-DFA5-7653-BF8F7D19CABA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47" name="Vrije vorm: vorm 46">
              <a:extLst>
                <a:ext uri="{FF2B5EF4-FFF2-40B4-BE49-F238E27FC236}">
                  <a16:creationId xmlns:a16="http://schemas.microsoft.com/office/drawing/2014/main" id="{9E75EE48-5ED2-EC3D-5CCF-96C36B4283D5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A54C0D71-CE6B-F4C4-BFBF-C7173E985F94}"/>
              </a:ext>
            </a:extLst>
          </p:cNvPr>
          <p:cNvGrpSpPr/>
          <p:nvPr userDrawn="1"/>
        </p:nvGrpSpPr>
        <p:grpSpPr>
          <a:xfrm>
            <a:off x="1436100" y="3307958"/>
            <a:ext cx="151965" cy="151965"/>
            <a:chOff x="1436100" y="3307957"/>
            <a:chExt cx="151965" cy="151965"/>
          </a:xfrm>
        </p:grpSpPr>
        <p:sp>
          <p:nvSpPr>
            <p:cNvPr id="49" name="Vrije vorm: vorm 48">
              <a:extLst>
                <a:ext uri="{FF2B5EF4-FFF2-40B4-BE49-F238E27FC236}">
                  <a16:creationId xmlns:a16="http://schemas.microsoft.com/office/drawing/2014/main" id="{F238220A-7124-F120-59D3-FEE8BEE95AE0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50" name="Vrije vorm: vorm 49">
              <a:extLst>
                <a:ext uri="{FF2B5EF4-FFF2-40B4-BE49-F238E27FC236}">
                  <a16:creationId xmlns:a16="http://schemas.microsoft.com/office/drawing/2014/main" id="{1828CD63-E707-631C-2C7A-BCEEE4D2CA0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7E5FA188-3EF4-C9BC-236D-EE132B3EDFFC}"/>
              </a:ext>
            </a:extLst>
          </p:cNvPr>
          <p:cNvGrpSpPr/>
          <p:nvPr userDrawn="1"/>
        </p:nvGrpSpPr>
        <p:grpSpPr>
          <a:xfrm>
            <a:off x="2955752" y="3307958"/>
            <a:ext cx="151965" cy="151965"/>
            <a:chOff x="2955752" y="3307957"/>
            <a:chExt cx="151965" cy="151965"/>
          </a:xfrm>
        </p:grpSpPr>
        <p:sp>
          <p:nvSpPr>
            <p:cNvPr id="52" name="Vrije vorm: vorm 51">
              <a:extLst>
                <a:ext uri="{FF2B5EF4-FFF2-40B4-BE49-F238E27FC236}">
                  <a16:creationId xmlns:a16="http://schemas.microsoft.com/office/drawing/2014/main" id="{CAC5BF9D-5314-CBC6-7BCC-CE00ECAA8D89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53" name="Vrije vorm: vorm 52">
              <a:extLst>
                <a:ext uri="{FF2B5EF4-FFF2-40B4-BE49-F238E27FC236}">
                  <a16:creationId xmlns:a16="http://schemas.microsoft.com/office/drawing/2014/main" id="{8E6E21A7-DE3F-449E-936C-DD74A6CF502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8CDAE9D6-888F-EE0F-14F0-AD8D02CF1239}"/>
              </a:ext>
            </a:extLst>
          </p:cNvPr>
          <p:cNvGrpSpPr/>
          <p:nvPr userDrawn="1"/>
        </p:nvGrpSpPr>
        <p:grpSpPr>
          <a:xfrm>
            <a:off x="676276" y="4067784"/>
            <a:ext cx="151965" cy="151965"/>
            <a:chOff x="676275" y="4067783"/>
            <a:chExt cx="151965" cy="151965"/>
          </a:xfrm>
        </p:grpSpPr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0F6531C9-37CD-24FC-749F-61498B5CA8F2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3BE34658-F288-963E-0779-39EBAF477FBF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BA2F1754-FF00-4868-2F81-D920C10A7020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58" name="Vrije vorm: vorm 57">
              <a:extLst>
                <a:ext uri="{FF2B5EF4-FFF2-40B4-BE49-F238E27FC236}">
                  <a16:creationId xmlns:a16="http://schemas.microsoft.com/office/drawing/2014/main" id="{5AF21513-69FD-DA5E-2266-1772442EC36C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59" name="Vrije vorm: vorm 58">
              <a:extLst>
                <a:ext uri="{FF2B5EF4-FFF2-40B4-BE49-F238E27FC236}">
                  <a16:creationId xmlns:a16="http://schemas.microsoft.com/office/drawing/2014/main" id="{A456D521-EAFB-6B2C-31BC-D970A8A62073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id="{55B96E7A-11F9-8509-959D-A56921DE86E4}"/>
              </a:ext>
            </a:extLst>
          </p:cNvPr>
          <p:cNvGrpSpPr/>
          <p:nvPr userDrawn="1"/>
        </p:nvGrpSpPr>
        <p:grpSpPr>
          <a:xfrm>
            <a:off x="3715580" y="4067784"/>
            <a:ext cx="151965" cy="151965"/>
            <a:chOff x="3715579" y="4067783"/>
            <a:chExt cx="151965" cy="151965"/>
          </a:xfrm>
        </p:grpSpPr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9C2B50AE-923B-07D1-D671-F6E7B55BA390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62" name="Vrije vorm: vorm 61">
              <a:extLst>
                <a:ext uri="{FF2B5EF4-FFF2-40B4-BE49-F238E27FC236}">
                  <a16:creationId xmlns:a16="http://schemas.microsoft.com/office/drawing/2014/main" id="{35F3E319-0AAE-C87B-F99B-729D398E0306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661374C2-2546-59FC-ACE0-3D43C81513A0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8" name="Vrije vorm: vorm 127">
              <a:extLst>
                <a:ext uri="{FF2B5EF4-FFF2-40B4-BE49-F238E27FC236}">
                  <a16:creationId xmlns:a16="http://schemas.microsoft.com/office/drawing/2014/main" id="{DD8D077B-D0FE-9507-C44C-C4F3CA0AEAF6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129" name="Vrije vorm: vorm 128">
              <a:extLst>
                <a:ext uri="{FF2B5EF4-FFF2-40B4-BE49-F238E27FC236}">
                  <a16:creationId xmlns:a16="http://schemas.microsoft.com/office/drawing/2014/main" id="{946F4CF3-35AA-073F-855C-A287AB1F7721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130" name="Groep 129">
            <a:extLst>
              <a:ext uri="{FF2B5EF4-FFF2-40B4-BE49-F238E27FC236}">
                <a16:creationId xmlns:a16="http://schemas.microsoft.com/office/drawing/2014/main" id="{64C5C483-2FA2-A8DA-C8A5-0D24054810D5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31" name="Vrije vorm: vorm 130">
              <a:extLst>
                <a:ext uri="{FF2B5EF4-FFF2-40B4-BE49-F238E27FC236}">
                  <a16:creationId xmlns:a16="http://schemas.microsoft.com/office/drawing/2014/main" id="{3370833E-A19F-E9BA-8168-9CB6333A20EF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33DCFEA0-DFBD-B6D4-E00A-88C29A7D2057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133" name="Groep 132">
            <a:extLst>
              <a:ext uri="{FF2B5EF4-FFF2-40B4-BE49-F238E27FC236}">
                <a16:creationId xmlns:a16="http://schemas.microsoft.com/office/drawing/2014/main" id="{E2C745CB-4387-BE4E-3267-9AF3AEF38AF1}"/>
              </a:ext>
            </a:extLst>
          </p:cNvPr>
          <p:cNvGrpSpPr/>
          <p:nvPr userDrawn="1"/>
        </p:nvGrpSpPr>
        <p:grpSpPr>
          <a:xfrm>
            <a:off x="676276" y="5587436"/>
            <a:ext cx="151965" cy="151965"/>
            <a:chOff x="676275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4761577F-6280-C3AD-4DFA-B9FDC9141CBC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CFFC317C-3ACE-8038-565D-84F34CB8A8D4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nl-NL" sz="1800"/>
            </a:p>
          </p:txBody>
        </p:sp>
      </p:grpSp>
      <p:grpSp>
        <p:nvGrpSpPr>
          <p:cNvPr id="136" name="Groep 135">
            <a:extLst>
              <a:ext uri="{FF2B5EF4-FFF2-40B4-BE49-F238E27FC236}">
                <a16:creationId xmlns:a16="http://schemas.microsoft.com/office/drawing/2014/main" id="{D3839ED0-2A05-3DAA-FDDF-4ED55F969425}"/>
              </a:ext>
            </a:extLst>
          </p:cNvPr>
          <p:cNvGrpSpPr/>
          <p:nvPr userDrawn="1"/>
        </p:nvGrpSpPr>
        <p:grpSpPr>
          <a:xfrm>
            <a:off x="2195928" y="5587436"/>
            <a:ext cx="151965" cy="151965"/>
            <a:chOff x="2195927" y="5587435"/>
            <a:chExt cx="151965" cy="151965"/>
          </a:xfrm>
        </p:grpSpPr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3454F060-8B20-423B-162B-B2FD6DF25911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138" name="Vrije vorm: vorm 137">
              <a:extLst>
                <a:ext uri="{FF2B5EF4-FFF2-40B4-BE49-F238E27FC236}">
                  <a16:creationId xmlns:a16="http://schemas.microsoft.com/office/drawing/2014/main" id="{27D05C0E-C15B-9C88-4C9F-2A777D073C81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139" name="Groep 138">
            <a:extLst>
              <a:ext uri="{FF2B5EF4-FFF2-40B4-BE49-F238E27FC236}">
                <a16:creationId xmlns:a16="http://schemas.microsoft.com/office/drawing/2014/main" id="{6CED098E-5B83-4310-047B-BD0317FBA137}"/>
              </a:ext>
            </a:extLst>
          </p:cNvPr>
          <p:cNvGrpSpPr/>
          <p:nvPr userDrawn="1"/>
        </p:nvGrpSpPr>
        <p:grpSpPr>
          <a:xfrm>
            <a:off x="3715580" y="5587436"/>
            <a:ext cx="151965" cy="151965"/>
            <a:chOff x="3715579" y="5587435"/>
            <a:chExt cx="151965" cy="151965"/>
          </a:xfrm>
        </p:grpSpPr>
        <p:sp>
          <p:nvSpPr>
            <p:cNvPr id="140" name="Vrije vorm: vorm 139">
              <a:extLst>
                <a:ext uri="{FF2B5EF4-FFF2-40B4-BE49-F238E27FC236}">
                  <a16:creationId xmlns:a16="http://schemas.microsoft.com/office/drawing/2014/main" id="{2DFCE466-6D15-0839-5A3B-A6DAA548CF96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141" name="Vrije vorm: vorm 140">
              <a:extLst>
                <a:ext uri="{FF2B5EF4-FFF2-40B4-BE49-F238E27FC236}">
                  <a16:creationId xmlns:a16="http://schemas.microsoft.com/office/drawing/2014/main" id="{A43C37E1-D353-7B58-05F8-E511CF084A8E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142" name="Groep 141">
            <a:extLst>
              <a:ext uri="{FF2B5EF4-FFF2-40B4-BE49-F238E27FC236}">
                <a16:creationId xmlns:a16="http://schemas.microsoft.com/office/drawing/2014/main" id="{2C9E3B9A-4D2F-EA85-BEDF-69945044656B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3" name="Vrije vorm: vorm 142">
              <a:extLst>
                <a:ext uri="{FF2B5EF4-FFF2-40B4-BE49-F238E27FC236}">
                  <a16:creationId xmlns:a16="http://schemas.microsoft.com/office/drawing/2014/main" id="{DC9BE5D6-5908-3FAC-B14A-C67B7298939A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144" name="Vrije vorm: vorm 143">
              <a:extLst>
                <a:ext uri="{FF2B5EF4-FFF2-40B4-BE49-F238E27FC236}">
                  <a16:creationId xmlns:a16="http://schemas.microsoft.com/office/drawing/2014/main" id="{54B09C54-06CA-E8E0-B411-8C3102D09075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</p:grpSp>
      <p:grpSp>
        <p:nvGrpSpPr>
          <p:cNvPr id="145" name="Groep 144">
            <a:extLst>
              <a:ext uri="{FF2B5EF4-FFF2-40B4-BE49-F238E27FC236}">
                <a16:creationId xmlns:a16="http://schemas.microsoft.com/office/drawing/2014/main" id="{1BD532AB-841A-6A83-5938-FEC89EC9795C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0F2CD5C8-E17E-5C24-E519-D529300A1CF2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80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029B41FD-A2C3-EA53-639B-9E28B0D683B1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nl-NL" sz="1800"/>
            </a:p>
          </p:txBody>
        </p:sp>
      </p:grpSp>
      <p:sp>
        <p:nvSpPr>
          <p:cNvPr id="148" name="Vrije vorm: vorm 147">
            <a:extLst>
              <a:ext uri="{FF2B5EF4-FFF2-40B4-BE49-F238E27FC236}">
                <a16:creationId xmlns:a16="http://schemas.microsoft.com/office/drawing/2014/main" id="{3E9E3ED0-CB91-4274-220C-D68E7D0A59A8}"/>
              </a:ext>
            </a:extLst>
          </p:cNvPr>
          <p:cNvSpPr/>
          <p:nvPr userDrawn="1"/>
        </p:nvSpPr>
        <p:spPr>
          <a:xfrm>
            <a:off x="3726432" y="102826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nl-NL" sz="1800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3EADF1F4-5125-EF94-5EC9-23A2C4C97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24375" y="3796912"/>
            <a:ext cx="6246812" cy="2008576"/>
          </a:xfrm>
        </p:spPr>
        <p:txBody>
          <a:bodyPr anchor="t"/>
          <a:lstStyle>
            <a:lvl1pPr marL="0" indent="0" algn="l">
              <a:buNone/>
              <a:defRPr sz="21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noProof="0"/>
              <a:t>Type </a:t>
            </a:r>
            <a:r>
              <a:rPr lang="nl-NL" noProof="0" err="1"/>
              <a:t>your</a:t>
            </a:r>
            <a:r>
              <a:rPr lang="nl-NL" noProof="0"/>
              <a:t> intro </a:t>
            </a:r>
            <a:r>
              <a:rPr lang="nl-NL" noProof="0" err="1"/>
              <a:t>text</a:t>
            </a:r>
            <a:r>
              <a:rPr lang="nl-NL" noProof="0"/>
              <a:t> here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D497951-91A4-6F78-95D7-83AF473F0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4463" y="2461316"/>
            <a:ext cx="6246812" cy="1119195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err="1"/>
              <a:t>Place</a:t>
            </a:r>
            <a:r>
              <a:rPr lang="nl-NL"/>
              <a:t> a </a:t>
            </a:r>
            <a:r>
              <a:rPr lang="nl-NL" err="1"/>
              <a:t>title</a:t>
            </a:r>
            <a:r>
              <a:rPr lang="nl-NL"/>
              <a:t> here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4916E59-B176-64A9-81D3-B727DDABC76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D4EFB0-CD38-4F07-825E-6DD4E3CEB962}" type="datetime1">
              <a:rPr lang="en-GB" smtClean="0"/>
              <a:t>11/11/2024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F778C9-CAE8-7918-016E-EB9E476D72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B10C7A-F802-CF96-5303-C274298F1C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49" name="Tijdelijke aanduiding voor tekst 8">
            <a:extLst>
              <a:ext uri="{FF2B5EF4-FFF2-40B4-BE49-F238E27FC236}">
                <a16:creationId xmlns:a16="http://schemas.microsoft.com/office/drawing/2014/main" id="{49C5A5BB-793B-C4C9-1991-3946AC347E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22027"/>
            <a:ext cx="991792" cy="262174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/>
              <a:t>Theme name</a:t>
            </a:r>
          </a:p>
        </p:txBody>
      </p:sp>
    </p:spTree>
    <p:extLst>
      <p:ext uri="{BB962C8B-B14F-4D97-AF65-F5344CB8AC3E}">
        <p14:creationId xmlns:p14="http://schemas.microsoft.com/office/powerpoint/2010/main" val="38853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" dur="100" fill="hold"/>
                                        <p:tgtEl>
                                          <p:spTgt spid="2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100" fill="hold"/>
                                        <p:tgtEl>
                                          <p:spTgt spid="2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6" dur="100" fill="hold"/>
                                        <p:tgtEl>
                                          <p:spTgt spid="3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1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8" dur="100" fill="hold"/>
                                        <p:tgtEl>
                                          <p:spTgt spid="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4" dur="100" fill="hold"/>
                                        <p:tgtEl>
                                          <p:spTgt spid="3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100" fill="hold"/>
                                        <p:tgtEl>
                                          <p:spTgt spid="14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72" dur="100" fill="hold"/>
                                        <p:tgtEl>
                                          <p:spTgt spid="4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8" dur="1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4" dur="100" fill="hold"/>
                                        <p:tgtEl>
                                          <p:spTgt spid="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0" dur="100" fill="hold"/>
                                        <p:tgtEl>
                                          <p:spTgt spid="4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6" dur="100" fill="hold"/>
                                        <p:tgtEl>
                                          <p:spTgt spid="1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2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8" dur="100" fill="hold"/>
                                        <p:tgtEl>
                                          <p:spTgt spid="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14" dur="10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20" dur="100" fill="hold"/>
                                        <p:tgtEl>
                                          <p:spTgt spid="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26" dur="100" fill="hold"/>
                                        <p:tgtEl>
                                          <p:spTgt spid="5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32" dur="100" fill="hold"/>
                                        <p:tgtEl>
                                          <p:spTgt spid="5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38" dur="1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7" dur="100" fill="hold"/>
                                        <p:tgtEl>
                                          <p:spTgt spid="14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48" grpId="0" animBg="1"/>
      <p:bldP spid="148" grpId="1" animBg="1"/>
      <p:bldP spid="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 Slide #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1CE68053-8BDE-9AE4-7B61-50D5913BB2C0}"/>
              </a:ext>
            </a:extLst>
          </p:cNvPr>
          <p:cNvGrpSpPr/>
          <p:nvPr userDrawn="1"/>
        </p:nvGrpSpPr>
        <p:grpSpPr>
          <a:xfrm rot="10800000">
            <a:off x="-2" y="3409269"/>
            <a:ext cx="12200804" cy="3448731"/>
            <a:chOff x="-3" y="1"/>
            <a:chExt cx="12200804" cy="344873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FB18C5-B781-C2C2-ADF7-FE0C003C7B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12358" b="22051"/>
            <a:stretch/>
          </p:blipFill>
          <p:spPr>
            <a:xfrm flipH="1">
              <a:off x="-3" y="1"/>
              <a:ext cx="5770059" cy="344873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9FC5473-33EB-DBD2-D9F3-5CDA74A71A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796" b="30665"/>
            <a:stretch/>
          </p:blipFill>
          <p:spPr>
            <a:xfrm>
              <a:off x="5669567" y="2"/>
              <a:ext cx="6531234" cy="3067627"/>
            </a:xfrm>
            <a:prstGeom prst="rect">
              <a:avLst/>
            </a:prstGeom>
          </p:spPr>
        </p:pic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BB00717F-92E2-2EB3-15DA-961F97E7285F}"/>
              </a:ext>
            </a:extLst>
          </p:cNvPr>
          <p:cNvSpPr/>
          <p:nvPr userDrawn="1"/>
        </p:nvSpPr>
        <p:spPr>
          <a:xfrm>
            <a:off x="0" y="3790371"/>
            <a:ext cx="12192000" cy="306762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the icon below </a:t>
            </a:r>
            <a:br>
              <a:rPr lang="en-GB"/>
            </a:br>
            <a:r>
              <a:rPr lang="en-GB"/>
              <a:t>to add an image</a:t>
            </a:r>
          </a:p>
        </p:txBody>
      </p:sp>
      <p:sp>
        <p:nvSpPr>
          <p:cNvPr id="7" name="Tijdelijke aanduiding voor tekst 14">
            <a:extLst>
              <a:ext uri="{FF2B5EF4-FFF2-40B4-BE49-F238E27FC236}">
                <a16:creationId xmlns:a16="http://schemas.microsoft.com/office/drawing/2014/main" id="{D711B16E-28D8-9C57-C8DD-837CCE50B7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4"/>
            <a:ext cx="4015740" cy="16263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659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B85-E27D-4927-A07E-8E13EACDB1B6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3" y="6342686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7" y="720001"/>
            <a:ext cx="10750355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200" dirty="0"/>
              <a:t>Instructions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A65637-C87F-4F7E-63DF-230269992771}"/>
              </a:ext>
            </a:extLst>
          </p:cNvPr>
          <p:cNvSpPr txBox="1"/>
          <p:nvPr userDrawn="1"/>
        </p:nvSpPr>
        <p:spPr>
          <a:xfrm>
            <a:off x="719140" y="1412876"/>
            <a:ext cx="2969923" cy="43926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Add a new slide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Go to the tab ‘</a:t>
            </a:r>
            <a:r>
              <a:rPr lang="en-GB" sz="1200" b="1" dirty="0"/>
              <a:t>Insert</a:t>
            </a:r>
            <a:r>
              <a:rPr lang="en-GB" sz="1200" dirty="0"/>
              <a:t>’ and click </a:t>
            </a:r>
            <a:br>
              <a:rPr lang="en-GB" sz="1200" dirty="0"/>
            </a:br>
            <a:r>
              <a:rPr lang="en-GB" sz="1200" dirty="0"/>
              <a:t>on the button ‘</a:t>
            </a:r>
            <a:r>
              <a:rPr lang="en-GB" sz="1200" b="1" dirty="0"/>
              <a:t>New slide</a:t>
            </a:r>
            <a:r>
              <a:rPr lang="en-GB" sz="1200" dirty="0"/>
              <a:t>’ to add a new template layout to the presentation.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Attention: It’s not possible </a:t>
            </a:r>
            <a:br>
              <a:rPr lang="en-GB" sz="1200" dirty="0"/>
            </a:br>
            <a:r>
              <a:rPr lang="en-GB" sz="1200" dirty="0"/>
              <a:t>to paste a slide from another presentation. Text and other objects can be copied one-by-one from the original slide</a:t>
            </a:r>
            <a:br>
              <a:rPr lang="en-GB" sz="1200" dirty="0"/>
            </a:br>
            <a:r>
              <a:rPr lang="en-GB" sz="1200" dirty="0"/>
              <a:t>to the new slide.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Click with the right mouse button on the thumbnail display of the slide, on the left side of the screen. Then click on ‘</a:t>
            </a:r>
            <a:r>
              <a:rPr lang="en-GB" sz="1200" b="1" dirty="0"/>
              <a:t>Reset slide</a:t>
            </a:r>
            <a:r>
              <a:rPr lang="en-GB" sz="1200" dirty="0"/>
              <a:t>’ to reset the layout.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296FE71-9D09-ECEC-C9A1-F4FE7BF50A32}"/>
              </a:ext>
            </a:extLst>
          </p:cNvPr>
          <p:cNvSpPr txBox="1"/>
          <p:nvPr userDrawn="1"/>
        </p:nvSpPr>
        <p:spPr>
          <a:xfrm>
            <a:off x="719140" y="4524527"/>
            <a:ext cx="2647049" cy="6744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Text levels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Under the tab ‘Home’, use the list level-buttons to choose a text level. </a:t>
            </a: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grpSp>
        <p:nvGrpSpPr>
          <p:cNvPr id="9" name="VOORBEELD">
            <a:extLst>
              <a:ext uri="{FF2B5EF4-FFF2-40B4-BE49-F238E27FC236}">
                <a16:creationId xmlns:a16="http://schemas.microsoft.com/office/drawing/2014/main" id="{223B22F1-A9C7-DC72-FEB9-25221978ACC5}"/>
              </a:ext>
            </a:extLst>
          </p:cNvPr>
          <p:cNvGrpSpPr/>
          <p:nvPr userDrawn="1"/>
        </p:nvGrpSpPr>
        <p:grpSpPr>
          <a:xfrm>
            <a:off x="719139" y="5248071"/>
            <a:ext cx="3234311" cy="558875"/>
            <a:chOff x="-3605171" y="458674"/>
            <a:chExt cx="3234311" cy="558875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3338E5F-3D14-16EC-91FC-B295CB54EB77}"/>
                </a:ext>
              </a:extLst>
            </p:cNvPr>
            <p:cNvSpPr/>
            <p:nvPr userDrawn="1"/>
          </p:nvSpPr>
          <p:spPr>
            <a:xfrm>
              <a:off x="-3604183" y="45867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18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99885E4-D926-810F-013C-9017ADDD04FC}"/>
                </a:ext>
              </a:extLst>
            </p:cNvPr>
            <p:cNvSpPr/>
            <p:nvPr userDrawn="1"/>
          </p:nvSpPr>
          <p:spPr>
            <a:xfrm>
              <a:off x="-3599184" y="62134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84196B60-EE68-4CD2-CA76-8EC51038F1FA}"/>
                </a:ext>
              </a:extLst>
            </p:cNvPr>
            <p:cNvGrpSpPr/>
            <p:nvPr userDrawn="1"/>
          </p:nvGrpSpPr>
          <p:grpSpPr>
            <a:xfrm>
              <a:off x="-3386247" y="830871"/>
              <a:ext cx="139423" cy="109566"/>
              <a:chOff x="-2866744" y="827071"/>
              <a:chExt cx="168701" cy="132575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6094382F-98EF-2A94-0781-35798ABD8BE5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47" name="Rechte verbindingslijn 46">
                  <a:extLst>
                    <a:ext uri="{FF2B5EF4-FFF2-40B4-BE49-F238E27FC236}">
                      <a16:creationId xmlns:a16="http://schemas.microsoft.com/office/drawing/2014/main" id="{F5CA69CD-2477-4235-84D1-D35A5A007C43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8" name="Rechte verbindingslijn 47">
                  <a:extLst>
                    <a:ext uri="{FF2B5EF4-FFF2-40B4-BE49-F238E27FC236}">
                      <a16:creationId xmlns:a16="http://schemas.microsoft.com/office/drawing/2014/main" id="{45E49CD4-89C9-4DC6-41D8-DB1BA2748912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B7BA8F3B-3873-F4DA-A238-E4621F0E38A9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0" name="Rechte verbindingslijn 49">
                  <a:extLst>
                    <a:ext uri="{FF2B5EF4-FFF2-40B4-BE49-F238E27FC236}">
                      <a16:creationId xmlns:a16="http://schemas.microsoft.com/office/drawing/2014/main" id="{A4B7DD81-96C8-F7CF-09B4-A1740E5D8B1C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1" name="Rechte verbindingslijn 50">
                  <a:extLst>
                    <a:ext uri="{FF2B5EF4-FFF2-40B4-BE49-F238E27FC236}">
                      <a16:creationId xmlns:a16="http://schemas.microsoft.com/office/drawing/2014/main" id="{933309FA-1A4B-B500-1BAC-FF39BB0C9421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46" name="Pijl: rechts 45">
                <a:extLst>
                  <a:ext uri="{FF2B5EF4-FFF2-40B4-BE49-F238E27FC236}">
                    <a16:creationId xmlns:a16="http://schemas.microsoft.com/office/drawing/2014/main" id="{AAAC0B97-2BD3-E311-13D4-BED22B49F32C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2658B9E6-EEE8-12FE-A37B-B7241C37DC23}"/>
                </a:ext>
              </a:extLst>
            </p:cNvPr>
            <p:cNvGrpSpPr/>
            <p:nvPr userDrawn="1"/>
          </p:nvGrpSpPr>
          <p:grpSpPr>
            <a:xfrm>
              <a:off x="-3605171" y="830871"/>
              <a:ext cx="139423" cy="109566"/>
              <a:chOff x="-2866744" y="518074"/>
              <a:chExt cx="168701" cy="132575"/>
            </a:xfrm>
          </p:grpSpPr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FA72CF74-DCC7-1AB6-B4FA-32797D5ADE95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40" name="Rechte verbindingslijn 39">
                  <a:extLst>
                    <a:ext uri="{FF2B5EF4-FFF2-40B4-BE49-F238E27FC236}">
                      <a16:creationId xmlns:a16="http://schemas.microsoft.com/office/drawing/2014/main" id="{C086FFA1-B90D-2CD4-D7EA-A2CAD97040D6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1" name="Rechte verbindingslijn 40">
                  <a:extLst>
                    <a:ext uri="{FF2B5EF4-FFF2-40B4-BE49-F238E27FC236}">
                      <a16:creationId xmlns:a16="http://schemas.microsoft.com/office/drawing/2014/main" id="{9E276A6C-91E2-3C05-E592-003E1F2696C8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03CE44D5-1258-012B-E8BE-E2E51334B05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DF78297C-3B96-36F4-4AAC-59378707CA9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38209EFC-30B9-E6FB-BBFB-E16C5D453432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9" name="Pijl: rechts 38">
                <a:extLst>
                  <a:ext uri="{FF2B5EF4-FFF2-40B4-BE49-F238E27FC236}">
                    <a16:creationId xmlns:a16="http://schemas.microsoft.com/office/drawing/2014/main" id="{D3F08921-5722-DEB9-31A9-5448AE95E511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8D003063-AECB-9525-A3E0-8ECE6DEF45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59956" y="588169"/>
              <a:ext cx="547687" cy="219076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E20D2959-A3E8-6980-6C60-265615921D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4213" y="828675"/>
              <a:ext cx="319088" cy="0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D89004A-B4D5-E5FC-4BD4-26CC43E92A95}"/>
                </a:ext>
              </a:extLst>
            </p:cNvPr>
            <p:cNvSpPr/>
            <p:nvPr userDrawn="1"/>
          </p:nvSpPr>
          <p:spPr>
            <a:xfrm>
              <a:off x="-2559903" y="512179"/>
              <a:ext cx="2189042" cy="15108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down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32022233-BAF6-0FBC-FC7C-1941779D63F7}"/>
                </a:ext>
              </a:extLst>
            </p:cNvPr>
            <p:cNvSpPr/>
            <p:nvPr userDrawn="1"/>
          </p:nvSpPr>
          <p:spPr>
            <a:xfrm>
              <a:off x="-2559903" y="819562"/>
              <a:ext cx="2189043" cy="14220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up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152F55C1-F1E9-6B05-D83D-81507DE567AA}"/>
                </a:ext>
              </a:extLst>
            </p:cNvPr>
            <p:cNvGrpSpPr/>
            <p:nvPr userDrawn="1"/>
          </p:nvGrpSpPr>
          <p:grpSpPr>
            <a:xfrm>
              <a:off x="-2916763" y="769168"/>
              <a:ext cx="268738" cy="248381"/>
              <a:chOff x="-2916763" y="769168"/>
              <a:chExt cx="268738" cy="248381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5E1FED9-7683-8A4F-1591-27730327B1D1}"/>
                  </a:ext>
                </a:extLst>
              </p:cNvPr>
              <p:cNvSpPr/>
              <p:nvPr userDrawn="1"/>
            </p:nvSpPr>
            <p:spPr>
              <a:xfrm>
                <a:off x="-2916763" y="769168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1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BE48EAC4-A151-EAD5-FD57-6D5EF7CCC352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55ABF10F-CF91-B9AF-6688-67DA47271CCA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1367BCBE-3206-50C6-F7F1-FBFF13AFA23E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5" name="Rechte verbindingslijn 34">
                  <a:extLst>
                    <a:ext uri="{FF2B5EF4-FFF2-40B4-BE49-F238E27FC236}">
                      <a16:creationId xmlns:a16="http://schemas.microsoft.com/office/drawing/2014/main" id="{1887FE1A-DEDB-1C17-7A06-9CEF4073D49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9BB9AD66-42B5-5052-D1FB-0E4C1372D8C7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7" name="Rechte verbindingslijn 36">
                  <a:extLst>
                    <a:ext uri="{FF2B5EF4-FFF2-40B4-BE49-F238E27FC236}">
                      <a16:creationId xmlns:a16="http://schemas.microsoft.com/office/drawing/2014/main" id="{9DB1E250-1A25-2F8A-B33E-34D8269DA44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2" name="Pijl: rechts 31">
                <a:extLst>
                  <a:ext uri="{FF2B5EF4-FFF2-40B4-BE49-F238E27FC236}">
                    <a16:creationId xmlns:a16="http://schemas.microsoft.com/office/drawing/2014/main" id="{254B755B-11BF-B6B8-A495-3097582DC4DE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540E0342-3F00-BB73-74C4-18810003E098}"/>
                </a:ext>
              </a:extLst>
            </p:cNvPr>
            <p:cNvGrpSpPr/>
            <p:nvPr userDrawn="1"/>
          </p:nvGrpSpPr>
          <p:grpSpPr>
            <a:xfrm>
              <a:off x="-2916763" y="460171"/>
              <a:ext cx="268738" cy="248381"/>
              <a:chOff x="-2916763" y="460171"/>
              <a:chExt cx="268738" cy="248381"/>
            </a:xfrm>
          </p:grpSpPr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CD51B86B-78F5-7AD1-6D46-DF7D9A6C27D5}"/>
                  </a:ext>
                </a:extLst>
              </p:cNvPr>
              <p:cNvSpPr/>
              <p:nvPr userDrawn="1"/>
            </p:nvSpPr>
            <p:spPr>
              <a:xfrm>
                <a:off x="-2916763" y="460171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1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B1F516D8-3879-66A2-55AB-CB304D412756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25" name="Rechte verbindingslijn 24">
                  <a:extLst>
                    <a:ext uri="{FF2B5EF4-FFF2-40B4-BE49-F238E27FC236}">
                      <a16:creationId xmlns:a16="http://schemas.microsoft.com/office/drawing/2014/main" id="{55313D63-62F6-4ED8-4CE1-DEC8F077FF15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6" name="Rechte verbindingslijn 25">
                  <a:extLst>
                    <a:ext uri="{FF2B5EF4-FFF2-40B4-BE49-F238E27FC236}">
                      <a16:creationId xmlns:a16="http://schemas.microsoft.com/office/drawing/2014/main" id="{0A93B689-D16A-5584-AD77-DB98BD596320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7" name="Rechte verbindingslijn 26">
                  <a:extLst>
                    <a:ext uri="{FF2B5EF4-FFF2-40B4-BE49-F238E27FC236}">
                      <a16:creationId xmlns:a16="http://schemas.microsoft.com/office/drawing/2014/main" id="{67AB20C9-B1F9-EC8B-808E-BF87470483B3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8" name="Rechte verbindingslijn 27">
                  <a:extLst>
                    <a:ext uri="{FF2B5EF4-FFF2-40B4-BE49-F238E27FC236}">
                      <a16:creationId xmlns:a16="http://schemas.microsoft.com/office/drawing/2014/main" id="{ED653223-7AC2-4C9F-B934-7D03C7BD4456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8266471F-0EC6-1AB1-014F-9A470724C50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24" name="Pijl: rechts 23">
                <a:extLst>
                  <a:ext uri="{FF2B5EF4-FFF2-40B4-BE49-F238E27FC236}">
                    <a16:creationId xmlns:a16="http://schemas.microsoft.com/office/drawing/2014/main" id="{232832F5-EBD0-CB62-BB0A-CBA8AFB8E06E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2" name="Tekstvak 51">
            <a:extLst>
              <a:ext uri="{FF2B5EF4-FFF2-40B4-BE49-F238E27FC236}">
                <a16:creationId xmlns:a16="http://schemas.microsoft.com/office/drawing/2014/main" id="{942B21D1-FB28-45F6-C505-8F60BF07ABDC}"/>
              </a:ext>
            </a:extLst>
          </p:cNvPr>
          <p:cNvSpPr txBox="1"/>
          <p:nvPr userDrawn="1"/>
        </p:nvSpPr>
        <p:spPr>
          <a:xfrm>
            <a:off x="4524771" y="1405343"/>
            <a:ext cx="3142461" cy="23386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an image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If necessary, delete the existing image</a:t>
            </a:r>
            <a:br>
              <a:rPr lang="en-US" sz="1200" dirty="0"/>
            </a:br>
            <a:r>
              <a:rPr lang="en-US" sz="1200" dirty="0"/>
              <a:t>by using the ‘</a:t>
            </a:r>
            <a:r>
              <a:rPr lang="en-US" sz="1200" b="1" dirty="0"/>
              <a:t>Backspace key</a:t>
            </a:r>
            <a:r>
              <a:rPr lang="en-US" sz="1200" dirty="0"/>
              <a:t>’. </a:t>
            </a:r>
            <a:br>
              <a:rPr lang="en-US" sz="1200" dirty="0"/>
            </a:br>
            <a:r>
              <a:rPr lang="en-US" sz="1200" dirty="0"/>
              <a:t>Click on the pictogram to insert a new image.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Select the image and click on ‘</a:t>
            </a:r>
            <a:r>
              <a:rPr lang="en-US" sz="1200" b="1" dirty="0"/>
              <a:t>Insert</a:t>
            </a:r>
            <a:r>
              <a:rPr lang="en-US" sz="1200" dirty="0"/>
              <a:t>’. To scale or drag the image, go to the tab ‘</a:t>
            </a:r>
            <a:r>
              <a:rPr lang="en-US" sz="1200" b="1" dirty="0"/>
              <a:t>Picture Tools - Format</a:t>
            </a:r>
            <a:r>
              <a:rPr lang="en-US" sz="1200" dirty="0"/>
              <a:t>’ and click on</a:t>
            </a:r>
            <a:br>
              <a:rPr lang="en-US" sz="1200" dirty="0"/>
            </a:br>
            <a:r>
              <a:rPr lang="en-US" sz="1200" dirty="0"/>
              <a:t>the button ‘</a:t>
            </a:r>
            <a:r>
              <a:rPr lang="en-US" sz="1200" b="1" dirty="0"/>
              <a:t>Crop</a:t>
            </a:r>
            <a:r>
              <a:rPr lang="en-US" sz="1200" dirty="0"/>
              <a:t>’. Scale the image itself with</a:t>
            </a:r>
            <a:br>
              <a:rPr lang="en-US" sz="1200" dirty="0"/>
            </a:br>
            <a:r>
              <a:rPr lang="en-US" sz="1200" dirty="0"/>
              <a:t>the spheres and scale the image frame with the brackets.</a:t>
            </a:r>
            <a:br>
              <a:rPr lang="en-US" sz="1200" dirty="0"/>
            </a:br>
            <a:r>
              <a:rPr lang="en-US" sz="1200" dirty="0"/>
              <a:t>Click with the right mouse button on the image and choose ‘</a:t>
            </a:r>
            <a:r>
              <a:rPr lang="en-US" sz="1200" b="1" dirty="0"/>
              <a:t>Send to back</a:t>
            </a:r>
            <a:r>
              <a:rPr lang="en-US" sz="1200" dirty="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B35480EF-0AC9-79E8-E11C-5B38D9B49942}"/>
              </a:ext>
            </a:extLst>
          </p:cNvPr>
          <p:cNvSpPr txBox="1"/>
          <p:nvPr userDrawn="1"/>
        </p:nvSpPr>
        <p:spPr>
          <a:xfrm>
            <a:off x="4524771" y="3883994"/>
            <a:ext cx="3170051" cy="19555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Charts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If necessary, delete the existing chart</a:t>
            </a:r>
            <a:br>
              <a:rPr lang="en-US" sz="1200" dirty="0"/>
            </a:br>
            <a:r>
              <a:rPr lang="en-US" sz="1200" dirty="0"/>
              <a:t>by using the ‘</a:t>
            </a:r>
            <a:r>
              <a:rPr lang="en-US" sz="1200" b="1" dirty="0"/>
              <a:t>Backspace key</a:t>
            </a:r>
            <a:r>
              <a:rPr lang="en-US" sz="1200" dirty="0"/>
              <a:t>’. Click on</a:t>
            </a:r>
            <a:br>
              <a:rPr lang="en-US" sz="1200" dirty="0"/>
            </a:br>
            <a:r>
              <a:rPr lang="en-US" sz="1200" dirty="0"/>
              <a:t>the pictogram to insert a new chart. Select the preferred chart</a:t>
            </a:r>
            <a:br>
              <a:rPr lang="en-US" sz="1200" dirty="0"/>
            </a:br>
            <a:r>
              <a:rPr lang="en-US" sz="1200" dirty="0"/>
              <a:t>and click on  ‘</a:t>
            </a:r>
            <a:r>
              <a:rPr lang="en-US" sz="1200" b="1" dirty="0"/>
              <a:t>Insert</a:t>
            </a:r>
            <a:r>
              <a:rPr lang="en-US" sz="1200" dirty="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When you want to change the lay-out of the chart, select the preferred part of the chart and go to the tab ‘</a:t>
            </a:r>
            <a:r>
              <a:rPr lang="en-US" sz="1200" b="1" dirty="0"/>
              <a:t>Format</a:t>
            </a:r>
            <a:r>
              <a:rPr lang="en-US" sz="1200" dirty="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94CC5A9-0BC0-8F16-4CAC-450228BFC2B3}"/>
              </a:ext>
            </a:extLst>
          </p:cNvPr>
          <p:cNvSpPr txBox="1"/>
          <p:nvPr userDrawn="1"/>
        </p:nvSpPr>
        <p:spPr>
          <a:xfrm>
            <a:off x="8636511" y="1405344"/>
            <a:ext cx="2740091" cy="528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chemeClr val="accent1"/>
                </a:solidFill>
              </a:rPr>
              <a:t>To edit chart data</a:t>
            </a:r>
            <a:r>
              <a:rPr lang="en-US" sz="1200" dirty="0"/>
              <a:t>, click with the right mouse button on the chart</a:t>
            </a:r>
            <a:br>
              <a:rPr lang="en-US" sz="1200" dirty="0"/>
            </a:br>
            <a:r>
              <a:rPr lang="en-US" sz="1200" dirty="0"/>
              <a:t>and choose ‘</a:t>
            </a:r>
            <a:r>
              <a:rPr lang="en-US" sz="1200" b="1" dirty="0"/>
              <a:t>Edit data</a:t>
            </a:r>
            <a:r>
              <a:rPr lang="en-US" sz="1200" dirty="0"/>
              <a:t>’.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69553521-5437-0636-15FE-B3B4EB7E34D5}"/>
              </a:ext>
            </a:extLst>
          </p:cNvPr>
          <p:cNvSpPr txBox="1"/>
          <p:nvPr userDrawn="1"/>
        </p:nvSpPr>
        <p:spPr>
          <a:xfrm>
            <a:off x="8636512" y="2060421"/>
            <a:ext cx="2647049" cy="26529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table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If necessary, delete the existing table</a:t>
            </a:r>
            <a:br>
              <a:rPr lang="en-US" sz="1200" dirty="0"/>
            </a:br>
            <a:r>
              <a:rPr lang="en-US" sz="1200" dirty="0"/>
              <a:t>by using the ‘</a:t>
            </a:r>
            <a:r>
              <a:rPr lang="en-US" sz="1200" b="1" dirty="0"/>
              <a:t>Backspace key</a:t>
            </a:r>
            <a:r>
              <a:rPr lang="en-US" sz="1200" dirty="0"/>
              <a:t>’. Click on</a:t>
            </a:r>
            <a:br>
              <a:rPr lang="en-US" sz="1200" dirty="0"/>
            </a:br>
            <a:r>
              <a:rPr lang="en-US" sz="1200" dirty="0"/>
              <a:t>the pictogram to insert a new table.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Select the preferred number of rows</a:t>
            </a:r>
            <a:br>
              <a:rPr lang="en-US" sz="1200" dirty="0"/>
            </a:br>
            <a:r>
              <a:rPr lang="en-US" sz="1200" dirty="0"/>
              <a:t>and columns and click on ‘</a:t>
            </a:r>
            <a:r>
              <a:rPr lang="en-US" sz="1200" b="1" dirty="0"/>
              <a:t>OK</a:t>
            </a:r>
            <a:r>
              <a:rPr lang="en-US" sz="1200" dirty="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To edit, select the preferred number of rows and/or columns of the table and go to the tab ‘</a:t>
            </a:r>
            <a:r>
              <a:rPr lang="en-US" sz="1200" b="1" dirty="0"/>
              <a:t>Layout</a:t>
            </a:r>
            <a:r>
              <a:rPr lang="en-US" sz="1200" dirty="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At the section ‘</a:t>
            </a:r>
            <a:r>
              <a:rPr lang="en-US" sz="1200" b="1" dirty="0"/>
              <a:t>Rows and columns</a:t>
            </a:r>
            <a:r>
              <a:rPr lang="en-US" sz="1200" dirty="0"/>
              <a:t>’ you can delete or add rows and columns. Choose from the variety of options:</a:t>
            </a:r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69C90939-7884-FAF6-D1AA-896588063133}"/>
              </a:ext>
            </a:extLst>
          </p:cNvPr>
          <p:cNvGrpSpPr/>
          <p:nvPr userDrawn="1"/>
        </p:nvGrpSpPr>
        <p:grpSpPr>
          <a:xfrm>
            <a:off x="8453193" y="4996916"/>
            <a:ext cx="3013683" cy="673635"/>
            <a:chOff x="-3415313" y="4996916"/>
            <a:chExt cx="3013682" cy="673634"/>
          </a:xfrm>
        </p:grpSpPr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2C3AAA81-5347-FE29-905D-2E640D361F0C}"/>
                </a:ext>
              </a:extLst>
            </p:cNvPr>
            <p:cNvGrpSpPr/>
            <p:nvPr userDrawn="1"/>
          </p:nvGrpSpPr>
          <p:grpSpPr>
            <a:xfrm>
              <a:off x="-3415313" y="5041534"/>
              <a:ext cx="761481" cy="529523"/>
              <a:chOff x="-3492543" y="5041534"/>
              <a:chExt cx="761481" cy="529523"/>
            </a:xfrm>
          </p:grpSpPr>
          <p:grpSp>
            <p:nvGrpSpPr>
              <p:cNvPr id="167" name="Groep 166">
                <a:extLst>
                  <a:ext uri="{FF2B5EF4-FFF2-40B4-BE49-F238E27FC236}">
                    <a16:creationId xmlns:a16="http://schemas.microsoft.com/office/drawing/2014/main" id="{F38DE36C-3B3F-2431-CA5F-533F3B2A71C3}"/>
                  </a:ext>
                </a:extLst>
              </p:cNvPr>
              <p:cNvGrpSpPr/>
              <p:nvPr userDrawn="1"/>
            </p:nvGrpSpPr>
            <p:grpSpPr>
              <a:xfrm>
                <a:off x="-3307743" y="5041534"/>
                <a:ext cx="485596" cy="437045"/>
                <a:chOff x="-3307743" y="4999319"/>
                <a:chExt cx="644991" cy="580504"/>
              </a:xfrm>
            </p:grpSpPr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096B315A-6478-A585-4206-B024D10E537F}"/>
                    </a:ext>
                  </a:extLst>
                </p:cNvPr>
                <p:cNvGrpSpPr/>
                <p:nvPr userDrawn="1"/>
              </p:nvGrpSpPr>
              <p:grpSpPr>
                <a:xfrm>
                  <a:off x="-3307743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7B041ED1-09D0-0035-D14B-5713797054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341A5237-EC1F-98D4-1B9F-EEB64B19FBF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38CBB927-1C98-975E-6399-8936F8AE5C0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2969743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CEA89868-DA2F-DA4F-B651-3FD03750563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142021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" name="Rechthoek 174">
                    <a:extLst>
                      <a:ext uri="{FF2B5EF4-FFF2-40B4-BE49-F238E27FC236}">
                        <a16:creationId xmlns:a16="http://schemas.microsoft.com/office/drawing/2014/main" id="{DEB15E1A-7D9E-D018-354A-C50CE49EAD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91E19B82-47E6-2DCE-8E64-3B133B908D85}"/>
                    </a:ext>
                  </a:extLst>
                </p:cNvPr>
                <p:cNvSpPr/>
                <p:nvPr userDrawn="1"/>
              </p:nvSpPr>
              <p:spPr>
                <a:xfrm rot="2700000">
                  <a:off x="-3022752" y="5219823"/>
                  <a:ext cx="360000" cy="360000"/>
                </a:xfrm>
                <a:custGeom>
                  <a:avLst/>
                  <a:gdLst>
                    <a:gd name="connsiteX0" fmla="*/ 7908 w 360000"/>
                    <a:gd name="connsiteY0" fmla="*/ 160908 h 360000"/>
                    <a:gd name="connsiteX1" fmla="*/ 27000 w 360000"/>
                    <a:gd name="connsiteY1" fmla="*/ 153000 h 360000"/>
                    <a:gd name="connsiteX2" fmla="*/ 153000 w 360000"/>
                    <a:gd name="connsiteY2" fmla="*/ 153000 h 360000"/>
                    <a:gd name="connsiteX3" fmla="*/ 153000 w 360000"/>
                    <a:gd name="connsiteY3" fmla="*/ 27000 h 360000"/>
                    <a:gd name="connsiteX4" fmla="*/ 180000 w 360000"/>
                    <a:gd name="connsiteY4" fmla="*/ 0 h 360000"/>
                    <a:gd name="connsiteX5" fmla="*/ 207000 w 360000"/>
                    <a:gd name="connsiteY5" fmla="*/ 27000 h 360000"/>
                    <a:gd name="connsiteX6" fmla="*/ 207000 w 360000"/>
                    <a:gd name="connsiteY6" fmla="*/ 153000 h 360000"/>
                    <a:gd name="connsiteX7" fmla="*/ 333000 w 360000"/>
                    <a:gd name="connsiteY7" fmla="*/ 153000 h 360000"/>
                    <a:gd name="connsiteX8" fmla="*/ 360000 w 360000"/>
                    <a:gd name="connsiteY8" fmla="*/ 180000 h 360000"/>
                    <a:gd name="connsiteX9" fmla="*/ 333000 w 360000"/>
                    <a:gd name="connsiteY9" fmla="*/ 207000 h 360000"/>
                    <a:gd name="connsiteX10" fmla="*/ 207000 w 360000"/>
                    <a:gd name="connsiteY10" fmla="*/ 207000 h 360000"/>
                    <a:gd name="connsiteX11" fmla="*/ 207000 w 360000"/>
                    <a:gd name="connsiteY11" fmla="*/ 333000 h 360000"/>
                    <a:gd name="connsiteX12" fmla="*/ 180000 w 360000"/>
                    <a:gd name="connsiteY12" fmla="*/ 360000 h 360000"/>
                    <a:gd name="connsiteX13" fmla="*/ 153000 w 360000"/>
                    <a:gd name="connsiteY13" fmla="*/ 333000 h 360000"/>
                    <a:gd name="connsiteX14" fmla="*/ 153000 w 360000"/>
                    <a:gd name="connsiteY14" fmla="*/ 207000 h 360000"/>
                    <a:gd name="connsiteX15" fmla="*/ 27000 w 360000"/>
                    <a:gd name="connsiteY15" fmla="*/ 207000 h 360000"/>
                    <a:gd name="connsiteX16" fmla="*/ 0 w 360000"/>
                    <a:gd name="connsiteY16" fmla="*/ 180000 h 360000"/>
                    <a:gd name="connsiteX17" fmla="*/ 7908 w 360000"/>
                    <a:gd name="connsiteY17" fmla="*/ 160908 h 36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60000" h="360000">
                      <a:moveTo>
                        <a:pt x="7908" y="160908"/>
                      </a:moveTo>
                      <a:cubicBezTo>
                        <a:pt x="12794" y="156022"/>
                        <a:pt x="19544" y="153000"/>
                        <a:pt x="27000" y="153000"/>
                      </a:cubicBezTo>
                      <a:lnTo>
                        <a:pt x="153000" y="153000"/>
                      </a:lnTo>
                      <a:lnTo>
                        <a:pt x="153000" y="27000"/>
                      </a:lnTo>
                      <a:cubicBezTo>
                        <a:pt x="153000" y="12088"/>
                        <a:pt x="165088" y="0"/>
                        <a:pt x="180000" y="0"/>
                      </a:cubicBezTo>
                      <a:cubicBezTo>
                        <a:pt x="194912" y="0"/>
                        <a:pt x="207000" y="12088"/>
                        <a:pt x="207000" y="27000"/>
                      </a:cubicBezTo>
                      <a:lnTo>
                        <a:pt x="207000" y="153000"/>
                      </a:lnTo>
                      <a:lnTo>
                        <a:pt x="333000" y="153000"/>
                      </a:lnTo>
                      <a:cubicBezTo>
                        <a:pt x="347912" y="153000"/>
                        <a:pt x="360000" y="165088"/>
                        <a:pt x="360000" y="180000"/>
                      </a:cubicBezTo>
                      <a:cubicBezTo>
                        <a:pt x="360000" y="194912"/>
                        <a:pt x="347912" y="207000"/>
                        <a:pt x="333000" y="207000"/>
                      </a:cubicBezTo>
                      <a:lnTo>
                        <a:pt x="207000" y="207000"/>
                      </a:lnTo>
                      <a:lnTo>
                        <a:pt x="207000" y="333000"/>
                      </a:lnTo>
                      <a:cubicBezTo>
                        <a:pt x="207000" y="347912"/>
                        <a:pt x="194912" y="360000"/>
                        <a:pt x="180000" y="360000"/>
                      </a:cubicBezTo>
                      <a:cubicBezTo>
                        <a:pt x="165088" y="360000"/>
                        <a:pt x="153000" y="347912"/>
                        <a:pt x="153000" y="333000"/>
                      </a:cubicBezTo>
                      <a:lnTo>
                        <a:pt x="153000" y="207000"/>
                      </a:lnTo>
                      <a:lnTo>
                        <a:pt x="27000" y="207000"/>
                      </a:lnTo>
                      <a:cubicBezTo>
                        <a:pt x="12088" y="207000"/>
                        <a:pt x="0" y="194912"/>
                        <a:pt x="0" y="180000"/>
                      </a:cubicBezTo>
                      <a:cubicBezTo>
                        <a:pt x="0" y="172544"/>
                        <a:pt x="3022" y="165794"/>
                        <a:pt x="7908" y="160908"/>
                      </a:cubicBezTo>
                      <a:close/>
                    </a:path>
                  </a:pathLst>
                </a:custGeom>
                <a:solidFill>
                  <a:srgbClr val="F0615F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800" dirty="0"/>
                </a:p>
              </p:txBody>
            </p:sp>
          </p:grpSp>
          <p:sp>
            <p:nvSpPr>
              <p:cNvPr id="168" name="Tekstvak 167">
                <a:extLst>
                  <a:ext uri="{FF2B5EF4-FFF2-40B4-BE49-F238E27FC236}">
                    <a16:creationId xmlns:a16="http://schemas.microsoft.com/office/drawing/2014/main" id="{A5E9D975-081C-2108-1608-500E5E2F45D3}"/>
                  </a:ext>
                </a:extLst>
              </p:cNvPr>
              <p:cNvSpPr txBox="1"/>
              <p:nvPr userDrawn="1"/>
            </p:nvSpPr>
            <p:spPr>
              <a:xfrm>
                <a:off x="-3492543" y="5440654"/>
                <a:ext cx="761481" cy="13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Delete</a:t>
                </a:r>
              </a:p>
            </p:txBody>
          </p:sp>
        </p:grp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D69922BA-1F12-4F83-3ADF-1E6282DA27B9}"/>
                </a:ext>
              </a:extLst>
            </p:cNvPr>
            <p:cNvGrpSpPr/>
            <p:nvPr userDrawn="1"/>
          </p:nvGrpSpPr>
          <p:grpSpPr>
            <a:xfrm>
              <a:off x="-2582156" y="4996916"/>
              <a:ext cx="572112" cy="673634"/>
              <a:chOff x="-2709168" y="4996916"/>
              <a:chExt cx="572112" cy="673634"/>
            </a:xfrm>
          </p:grpSpPr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E5341CC1-C9AA-93EA-2E46-BA7A6A5B2726}"/>
                  </a:ext>
                </a:extLst>
              </p:cNvPr>
              <p:cNvGrpSpPr/>
              <p:nvPr userDrawn="1"/>
            </p:nvGrpSpPr>
            <p:grpSpPr>
              <a:xfrm>
                <a:off x="-2609993" y="4996916"/>
                <a:ext cx="389111" cy="375410"/>
                <a:chOff x="-2542178" y="4940055"/>
                <a:chExt cx="516835" cy="498637"/>
              </a:xfrm>
            </p:grpSpPr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83E8D790-B508-53FE-6A4D-B8EF2F714117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5038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5BDDF1FC-F66D-4287-4D63-18A5C9B16A4A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48E1306A-F7C8-B970-3FDD-83179F783F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BA90FAC9-F226-B190-633D-CC5417250DB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EA01A823-3F22-367C-726D-13BC8AFF5D6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896016D0-B3A8-E434-6314-C35409228EA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4297EFE0-C086-B558-6A8D-4ADBB44F2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C3BC162B-728A-71BF-04E4-391E25AC4E87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Tekstvak 157">
                <a:extLst>
                  <a:ext uri="{FF2B5EF4-FFF2-40B4-BE49-F238E27FC236}">
                    <a16:creationId xmlns:a16="http://schemas.microsoft.com/office/drawing/2014/main" id="{B6F9D589-690F-8E4F-3FED-5FB1BD5A706C}"/>
                  </a:ext>
                </a:extLst>
              </p:cNvPr>
              <p:cNvSpPr txBox="1"/>
              <p:nvPr userDrawn="1"/>
            </p:nvSpPr>
            <p:spPr>
              <a:xfrm>
                <a:off x="-27091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Above</a:t>
                </a:r>
              </a:p>
            </p:txBody>
          </p:sp>
        </p:grp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21FB9B28-3525-0FB2-8947-6AD6FBF6B559}"/>
                </a:ext>
              </a:extLst>
            </p:cNvPr>
            <p:cNvGrpSpPr/>
            <p:nvPr userDrawn="1"/>
          </p:nvGrpSpPr>
          <p:grpSpPr>
            <a:xfrm>
              <a:off x="-2036147" y="5039725"/>
              <a:ext cx="572112" cy="630825"/>
              <a:chOff x="-2099568" y="5039725"/>
              <a:chExt cx="572112" cy="630825"/>
            </a:xfrm>
          </p:grpSpPr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63586E6-3C12-69A9-5B89-30C61930C77E}"/>
                  </a:ext>
                </a:extLst>
              </p:cNvPr>
              <p:cNvGrpSpPr/>
              <p:nvPr userDrawn="1"/>
            </p:nvGrpSpPr>
            <p:grpSpPr>
              <a:xfrm rot="10800000">
                <a:off x="-2004261" y="5039725"/>
                <a:ext cx="389111" cy="375410"/>
                <a:chOff x="-2542178" y="4940055"/>
                <a:chExt cx="516835" cy="49863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F45CF6A0-5230-85A6-3D1C-0833B8D0E216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3557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03C4BF03-8763-A4A8-8EF7-0E15C655588C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3A7258E-61B3-4B17-2645-165B61EDB33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BE7BFAA0-7377-9E57-8AAC-265C4E16FE8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ED6D1F70-A454-3E44-894A-AB82C1F8CEA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B55C00E0-175B-44CF-AFC4-BB0E636529F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6" name="Rechthoek 155">
                    <a:extLst>
                      <a:ext uri="{FF2B5EF4-FFF2-40B4-BE49-F238E27FC236}">
                        <a16:creationId xmlns:a16="http://schemas.microsoft.com/office/drawing/2014/main" id="{86EFD789-0714-78AF-B200-647E20E6AA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1" name="Pijl: rechts 150">
                  <a:extLst>
                    <a:ext uri="{FF2B5EF4-FFF2-40B4-BE49-F238E27FC236}">
                      <a16:creationId xmlns:a16="http://schemas.microsoft.com/office/drawing/2014/main" id="{D0A1FF93-E2C0-42B4-33B1-B184E6DD30A8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8" name="Tekstvak 147">
                <a:extLst>
                  <a:ext uri="{FF2B5EF4-FFF2-40B4-BE49-F238E27FC236}">
                    <a16:creationId xmlns:a16="http://schemas.microsoft.com/office/drawing/2014/main" id="{9BEAF6A4-1DD8-577B-7995-C7C7AEC01720}"/>
                  </a:ext>
                </a:extLst>
              </p:cNvPr>
              <p:cNvSpPr txBox="1"/>
              <p:nvPr userDrawn="1"/>
            </p:nvSpPr>
            <p:spPr>
              <a:xfrm>
                <a:off x="-20995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Below</a:t>
                </a:r>
              </a:p>
            </p:txBody>
          </p:sp>
        </p:grp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05C1E4EE-002A-2FD0-27D5-6F85B5879B13}"/>
                </a:ext>
              </a:extLst>
            </p:cNvPr>
            <p:cNvGrpSpPr/>
            <p:nvPr userDrawn="1"/>
          </p:nvGrpSpPr>
          <p:grpSpPr>
            <a:xfrm>
              <a:off x="-1497156" y="5039725"/>
              <a:ext cx="572112" cy="630825"/>
              <a:chOff x="-1501387" y="5039725"/>
              <a:chExt cx="572112" cy="630825"/>
            </a:xfrm>
          </p:grpSpPr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66F87FDD-C687-9655-2325-63E5662E7AE7}"/>
                  </a:ext>
                </a:extLst>
              </p:cNvPr>
              <p:cNvGrpSpPr/>
              <p:nvPr userDrawn="1"/>
            </p:nvGrpSpPr>
            <p:grpSpPr>
              <a:xfrm rot="10800000">
                <a:off x="-1453772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E472691F-C948-C6A0-56B3-4E2C48681C45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40" name="Groep 139">
                  <a:extLst>
                    <a:ext uri="{FF2B5EF4-FFF2-40B4-BE49-F238E27FC236}">
                      <a16:creationId xmlns:a16="http://schemas.microsoft.com/office/drawing/2014/main" id="{C94921D4-3C33-A4E6-7013-48E2E8E896A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848426C1-6BBC-E5B9-15B4-2FE8AE60E8B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5CC19F89-3934-7D25-E0E4-41E1AB0F11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3B1E3273-EC7A-0D80-E334-0A2A393CC16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47F04FA1-B5A7-19B6-018F-EBD9C0BC068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A8257DF3-E15A-E5A7-339C-FFE9FC27DD4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41" name="Pijl: rechts 140">
                  <a:extLst>
                    <a:ext uri="{FF2B5EF4-FFF2-40B4-BE49-F238E27FC236}">
                      <a16:creationId xmlns:a16="http://schemas.microsoft.com/office/drawing/2014/main" id="{09A3A0CF-8D84-FCFE-157B-4964FDB6FF26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E66E2574-B09E-33E3-0389-B3A378133B2E}"/>
                  </a:ext>
                </a:extLst>
              </p:cNvPr>
              <p:cNvSpPr txBox="1"/>
              <p:nvPr userDrawn="1"/>
            </p:nvSpPr>
            <p:spPr>
              <a:xfrm>
                <a:off x="-1501387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Left</a:t>
                </a: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D88D62D3-F6A1-F2C1-1E6B-384A939E7950}"/>
                </a:ext>
              </a:extLst>
            </p:cNvPr>
            <p:cNvGrpSpPr/>
            <p:nvPr userDrawn="1"/>
          </p:nvGrpSpPr>
          <p:grpSpPr>
            <a:xfrm>
              <a:off x="-973743" y="5039725"/>
              <a:ext cx="572112" cy="630825"/>
              <a:chOff x="-961551" y="5039725"/>
              <a:chExt cx="572112" cy="630825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AFA55433-865D-ABAD-59CF-15EA466193FB}"/>
                  </a:ext>
                </a:extLst>
              </p:cNvPr>
              <p:cNvGrpSpPr/>
              <p:nvPr userDrawn="1"/>
            </p:nvGrpSpPr>
            <p:grpSpPr>
              <a:xfrm rot="10800000" flipH="1">
                <a:off x="-868825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FCC3DF9-7009-F78B-DC42-F1186B240BDC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A5752DBE-EDF9-203C-9155-3E3C3AF7C22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BAF1B971-F63F-59CD-D192-8E2AEFB12D7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3C815745-3D7C-145E-0AF0-0C7E9CAE4CE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3B7D8012-5AE3-BD44-2111-132F086C419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87D738E5-D418-2D47-8C2B-BE3DA99A74C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14FB0E6B-0F71-5335-4DA7-B521E125A1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31" name="Pijl: rechts 130">
                  <a:extLst>
                    <a:ext uri="{FF2B5EF4-FFF2-40B4-BE49-F238E27FC236}">
                      <a16:creationId xmlns:a16="http://schemas.microsoft.com/office/drawing/2014/main" id="{E491A3B0-BFDA-5BC4-27DE-B3530D11EB71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C49E5959-5875-0343-BB6A-25DF85468832}"/>
                  </a:ext>
                </a:extLst>
              </p:cNvPr>
              <p:cNvSpPr txBox="1"/>
              <p:nvPr userDrawn="1"/>
            </p:nvSpPr>
            <p:spPr>
              <a:xfrm>
                <a:off x="-961551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Right</a:t>
                </a:r>
              </a:p>
            </p:txBody>
          </p:sp>
        </p:grpSp>
      </p:grpSp>
      <p:sp>
        <p:nvSpPr>
          <p:cNvPr id="176" name="Tekstvak 175">
            <a:extLst>
              <a:ext uri="{FF2B5EF4-FFF2-40B4-BE49-F238E27FC236}">
                <a16:creationId xmlns:a16="http://schemas.microsoft.com/office/drawing/2014/main" id="{C0D9FE13-FD3C-882B-D4A0-69CDCD448674}"/>
              </a:ext>
            </a:extLst>
          </p:cNvPr>
          <p:cNvSpPr txBox="1"/>
          <p:nvPr userDrawn="1"/>
        </p:nvSpPr>
        <p:spPr>
          <a:xfrm>
            <a:off x="733605" y="6193323"/>
            <a:ext cx="1825625" cy="554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00" b="1" dirty="0">
                <a:solidFill>
                  <a:schemeClr val="accent1"/>
                </a:solidFill>
              </a:rPr>
              <a:t>To edit the footer</a:t>
            </a:r>
            <a:r>
              <a:rPr lang="en-GB" sz="1000" dirty="0"/>
              <a:t>, slide number and date: Go to the tab ‘Insert’ and click on ‘Header &amp; Footer’. Click on “Apply to all” to apply the changes to every slide. </a:t>
            </a:r>
          </a:p>
        </p:txBody>
      </p:sp>
    </p:spTree>
    <p:extLst>
      <p:ext uri="{BB962C8B-B14F-4D97-AF65-F5344CB8AC3E}">
        <p14:creationId xmlns:p14="http://schemas.microsoft.com/office/powerpoint/2010/main" val="29388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EDEA-26F5-4170-8CD9-5043A373462E}" type="datetime1">
              <a:rPr lang="en-GB" noProof="0" smtClean="0"/>
              <a:t>11/11/2024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3" y="6342686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7" y="720001"/>
            <a:ext cx="10750355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200" dirty="0"/>
              <a:t>Video instructions</a:t>
            </a:r>
          </a:p>
        </p:txBody>
      </p:sp>
      <p:sp>
        <p:nvSpPr>
          <p:cNvPr id="302" name="Rechthoek 301">
            <a:extLst>
              <a:ext uri="{FF2B5EF4-FFF2-40B4-BE49-F238E27FC236}">
                <a16:creationId xmlns:a16="http://schemas.microsoft.com/office/drawing/2014/main" id="{6D9D396F-A278-48DD-2070-DD17DA6E7879}"/>
              </a:ext>
            </a:extLst>
          </p:cNvPr>
          <p:cNvSpPr>
            <a:spLocks/>
          </p:cNvSpPr>
          <p:nvPr userDrawn="1"/>
        </p:nvSpPr>
        <p:spPr>
          <a:xfrm>
            <a:off x="3429585" y="1412875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text levels</a:t>
            </a:r>
          </a:p>
        </p:txBody>
      </p:sp>
      <p:sp>
        <p:nvSpPr>
          <p:cNvPr id="303" name="Rechthoek 302">
            <a:extLst>
              <a:ext uri="{FF2B5EF4-FFF2-40B4-BE49-F238E27FC236}">
                <a16:creationId xmlns:a16="http://schemas.microsoft.com/office/drawing/2014/main" id="{696FE7B6-543E-94A8-3FAC-D2DCA1D9E282}"/>
              </a:ext>
            </a:extLst>
          </p:cNvPr>
          <p:cNvSpPr>
            <a:spLocks/>
          </p:cNvSpPr>
          <p:nvPr userDrawn="1"/>
        </p:nvSpPr>
        <p:spPr>
          <a:xfrm>
            <a:off x="6140033" y="1412875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images</a:t>
            </a:r>
          </a:p>
        </p:txBody>
      </p:sp>
      <p:sp>
        <p:nvSpPr>
          <p:cNvPr id="304" name="Rechthoek 303">
            <a:extLst>
              <a:ext uri="{FF2B5EF4-FFF2-40B4-BE49-F238E27FC236}">
                <a16:creationId xmlns:a16="http://schemas.microsoft.com/office/drawing/2014/main" id="{F877680A-0821-F7CD-C5DA-5CF6E3277E96}"/>
              </a:ext>
            </a:extLst>
          </p:cNvPr>
          <p:cNvSpPr>
            <a:spLocks/>
          </p:cNvSpPr>
          <p:nvPr userDrawn="1"/>
        </p:nvSpPr>
        <p:spPr>
          <a:xfrm>
            <a:off x="8850481" y="1412875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charts</a:t>
            </a:r>
          </a:p>
        </p:txBody>
      </p:sp>
      <p:sp>
        <p:nvSpPr>
          <p:cNvPr id="306" name="Rechthoek 305">
            <a:extLst>
              <a:ext uri="{FF2B5EF4-FFF2-40B4-BE49-F238E27FC236}">
                <a16:creationId xmlns:a16="http://schemas.microsoft.com/office/drawing/2014/main" id="{B8862407-02F8-AE51-72F8-659029B413CA}"/>
              </a:ext>
            </a:extLst>
          </p:cNvPr>
          <p:cNvSpPr>
            <a:spLocks/>
          </p:cNvSpPr>
          <p:nvPr userDrawn="1"/>
        </p:nvSpPr>
        <p:spPr>
          <a:xfrm>
            <a:off x="3429585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tables</a:t>
            </a:r>
          </a:p>
        </p:txBody>
      </p:sp>
      <p:sp>
        <p:nvSpPr>
          <p:cNvPr id="307" name="Rechthoek 306">
            <a:extLst>
              <a:ext uri="{FF2B5EF4-FFF2-40B4-BE49-F238E27FC236}">
                <a16:creationId xmlns:a16="http://schemas.microsoft.com/office/drawing/2014/main" id="{EF4A0575-2288-F002-2C4B-246848F802F8}"/>
              </a:ext>
            </a:extLst>
          </p:cNvPr>
          <p:cNvSpPr>
            <a:spLocks/>
          </p:cNvSpPr>
          <p:nvPr userDrawn="1"/>
        </p:nvSpPr>
        <p:spPr>
          <a:xfrm>
            <a:off x="6140033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videos</a:t>
            </a:r>
          </a:p>
        </p:txBody>
      </p:sp>
      <p:sp>
        <p:nvSpPr>
          <p:cNvPr id="308" name="Rechthoek 307">
            <a:extLst>
              <a:ext uri="{FF2B5EF4-FFF2-40B4-BE49-F238E27FC236}">
                <a16:creationId xmlns:a16="http://schemas.microsoft.com/office/drawing/2014/main" id="{5E753735-6A53-0001-0C4B-07F733411DB1}"/>
              </a:ext>
            </a:extLst>
          </p:cNvPr>
          <p:cNvSpPr>
            <a:spLocks/>
          </p:cNvSpPr>
          <p:nvPr userDrawn="1"/>
        </p:nvSpPr>
        <p:spPr>
          <a:xfrm>
            <a:off x="8850481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Want to know more? </a:t>
            </a:r>
            <a:br>
              <a:rPr lang="en-GB" sz="1400" dirty="0"/>
            </a:br>
            <a:r>
              <a:rPr lang="en-GB" sz="1400" dirty="0"/>
              <a:t>Ask us! </a:t>
            </a:r>
          </a:p>
        </p:txBody>
      </p:sp>
      <p:sp>
        <p:nvSpPr>
          <p:cNvPr id="309" name="Tekstvak 308">
            <a:extLst>
              <a:ext uri="{FF2B5EF4-FFF2-40B4-BE49-F238E27FC236}">
                <a16:creationId xmlns:a16="http://schemas.microsoft.com/office/drawing/2014/main" id="{7699BE50-6295-0EE3-4CC4-BFEF1A217BDA}"/>
              </a:ext>
            </a:extLst>
          </p:cNvPr>
          <p:cNvSpPr txBox="1"/>
          <p:nvPr userDrawn="1"/>
        </p:nvSpPr>
        <p:spPr>
          <a:xfrm>
            <a:off x="1196102" y="2660997"/>
            <a:ext cx="1651820" cy="654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Open this slide </a:t>
            </a:r>
            <a:br>
              <a:rPr lang="en-GB" sz="1400" dirty="0"/>
            </a:br>
            <a:r>
              <a:rPr lang="en-GB" sz="1400" dirty="0"/>
              <a:t>in Slide Show </a:t>
            </a:r>
            <a:br>
              <a:rPr lang="en-GB" sz="1400" dirty="0"/>
            </a:br>
            <a:r>
              <a:rPr lang="en-GB" sz="1400" dirty="0"/>
              <a:t>(Shift + F5)</a:t>
            </a:r>
          </a:p>
        </p:txBody>
      </p:sp>
      <p:sp>
        <p:nvSpPr>
          <p:cNvPr id="310" name="Tekstvak 309">
            <a:extLst>
              <a:ext uri="{FF2B5EF4-FFF2-40B4-BE49-F238E27FC236}">
                <a16:creationId xmlns:a16="http://schemas.microsoft.com/office/drawing/2014/main" id="{C4F63576-9D52-6B16-9DC5-30C6B86AD780}"/>
              </a:ext>
            </a:extLst>
          </p:cNvPr>
          <p:cNvSpPr txBox="1"/>
          <p:nvPr userDrawn="1"/>
        </p:nvSpPr>
        <p:spPr>
          <a:xfrm>
            <a:off x="1196102" y="4630958"/>
            <a:ext cx="1651820" cy="771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Click on one </a:t>
            </a:r>
            <a:br>
              <a:rPr lang="en-US" sz="1400" dirty="0"/>
            </a:br>
            <a:r>
              <a:rPr lang="en-US" sz="1400" dirty="0"/>
              <a:t>of the buttons </a:t>
            </a:r>
            <a:br>
              <a:rPr lang="en-US" sz="1400" dirty="0"/>
            </a:br>
            <a:r>
              <a:rPr lang="en-US" sz="1400" dirty="0"/>
              <a:t>on the right using your mouse</a:t>
            </a:r>
          </a:p>
        </p:txBody>
      </p:sp>
      <p:pic>
        <p:nvPicPr>
          <p:cNvPr id="312" name="Graphic 311">
            <a:extLst>
              <a:ext uri="{FF2B5EF4-FFF2-40B4-BE49-F238E27FC236}">
                <a16:creationId xmlns:a16="http://schemas.microsoft.com/office/drawing/2014/main" id="{83C9DDC6-C377-C01C-C12F-C39709887C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0873" y="2065893"/>
            <a:ext cx="422275" cy="422275"/>
          </a:xfrm>
          <a:prstGeom prst="rect">
            <a:avLst/>
          </a:prstGeom>
        </p:spPr>
      </p:pic>
      <p:pic>
        <p:nvPicPr>
          <p:cNvPr id="314" name="Graphic 313">
            <a:extLst>
              <a:ext uri="{FF2B5EF4-FFF2-40B4-BE49-F238E27FC236}">
                <a16:creationId xmlns:a16="http://schemas.microsoft.com/office/drawing/2014/main" id="{F6264D98-DBA4-F096-3C64-82BBF7E7E7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4782" y="4056262"/>
            <a:ext cx="428367" cy="428367"/>
          </a:xfrm>
          <a:prstGeom prst="rect">
            <a:avLst/>
          </a:prstGeom>
        </p:spPr>
      </p:pic>
      <p:pic>
        <p:nvPicPr>
          <p:cNvPr id="316" name="Graphic 315">
            <a:extLst>
              <a:ext uri="{FF2B5EF4-FFF2-40B4-BE49-F238E27FC236}">
                <a16:creationId xmlns:a16="http://schemas.microsoft.com/office/drawing/2014/main" id="{BA02A4B4-D4BC-3A15-2F42-79B3B4900E1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534" y="2003886"/>
            <a:ext cx="657111" cy="657111"/>
          </a:xfrm>
          <a:prstGeom prst="rect">
            <a:avLst/>
          </a:prstGeom>
        </p:spPr>
      </p:pic>
      <p:pic>
        <p:nvPicPr>
          <p:cNvPr id="318" name="Graphic 317">
            <a:extLst>
              <a:ext uri="{FF2B5EF4-FFF2-40B4-BE49-F238E27FC236}">
                <a16:creationId xmlns:a16="http://schemas.microsoft.com/office/drawing/2014/main" id="{FD6E28B3-2336-CB72-41CB-E4FB7457775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93838" y="2114219"/>
            <a:ext cx="511399" cy="511399"/>
          </a:xfrm>
          <a:prstGeom prst="rect">
            <a:avLst/>
          </a:prstGeom>
        </p:spPr>
      </p:pic>
      <p:pic>
        <p:nvPicPr>
          <p:cNvPr id="320" name="Graphic 319">
            <a:extLst>
              <a:ext uri="{FF2B5EF4-FFF2-40B4-BE49-F238E27FC236}">
                <a16:creationId xmlns:a16="http://schemas.microsoft.com/office/drawing/2014/main" id="{9AA0048A-094A-7B0B-9E95-1A991248E29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3391" y="4319131"/>
            <a:ext cx="511397" cy="511397"/>
          </a:xfrm>
          <a:prstGeom prst="rect">
            <a:avLst/>
          </a:prstGeom>
        </p:spPr>
      </p:pic>
      <p:pic>
        <p:nvPicPr>
          <p:cNvPr id="322" name="Graphic 321">
            <a:extLst>
              <a:ext uri="{FF2B5EF4-FFF2-40B4-BE49-F238E27FC236}">
                <a16:creationId xmlns:a16="http://schemas.microsoft.com/office/drawing/2014/main" id="{CD2337D8-F906-C37A-6F65-77EA6C4F8E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3787" y="4264807"/>
            <a:ext cx="571500" cy="5715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951A37EA-A420-52FC-51B8-29442ECF61F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01241" y="2108129"/>
            <a:ext cx="517489" cy="517489"/>
          </a:xfrm>
          <a:prstGeom prst="rect">
            <a:avLst/>
          </a:prstGeom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FF573345-59DA-C6F8-0B46-3D1E28CFCE4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46918" y="4258715"/>
            <a:ext cx="571812" cy="571812"/>
          </a:xfrm>
          <a:prstGeom prst="rect">
            <a:avLst/>
          </a:prstGeom>
        </p:spPr>
      </p:pic>
      <p:grpSp>
        <p:nvGrpSpPr>
          <p:cNvPr id="327" name="HYPERLINKS KNOPPEN">
            <a:extLst>
              <a:ext uri="{FF2B5EF4-FFF2-40B4-BE49-F238E27FC236}">
                <a16:creationId xmlns:a16="http://schemas.microsoft.com/office/drawing/2014/main" id="{DA73EF69-FD65-768D-9CAA-B6556C71610F}"/>
              </a:ext>
            </a:extLst>
          </p:cNvPr>
          <p:cNvGrpSpPr/>
          <p:nvPr userDrawn="1"/>
        </p:nvGrpSpPr>
        <p:grpSpPr>
          <a:xfrm>
            <a:off x="3427799" y="1423042"/>
            <a:ext cx="8043476" cy="4372276"/>
            <a:chOff x="4304436" y="1956567"/>
            <a:chExt cx="8043476" cy="4372276"/>
          </a:xfrm>
        </p:grpSpPr>
        <p:sp>
          <p:nvSpPr>
            <p:cNvPr id="328" name="HYPERLINK1">
              <a:hlinkClick r:id="rId20"/>
              <a:extLst>
                <a:ext uri="{FF2B5EF4-FFF2-40B4-BE49-F238E27FC236}">
                  <a16:creationId xmlns:a16="http://schemas.microsoft.com/office/drawing/2014/main" id="{975BD621-FDF0-4D76-D854-C2C08724D8D4}"/>
                </a:ext>
              </a:extLst>
            </p:cNvPr>
            <p:cNvSpPr/>
            <p:nvPr userDrawn="1"/>
          </p:nvSpPr>
          <p:spPr>
            <a:xfrm>
              <a:off x="4306220" y="1956567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YPERLINK2">
              <a:hlinkClick r:id="rId21"/>
              <a:extLst>
                <a:ext uri="{FF2B5EF4-FFF2-40B4-BE49-F238E27FC236}">
                  <a16:creationId xmlns:a16="http://schemas.microsoft.com/office/drawing/2014/main" id="{766828C0-0FDC-8248-2318-85E519DE78A6}"/>
                </a:ext>
              </a:extLst>
            </p:cNvPr>
            <p:cNvSpPr/>
            <p:nvPr userDrawn="1"/>
          </p:nvSpPr>
          <p:spPr>
            <a:xfrm>
              <a:off x="7016669" y="1956568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YPERLINK3">
              <a:hlinkClick r:id="rId22"/>
              <a:extLst>
                <a:ext uri="{FF2B5EF4-FFF2-40B4-BE49-F238E27FC236}">
                  <a16:creationId xmlns:a16="http://schemas.microsoft.com/office/drawing/2014/main" id="{E51061DE-B314-3BC9-4A9C-4CDBEDA15902}"/>
                </a:ext>
              </a:extLst>
            </p:cNvPr>
            <p:cNvSpPr/>
            <p:nvPr userDrawn="1"/>
          </p:nvSpPr>
          <p:spPr>
            <a:xfrm>
              <a:off x="9735690" y="1956569"/>
              <a:ext cx="2612222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YPERLINK4">
              <a:hlinkClick r:id="rId23"/>
              <a:extLst>
                <a:ext uri="{FF2B5EF4-FFF2-40B4-BE49-F238E27FC236}">
                  <a16:creationId xmlns:a16="http://schemas.microsoft.com/office/drawing/2014/main" id="{1883F9C2-8114-C0AE-A1AC-E1B31A53662D}"/>
                </a:ext>
              </a:extLst>
            </p:cNvPr>
            <p:cNvSpPr/>
            <p:nvPr userDrawn="1"/>
          </p:nvSpPr>
          <p:spPr>
            <a:xfrm>
              <a:off x="4304436" y="4178254"/>
              <a:ext cx="2619008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YPERLINK5">
              <a:hlinkClick r:id="rId24"/>
              <a:extLst>
                <a:ext uri="{FF2B5EF4-FFF2-40B4-BE49-F238E27FC236}">
                  <a16:creationId xmlns:a16="http://schemas.microsoft.com/office/drawing/2014/main" id="{076974EE-2E76-7E90-82AB-C972379814FF}"/>
                </a:ext>
              </a:extLst>
            </p:cNvPr>
            <p:cNvSpPr/>
            <p:nvPr userDrawn="1"/>
          </p:nvSpPr>
          <p:spPr>
            <a:xfrm>
              <a:off x="7016670" y="4198596"/>
              <a:ext cx="2619901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YPERLINK6">
              <a:hlinkClick r:id="rId25"/>
              <a:extLst>
                <a:ext uri="{FF2B5EF4-FFF2-40B4-BE49-F238E27FC236}">
                  <a16:creationId xmlns:a16="http://schemas.microsoft.com/office/drawing/2014/main" id="{C7552260-058A-EE6D-09A1-47E7CBF62AA2}"/>
                </a:ext>
              </a:extLst>
            </p:cNvPr>
            <p:cNvSpPr/>
            <p:nvPr userDrawn="1"/>
          </p:nvSpPr>
          <p:spPr>
            <a:xfrm>
              <a:off x="9727118" y="4189272"/>
              <a:ext cx="2620794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1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6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3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5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2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3" y="3383940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7" y="2624114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7" y="414376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5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1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69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20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90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204" grpId="0" animBg="1"/>
      <p:bldP spid="204" grpId="1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-31723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 hidden="1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 hidden="1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 hidden="1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 hidden="1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 hidden="1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 hidden="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85" name="Vrije vorm: vorm 84">
            <a:extLst>
              <a:ext uri="{FF2B5EF4-FFF2-40B4-BE49-F238E27FC236}">
                <a16:creationId xmlns:a16="http://schemas.microsoft.com/office/drawing/2014/main" id="{E639F2F6-22F6-E6C0-30E7-C9A4563FD620}"/>
              </a:ext>
            </a:extLst>
          </p:cNvPr>
          <p:cNvSpPr/>
          <p:nvPr/>
        </p:nvSpPr>
        <p:spPr>
          <a:xfrm>
            <a:off x="3715579" y="2548131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 hidden="1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 hidden="1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 hidden="1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 hidden="1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 hidden="1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 hidden="1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 hidden="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 hidden="1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 userDrawn="1"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7" name="Vrije vorm: vorm 136">
            <a:extLst>
              <a:ext uri="{FF2B5EF4-FFF2-40B4-BE49-F238E27FC236}">
                <a16:creationId xmlns:a16="http://schemas.microsoft.com/office/drawing/2014/main" id="{54FAEAC3-B54A-3D25-2565-095439C1DC7D}"/>
              </a:ext>
            </a:extLst>
          </p:cNvPr>
          <p:cNvSpPr/>
          <p:nvPr/>
        </p:nvSpPr>
        <p:spPr>
          <a:xfrm>
            <a:off x="3715579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7"/>
                  <a:pt x="83627" y="11708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4" y="268654"/>
            <a:ext cx="151965" cy="151965"/>
            <a:chOff x="1436100" y="268654"/>
            <a:chExt cx="151965" cy="151965"/>
          </a:xfrm>
        </p:grpSpPr>
        <p:sp>
          <p:nvSpPr>
            <p:cNvPr id="92" name="Vrije vorm: vorm 91" hidden="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 hidden="1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07375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85" grpId="0" animBg="1"/>
      <p:bldP spid="85" grpId="1" animBg="1"/>
      <p:bldP spid="133" grpId="0" animBg="1"/>
      <p:bldP spid="133" grpId="1" animBg="1"/>
      <p:bldP spid="137" grpId="0" animBg="1"/>
      <p:bldP spid="137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1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1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3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8" name="Vrije vorm: vorm 97">
            <a:extLst>
              <a:ext uri="{FF2B5EF4-FFF2-40B4-BE49-F238E27FC236}">
                <a16:creationId xmlns:a16="http://schemas.microsoft.com/office/drawing/2014/main" id="{516CB248-0808-4933-9073-74E3E23C9CF4}"/>
              </a:ext>
            </a:extLst>
          </p:cNvPr>
          <p:cNvSpPr/>
          <p:nvPr userDrawn="1"/>
        </p:nvSpPr>
        <p:spPr>
          <a:xfrm>
            <a:off x="0" y="4094230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99" name="Vrije vorm: vorm 98">
            <a:extLst>
              <a:ext uri="{FF2B5EF4-FFF2-40B4-BE49-F238E27FC236}">
                <a16:creationId xmlns:a16="http://schemas.microsoft.com/office/drawing/2014/main" id="{79AEE833-1ABE-948F-6720-8A57507339E2}"/>
              </a:ext>
            </a:extLst>
          </p:cNvPr>
          <p:cNvSpPr/>
          <p:nvPr userDrawn="1"/>
        </p:nvSpPr>
        <p:spPr>
          <a:xfrm>
            <a:off x="-1" y="4105342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00" name="Vrije vorm: vorm 99">
            <a:extLst>
              <a:ext uri="{FF2B5EF4-FFF2-40B4-BE49-F238E27FC236}">
                <a16:creationId xmlns:a16="http://schemas.microsoft.com/office/drawing/2014/main" id="{0342E6BF-B782-E8E0-E019-40E9DF5E28F9}"/>
              </a:ext>
            </a:extLst>
          </p:cNvPr>
          <p:cNvSpPr/>
          <p:nvPr userDrawn="1"/>
        </p:nvSpPr>
        <p:spPr>
          <a:xfrm>
            <a:off x="0" y="3321973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605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8" grpId="0" animBg="1"/>
      <p:bldP spid="13" grpId="0" animBg="1"/>
      <p:bldP spid="14" grpId="0" animBg="1"/>
      <p:bldP spid="19" grpId="0" animBg="1"/>
      <p:bldP spid="20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  <p:bldP spid="98" grpId="0" animBg="1"/>
      <p:bldP spid="99" grpId="0" animBg="1"/>
      <p:bldP spid="100" grpId="0" animBg="1"/>
    </p:bldLst>
  </p:timing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1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0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2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2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109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6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3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5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2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3" y="3383940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7" y="2624114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7" y="414376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5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1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99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2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3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1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0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2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9" y="102985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02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4" y="268654"/>
            <a:ext cx="151965" cy="151965"/>
            <a:chOff x="1436100" y="268654"/>
            <a:chExt cx="151965" cy="151965"/>
          </a:xfrm>
        </p:grpSpPr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2795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1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9" name="Vrije vorm: vorm 128">
            <a:extLst>
              <a:ext uri="{FF2B5EF4-FFF2-40B4-BE49-F238E27FC236}">
                <a16:creationId xmlns:a16="http://schemas.microsoft.com/office/drawing/2014/main" id="{8EC822B2-4364-D1FB-6149-3CD26B561A03}"/>
              </a:ext>
            </a:extLst>
          </p:cNvPr>
          <p:cNvSpPr/>
          <p:nvPr/>
        </p:nvSpPr>
        <p:spPr>
          <a:xfrm>
            <a:off x="0" y="4094230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0" name="Vrije vorm: vorm 129">
            <a:extLst>
              <a:ext uri="{FF2B5EF4-FFF2-40B4-BE49-F238E27FC236}">
                <a16:creationId xmlns:a16="http://schemas.microsoft.com/office/drawing/2014/main" id="{77B535B1-BF6D-E247-0A1F-F378E90D4ED3}"/>
              </a:ext>
            </a:extLst>
          </p:cNvPr>
          <p:cNvSpPr/>
          <p:nvPr/>
        </p:nvSpPr>
        <p:spPr>
          <a:xfrm>
            <a:off x="-1" y="4105342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1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3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8" name="Vrije vorm: vorm 127">
            <a:extLst>
              <a:ext uri="{FF2B5EF4-FFF2-40B4-BE49-F238E27FC236}">
                <a16:creationId xmlns:a16="http://schemas.microsoft.com/office/drawing/2014/main" id="{C2D24CC4-AE89-ACAD-0126-69BF02DAAAA5}"/>
              </a:ext>
            </a:extLst>
          </p:cNvPr>
          <p:cNvSpPr/>
          <p:nvPr userDrawn="1"/>
        </p:nvSpPr>
        <p:spPr>
          <a:xfrm>
            <a:off x="0" y="3321973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>
            <a:grpSpLocks/>
          </p:cNvGrpSpPr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5" name="Vrije vorm: vorm 54">
            <a:extLst>
              <a:ext uri="{FF2B5EF4-FFF2-40B4-BE49-F238E27FC236}">
                <a16:creationId xmlns:a16="http://schemas.microsoft.com/office/drawing/2014/main" id="{3EC05E37-E9A5-5895-70A3-26FBCAC9FDF8}"/>
              </a:ext>
            </a:extLst>
          </p:cNvPr>
          <p:cNvSpPr/>
          <p:nvPr/>
        </p:nvSpPr>
        <p:spPr>
          <a:xfrm>
            <a:off x="676275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9732 w 167268"/>
              <a:gd name="connsiteY6" fmla="*/ 107284 h 167268"/>
              <a:gd name="connsiteX7" fmla="*/ 59254 w 167268"/>
              <a:gd name="connsiteY7" fmla="*/ 59975 h 167268"/>
              <a:gd name="connsiteX8" fmla="*/ 59732 w 167268"/>
              <a:gd name="connsiteY8" fmla="*/ 59493 h 167268"/>
              <a:gd name="connsiteX9" fmla="*/ 107045 w 167268"/>
              <a:gd name="connsiteY9" fmla="*/ 59010 h 167268"/>
              <a:gd name="connsiteX10" fmla="*/ 107523 w 167268"/>
              <a:gd name="connsiteY10" fmla="*/ 59493 h 167268"/>
              <a:gd name="connsiteX11" fmla="*/ 108001 w 167268"/>
              <a:gd name="connsiteY11" fmla="*/ 106801 h 167268"/>
              <a:gd name="connsiteX12" fmla="*/ 107523 w 167268"/>
              <a:gd name="connsiteY12" fmla="*/ 107284 h 167268"/>
              <a:gd name="connsiteX13" fmla="*/ 83627 w 167268"/>
              <a:gd name="connsiteY13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74678" y="117093"/>
                  <a:pt x="66100" y="113572"/>
                  <a:pt x="59732" y="107284"/>
                </a:cubicBezTo>
                <a:cubicBezTo>
                  <a:pt x="46529" y="94354"/>
                  <a:pt x="46315" y="73173"/>
                  <a:pt x="59254" y="59975"/>
                </a:cubicBezTo>
                <a:cubicBezTo>
                  <a:pt x="59409" y="59813"/>
                  <a:pt x="59564" y="59652"/>
                  <a:pt x="59732" y="59493"/>
                </a:cubicBezTo>
                <a:cubicBezTo>
                  <a:pt x="72659" y="46295"/>
                  <a:pt x="93843" y="46079"/>
                  <a:pt x="107045" y="59010"/>
                </a:cubicBezTo>
                <a:cubicBezTo>
                  <a:pt x="107200" y="59169"/>
                  <a:pt x="107367" y="59330"/>
                  <a:pt x="107523" y="59493"/>
                </a:cubicBezTo>
                <a:cubicBezTo>
                  <a:pt x="120725" y="72424"/>
                  <a:pt x="120940" y="93603"/>
                  <a:pt x="108001" y="106801"/>
                </a:cubicBezTo>
                <a:cubicBezTo>
                  <a:pt x="107845" y="106963"/>
                  <a:pt x="107690" y="107125"/>
                  <a:pt x="107523" y="107284"/>
                </a:cubicBezTo>
                <a:cubicBezTo>
                  <a:pt x="101155" y="113572"/>
                  <a:pt x="92576" y="117093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71" name="Vrije vorm: vorm 70">
            <a:extLst>
              <a:ext uri="{FF2B5EF4-FFF2-40B4-BE49-F238E27FC236}">
                <a16:creationId xmlns:a16="http://schemas.microsoft.com/office/drawing/2014/main" id="{FDEAE792-505A-B947-5B3D-F2D7F7551D23}"/>
              </a:ext>
            </a:extLst>
          </p:cNvPr>
          <p:cNvSpPr/>
          <p:nvPr/>
        </p:nvSpPr>
        <p:spPr>
          <a:xfrm>
            <a:off x="2955752" y="178830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8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79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4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8" dur="100" fill="hold"/>
                                        <p:tgtEl>
                                          <p:spTgt spid="7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4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0" dur="100" fill="hold"/>
                                        <p:tgtEl>
                                          <p:spTgt spid="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129" grpId="0" animBg="1"/>
      <p:bldP spid="8" grpId="0" animBg="1"/>
      <p:bldP spid="130" grpId="0" animBg="1"/>
      <p:bldP spid="13" grpId="0" animBg="1"/>
      <p:bldP spid="14" grpId="0" animBg="1"/>
      <p:bldP spid="128" grpId="0" animBg="1"/>
      <p:bldP spid="19" grpId="0" animBg="1"/>
      <p:bldP spid="20" grpId="0" animBg="1"/>
      <p:bldP spid="43" grpId="0" animBg="1"/>
      <p:bldP spid="43" grpId="1" animBg="1"/>
      <p:bldP spid="55" grpId="0" animBg="1"/>
      <p:bldP spid="55" grpId="1" animBg="1"/>
      <p:bldP spid="71" grpId="0" animBg="1"/>
      <p:bldP spid="71" grpId="1" animBg="1"/>
      <p:bldP spid="133" grpId="0" animBg="1"/>
      <p:bldP spid="133" grpId="1" animBg="1"/>
      <p:bldP spid="147" grpId="0" animBg="1"/>
      <p:bldP spid="147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1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0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2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9" y="102985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2100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1CE68053-8BDE-9AE4-7B61-50D5913BB2C0}"/>
              </a:ext>
            </a:extLst>
          </p:cNvPr>
          <p:cNvGrpSpPr/>
          <p:nvPr userDrawn="1"/>
        </p:nvGrpSpPr>
        <p:grpSpPr>
          <a:xfrm rot="10800000">
            <a:off x="-3" y="3409270"/>
            <a:ext cx="12200804" cy="3448730"/>
            <a:chOff x="-3" y="1"/>
            <a:chExt cx="12200804" cy="344873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FB18C5-B781-C2C2-ADF7-FE0C003C7B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12358" b="22051"/>
            <a:stretch/>
          </p:blipFill>
          <p:spPr>
            <a:xfrm flipH="1">
              <a:off x="-3" y="1"/>
              <a:ext cx="5770059" cy="344873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9FC5473-33EB-DBD2-D9F3-5CDA74A71A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796" b="30665"/>
            <a:stretch/>
          </p:blipFill>
          <p:spPr>
            <a:xfrm>
              <a:off x="5669567" y="2"/>
              <a:ext cx="6531234" cy="3067627"/>
            </a:xfrm>
            <a:prstGeom prst="rect">
              <a:avLst/>
            </a:prstGeom>
          </p:spPr>
        </p:pic>
      </p:grp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8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790374"/>
            <a:ext cx="2757960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448731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877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8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790374"/>
            <a:ext cx="2757960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448731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1131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8BABD5F6-F629-E2D1-1AED-7BDF9A5684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848"/>
            <a:ext cx="12192000" cy="6859848"/>
          </a:xfrm>
          <a:custGeom>
            <a:avLst/>
            <a:gdLst>
              <a:gd name="connsiteX0" fmla="*/ 11963399 w 12192000"/>
              <a:gd name="connsiteY0" fmla="*/ 0 h 6859848"/>
              <a:gd name="connsiteX1" fmla="*/ 12192000 w 12192000"/>
              <a:gd name="connsiteY1" fmla="*/ 256 h 6859848"/>
              <a:gd name="connsiteX2" fmla="*/ 12192000 w 12192000"/>
              <a:gd name="connsiteY2" fmla="*/ 6859848 h 6859848"/>
              <a:gd name="connsiteX3" fmla="*/ 0 w 12192000"/>
              <a:gd name="connsiteY3" fmla="*/ 6859848 h 6859848"/>
              <a:gd name="connsiteX4" fmla="*/ 0 w 12192000"/>
              <a:gd name="connsiteY4" fmla="*/ 256 h 6859848"/>
              <a:gd name="connsiteX5" fmla="*/ 9799320 w 12192000"/>
              <a:gd name="connsiteY5" fmla="*/ 255 h 6859848"/>
              <a:gd name="connsiteX6" fmla="*/ 9799320 w 12192000"/>
              <a:gd name="connsiteY6" fmla="*/ 1849 h 6859848"/>
              <a:gd name="connsiteX7" fmla="*/ 11963399 w 12192000"/>
              <a:gd name="connsiteY7" fmla="*/ 1849 h 685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48">
                <a:moveTo>
                  <a:pt x="11963399" y="0"/>
                </a:moveTo>
                <a:lnTo>
                  <a:pt x="12192000" y="256"/>
                </a:lnTo>
                <a:lnTo>
                  <a:pt x="12192000" y="6859848"/>
                </a:lnTo>
                <a:lnTo>
                  <a:pt x="0" y="6859848"/>
                </a:lnTo>
                <a:lnTo>
                  <a:pt x="0" y="256"/>
                </a:lnTo>
                <a:lnTo>
                  <a:pt x="9799320" y="255"/>
                </a:lnTo>
                <a:lnTo>
                  <a:pt x="9799320" y="1849"/>
                </a:lnTo>
                <a:lnTo>
                  <a:pt x="11963399" y="18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299" y="1412875"/>
            <a:ext cx="9677402" cy="1742411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11745" y="3283353"/>
            <a:ext cx="5368509" cy="395785"/>
          </a:xfrm>
        </p:spPr>
        <p:txBody>
          <a:bodyPr anchor="b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1745" y="3785271"/>
            <a:ext cx="5368508" cy="30191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12E544-331C-0F21-CC9F-1401989770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1888" y="5391011"/>
            <a:ext cx="2168223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>
            <a:spAutoFit/>
          </a:bodyPr>
          <a:lstStyle>
            <a:lvl1pPr marL="0" indent="0" algn="ctr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Start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821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268EF74-D344-B49D-A9AB-FFC03746D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358" b="10226"/>
          <a:stretch/>
        </p:blipFill>
        <p:spPr>
          <a:xfrm flipH="1">
            <a:off x="-2" y="1"/>
            <a:ext cx="5770059" cy="3971924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9AAF223-42FD-55BD-081B-0A807B639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6" b="10226"/>
          <a:stretch/>
        </p:blipFill>
        <p:spPr>
          <a:xfrm>
            <a:off x="5669567" y="1"/>
            <a:ext cx="6531234" cy="3971924"/>
          </a:xfrm>
          <a:prstGeom prst="rect">
            <a:avLst/>
          </a:prstGeom>
        </p:spPr>
      </p:pic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8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41157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8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9001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jdelijke aanduiding voor tekst 8">
            <a:extLst>
              <a:ext uri="{FF2B5EF4-FFF2-40B4-BE49-F238E27FC236}">
                <a16:creationId xmlns:a16="http://schemas.microsoft.com/office/drawing/2014/main" id="{915615AD-52F7-9706-466E-CF3ECD715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3" name="Titel 122">
            <a:extLst>
              <a:ext uri="{FF2B5EF4-FFF2-40B4-BE49-F238E27FC236}">
                <a16:creationId xmlns:a16="http://schemas.microsoft.com/office/drawing/2014/main" id="{ADDD288F-1F47-09DE-8053-359936D9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Place a title here</a:t>
            </a:r>
          </a:p>
        </p:txBody>
      </p:sp>
      <p:sp>
        <p:nvSpPr>
          <p:cNvPr id="125" name="Tijdelijke aanduiding voor datum 124">
            <a:extLst>
              <a:ext uri="{FF2B5EF4-FFF2-40B4-BE49-F238E27FC236}">
                <a16:creationId xmlns:a16="http://schemas.microsoft.com/office/drawing/2014/main" id="{9BF91E09-0796-D143-BEA8-50AE4C4E74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6" name="Tijdelijke aanduiding voor voettekst 125">
            <a:extLst>
              <a:ext uri="{FF2B5EF4-FFF2-40B4-BE49-F238E27FC236}">
                <a16:creationId xmlns:a16="http://schemas.microsoft.com/office/drawing/2014/main" id="{945383CF-2308-C6FE-2656-72D2225DE2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7" name="Tijdelijke aanduiding voor dianummer 126">
            <a:extLst>
              <a:ext uri="{FF2B5EF4-FFF2-40B4-BE49-F238E27FC236}">
                <a16:creationId xmlns:a16="http://schemas.microsoft.com/office/drawing/2014/main" id="{27485487-1F01-ECE4-6915-9AF97883D7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B99D79-B181-A06F-B39D-F37E799B1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138" y="1412876"/>
            <a:ext cx="10752136" cy="4392612"/>
          </a:xfrm>
        </p:spPr>
        <p:txBody>
          <a:bodyPr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8FFA4539-CB58-F330-56D6-E3280017F0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00186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5B0F9BA-A474-4FD9-91F3-9510904A6A59}"/>
              </a:ext>
            </a:extLst>
          </p:cNvPr>
          <p:cNvSpPr/>
          <p:nvPr userDrawn="1"/>
        </p:nvSpPr>
        <p:spPr>
          <a:xfrm>
            <a:off x="719138" y="720000"/>
            <a:ext cx="10748098" cy="5085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34EE03AE-CD13-42C5-B28F-9FD03DEF7A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19" y="1089024"/>
            <a:ext cx="3387341" cy="4401273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4" y="2167800"/>
            <a:ext cx="6415527" cy="332249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6415527" cy="82708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CFDF398-85A7-412E-8557-F6480C8CBCE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0D17DF0E-F1B5-5359-D0BB-3B83FAE22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E4CFDDD8-EAAF-5386-D0AE-B912C4217A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6856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1CE68053-8BDE-9AE4-7B61-50D5913BB2C0}"/>
              </a:ext>
            </a:extLst>
          </p:cNvPr>
          <p:cNvGrpSpPr/>
          <p:nvPr userDrawn="1"/>
        </p:nvGrpSpPr>
        <p:grpSpPr>
          <a:xfrm rot="10800000">
            <a:off x="-3" y="3409270"/>
            <a:ext cx="12200804" cy="3448730"/>
            <a:chOff x="-3" y="1"/>
            <a:chExt cx="12200804" cy="344873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FB18C5-B781-C2C2-ADF7-FE0C003C7B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12358" b="22051"/>
            <a:stretch/>
          </p:blipFill>
          <p:spPr>
            <a:xfrm flipH="1">
              <a:off x="-3" y="1"/>
              <a:ext cx="5770059" cy="344873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9FC5473-33EB-DBD2-D9F3-5CDA74A71A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796" b="30665"/>
            <a:stretch/>
          </p:blipFill>
          <p:spPr>
            <a:xfrm>
              <a:off x="5669567" y="2"/>
              <a:ext cx="6531234" cy="3067627"/>
            </a:xfrm>
            <a:prstGeom prst="rect">
              <a:avLst/>
            </a:prstGeom>
          </p:spPr>
        </p:pic>
      </p:grp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8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790374"/>
            <a:ext cx="2757960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E9FFA281-D34E-48F6-AA6E-62E0AD01CD05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448731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208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ige driehoek 23">
            <a:extLst>
              <a:ext uri="{FF2B5EF4-FFF2-40B4-BE49-F238E27FC236}">
                <a16:creationId xmlns:a16="http://schemas.microsoft.com/office/drawing/2014/main" id="{FC5A4C23-CAC5-31CB-4032-7B65637D2091}"/>
              </a:ext>
            </a:extLst>
          </p:cNvPr>
          <p:cNvSpPr/>
          <p:nvPr userDrawn="1"/>
        </p:nvSpPr>
        <p:spPr>
          <a:xfrm>
            <a:off x="9867618" y="721519"/>
            <a:ext cx="1598893" cy="160028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0"/>
            <a:ext cx="5413374" cy="5081588"/>
          </a:xfrm>
          <a:custGeom>
            <a:avLst/>
            <a:gdLst>
              <a:gd name="connsiteX0" fmla="*/ 0 w 5408612"/>
              <a:gd name="connsiteY0" fmla="*/ 0 h 5081588"/>
              <a:gd name="connsiteX1" fmla="*/ 3806825 w 5408612"/>
              <a:gd name="connsiteY1" fmla="*/ 0 h 5081588"/>
              <a:gd name="connsiteX2" fmla="*/ 3806825 w 5408612"/>
              <a:gd name="connsiteY2" fmla="*/ 1600200 h 5081588"/>
              <a:gd name="connsiteX3" fmla="*/ 5408612 w 5408612"/>
              <a:gd name="connsiteY3" fmla="*/ 1600200 h 5081588"/>
              <a:gd name="connsiteX4" fmla="*/ 5408612 w 5408612"/>
              <a:gd name="connsiteY4" fmla="*/ 5081588 h 5081588"/>
              <a:gd name="connsiteX5" fmla="*/ 0 w 5408612"/>
              <a:gd name="connsiteY5" fmla="*/ 5081588 h 5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8612" h="5081588">
                <a:moveTo>
                  <a:pt x="0" y="0"/>
                </a:moveTo>
                <a:lnTo>
                  <a:pt x="3806825" y="0"/>
                </a:lnTo>
                <a:lnTo>
                  <a:pt x="3806825" y="1600200"/>
                </a:lnTo>
                <a:lnTo>
                  <a:pt x="5408612" y="1600200"/>
                </a:lnTo>
                <a:lnTo>
                  <a:pt x="5408612" y="5081588"/>
                </a:lnTo>
                <a:lnTo>
                  <a:pt x="0" y="50815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4117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17">
          <p15:clr>
            <a:srgbClr val="FBAE40"/>
          </p15:clr>
        </p15:guide>
        <p15:guide id="2" orient="horz" pos="1366">
          <p15:clr>
            <a:srgbClr val="5ACBF0"/>
          </p15:clr>
        </p15:guide>
        <p15:guide id="3" orient="horz" pos="1207">
          <p15:clr>
            <a:srgbClr val="5ACBF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0"/>
            <a:ext cx="5408612" cy="508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0628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17">
          <p15:clr>
            <a:srgbClr val="FBAE40"/>
          </p15:clr>
        </p15:guide>
        <p15:guide id="2" orient="horz" pos="1366">
          <p15:clr>
            <a:srgbClr val="5ACBF0"/>
          </p15:clr>
        </p15:guide>
        <p15:guide id="3" orient="horz" pos="1207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id="{1F98E507-CE16-46A2-83D9-8A57B69557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1885361"/>
          </a:xfrm>
          <a:solidFill>
            <a:schemeClr val="bg1"/>
          </a:solidFill>
          <a:ln>
            <a:noFill/>
          </a:ln>
        </p:spPr>
        <p:txBody>
          <a:bodyPr tIns="0" bIns="252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above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3180522"/>
            <a:ext cx="10751275" cy="2624965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144180"/>
            <a:ext cx="10751273" cy="77752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289A97C5-E1B7-7585-43B2-69C867A1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B06377B1-D5D5-0F17-B278-E62EC89269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2812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6">
            <a:extLst>
              <a:ext uri="{FF2B5EF4-FFF2-40B4-BE49-F238E27FC236}">
                <a16:creationId xmlns:a16="http://schemas.microsoft.com/office/drawing/2014/main" id="{57FEFDB0-1EE2-20D4-A4CC-EC57C244BB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19" y="0"/>
            <a:ext cx="4438881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1" y="1773238"/>
            <a:ext cx="6715094" cy="403225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19999"/>
            <a:ext cx="6715093" cy="800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5E82B55E-6DDF-130A-81C2-29A585C5B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D0D44FF9-D9C7-414F-2C62-6B5BA917ED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2187C2F9-B729-8935-DBB4-5B2301FCF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436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958">
          <p15:clr>
            <a:srgbClr val="5ACBF0"/>
          </p15:clr>
        </p15:guide>
        <p15:guide id="3" orient="horz" pos="1117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D91FBE04-59D4-8148-7D79-525CA937F9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171"/>
            <a:ext cx="12192000" cy="6860171"/>
          </a:xfrm>
          <a:custGeom>
            <a:avLst/>
            <a:gdLst>
              <a:gd name="connsiteX0" fmla="*/ 11674090 w 12192000"/>
              <a:gd name="connsiteY0" fmla="*/ 0 h 6860171"/>
              <a:gd name="connsiteX1" fmla="*/ 12192000 w 12192000"/>
              <a:gd name="connsiteY1" fmla="*/ 579 h 6860171"/>
              <a:gd name="connsiteX2" fmla="*/ 12192000 w 12192000"/>
              <a:gd name="connsiteY2" fmla="*/ 6860171 h 6860171"/>
              <a:gd name="connsiteX3" fmla="*/ 0 w 12192000"/>
              <a:gd name="connsiteY3" fmla="*/ 6860171 h 6860171"/>
              <a:gd name="connsiteX4" fmla="*/ 0 w 12192000"/>
              <a:gd name="connsiteY4" fmla="*/ 579 h 6860171"/>
              <a:gd name="connsiteX5" fmla="*/ 10020300 w 12192000"/>
              <a:gd name="connsiteY5" fmla="*/ 578 h 6860171"/>
              <a:gd name="connsiteX6" fmla="*/ 10020300 w 12192000"/>
              <a:gd name="connsiteY6" fmla="*/ 2171 h 6860171"/>
              <a:gd name="connsiteX7" fmla="*/ 11674090 w 12192000"/>
              <a:gd name="connsiteY7" fmla="*/ 2171 h 686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60171">
                <a:moveTo>
                  <a:pt x="11674090" y="0"/>
                </a:moveTo>
                <a:lnTo>
                  <a:pt x="12192000" y="579"/>
                </a:lnTo>
                <a:lnTo>
                  <a:pt x="12192000" y="6860171"/>
                </a:lnTo>
                <a:lnTo>
                  <a:pt x="0" y="6860171"/>
                </a:lnTo>
                <a:lnTo>
                  <a:pt x="0" y="579"/>
                </a:lnTo>
                <a:lnTo>
                  <a:pt x="10020300" y="578"/>
                </a:lnTo>
                <a:lnTo>
                  <a:pt x="10020300" y="2171"/>
                </a:lnTo>
                <a:lnTo>
                  <a:pt x="11674090" y="2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8" y="6345237"/>
            <a:ext cx="6733752" cy="15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0" name="Tijdelijke aanduiding voor tekst 23">
            <a:extLst>
              <a:ext uri="{FF2B5EF4-FFF2-40B4-BE49-F238E27FC236}">
                <a16:creationId xmlns:a16="http://schemas.microsoft.com/office/drawing/2014/main" id="{6AF019BD-7D14-FEC2-F53E-0C7BEA20F2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2496" y="673100"/>
            <a:ext cx="5132388" cy="5132388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64" b="64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214340"/>
            <a:ext cx="4194900" cy="369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8AC86A69-B8EF-AF6D-F6FC-CC46414246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8ADE3A2-17F7-C75D-FEBB-1B5EF2A9B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D0FFBDA4-7C06-1685-AA76-4DCA4FCB0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96708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E78DFAA-EE9E-29C3-064E-534C26AF9230}"/>
              </a:ext>
            </a:extLst>
          </p:cNvPr>
          <p:cNvSpPr/>
          <p:nvPr userDrawn="1"/>
        </p:nvSpPr>
        <p:spPr>
          <a:xfrm>
            <a:off x="0" y="-6420"/>
            <a:ext cx="7453752" cy="6864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B47FD98-A9FC-49EE-1730-7F969FD64CBF}"/>
              </a:ext>
            </a:extLst>
          </p:cNvPr>
          <p:cNvSpPr/>
          <p:nvPr userDrawn="1"/>
        </p:nvSpPr>
        <p:spPr>
          <a:xfrm>
            <a:off x="6463462" y="719138"/>
            <a:ext cx="5016001" cy="508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425437" cy="7907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19999" y="1773238"/>
            <a:ext cx="5425438" cy="4033562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56000" y="719138"/>
            <a:ext cx="5016000" cy="5087661"/>
          </a:xfrm>
          <a:solidFill>
            <a:schemeClr val="bg1"/>
          </a:solidFill>
        </p:spPr>
        <p:txBody>
          <a:bodyPr tIns="216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6AC9C9AE-F1DA-A4C2-5576-564CB955E9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8097BAC4-4B32-5C53-84A5-DDDB96465D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6704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958">
          <p15:clr>
            <a:srgbClr val="5ACBF0"/>
          </p15:clr>
        </p15:guide>
        <p15:guide id="2" orient="horz" pos="1117">
          <p15:clr>
            <a:srgbClr val="5ACBF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d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806C9B1C-6AE9-4353-EC10-987E90F534A3}"/>
              </a:ext>
            </a:extLst>
          </p:cNvPr>
          <p:cNvGrpSpPr/>
          <p:nvPr userDrawn="1"/>
        </p:nvGrpSpPr>
        <p:grpSpPr>
          <a:xfrm rot="10800000">
            <a:off x="-2" y="2886074"/>
            <a:ext cx="12192002" cy="3971926"/>
            <a:chOff x="-2" y="-1"/>
            <a:chExt cx="12192002" cy="397192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8B3B05B-1E8E-60E2-C4B6-D184061E0DEC}"/>
                </a:ext>
              </a:extLst>
            </p:cNvPr>
            <p:cNvSpPr/>
            <p:nvPr userDrawn="1"/>
          </p:nvSpPr>
          <p:spPr>
            <a:xfrm>
              <a:off x="0" y="-1"/>
              <a:ext cx="12192000" cy="39719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0C2B1A4-006E-2762-94F2-8BCBB49892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358" b="10226"/>
            <a:stretch/>
          </p:blipFill>
          <p:spPr>
            <a:xfrm flipH="1">
              <a:off x="-2" y="1"/>
              <a:ext cx="5770059" cy="397192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62A71EB-05AA-0018-1112-4067D9054F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6" b="10226"/>
            <a:stretch/>
          </p:blipFill>
          <p:spPr>
            <a:xfrm>
              <a:off x="5660041" y="1"/>
              <a:ext cx="6531234" cy="3971924"/>
            </a:xfrm>
            <a:prstGeom prst="rect">
              <a:avLst/>
            </a:prstGeom>
          </p:spPr>
        </p:pic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8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2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39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6757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18B3B05B-1E8E-60E2-C4B6-D184061E0DEC}"/>
              </a:ext>
            </a:extLst>
          </p:cNvPr>
          <p:cNvSpPr/>
          <p:nvPr userDrawn="1"/>
        </p:nvSpPr>
        <p:spPr>
          <a:xfrm rot="10800000">
            <a:off x="-2" y="2886075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8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2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39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369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1C0DE1C-CAB2-0A6C-4AF5-C76A52093AF5}"/>
              </a:ext>
            </a:extLst>
          </p:cNvPr>
          <p:cNvSpPr/>
          <p:nvPr userDrawn="1"/>
        </p:nvSpPr>
        <p:spPr>
          <a:xfrm>
            <a:off x="6096000" y="720000"/>
            <a:ext cx="5375274" cy="509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5016000" cy="790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1773238"/>
            <a:ext cx="5016000" cy="40335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332710" y="933856"/>
            <a:ext cx="4933184" cy="4659088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2DEABA64-5F8A-A1DE-A31A-12BF2D7B3B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9D5977CC-010B-EC73-4CB2-CEAF5E526F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D0BE2E-6E35-6E41-D09A-FD410CD1A7A0}"/>
              </a:ext>
            </a:extLst>
          </p:cNvPr>
          <p:cNvSpPr/>
          <p:nvPr userDrawn="1"/>
        </p:nvSpPr>
        <p:spPr>
          <a:xfrm>
            <a:off x="6034836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647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117">
          <p15:clr>
            <a:srgbClr val="5ACBF0"/>
          </p15:clr>
        </p15:guide>
        <p15:guide id="2" orient="horz" pos="958">
          <p15:clr>
            <a:srgbClr val="5ACBF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1519FD9-22CF-E0F8-15CC-1D0F934FDBF9}"/>
              </a:ext>
            </a:extLst>
          </p:cNvPr>
          <p:cNvSpPr/>
          <p:nvPr userDrawn="1"/>
        </p:nvSpPr>
        <p:spPr>
          <a:xfrm>
            <a:off x="723900" y="723900"/>
            <a:ext cx="10748098" cy="5081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10114144" cy="323850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035947" y="1594800"/>
            <a:ext cx="10114144" cy="3850816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2849986-62BC-977A-CEAC-72B2C39259D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8" name="Tijdelijke aanduiding voor tekst 8">
            <a:extLst>
              <a:ext uri="{FF2B5EF4-FFF2-40B4-BE49-F238E27FC236}">
                <a16:creationId xmlns:a16="http://schemas.microsoft.com/office/drawing/2014/main" id="{4D5F4AA0-A146-2821-E86B-A06E1F260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FB43D4ED-D6F6-DA30-CABA-6DAC1F55D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8375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7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image" Target="../media/image2.sv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726ABC8-1289-BBF0-56A0-C3D4C9D5AEA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720000"/>
            <a:ext cx="10751275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20000" y="1412875"/>
            <a:ext cx="10751275" cy="4393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 rot="5400000">
            <a:off x="10380031" y="2110805"/>
            <a:ext cx="2933400" cy="1517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480D2DA8-69D1-4E61-9077-C65D81CF3222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20000" y="6345237"/>
            <a:ext cx="6733752" cy="1539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674090" y="6345238"/>
            <a:ext cx="345281" cy="153987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>
            <a:lvl1pPr algn="ctr">
              <a:defRPr sz="1000" b="1">
                <a:solidFill>
                  <a:schemeClr val="accent1"/>
                </a:solidFill>
                <a:latin typeface="+mj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9" r:id="rId2"/>
    <p:sldLayoutId id="2147483710" r:id="rId3"/>
    <p:sldLayoutId id="2147483712" r:id="rId4"/>
    <p:sldLayoutId id="2147483707" r:id="rId5"/>
    <p:sldLayoutId id="2147483708" r:id="rId6"/>
    <p:sldLayoutId id="2147483711" r:id="rId7"/>
    <p:sldLayoutId id="2147483713" r:id="rId8"/>
    <p:sldLayoutId id="2147483723" r:id="rId9"/>
    <p:sldLayoutId id="2147483725" r:id="rId10"/>
    <p:sldLayoutId id="2147483724" r:id="rId11"/>
    <p:sldLayoutId id="2147483704" r:id="rId12"/>
    <p:sldLayoutId id="2147483726" r:id="rId13"/>
    <p:sldLayoutId id="2147483658" r:id="rId14"/>
    <p:sldLayoutId id="2147483660" r:id="rId15"/>
    <p:sldLayoutId id="2147483673" r:id="rId16"/>
    <p:sldLayoutId id="2147483727" r:id="rId17"/>
    <p:sldLayoutId id="2147483674" r:id="rId18"/>
    <p:sldLayoutId id="2147483722" r:id="rId19"/>
    <p:sldLayoutId id="2147483663" r:id="rId20"/>
    <p:sldLayoutId id="2147483664" r:id="rId21"/>
    <p:sldLayoutId id="2147483665" r:id="rId22"/>
    <p:sldLayoutId id="2147483728" r:id="rId23"/>
    <p:sldLayoutId id="2147483666" r:id="rId24"/>
    <p:sldLayoutId id="2147483667" r:id="rId25"/>
    <p:sldLayoutId id="2147483669" r:id="rId26"/>
    <p:sldLayoutId id="2147483672" r:id="rId27"/>
    <p:sldLayoutId id="2147483729" r:id="rId28"/>
    <p:sldLayoutId id="2147483721" r:id="rId29"/>
    <p:sldLayoutId id="2147483705" r:id="rId30"/>
    <p:sldLayoutId id="2147483730" r:id="rId31"/>
    <p:sldLayoutId id="2147483731" r:id="rId32"/>
    <p:sldLayoutId id="2147483811" r:id="rId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800" b="1" kern="1200" cap="none" baseline="0">
          <a:solidFill>
            <a:schemeClr val="tx2"/>
          </a:solidFill>
          <a:latin typeface="+mn-lt"/>
          <a:ea typeface="+mn-ea"/>
          <a:cs typeface="+mn-cs"/>
        </a:defRPr>
      </a:lvl6pPr>
      <a:lvl7pPr marL="354013" indent="-354013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6575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i="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453" userDrawn="1">
          <p15:clr>
            <a:srgbClr val="F26B43"/>
          </p15:clr>
        </p15:guide>
        <p15:guide id="3" orient="horz" pos="3657" userDrawn="1">
          <p15:clr>
            <a:srgbClr val="F26B43"/>
          </p15:clr>
        </p15:guide>
        <p15:guide id="4" orient="horz" pos="3997" userDrawn="1">
          <p15:clr>
            <a:srgbClr val="A4A3A4"/>
          </p15:clr>
        </p15:guide>
        <p15:guide id="5" orient="horz" pos="4094" userDrawn="1">
          <p15:clr>
            <a:srgbClr val="A4A3A4"/>
          </p15:clr>
        </p15:guide>
        <p15:guide id="6" pos="7226" userDrawn="1">
          <p15:clr>
            <a:srgbClr val="F26B43"/>
          </p15:clr>
        </p15:guide>
        <p15:guide id="7" orient="horz" pos="686" userDrawn="1">
          <p15:clr>
            <a:srgbClr val="A4A3A4"/>
          </p15:clr>
        </p15:guide>
        <p15:guide id="9" orient="horz" pos="453" userDrawn="1">
          <p15:clr>
            <a:srgbClr val="A4A3A4"/>
          </p15:clr>
        </p15:guide>
        <p15:guide id="12" userDrawn="1">
          <p15:clr>
            <a:srgbClr val="547EBF"/>
          </p15:clr>
        </p15:guide>
        <p15:guide id="13" pos="7680" userDrawn="1">
          <p15:clr>
            <a:srgbClr val="547EBF"/>
          </p15:clr>
        </p15:guide>
        <p15:guide id="14" orient="horz" userDrawn="1">
          <p15:clr>
            <a:srgbClr val="547EBF"/>
          </p15:clr>
        </p15:guide>
        <p15:guide id="15" orient="horz" pos="4320" userDrawn="1">
          <p15:clr>
            <a:srgbClr val="547EBF"/>
          </p15:clr>
        </p15:guide>
        <p15:guide id="16" orient="horz" pos="210" userDrawn="1">
          <p15:clr>
            <a:srgbClr val="A4A3A4"/>
          </p15:clr>
        </p15:guide>
        <p15:guide id="17" orient="horz" pos="368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726ABC8-1289-BBF0-56A0-C3D4C9D5AEAE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7453753" y="6342686"/>
            <a:ext cx="4015740" cy="162631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1" y="720001"/>
            <a:ext cx="10751275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20001" y="1412876"/>
            <a:ext cx="10751275" cy="4393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 rot="5400000">
            <a:off x="10380031" y="2110806"/>
            <a:ext cx="2933400" cy="1517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7566724A-8620-4FC0-8B7B-BE6B105760E3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20000" y="6345237"/>
            <a:ext cx="6733752" cy="1539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674092" y="6345239"/>
            <a:ext cx="345281" cy="153987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>
            <a:lvl1pPr algn="ctr">
              <a:defRPr sz="1000" b="1">
                <a:solidFill>
                  <a:schemeClr val="accent1"/>
                </a:solidFill>
                <a:latin typeface="+mj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11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  <p:sldLayoutId id="2147483766" r:id="rId33"/>
    <p:sldLayoutId id="2147483767" r:id="rId34"/>
    <p:sldLayoutId id="2147483768" r:id="rId35"/>
    <p:sldLayoutId id="2147483769" r:id="rId36"/>
    <p:sldLayoutId id="2147483770" r:id="rId37"/>
    <p:sldLayoutId id="2147483771" r:id="rId38"/>
    <p:sldLayoutId id="2147483772" r:id="rId39"/>
    <p:sldLayoutId id="2147483773" r:id="rId40"/>
    <p:sldLayoutId id="2147483774" r:id="rId4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693" indent="-266693" algn="l" defTabSz="914377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39" indent="-273044" algn="l" defTabSz="914377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35" indent="-268281" algn="l" defTabSz="914377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77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800" b="1" kern="1200" cap="none" baseline="0">
          <a:solidFill>
            <a:schemeClr val="tx2"/>
          </a:solidFill>
          <a:latin typeface="+mn-lt"/>
          <a:ea typeface="+mn-ea"/>
          <a:cs typeface="+mn-cs"/>
        </a:defRPr>
      </a:lvl6pPr>
      <a:lvl7pPr marL="354004" indent="-354004" algn="l" defTabSz="914377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6561" indent="-268281" algn="l" defTabSz="914377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i="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>
          <p15:clr>
            <a:srgbClr val="F26B43"/>
          </p15:clr>
        </p15:guide>
        <p15:guide id="2" pos="453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3997">
          <p15:clr>
            <a:srgbClr val="A4A3A4"/>
          </p15:clr>
        </p15:guide>
        <p15:guide id="5" orient="horz" pos="4094">
          <p15:clr>
            <a:srgbClr val="A4A3A4"/>
          </p15:clr>
        </p15:guide>
        <p15:guide id="6" pos="7226">
          <p15:clr>
            <a:srgbClr val="F26B43"/>
          </p15:clr>
        </p15:guide>
        <p15:guide id="7" orient="horz" pos="686">
          <p15:clr>
            <a:srgbClr val="A4A3A4"/>
          </p15:clr>
        </p15:guide>
        <p15:guide id="9" orient="horz" pos="453">
          <p15:clr>
            <a:srgbClr val="A4A3A4"/>
          </p15:clr>
        </p15:guide>
        <p15:guide id="12">
          <p15:clr>
            <a:srgbClr val="547EBF"/>
          </p15:clr>
        </p15:guide>
        <p15:guide id="13" pos="7680">
          <p15:clr>
            <a:srgbClr val="547EBF"/>
          </p15:clr>
        </p15:guide>
        <p15:guide id="14" orient="horz">
          <p15:clr>
            <a:srgbClr val="547EBF"/>
          </p15:clr>
        </p15:guide>
        <p15:guide id="15" orient="horz" pos="4320">
          <p15:clr>
            <a:srgbClr val="547EBF"/>
          </p15:clr>
        </p15:guide>
        <p15:guide id="16" orient="horz" pos="210">
          <p15:clr>
            <a:srgbClr val="A4A3A4"/>
          </p15:clr>
        </p15:guide>
        <p15:guide id="17" orient="horz" pos="368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726ABC8-1289-BBF0-56A0-C3D4C9D5AEAE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720000"/>
            <a:ext cx="10751275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20000" y="1412875"/>
            <a:ext cx="10751275" cy="4393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 rot="5400000">
            <a:off x="10380031" y="2110805"/>
            <a:ext cx="2933400" cy="1517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20000" y="6345237"/>
            <a:ext cx="6733752" cy="1539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674090" y="6345238"/>
            <a:ext cx="345281" cy="153987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>
            <a:lvl1pPr algn="ctr">
              <a:defRPr sz="1000" b="1">
                <a:solidFill>
                  <a:schemeClr val="accent1"/>
                </a:solidFill>
                <a:latin typeface="+mj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9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0" r:id="rId3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800" b="1" kern="1200" cap="none" baseline="0">
          <a:solidFill>
            <a:schemeClr val="tx2"/>
          </a:solidFill>
          <a:latin typeface="+mn-lt"/>
          <a:ea typeface="+mn-ea"/>
          <a:cs typeface="+mn-cs"/>
        </a:defRPr>
      </a:lvl6pPr>
      <a:lvl7pPr marL="354013" indent="-354013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6575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i="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>
          <p15:clr>
            <a:srgbClr val="F26B43"/>
          </p15:clr>
        </p15:guide>
        <p15:guide id="2" pos="453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3997">
          <p15:clr>
            <a:srgbClr val="A4A3A4"/>
          </p15:clr>
        </p15:guide>
        <p15:guide id="5" orient="horz" pos="4094">
          <p15:clr>
            <a:srgbClr val="A4A3A4"/>
          </p15:clr>
        </p15:guide>
        <p15:guide id="6" pos="7226">
          <p15:clr>
            <a:srgbClr val="F26B43"/>
          </p15:clr>
        </p15:guide>
        <p15:guide id="7" orient="horz" pos="686">
          <p15:clr>
            <a:srgbClr val="A4A3A4"/>
          </p15:clr>
        </p15:guide>
        <p15:guide id="9" orient="horz" pos="453">
          <p15:clr>
            <a:srgbClr val="A4A3A4"/>
          </p15:clr>
        </p15:guide>
        <p15:guide id="12">
          <p15:clr>
            <a:srgbClr val="547EBF"/>
          </p15:clr>
        </p15:guide>
        <p15:guide id="13" pos="7680">
          <p15:clr>
            <a:srgbClr val="547EBF"/>
          </p15:clr>
        </p15:guide>
        <p15:guide id="14" orient="horz">
          <p15:clr>
            <a:srgbClr val="547EBF"/>
          </p15:clr>
        </p15:guide>
        <p15:guide id="15" orient="horz" pos="4320">
          <p15:clr>
            <a:srgbClr val="547EBF"/>
          </p15:clr>
        </p15:guide>
        <p15:guide id="16" orient="horz" pos="210">
          <p15:clr>
            <a:srgbClr val="A4A3A4"/>
          </p15:clr>
        </p15:guide>
        <p15:guide id="17" orient="horz" pos="36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D871-8D66-A60C-BC03-F30F1B1E7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" r="733"/>
          <a:stretch/>
        </p:blipFill>
        <p:spPr>
          <a:xfrm>
            <a:off x="6185700" y="0"/>
            <a:ext cx="60063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D44F4-BAF6-7C78-4458-57C2382E7E93}"/>
              </a:ext>
            </a:extLst>
          </p:cNvPr>
          <p:cNvSpPr txBox="1"/>
          <p:nvPr/>
        </p:nvSpPr>
        <p:spPr>
          <a:xfrm>
            <a:off x="3235569" y="575016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600" dirty="0"/>
          </a:p>
        </p:txBody>
      </p:sp>
      <p:sp>
        <p:nvSpPr>
          <p:cNvPr id="14" name="Titel 38">
            <a:extLst>
              <a:ext uri="{FF2B5EF4-FFF2-40B4-BE49-F238E27FC236}">
                <a16:creationId xmlns:a16="http://schemas.microsoft.com/office/drawing/2014/main" id="{A4450909-61A4-2976-E119-91545FFA4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38" y="786151"/>
            <a:ext cx="5376862" cy="3653873"/>
          </a:xfrm>
        </p:spPr>
        <p:txBody>
          <a:bodyPr/>
          <a:lstStyle/>
          <a:p>
            <a:r>
              <a:rPr lang="en-US" sz="3000" noProof="0" dirty="0"/>
              <a:t>Offshore Power for e-Fuels: </a:t>
            </a:r>
            <a:r>
              <a:rPr lang="en-US" sz="3000" dirty="0"/>
              <a:t>b</a:t>
            </a:r>
            <a:r>
              <a:rPr lang="en-US" sz="3000" noProof="0" dirty="0" err="1"/>
              <a:t>oosting</a:t>
            </a:r>
            <a:r>
              <a:rPr lang="en-US" sz="3000" noProof="0" dirty="0"/>
              <a:t> the new hydrogen economy</a:t>
            </a:r>
            <a:br>
              <a:rPr lang="en-US" sz="3000" noProof="0" dirty="0"/>
            </a:br>
            <a:br>
              <a:rPr lang="en-US" sz="3000" noProof="0" dirty="0"/>
            </a:br>
            <a:r>
              <a:rPr lang="en-US" sz="3000" noProof="0" dirty="0"/>
              <a:t>Estonia</a:t>
            </a:r>
            <a:endParaRPr lang="nl-NL" sz="4000" noProof="0" dirty="0"/>
          </a:p>
        </p:txBody>
      </p:sp>
      <p:sp>
        <p:nvSpPr>
          <p:cNvPr id="15" name="Ondertitel 39">
            <a:extLst>
              <a:ext uri="{FF2B5EF4-FFF2-40B4-BE49-F238E27FC236}">
                <a16:creationId xmlns:a16="http://schemas.microsoft.com/office/drawing/2014/main" id="{74ED57B7-EBDE-28EF-7869-FCEB909A9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137" y="5598744"/>
            <a:ext cx="2208902" cy="415378"/>
          </a:xfrm>
        </p:spPr>
        <p:txBody>
          <a:bodyPr/>
          <a:lstStyle/>
          <a:p>
            <a:r>
              <a:rPr lang="nl-NL" dirty="0"/>
              <a:t>12 November 2024</a:t>
            </a:r>
            <a:endParaRPr lang="nl-NL" noProof="0" dirty="0"/>
          </a:p>
        </p:txBody>
      </p:sp>
      <p:sp>
        <p:nvSpPr>
          <p:cNvPr id="16" name="Tijdelijke aanduiding voor tekst 41">
            <a:extLst>
              <a:ext uri="{FF2B5EF4-FFF2-40B4-BE49-F238E27FC236}">
                <a16:creationId xmlns:a16="http://schemas.microsoft.com/office/drawing/2014/main" id="{3CD2998B-6B93-DE09-2619-1D0EE82A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5257551"/>
            <a:ext cx="4500561" cy="222049"/>
          </a:xfrm>
        </p:spPr>
        <p:txBody>
          <a:bodyPr/>
          <a:lstStyle/>
          <a:p>
            <a:r>
              <a:rPr lang="nl-NL" noProof="0" dirty="0"/>
              <a:t>Jan-Willem Könemann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329A125-63C6-B68B-7D93-9878D43B6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76" y="6088283"/>
            <a:ext cx="1929207" cy="55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7DD43D82-6C97-6E85-1608-10DB30239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1" y="4960062"/>
            <a:ext cx="6715094" cy="845424"/>
          </a:xfrm>
        </p:spPr>
        <p:txBody>
          <a:bodyPr/>
          <a:lstStyle/>
          <a:p>
            <a:pPr lvl="3" algn="just"/>
            <a:r>
              <a:rPr lang="en-GB" sz="1800" dirty="0"/>
              <a:t>TNO develops technology with which e-fuels can be converted from captured CO</a:t>
            </a:r>
            <a:r>
              <a:rPr lang="en-GB" sz="1800" baseline="-25000" dirty="0"/>
              <a:t>2</a:t>
            </a:r>
            <a:r>
              <a:rPr lang="en-GB" sz="1800" dirty="0"/>
              <a:t> and green H</a:t>
            </a:r>
            <a:r>
              <a:rPr lang="en-GB" sz="1800" baseline="-25000" dirty="0"/>
              <a:t>2</a:t>
            </a:r>
            <a:r>
              <a:rPr lang="en-GB" sz="1800" dirty="0"/>
              <a:t> in one robust process step, highly selective and highly efficient.</a:t>
            </a:r>
            <a:endParaRPr lang="en-GB" sz="1800" noProof="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E9F668-0268-B8D2-C981-F9456DE3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DB94273-7ADE-9C20-1CDD-94057CFC7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200" noProof="0" dirty="0"/>
              <a:t>E-</a:t>
            </a:r>
            <a:r>
              <a:rPr lang="nl-NL" sz="2200" noProof="0" dirty="0" err="1"/>
              <a:t>Fuels</a:t>
            </a:r>
            <a:r>
              <a:rPr lang="nl-NL" sz="2200" noProof="0" dirty="0"/>
              <a:t> are important </a:t>
            </a:r>
            <a:r>
              <a:rPr lang="nl-NL" sz="2200" noProof="0" dirty="0" err="1"/>
              <a:t>for</a:t>
            </a:r>
            <a:r>
              <a:rPr lang="nl-NL" sz="2200" noProof="0" dirty="0"/>
              <a:t> </a:t>
            </a:r>
            <a:r>
              <a:rPr lang="nl-NL" sz="2200" noProof="0" dirty="0" err="1"/>
              <a:t>the</a:t>
            </a:r>
            <a:r>
              <a:rPr lang="nl-NL" sz="2200" noProof="0" dirty="0"/>
              <a:t> energy </a:t>
            </a:r>
            <a:r>
              <a:rPr lang="nl-NL" sz="2200" noProof="0" dirty="0" err="1"/>
              <a:t>transition</a:t>
            </a:r>
            <a:endParaRPr lang="nl-NL" sz="2200" noProof="0" dirty="0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579A7E26-751F-05C1-309E-9B9ACF0599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l-NL" noProof="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03CBB5-B4EC-F9AE-F5E3-26EC50AE7CBC}"/>
              </a:ext>
            </a:extLst>
          </p:cNvPr>
          <p:cNvSpPr txBox="1"/>
          <p:nvPr/>
        </p:nvSpPr>
        <p:spPr>
          <a:xfrm>
            <a:off x="8159476" y="5379856"/>
            <a:ext cx="3937817" cy="425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CFF085B-C867-A9B9-D0FF-D00898BFAD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029" r="8029"/>
          <a:stretch/>
        </p:blipFill>
        <p:spPr/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BCBFEE8-A3DD-3F0B-34A0-5CAB9DEB6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08" y="1780273"/>
            <a:ext cx="5352752" cy="2780017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87EFD31-6255-C6B4-7551-3D7E583849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322026"/>
            <a:ext cx="2024126" cy="262174"/>
          </a:xfrm>
        </p:spPr>
        <p:txBody>
          <a:bodyPr/>
          <a:lstStyle/>
          <a:p>
            <a:r>
              <a:rPr lang="en-GB" dirty="0"/>
              <a:t>Synthetic Fuels &amp; Chemicals </a:t>
            </a:r>
          </a:p>
        </p:txBody>
      </p:sp>
    </p:spTree>
    <p:extLst>
      <p:ext uri="{BB962C8B-B14F-4D97-AF65-F5344CB8AC3E}">
        <p14:creationId xmlns:p14="http://schemas.microsoft.com/office/powerpoint/2010/main" val="140272922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7DD43D82-6C97-6E85-1608-10DB30239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1" y="5312441"/>
            <a:ext cx="6715094" cy="941163"/>
          </a:xfrm>
        </p:spPr>
        <p:txBody>
          <a:bodyPr/>
          <a:lstStyle/>
          <a:p>
            <a:pPr lvl="3" algn="just"/>
            <a:r>
              <a:rPr lang="en-GB" sz="1800" dirty="0"/>
              <a:t>TNO develops technology with which e-fuels can efficiently be connected to industry, effectively replacing fossil feedstock.</a:t>
            </a:r>
            <a:endParaRPr lang="en-GB" sz="1800" noProof="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E9F668-0268-B8D2-C981-F9456DE3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DB94273-7ADE-9C20-1CDD-94057CFC7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200" noProof="0" dirty="0"/>
              <a:t>E-</a:t>
            </a:r>
            <a:r>
              <a:rPr lang="nl-NL" sz="2200" noProof="0" dirty="0" err="1"/>
              <a:t>Fuels</a:t>
            </a:r>
            <a:r>
              <a:rPr lang="nl-NL" sz="2200" noProof="0" dirty="0"/>
              <a:t>, a </a:t>
            </a:r>
            <a:r>
              <a:rPr lang="nl-NL" sz="2200" noProof="0" dirty="0" err="1"/>
              <a:t>sustainable</a:t>
            </a:r>
            <a:r>
              <a:rPr lang="nl-NL" sz="2200" noProof="0" dirty="0"/>
              <a:t> </a:t>
            </a:r>
            <a:r>
              <a:rPr lang="nl-NL" sz="2200" noProof="0" dirty="0" err="1"/>
              <a:t>feedstock</a:t>
            </a:r>
            <a:r>
              <a:rPr lang="nl-NL" sz="2200" noProof="0" dirty="0"/>
              <a:t> </a:t>
            </a:r>
            <a:r>
              <a:rPr lang="nl-NL" sz="2200" noProof="0" dirty="0" err="1"/>
              <a:t>for</a:t>
            </a:r>
            <a:r>
              <a:rPr lang="nl-NL" sz="2200" noProof="0" dirty="0"/>
              <a:t> </a:t>
            </a:r>
            <a:r>
              <a:rPr lang="nl-NL" sz="2200" noProof="0" dirty="0" err="1"/>
              <a:t>industry</a:t>
            </a:r>
            <a:endParaRPr lang="nl-NL" sz="2200" noProof="0" dirty="0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579A7E26-751F-05C1-309E-9B9ACF0599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l-NL" noProof="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03CBB5-B4EC-F9AE-F5E3-26EC50AE7CBC}"/>
              </a:ext>
            </a:extLst>
          </p:cNvPr>
          <p:cNvSpPr txBox="1"/>
          <p:nvPr/>
        </p:nvSpPr>
        <p:spPr>
          <a:xfrm>
            <a:off x="8159476" y="5379856"/>
            <a:ext cx="3937817" cy="425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CFF085B-C867-A9B9-D0FF-D00898BFAD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029" r="8029"/>
          <a:stretch/>
        </p:blipFill>
        <p:spPr/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0976F0-E4C3-6B39-1B6A-DA825AB33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8" y="1431762"/>
            <a:ext cx="6370872" cy="3548180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2629DEE-06F2-D942-AAC8-BDBD406C72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322026"/>
            <a:ext cx="2024126" cy="262174"/>
          </a:xfrm>
        </p:spPr>
        <p:txBody>
          <a:bodyPr/>
          <a:lstStyle/>
          <a:p>
            <a:r>
              <a:rPr lang="en-GB" dirty="0"/>
              <a:t>Synthetic Fuels &amp; Chemicals </a:t>
            </a:r>
          </a:p>
        </p:txBody>
      </p:sp>
    </p:spTree>
    <p:extLst>
      <p:ext uri="{BB962C8B-B14F-4D97-AF65-F5344CB8AC3E}">
        <p14:creationId xmlns:p14="http://schemas.microsoft.com/office/powerpoint/2010/main" val="3159593044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323C6-A20B-423E-856E-F06E5B854D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322026"/>
            <a:ext cx="2024126" cy="262174"/>
          </a:xfrm>
        </p:spPr>
        <p:txBody>
          <a:bodyPr/>
          <a:lstStyle/>
          <a:p>
            <a:r>
              <a:rPr lang="en-GB" dirty="0"/>
              <a:t>Synthetic Fuels &amp; Chemicals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94EEA0-0724-A377-9A1D-C2F4C2B7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TNO’s expertise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B72D4-6D2A-480B-38D4-279B9F82B7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137" y="1412876"/>
            <a:ext cx="5041583" cy="4392612"/>
          </a:xfrm>
          <a:solidFill>
            <a:schemeClr val="bg1"/>
          </a:solidFill>
        </p:spPr>
        <p:txBody>
          <a:bodyPr lIns="36000" tIns="36000" rIns="36000" bIns="36000"/>
          <a:lstStyle/>
          <a:p>
            <a:pPr lvl="4"/>
            <a:r>
              <a:rPr lang="en-GB" dirty="0"/>
              <a:t>Process intensification</a:t>
            </a:r>
          </a:p>
          <a:p>
            <a:pPr lvl="4">
              <a:spcBef>
                <a:spcPts val="300"/>
              </a:spcBef>
              <a:spcAft>
                <a:spcPts val="300"/>
              </a:spcAft>
            </a:pPr>
            <a:endParaRPr lang="en-GB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GB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GB" dirty="0"/>
              <a:t>Processes and reactor technology with: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b="1" dirty="0"/>
              <a:t>Higher conversion </a:t>
            </a:r>
            <a:r>
              <a:rPr lang="en-GB" dirty="0"/>
              <a:t>to eliminate or reduce recycles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b="1" dirty="0"/>
              <a:t>Higher selectivity </a:t>
            </a:r>
            <a:r>
              <a:rPr lang="en-GB" dirty="0"/>
              <a:t>to eliminate or reduce separation and purification steps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b="1" dirty="0"/>
              <a:t>Higher efficiency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GB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GB" dirty="0"/>
              <a:t>Examples: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/>
              <a:t>Sorption enhanced processes </a:t>
            </a:r>
            <a:br>
              <a:rPr lang="en-GB" dirty="0"/>
            </a:br>
            <a:r>
              <a:rPr lang="en-GB" dirty="0"/>
              <a:t>(syngas, DME, olefins)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/>
              <a:t>Membrane enhanced processes </a:t>
            </a:r>
            <a:br>
              <a:rPr lang="en-GB" dirty="0"/>
            </a:br>
            <a:r>
              <a:rPr lang="en-GB" dirty="0"/>
              <a:t>(syngas, MeOH)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7F38E95-0DB4-EAE2-ABBF-C0553E538897}"/>
              </a:ext>
            </a:extLst>
          </p:cNvPr>
          <p:cNvSpPr txBox="1">
            <a:spLocks/>
          </p:cNvSpPr>
          <p:nvPr/>
        </p:nvSpPr>
        <p:spPr>
          <a:xfrm>
            <a:off x="6431282" y="1412875"/>
            <a:ext cx="5040000" cy="4392612"/>
          </a:xfrm>
          <a:prstGeom prst="rect">
            <a:avLst/>
          </a:prstGeom>
          <a:solidFill>
            <a:schemeClr val="bg1"/>
          </a:solidFill>
        </p:spPr>
        <p:txBody>
          <a:bodyPr vert="horz" lIns="36000" tIns="36000" rIns="36000" bIns="3600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en-GB" dirty="0"/>
              <a:t>Process Integration</a:t>
            </a:r>
          </a:p>
          <a:p>
            <a:pPr lvl="4">
              <a:spcBef>
                <a:spcPts val="300"/>
              </a:spcBef>
              <a:spcAft>
                <a:spcPts val="300"/>
              </a:spcAft>
            </a:pPr>
            <a:endParaRPr lang="en-GB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GB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GB" dirty="0"/>
              <a:t>Connect processes: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b="1" dirty="0"/>
              <a:t>That enforce each other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b="1" dirty="0"/>
              <a:t>To eliminate process steps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b="1" dirty="0"/>
              <a:t>To reduce footprint and economy of scale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GB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GB" dirty="0"/>
              <a:t>Examples: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/>
              <a:t>Ideally connect SOEC technology with advanced e-fuel production to reach high efficiencies and maximal flexibility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/>
              <a:t>CLARA, chemical looping to integrate ammonia cracking with </a:t>
            </a:r>
            <a:r>
              <a:rPr lang="en-GB" dirty="0" err="1"/>
              <a:t>rWGS</a:t>
            </a:r>
            <a:r>
              <a:rPr lang="en-GB" dirty="0"/>
              <a:t> to produce syngas from </a:t>
            </a:r>
            <a:r>
              <a:rPr lang="en-GB" dirty="0" err="1"/>
              <a:t>ammina</a:t>
            </a:r>
            <a:r>
              <a:rPr lang="en-GB" dirty="0"/>
              <a:t> and CO</a:t>
            </a:r>
            <a:r>
              <a:rPr lang="en-GB" baseline="-25000" dirty="0"/>
              <a:t>2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F4C458-14D0-1F31-26A2-079976CA6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443" y="1412875"/>
            <a:ext cx="1088496" cy="1088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751F7F-0963-252E-B576-0511389EA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69" y="1412875"/>
            <a:ext cx="1088496" cy="108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233A3F-9112-413E-6387-847DC87D9BCD}"/>
              </a:ext>
            </a:extLst>
          </p:cNvPr>
          <p:cNvSpPr txBox="1"/>
          <p:nvPr/>
        </p:nvSpPr>
        <p:spPr>
          <a:xfrm>
            <a:off x="5048250" y="15335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9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82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DD53A07C-B964-1546-2BF5-9D48F67A1398}"/>
              </a:ext>
            </a:extLst>
          </p:cNvPr>
          <p:cNvSpPr txBox="1"/>
          <p:nvPr/>
        </p:nvSpPr>
        <p:spPr>
          <a:xfrm>
            <a:off x="630353" y="1427364"/>
            <a:ext cx="80140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dirty="0"/>
              <a:t>In everyday life in Europe, DME is “known” as the propellent in hairspray, deodorant or spray paint.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dirty="0"/>
              <a:t>DME is a non-toxic gas, that is easily liquified under mild pressure, making it the ideal sustainable replacement of fossil LPG for the off-grid market. </a:t>
            </a:r>
            <a:r>
              <a:rPr lang="en-US" dirty="0"/>
              <a:t>DME can use the LPG infrastructure.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dirty="0"/>
              <a:t>In addition DME combust like diesel and can therefore be an alternative for existing diesel engines.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dirty="0"/>
              <a:t>Last but not least, DME is dehydrated methanol, further dehydration will result in olefins (ethylene, propylene), feedstock for industry</a:t>
            </a:r>
            <a:br>
              <a:rPr lang="en-GB" dirty="0"/>
            </a:br>
            <a:r>
              <a:rPr lang="en-GB" dirty="0"/>
              <a:t>and intermediate to sustainable aviation fuel “SAF”.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6BC29-30D6-4B5C-AD0A-B27432FF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example:  production of dimethylether (DME)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A3BE6-4EC8-4741-9F29-D7763E64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E345D-42CE-4460-9EC2-737E2232E01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tint val="75000"/>
                  </a:srgbClr>
                </a:solidFill>
                <a:effectLst/>
                <a:uLnTx/>
                <a:uFillTx/>
                <a:latin typeface="Corbel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4472C4">
                  <a:tint val="75000"/>
                </a:srgbClr>
              </a:solidFill>
              <a:effectLst/>
              <a:uLnTx/>
              <a:uFillTx/>
              <a:latin typeface="Corbel Light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A3E9E75-0198-B8D5-A7FB-83898297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45567" y="6492875"/>
            <a:ext cx="104643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D7474-62DD-4E05-B449-B83E3F44DC7C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tint val="75000"/>
                  </a:srgbClr>
                </a:solidFill>
                <a:effectLst/>
                <a:uLnTx/>
                <a:uFillTx/>
                <a:latin typeface="Corbel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11-11-2024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tint val="75000"/>
                </a:srgbClr>
              </a:solidFill>
              <a:effectLst/>
              <a:uLnTx/>
              <a:uFillTx/>
              <a:latin typeface="Corbel Light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4C119A-AA32-4DE9-55AC-8B32AF3C2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11"/>
          <a:stretch/>
        </p:blipFill>
        <p:spPr>
          <a:xfrm>
            <a:off x="9394384" y="1182052"/>
            <a:ext cx="2246308" cy="241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EDFF49-8F8E-5FD9-19A9-297A09697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2" t="56364" r="19346" b="1823"/>
          <a:stretch/>
        </p:blipFill>
        <p:spPr>
          <a:xfrm>
            <a:off x="9394384" y="3667870"/>
            <a:ext cx="2263312" cy="241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492780-99D0-F134-D0D5-1089AEB5E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249" y="5099290"/>
            <a:ext cx="1225998" cy="796266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695B9F1-619F-C3A1-1D62-EB0FBC5E8302}"/>
              </a:ext>
            </a:extLst>
          </p:cNvPr>
          <p:cNvSpPr txBox="1">
            <a:spLocks/>
          </p:cNvSpPr>
          <p:nvPr/>
        </p:nvSpPr>
        <p:spPr>
          <a:xfrm>
            <a:off x="719138" y="333375"/>
            <a:ext cx="2024126" cy="262174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72000" tIns="72000" rIns="72000" bIns="3600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Synthetic Fuels &amp; Chemicals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349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B36274-5E7C-AC4B-4A6C-5683135C3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727925"/>
            <a:ext cx="9686925" cy="4410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F1CCAD-E709-E73A-FF7D-D52F6BFA7E96}"/>
              </a:ext>
            </a:extLst>
          </p:cNvPr>
          <p:cNvSpPr txBox="1"/>
          <p:nvPr/>
        </p:nvSpPr>
        <p:spPr>
          <a:xfrm>
            <a:off x="9591793" y="4899197"/>
            <a:ext cx="668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087D4-F4F1-B8B4-CA6F-ACB1B7C8C7AE}"/>
              </a:ext>
            </a:extLst>
          </p:cNvPr>
          <p:cNvSpPr txBox="1"/>
          <p:nvPr/>
        </p:nvSpPr>
        <p:spPr>
          <a:xfrm>
            <a:off x="7149522" y="4675624"/>
            <a:ext cx="668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95%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6BC29-30D6-4B5C-AD0A-B27432FF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TNO’s expertise:</a:t>
            </a:r>
            <a:br>
              <a:rPr lang="en-US" sz="3600" dirty="0"/>
            </a:br>
            <a:r>
              <a:rPr lang="en-US" sz="3600" dirty="0"/>
              <a:t>Process integration &amp; intensification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A3E9E75-0198-B8D5-A7FB-83898297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45567" y="6492875"/>
            <a:ext cx="104643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D7474-62DD-4E05-B449-B83E3F44DC7C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tint val="75000"/>
                  </a:srgbClr>
                </a:solidFill>
                <a:effectLst/>
                <a:uLnTx/>
                <a:uFillTx/>
                <a:latin typeface="Corbel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11-11-2024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tint val="75000"/>
                </a:srgbClr>
              </a:solidFill>
              <a:effectLst/>
              <a:uLnTx/>
              <a:uFillTx/>
              <a:latin typeface="Corbel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48DC17-919F-A946-A23E-71755BE5AB53}"/>
              </a:ext>
            </a:extLst>
          </p:cNvPr>
          <p:cNvSpPr/>
          <p:nvPr/>
        </p:nvSpPr>
        <p:spPr>
          <a:xfrm>
            <a:off x="1564892" y="4570268"/>
            <a:ext cx="8916561" cy="1415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5D2156E-FF2A-9692-FCBC-054F4A38C672}"/>
              </a:ext>
            </a:extLst>
          </p:cNvPr>
          <p:cNvSpPr txBox="1">
            <a:spLocks/>
          </p:cNvSpPr>
          <p:nvPr/>
        </p:nvSpPr>
        <p:spPr>
          <a:xfrm>
            <a:off x="719138" y="333375"/>
            <a:ext cx="2024126" cy="262174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72000" tIns="72000" rIns="72000" bIns="3600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Synthetic Fuels &amp; Chemicals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00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6BF1C3EA-B1BA-4636-9768-278845922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r="9023"/>
          <a:stretch>
            <a:fillRect/>
          </a:stretch>
        </p:blipFill>
        <p:spPr>
          <a:xfrm>
            <a:off x="6717385" y="3636913"/>
            <a:ext cx="3325615" cy="2708325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C6BC29-30D6-4B5C-AD0A-B27432FF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SEDMES: Sorption Enhanced DME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14135-8C95-4B41-AB21-4DBE4946E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61" y="1840159"/>
            <a:ext cx="5185401" cy="375734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The reduction of CO</a:t>
            </a:r>
            <a:r>
              <a:rPr lang="en-US" sz="2000" baseline="-25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hindered by the production of water (3 moles of water per mole of DME).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1 Step DME production from CO</a:t>
            </a:r>
            <a:r>
              <a:rPr lang="en-US" sz="2000" baseline="-25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has therefore a conversion efficiency of ~5-10%.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Removing the water in-situ, SEDMES technology, can improve the conversion efficiency to ~85% 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An improvement with a factor 15!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A3BE6-4EC8-4741-9F29-D7763E64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E345D-42CE-4460-9EC2-737E2232E01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tint val="75000"/>
                  </a:srgbClr>
                </a:solidFill>
                <a:effectLst/>
                <a:uLnTx/>
                <a:uFillTx/>
                <a:latin typeface="Corbel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4472C4">
                  <a:tint val="75000"/>
                </a:srgbClr>
              </a:solidFill>
              <a:effectLst/>
              <a:uLnTx/>
              <a:uFillTx/>
              <a:latin typeface="Corbel Light"/>
              <a:ea typeface="+mn-ea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08EFC0B-3214-DCC3-B876-DDFA51D4355B}"/>
              </a:ext>
            </a:extLst>
          </p:cNvPr>
          <p:cNvGraphicFramePr>
            <a:graphicFrameLocks/>
          </p:cNvGraphicFramePr>
          <p:nvPr/>
        </p:nvGraphicFramePr>
        <p:xfrm>
          <a:off x="6452233" y="1440709"/>
          <a:ext cx="5019042" cy="2147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2AA8E2-15C4-4EA2-DC36-909D05C010CD}"/>
              </a:ext>
            </a:extLst>
          </p:cNvPr>
          <p:cNvSpPr/>
          <p:nvPr/>
        </p:nvSpPr>
        <p:spPr>
          <a:xfrm>
            <a:off x="8974502" y="1315844"/>
            <a:ext cx="2580238" cy="22124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41AA9A-D7EF-3FAD-BA5D-FF119217485A}"/>
              </a:ext>
            </a:extLst>
          </p:cNvPr>
          <p:cNvSpPr/>
          <p:nvPr/>
        </p:nvSpPr>
        <p:spPr>
          <a:xfrm>
            <a:off x="290675" y="3488845"/>
            <a:ext cx="5061910" cy="22124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F6486BB-CE1C-CA44-2325-38B77B0BC3DD}"/>
              </a:ext>
            </a:extLst>
          </p:cNvPr>
          <p:cNvSpPr txBox="1">
            <a:spLocks/>
          </p:cNvSpPr>
          <p:nvPr/>
        </p:nvSpPr>
        <p:spPr>
          <a:xfrm>
            <a:off x="719138" y="333375"/>
            <a:ext cx="2024126" cy="262174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72000" tIns="72000" rIns="72000" bIns="3600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Synthetic Fuels &amp; Chemicals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3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34729-1B5D-4585-0087-00FFC8925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b="9079"/>
          <a:stretch/>
        </p:blipFill>
        <p:spPr>
          <a:xfrm>
            <a:off x="9465275" y="4059263"/>
            <a:ext cx="2006000" cy="2439962"/>
          </a:xfrm>
          <a:prstGeom prst="rect">
            <a:avLst/>
          </a:prstGeom>
        </p:spPr>
      </p:pic>
      <p:sp>
        <p:nvSpPr>
          <p:cNvPr id="3" name="Titel 38">
            <a:extLst>
              <a:ext uri="{FF2B5EF4-FFF2-40B4-BE49-F238E27FC236}">
                <a16:creationId xmlns:a16="http://schemas.microsoft.com/office/drawing/2014/main" id="{9D679275-5B07-A897-A510-4902894A2807}"/>
              </a:ext>
            </a:extLst>
          </p:cNvPr>
          <p:cNvSpPr txBox="1">
            <a:spLocks/>
          </p:cNvSpPr>
          <p:nvPr/>
        </p:nvSpPr>
        <p:spPr>
          <a:xfrm>
            <a:off x="5013431" y="2310152"/>
            <a:ext cx="5179857" cy="6267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>
                <a:solidFill>
                  <a:schemeClr val="bg1"/>
                </a:solidFill>
              </a:rPr>
              <a:t>Thank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You</a:t>
            </a:r>
            <a:r>
              <a:rPr lang="nl-NL" sz="3600" dirty="0">
                <a:solidFill>
                  <a:schemeClr val="bg1"/>
                </a:solidFill>
              </a:rPr>
              <a:t> !</a:t>
            </a:r>
            <a:br>
              <a:rPr lang="nl-NL" sz="3600" dirty="0">
                <a:solidFill>
                  <a:schemeClr val="bg1"/>
                </a:solidFill>
              </a:rPr>
            </a:br>
            <a:br>
              <a:rPr lang="nl-NL" sz="3600" dirty="0">
                <a:solidFill>
                  <a:schemeClr val="bg1"/>
                </a:solidFill>
              </a:rPr>
            </a:br>
            <a:endParaRPr lang="nl-N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9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NO Template-set">
  <a:themeElements>
    <a:clrScheme name="TNO Kleuren">
      <a:dk1>
        <a:srgbClr val="00030A"/>
      </a:dk1>
      <a:lt1>
        <a:sysClr val="window" lastClr="FFFFFF"/>
      </a:lt1>
      <a:dk2>
        <a:srgbClr val="000000"/>
      </a:dk2>
      <a:lt2>
        <a:srgbClr val="F0F3FA"/>
      </a:lt2>
      <a:accent1>
        <a:srgbClr val="123EB7"/>
      </a:accent1>
      <a:accent2>
        <a:srgbClr val="002484"/>
      </a:accent2>
      <a:accent3>
        <a:srgbClr val="F0F3FA"/>
      </a:accent3>
      <a:accent4>
        <a:srgbClr val="3369FF"/>
      </a:accent4>
      <a:accent5>
        <a:srgbClr val="F57118"/>
      </a:accent5>
      <a:accent6>
        <a:srgbClr val="F0F0F0"/>
      </a:accent6>
      <a:hlink>
        <a:srgbClr val="123EB7"/>
      </a:hlink>
      <a:folHlink>
        <a:srgbClr val="F0F0F0"/>
      </a:folHlink>
    </a:clrScheme>
    <a:fontScheme name="Aangepast 5">
      <a:majorFont>
        <a:latin typeface="PP Object Sans Heavy"/>
        <a:ea typeface=""/>
        <a:cs typeface=""/>
      </a:majorFont>
      <a:minorFont>
        <a:latin typeface="FS Me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NO Template-set">
  <a:themeElements>
    <a:clrScheme name="TNO Kleuren">
      <a:dk1>
        <a:srgbClr val="00030A"/>
      </a:dk1>
      <a:lt1>
        <a:sysClr val="window" lastClr="FFFFFF"/>
      </a:lt1>
      <a:dk2>
        <a:srgbClr val="000000"/>
      </a:dk2>
      <a:lt2>
        <a:srgbClr val="F0F3FA"/>
      </a:lt2>
      <a:accent1>
        <a:srgbClr val="123EB7"/>
      </a:accent1>
      <a:accent2>
        <a:srgbClr val="002484"/>
      </a:accent2>
      <a:accent3>
        <a:srgbClr val="F0F3FA"/>
      </a:accent3>
      <a:accent4>
        <a:srgbClr val="3369FF"/>
      </a:accent4>
      <a:accent5>
        <a:srgbClr val="F57118"/>
      </a:accent5>
      <a:accent6>
        <a:srgbClr val="F0F0F0"/>
      </a:accent6>
      <a:hlink>
        <a:srgbClr val="123EB7"/>
      </a:hlink>
      <a:folHlink>
        <a:srgbClr val="F0F0F0"/>
      </a:folHlink>
    </a:clrScheme>
    <a:fontScheme name="Aangepast 5">
      <a:majorFont>
        <a:latin typeface="PP Object Sans Heavy"/>
        <a:ea typeface=""/>
        <a:cs typeface=""/>
      </a:majorFont>
      <a:minorFont>
        <a:latin typeface="FS Me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NO Template-set">
  <a:themeElements>
    <a:clrScheme name="TNO Kleuren">
      <a:dk1>
        <a:srgbClr val="00030A"/>
      </a:dk1>
      <a:lt1>
        <a:sysClr val="window" lastClr="FFFFFF"/>
      </a:lt1>
      <a:dk2>
        <a:srgbClr val="000000"/>
      </a:dk2>
      <a:lt2>
        <a:srgbClr val="F0F3FA"/>
      </a:lt2>
      <a:accent1>
        <a:srgbClr val="123EB7"/>
      </a:accent1>
      <a:accent2>
        <a:srgbClr val="002484"/>
      </a:accent2>
      <a:accent3>
        <a:srgbClr val="F0F3FA"/>
      </a:accent3>
      <a:accent4>
        <a:srgbClr val="3369FF"/>
      </a:accent4>
      <a:accent5>
        <a:srgbClr val="F57118"/>
      </a:accent5>
      <a:accent6>
        <a:srgbClr val="F0F0F0"/>
      </a:accent6>
      <a:hlink>
        <a:srgbClr val="123EB7"/>
      </a:hlink>
      <a:folHlink>
        <a:srgbClr val="F0F0F0"/>
      </a:folHlink>
    </a:clrScheme>
    <a:fontScheme name="Aangepast 5">
      <a:majorFont>
        <a:latin typeface="PP Object Sans Heavy"/>
        <a:ea typeface=""/>
        <a:cs typeface=""/>
      </a:majorFont>
      <a:minorFont>
        <a:latin typeface="FS Me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angepast 203">
    <a:dk1>
      <a:sysClr val="windowText" lastClr="000000"/>
    </a:dk1>
    <a:lt1>
      <a:sysClr val="window" lastClr="FFFFFF"/>
    </a:lt1>
    <a:dk2>
      <a:srgbClr val="71A4C3"/>
    </a:dk2>
    <a:lt2>
      <a:srgbClr val="9C9C9C"/>
    </a:lt2>
    <a:accent1>
      <a:srgbClr val="ED8000"/>
    </a:accent1>
    <a:accent2>
      <a:srgbClr val="BD1221"/>
    </a:accent2>
    <a:accent3>
      <a:srgbClr val="FFCB00"/>
    </a:accent3>
    <a:accent4>
      <a:srgbClr val="649EC9"/>
    </a:accent4>
    <a:accent5>
      <a:srgbClr val="D6277A"/>
    </a:accent5>
    <a:accent6>
      <a:srgbClr val="93A800"/>
    </a:accent6>
    <a:hlink>
      <a:srgbClr val="337B9B"/>
    </a:hlink>
    <a:folHlink>
      <a:srgbClr val="337B9B"/>
    </a:folHlink>
  </a:clrScheme>
  <a:fontScheme name="TNO">
    <a:majorFont>
      <a:latin typeface="Franklin Gothic Heavy"/>
      <a:ea typeface=""/>
      <a:cs typeface=""/>
    </a:majorFont>
    <a:minorFont>
      <a:latin typeface="Franklin Gothic Book"/>
      <a:ea typeface=""/>
      <a:cs typeface="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luster Document" ma:contentTypeID="0x010100A35317DCC28344A7B82488658A034A5C01002957D59D8025D94D8F8942E5EA9E53B4" ma:contentTypeVersion="12" ma:contentTypeDescription="Create a new document." ma:contentTypeScope="" ma:versionID="d0dc64887daf0ed4d6934f12105a902e">
  <xsd:schema xmlns:xsd="http://www.w3.org/2001/XMLSchema" xmlns:xs="http://www.w3.org/2001/XMLSchema" xmlns:p="http://schemas.microsoft.com/office/2006/metadata/properties" xmlns:ns2="2f6a910d-138e-42c1-8e8a-320c1b7cf3f7" xmlns:ns3="dd9a8dcd-950f-435e-84dc-775b969fa974" targetNamespace="http://schemas.microsoft.com/office/2006/metadata/properties" ma:root="true" ma:fieldsID="73cd0af50323f3f8a40ce1a57bd15887" ns2:_="" ns3:_="">
    <xsd:import namespace="2f6a910d-138e-42c1-8e8a-320c1b7cf3f7"/>
    <xsd:import namespace="dd9a8dcd-950f-435e-84dc-775b969fa974"/>
    <xsd:element name="properties">
      <xsd:complexType>
        <xsd:sequence>
          <xsd:element name="documentManagement">
            <xsd:complexType>
              <xsd:all>
                <xsd:element ref="ns2:TNOC_ClusterName" minOccurs="0"/>
                <xsd:element ref="ns2:TNOC_ClusterId" minOccurs="0"/>
                <xsd:element ref="ns3:h15fbb78f4cb41d290e72f301ea2865f" minOccurs="0"/>
                <xsd:element ref="ns3:TaxCatchAll" minOccurs="0"/>
                <xsd:element ref="ns3:TaxCatchAllLabel" minOccurs="0"/>
                <xsd:element ref="ns3:_dlc_DocIdPersistId" minOccurs="0"/>
                <xsd:element ref="ns3:n2a7a23bcc2241cb9261f9a914c7c1bb" minOccurs="0"/>
                <xsd:element ref="ns3:lca20d149a844688b6abf34073d5c21d" minOccurs="0"/>
                <xsd:element ref="ns3:_dlc_DocIdUrl" minOccurs="0"/>
                <xsd:element ref="ns3:bac4ab11065f4f6c809c820c57e320e5" minOccurs="0"/>
                <xsd:element ref="ns3:_dlc_Doc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a910d-138e-42c1-8e8a-320c1b7cf3f7" elementFormDefault="qualified">
    <xsd:import namespace="http://schemas.microsoft.com/office/2006/documentManagement/types"/>
    <xsd:import namespace="http://schemas.microsoft.com/office/infopath/2007/PartnerControls"/>
    <xsd:element name="TNOC_ClusterName" ma:index="6" nillable="true" ma:displayName="Cluster name" ma:internalName="TNOC_ClusterName" ma:readOnly="false">
      <xsd:simpleType>
        <xsd:restriction base="dms:Text">
          <xsd:maxLength value="255"/>
        </xsd:restriction>
      </xsd:simpleType>
    </xsd:element>
    <xsd:element name="TNOC_ClusterId" ma:index="7" nillable="true" ma:displayName="Cluster ID" ma:internalName="TNOC_ClusterId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a8dcd-950f-435e-84dc-775b969fa974" elementFormDefault="qualified">
    <xsd:import namespace="http://schemas.microsoft.com/office/2006/documentManagement/types"/>
    <xsd:import namespace="http://schemas.microsoft.com/office/infopath/2007/PartnerControls"/>
    <xsd:element name="h15fbb78f4cb41d290e72f301ea2865f" ma:index="13" nillable="true" ma:taxonomy="true" ma:internalName="h15fbb78f4cb41d290e72f301ea2865f" ma:taxonomyFieldName="TNOC_ClusterType" ma:displayName="Cluster type" ma:readOnly="false" ma:fieldId="{115fbb78-f4cb-41d2-90e7-2f301ea2865f}" ma:sspId="a682c4c3-502a-4a9b-b221-eaa5680648a3" ma:termSetId="e7feef8e-5ede-44cd-b7d5-7ed7dacef0b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f4f45264-afc0-4851-b9c6-c7f63bb3a647}" ma:internalName="TaxCatchAll" ma:showField="CatchAllData" ma:web="dd9a8dcd-950f-435e-84dc-775b969fa9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f4f45264-afc0-4851-b9c6-c7f63bb3a647}" ma:internalName="TaxCatchAllLabel" ma:readOnly="true" ma:showField="CatchAllDataLabel" ma:web="dd9a8dcd-950f-435e-84dc-775b969fa9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n2a7a23bcc2241cb9261f9a914c7c1bb" ma:index="17" nillable="true" ma:taxonomy="true" ma:internalName="n2a7a23bcc2241cb9261f9a914c7c1bb" ma:taxonomyFieldName="TNOC_DocumentClassification" ma:displayName="Document classification" ma:readOnly="false" ma:fieldId="{72a7a23b-cc22-41cb-9261-f9a914c7c1bb}" ma:sspId="a682c4c3-502a-4a9b-b221-eaa5680648a3" ma:termSetId="ff8f31fd-7572-41dc-9fe4-bd4c6d280f3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a20d149a844688b6abf34073d5c21d" ma:index="19" nillable="true" ma:taxonomy="true" ma:internalName="lca20d149a844688b6abf34073d5c21d" ma:taxonomyFieldName="TNOC_DocumentType" ma:displayName="Document type" ma:readOnly="false" ma:fieldId="{5ca20d14-9a84-4688-b6ab-f34073d5c21d}" ma:sspId="a682c4c3-502a-4a9b-b221-eaa5680648a3" ma:termSetId="e8a13a9e-c4f3-4184-b8d9-8210abad494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bac4ab11065f4f6c809c820c57e320e5" ma:index="22" nillable="true" ma:taxonomy="true" ma:internalName="bac4ab11065f4f6c809c820c57e320e5" ma:taxonomyFieldName="TNOC_DocumentCategory" ma:displayName="Document category" ma:readOnly="false" ma:fieldId="{bac4ab11-065f-4f6c-809c-820c57e320e5}" ma:sspId="a682c4c3-502a-4a9b-b221-eaa5680648a3" ma:termSetId="94d42b6a-4155-4fa6-95e9-087bc306ce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1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NOC_ClusterName xmlns="2f6a910d-138e-42c1-8e8a-320c1b7cf3f7">Marketing Communications</TNOC_ClusterName>
    <TNOC_ClusterId xmlns="2f6a910d-138e-42c1-8e8a-320c1b7cf3f7">91596</TNOC_ClusterId>
    <lca20d149a844688b6abf34073d5c21d xmlns="dd9a8dcd-950f-435e-84dc-775b969fa974">
      <Terms xmlns="http://schemas.microsoft.com/office/infopath/2007/PartnerControls"/>
    </lca20d149a844688b6abf34073d5c21d>
    <bac4ab11065f4f6c809c820c57e320e5 xmlns="dd9a8dcd-950f-435e-84dc-775b969fa974">
      <Terms xmlns="http://schemas.microsoft.com/office/infopath/2007/PartnerControls"/>
    </bac4ab11065f4f6c809c820c57e320e5>
    <_dlc_DocId xmlns="dd9a8dcd-950f-435e-84dc-775b969fa974">RX2K44ZQQXXV-1784286901-10</_dlc_DocId>
    <n2a7a23bcc2241cb9261f9a914c7c1bb xmlns="dd9a8dcd-950f-435e-84dc-775b969fa974">
      <Terms xmlns="http://schemas.microsoft.com/office/infopath/2007/PartnerControls">
        <TermInfo xmlns="http://schemas.microsoft.com/office/infopath/2007/PartnerControls">
          <TermName xmlns="http://schemas.microsoft.com/office/infopath/2007/PartnerControls">TNO Internal</TermName>
          <TermId xmlns="http://schemas.microsoft.com/office/infopath/2007/PartnerControls">1a23c89f-ef54-4907-86fd-8242403ff722</TermId>
        </TermInfo>
      </Terms>
    </n2a7a23bcc2241cb9261f9a914c7c1bb>
    <_dlc_DocIdUrl xmlns="dd9a8dcd-950f-435e-84dc-775b969fa974">
      <Url>https://city.tno.nl/teams/T98672/_layouts/15/DocIdRedir.aspx?ID=RX2K44ZQQXXV-1784286901-10</Url>
      <Description>RX2K44ZQQXXV-1784286901-10</Description>
    </_dlc_DocIdUrl>
    <h15fbb78f4cb41d290e72f301ea2865f xmlns="dd9a8dcd-950f-435e-84dc-775b969fa974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Team</TermName>
          <TermId xmlns="http://schemas.microsoft.com/office/infopath/2007/PartnerControls">c614ed86-6527-4042-aa9d-da80e2b69463</TermId>
        </TermInfo>
      </Terms>
    </h15fbb78f4cb41d290e72f301ea2865f>
    <TaxCatchAll xmlns="dd9a8dcd-950f-435e-84dc-775b969fa974">
      <Value>2</Value>
      <Value>1</Value>
    </TaxCatchAl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849C3BE-769D-46C1-9B4E-F48D7C9B88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6a910d-138e-42c1-8e8a-320c1b7cf3f7"/>
    <ds:schemaRef ds:uri="dd9a8dcd-950f-435e-84dc-775b969fa9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053BDB-8933-4EA8-A8FC-95E423F0A8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8DD7B8-C34D-46E5-9026-1826494336E1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dd9a8dcd-950f-435e-84dc-775b969fa974"/>
    <ds:schemaRef ds:uri="http://purl.org/dc/elements/1.1/"/>
    <ds:schemaRef ds:uri="http://schemas.microsoft.com/office/2006/documentManagement/types"/>
    <ds:schemaRef ds:uri="2f6a910d-138e-42c1-8e8a-320c1b7cf3f7"/>
    <ds:schemaRef ds:uri="http://www.w3.org/XML/1998/namespace"/>
    <ds:schemaRef ds:uri="http://purl.org/dc/terms/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8FAC9AAE-D51D-40C2-B2BC-E0DCDB8B847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50799</TotalTime>
  <Words>424</Words>
  <Application>Microsoft Office PowerPoint</Application>
  <PresentationFormat>Widescreen</PresentationFormat>
  <Paragraphs>70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PP Object Sans Heavy</vt:lpstr>
      <vt:lpstr>FS Me Pro</vt:lpstr>
      <vt:lpstr>Aharoni</vt:lpstr>
      <vt:lpstr>Webdings</vt:lpstr>
      <vt:lpstr>Segoe UI</vt:lpstr>
      <vt:lpstr>Calibri</vt:lpstr>
      <vt:lpstr>Corbel Light</vt:lpstr>
      <vt:lpstr>Wingdings</vt:lpstr>
      <vt:lpstr>Franklin Gothic Medium</vt:lpstr>
      <vt:lpstr>Arial</vt:lpstr>
      <vt:lpstr>TNO Template-set</vt:lpstr>
      <vt:lpstr>1_TNO Template-set</vt:lpstr>
      <vt:lpstr>2_TNO Template-set</vt:lpstr>
      <vt:lpstr>Offshore Power for e-Fuels: boosting the new hydrogen economy  Estonia</vt:lpstr>
      <vt:lpstr>E-Fuels are important for the energy transition</vt:lpstr>
      <vt:lpstr>E-Fuels, a sustainable feedstock for industry</vt:lpstr>
      <vt:lpstr>TNO’s expertise</vt:lpstr>
      <vt:lpstr>PowerPoint Presentation</vt:lpstr>
      <vt:lpstr>An example:  production of dimethylether (DME)</vt:lpstr>
      <vt:lpstr>TNO’s expertise: Process integration &amp; intensification</vt:lpstr>
      <vt:lpstr>SEDMES: Sorption Enhanced DME Synthesis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Campagne reshoring zon</dc:title>
  <dc:creator>H. Klompenhouwer</dc:creator>
  <cp:keywords/>
  <cp:lastModifiedBy>Könemann, H.W.J. (Jan-Willem)</cp:lastModifiedBy>
  <cp:revision>140</cp:revision>
  <dcterms:created xsi:type="dcterms:W3CDTF">2018-03-15T13:05:51Z</dcterms:created>
  <dcterms:modified xsi:type="dcterms:W3CDTF">2024-11-11T15:15:57Z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1175448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  <property fmtid="{D5CDD505-2E9C-101B-9397-08002B2CF9AE}" pid="5" name="do_Template">
    <vt:lpwstr>TNO.pptx</vt:lpwstr>
  </property>
  <property fmtid="{D5CDD505-2E9C-101B-9397-08002B2CF9AE}" pid="6" name="do_LanguageID">
    <vt:lpwstr>2057</vt:lpwstr>
  </property>
  <property fmtid="{D5CDD505-2E9C-101B-9397-08002B2CF9AE}" pid="7" name="CreatedWithVersion">
    <vt:lpwstr>1.11.3</vt:lpwstr>
  </property>
  <property fmtid="{D5CDD505-2E9C-101B-9397-08002B2CF9AE}" pid="8" name="do_Title">
    <vt:lpwstr>Campagne reshoring zon</vt:lpwstr>
  </property>
  <property fmtid="{D5CDD505-2E9C-101B-9397-08002B2CF9AE}" pid="9" name="do_Subtitle">
    <vt:lpwstr>Plan van aanpak</vt:lpwstr>
  </property>
  <property fmtid="{D5CDD505-2E9C-101B-9397-08002B2CF9AE}" pid="10" name="do_Speaker">
    <vt:lpwstr>H. Klompenhouwer</vt:lpwstr>
  </property>
  <property fmtid="{D5CDD505-2E9C-101B-9397-08002B2CF9AE}" pid="11" name="do_Location">
    <vt:lpwstr/>
  </property>
  <property fmtid="{D5CDD505-2E9C-101B-9397-08002B2CF9AE}" pid="12" name="do_Date">
    <vt:lpwstr>False</vt:lpwstr>
  </property>
  <property fmtid="{D5CDD505-2E9C-101B-9397-08002B2CF9AE}" pid="13" name="do_DateHandout">
    <vt:lpwstr>False</vt:lpwstr>
  </property>
  <property fmtid="{D5CDD505-2E9C-101B-9397-08002B2CF9AE}" pid="14" name="do_DateValue">
    <vt:lpwstr>05-04-2023</vt:lpwstr>
  </property>
  <property fmtid="{D5CDD505-2E9C-101B-9397-08002B2CF9AE}" pid="15" name="do_SlideNumber">
    <vt:lpwstr>False</vt:lpwstr>
  </property>
  <property fmtid="{D5CDD505-2E9C-101B-9397-08002B2CF9AE}" pid="16" name="do_SlideNumberHandout">
    <vt:lpwstr>False</vt:lpwstr>
  </property>
  <property fmtid="{D5CDD505-2E9C-101B-9397-08002B2CF9AE}" pid="17" name="do_Footer">
    <vt:lpwstr>False</vt:lpwstr>
  </property>
  <property fmtid="{D5CDD505-2E9C-101B-9397-08002B2CF9AE}" pid="18" name="do_FooterHandout">
    <vt:lpwstr>False</vt:lpwstr>
  </property>
  <property fmtid="{D5CDD505-2E9C-101B-9397-08002B2CF9AE}" pid="19" name="do_Language">
    <vt:lpwstr>2057</vt:lpwstr>
  </property>
  <property fmtid="{D5CDD505-2E9C-101B-9397-08002B2CF9AE}" pid="20" name="MediaServiceImageTags">
    <vt:lpwstr/>
  </property>
  <property fmtid="{D5CDD505-2E9C-101B-9397-08002B2CF9AE}" pid="21" name="ContentTypeId">
    <vt:lpwstr>0x010100A35317DCC28344A7B82488658A034A5C01002957D59D8025D94D8F8942E5EA9E53B4</vt:lpwstr>
  </property>
  <property fmtid="{D5CDD505-2E9C-101B-9397-08002B2CF9AE}" pid="22" name="TNOC_DocumentCategory">
    <vt:lpwstr/>
  </property>
  <property fmtid="{D5CDD505-2E9C-101B-9397-08002B2CF9AE}" pid="23" name="TNOC_ClusterType">
    <vt:lpwstr>2;#Team|c614ed86-6527-4042-aa9d-da80e2b69463</vt:lpwstr>
  </property>
  <property fmtid="{D5CDD505-2E9C-101B-9397-08002B2CF9AE}" pid="24" name="TNOC_DocumentSetType">
    <vt:lpwstr/>
  </property>
  <property fmtid="{D5CDD505-2E9C-101B-9397-08002B2CF9AE}" pid="25" name="TNOC_DocumentClassification">
    <vt:lpwstr>1;#TNO Internal|1a23c89f-ef54-4907-86fd-8242403ff722</vt:lpwstr>
  </property>
  <property fmtid="{D5CDD505-2E9C-101B-9397-08002B2CF9AE}" pid="26" name="TNOC_DocumentType">
    <vt:lpwstr/>
  </property>
  <property fmtid="{D5CDD505-2E9C-101B-9397-08002B2CF9AE}" pid="27" name="_dlc_DocIdItemGuid">
    <vt:lpwstr>f432d12e-7171-4cb2-88c3-c007d1e9de80</vt:lpwstr>
  </property>
</Properties>
</file>