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handoutMasterIdLst>
    <p:handoutMasterId r:id="rId13"/>
  </p:handoutMasterIdLst>
  <p:sldIdLst>
    <p:sldId id="402" r:id="rId2"/>
    <p:sldId id="488" r:id="rId3"/>
    <p:sldId id="2134805164" r:id="rId4"/>
    <p:sldId id="2134805169" r:id="rId5"/>
    <p:sldId id="2134805162" r:id="rId6"/>
    <p:sldId id="2134805163" r:id="rId7"/>
    <p:sldId id="2134805170" r:id="rId8"/>
    <p:sldId id="2134805172" r:id="rId9"/>
    <p:sldId id="2134805176" r:id="rId10"/>
    <p:sldId id="460" r:id="rId11"/>
  </p:sldIdLst>
  <p:sldSz cx="12192000" cy="6858000"/>
  <p:notesSz cx="6797675" cy="9926638"/>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as" initials="N"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8AA7"/>
    <a:srgbClr val="82B845"/>
    <a:srgbClr val="00AFEF"/>
    <a:srgbClr val="A3CF68"/>
    <a:srgbClr val="7A7C7C"/>
    <a:srgbClr val="14B5E3"/>
    <a:srgbClr val="83D2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60" autoAdjust="0"/>
    <p:restoredTop sz="96197" autoAdjust="0"/>
  </p:normalViewPr>
  <p:slideViewPr>
    <p:cSldViewPr snapToGrid="0" snapToObjects="1">
      <p:cViewPr varScale="1">
        <p:scale>
          <a:sx n="98" d="100"/>
          <a:sy n="98" d="100"/>
        </p:scale>
        <p:origin x="224" y="744"/>
      </p:cViewPr>
      <p:guideLst>
        <p:guide orient="horz" pos="2160"/>
        <p:guide pos="3840"/>
      </p:guideLst>
    </p:cSldViewPr>
  </p:slideViewPr>
  <p:outlineViewPr>
    <p:cViewPr>
      <p:scale>
        <a:sx n="33" d="100"/>
        <a:sy n="33" d="100"/>
      </p:scale>
      <p:origin x="0" y="0"/>
    </p:cViewPr>
  </p:outlineViewPr>
  <p:notesTextViewPr>
    <p:cViewPr>
      <p:scale>
        <a:sx n="50" d="100"/>
        <a:sy n="50" d="100"/>
      </p:scale>
      <p:origin x="0" y="0"/>
    </p:cViewPr>
  </p:notesTextViewPr>
  <p:notesViewPr>
    <p:cSldViewPr snapToGrid="0" snapToObjects="1">
      <p:cViewPr varScale="1">
        <p:scale>
          <a:sx n="63" d="100"/>
          <a:sy n="63"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F67107-66B7-41EB-BE33-F63B6511902A}"/>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BD00521A-8D1F-4F99-863B-28702F0F9B54}"/>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96810F9-C8BD-4D59-A2D6-9DB7940A6593}" type="datetimeFigureOut">
              <a:rPr lang="en-GB"/>
              <a:pPr>
                <a:defRPr/>
              </a:pPr>
              <a:t>12/11/2024</a:t>
            </a:fld>
            <a:endParaRPr lang="en-GB"/>
          </a:p>
        </p:txBody>
      </p:sp>
      <p:sp>
        <p:nvSpPr>
          <p:cNvPr id="4" name="Footer Placeholder 3">
            <a:extLst>
              <a:ext uri="{FF2B5EF4-FFF2-40B4-BE49-F238E27FC236}">
                <a16:creationId xmlns:a16="http://schemas.microsoft.com/office/drawing/2014/main" id="{FC86902F-BD45-4B2B-94D0-8919BB4EBB5E}"/>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20C1D611-979F-4C29-B2E5-F4E06DC9C44D}"/>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66AB622F-4D56-42D3-B8B6-DED6576F92F6}" type="slidenum">
              <a:rPr lang="en-GB"/>
              <a:pPr>
                <a:defRPr/>
              </a:pPr>
              <a:t>‹#›</a:t>
            </a:fld>
            <a:endParaRPr lang="en-GB"/>
          </a:p>
        </p:txBody>
      </p:sp>
    </p:spTree>
    <p:extLst>
      <p:ext uri="{BB962C8B-B14F-4D97-AF65-F5344CB8AC3E}">
        <p14:creationId xmlns:p14="http://schemas.microsoft.com/office/powerpoint/2010/main" val="2981056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BFD22A0C-4ED0-452A-813F-BD05B7DF3170}"/>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de-DE"/>
          </a:p>
        </p:txBody>
      </p:sp>
      <p:sp>
        <p:nvSpPr>
          <p:cNvPr id="3" name="Datumsplatzhalter 2">
            <a:extLst>
              <a:ext uri="{FF2B5EF4-FFF2-40B4-BE49-F238E27FC236}">
                <a16:creationId xmlns:a16="http://schemas.microsoft.com/office/drawing/2014/main" id="{689ECA5E-84B2-466A-9918-296C0BC7295F}"/>
              </a:ext>
            </a:extLst>
          </p:cNvPr>
          <p:cNvSpPr>
            <a:spLocks noGrp="1"/>
          </p:cNvSpPr>
          <p:nvPr>
            <p:ph type="dt" idx="1"/>
          </p:nvPr>
        </p:nvSpPr>
        <p:spPr>
          <a:xfrm>
            <a:off x="3850443" y="0"/>
            <a:ext cx="2945659" cy="498056"/>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A1F7DCD-E55A-4009-8F52-87450990EC9A}" type="datetimeFigureOut">
              <a:rPr lang="de-DE"/>
              <a:pPr>
                <a:defRPr/>
              </a:pPr>
              <a:t>12.11.24</a:t>
            </a:fld>
            <a:endParaRPr lang="de-DE"/>
          </a:p>
        </p:txBody>
      </p:sp>
      <p:sp>
        <p:nvSpPr>
          <p:cNvPr id="4" name="Folienbildplatzhalter 3">
            <a:extLst>
              <a:ext uri="{FF2B5EF4-FFF2-40B4-BE49-F238E27FC236}">
                <a16:creationId xmlns:a16="http://schemas.microsoft.com/office/drawing/2014/main" id="{3836F803-8AC2-47DF-A7C7-E025BD300FE0}"/>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id="{B4CC1B30-4612-4839-9CD6-435657F497CB}"/>
              </a:ext>
            </a:extLst>
          </p:cNvPr>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C6B158E2-57EE-41FF-AD57-F7575FF0ABB8}"/>
              </a:ext>
            </a:extLst>
          </p:cNvPr>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de-DE"/>
          </a:p>
        </p:txBody>
      </p:sp>
      <p:sp>
        <p:nvSpPr>
          <p:cNvPr id="7" name="Foliennummernplatzhalter 6">
            <a:extLst>
              <a:ext uri="{FF2B5EF4-FFF2-40B4-BE49-F238E27FC236}">
                <a16:creationId xmlns:a16="http://schemas.microsoft.com/office/drawing/2014/main" id="{D07923CC-65F3-47FA-9076-2F0419422C50}"/>
              </a:ext>
            </a:extLst>
          </p:cNvPr>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0A61D2B-5197-429A-8937-BE49AF6B1F8C}" type="slidenum">
              <a:rPr lang="de-DE"/>
              <a:pPr>
                <a:defRPr/>
              </a:pPr>
              <a:t>‹#›</a:t>
            </a:fld>
            <a:endParaRPr lang="de-DE"/>
          </a:p>
        </p:txBody>
      </p:sp>
    </p:spTree>
    <p:extLst>
      <p:ext uri="{BB962C8B-B14F-4D97-AF65-F5344CB8AC3E}">
        <p14:creationId xmlns:p14="http://schemas.microsoft.com/office/powerpoint/2010/main" val="130547620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C0A61D2B-5197-429A-8937-BE49AF6B1F8C}" type="slidenum">
              <a:rPr lang="de-DE" smtClean="0"/>
              <a:pPr>
                <a:defRPr/>
              </a:pPr>
              <a:t>1</a:t>
            </a:fld>
            <a:endParaRPr lang="de-DE"/>
          </a:p>
        </p:txBody>
      </p:sp>
    </p:spTree>
    <p:extLst>
      <p:ext uri="{BB962C8B-B14F-4D97-AF65-F5344CB8AC3E}">
        <p14:creationId xmlns:p14="http://schemas.microsoft.com/office/powerpoint/2010/main" val="587031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0A61D2B-5197-429A-8937-BE49AF6B1F8C}" type="slidenum">
              <a:rPr lang="de-DE" smtClean="0"/>
              <a:pPr>
                <a:defRPr/>
              </a:pPr>
              <a:t>2</a:t>
            </a:fld>
            <a:endParaRPr lang="de-DE"/>
          </a:p>
        </p:txBody>
      </p:sp>
    </p:spTree>
    <p:extLst>
      <p:ext uri="{BB962C8B-B14F-4D97-AF65-F5344CB8AC3E}">
        <p14:creationId xmlns:p14="http://schemas.microsoft.com/office/powerpoint/2010/main" val="3881807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0A61D2B-5197-429A-8937-BE49AF6B1F8C}" type="slidenum">
              <a:rPr lang="de-DE" smtClean="0"/>
              <a:pPr>
                <a:defRPr/>
              </a:pPr>
              <a:t>3</a:t>
            </a:fld>
            <a:endParaRPr lang="de-DE"/>
          </a:p>
        </p:txBody>
      </p:sp>
    </p:spTree>
    <p:extLst>
      <p:ext uri="{BB962C8B-B14F-4D97-AF65-F5344CB8AC3E}">
        <p14:creationId xmlns:p14="http://schemas.microsoft.com/office/powerpoint/2010/main" val="696017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0A61D2B-5197-429A-8937-BE49AF6B1F8C}" type="slidenum">
              <a:rPr lang="de-DE" smtClean="0"/>
              <a:pPr>
                <a:defRPr/>
              </a:pPr>
              <a:t>4</a:t>
            </a:fld>
            <a:endParaRPr lang="de-DE"/>
          </a:p>
        </p:txBody>
      </p:sp>
    </p:spTree>
    <p:extLst>
      <p:ext uri="{BB962C8B-B14F-4D97-AF65-F5344CB8AC3E}">
        <p14:creationId xmlns:p14="http://schemas.microsoft.com/office/powerpoint/2010/main" val="4127117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0A61D2B-5197-429A-8937-BE49AF6B1F8C}" type="slidenum">
              <a:rPr lang="de-DE" smtClean="0"/>
              <a:pPr>
                <a:defRPr/>
              </a:pPr>
              <a:t>5</a:t>
            </a:fld>
            <a:endParaRPr lang="de-DE"/>
          </a:p>
        </p:txBody>
      </p:sp>
    </p:spTree>
    <p:extLst>
      <p:ext uri="{BB962C8B-B14F-4D97-AF65-F5344CB8AC3E}">
        <p14:creationId xmlns:p14="http://schemas.microsoft.com/office/powerpoint/2010/main" val="2919171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0A61D2B-5197-429A-8937-BE49AF6B1F8C}" type="slidenum">
              <a:rPr lang="de-DE" smtClean="0"/>
              <a:pPr>
                <a:defRPr/>
              </a:pPr>
              <a:t>6</a:t>
            </a:fld>
            <a:endParaRPr lang="de-DE"/>
          </a:p>
        </p:txBody>
      </p:sp>
    </p:spTree>
    <p:extLst>
      <p:ext uri="{BB962C8B-B14F-4D97-AF65-F5344CB8AC3E}">
        <p14:creationId xmlns:p14="http://schemas.microsoft.com/office/powerpoint/2010/main" val="3156468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0A61D2B-5197-429A-8937-BE49AF6B1F8C}" type="slidenum">
              <a:rPr lang="de-DE" smtClean="0"/>
              <a:pPr>
                <a:defRPr/>
              </a:pPr>
              <a:t>7</a:t>
            </a:fld>
            <a:endParaRPr lang="de-DE"/>
          </a:p>
        </p:txBody>
      </p:sp>
    </p:spTree>
    <p:extLst>
      <p:ext uri="{BB962C8B-B14F-4D97-AF65-F5344CB8AC3E}">
        <p14:creationId xmlns:p14="http://schemas.microsoft.com/office/powerpoint/2010/main" val="1909340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0A61D2B-5197-429A-8937-BE49AF6B1F8C}" type="slidenum">
              <a:rPr lang="de-DE" smtClean="0"/>
              <a:pPr>
                <a:defRPr/>
              </a:pPr>
              <a:t>8</a:t>
            </a:fld>
            <a:endParaRPr lang="de-DE"/>
          </a:p>
        </p:txBody>
      </p:sp>
    </p:spTree>
    <p:extLst>
      <p:ext uri="{BB962C8B-B14F-4D97-AF65-F5344CB8AC3E}">
        <p14:creationId xmlns:p14="http://schemas.microsoft.com/office/powerpoint/2010/main" val="3133940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7BACC-D869-E5EE-030E-8792B315A4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0C225C-CA04-2A36-04D1-9EF0FE732C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88A5FA-4A19-B3B6-1FDA-ECE272DD68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A263263-35A5-C07D-27E0-B66B7AE5A4E0}"/>
              </a:ext>
            </a:extLst>
          </p:cNvPr>
          <p:cNvSpPr>
            <a:spLocks noGrp="1"/>
          </p:cNvSpPr>
          <p:nvPr>
            <p:ph type="sldNum" sz="quarter" idx="10"/>
          </p:nvPr>
        </p:nvSpPr>
        <p:spPr/>
        <p:txBody>
          <a:bodyPr/>
          <a:lstStyle/>
          <a:p>
            <a:pPr>
              <a:defRPr/>
            </a:pPr>
            <a:fld id="{C0A61D2B-5197-429A-8937-BE49AF6B1F8C}" type="slidenum">
              <a:rPr lang="de-DE" smtClean="0"/>
              <a:pPr>
                <a:defRPr/>
              </a:pPr>
              <a:t>9</a:t>
            </a:fld>
            <a:endParaRPr lang="de-DE"/>
          </a:p>
        </p:txBody>
      </p:sp>
    </p:spTree>
    <p:extLst>
      <p:ext uri="{BB962C8B-B14F-4D97-AF65-F5344CB8AC3E}">
        <p14:creationId xmlns:p14="http://schemas.microsoft.com/office/powerpoint/2010/main" val="4240830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DE"/>
          </a:p>
        </p:txBody>
      </p:sp>
      <p:sp>
        <p:nvSpPr>
          <p:cNvPr id="5" name="Datumsplatzhalter 3">
            <a:extLst>
              <a:ext uri="{FF2B5EF4-FFF2-40B4-BE49-F238E27FC236}">
                <a16:creationId xmlns:a16="http://schemas.microsoft.com/office/drawing/2014/main" id="{3DAC2063-9991-48CB-B8C7-FC4AE5E23FA2}"/>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de-DE"/>
          </a:p>
        </p:txBody>
      </p:sp>
      <p:sp>
        <p:nvSpPr>
          <p:cNvPr id="6" name="Fußzeilenplatzhalter 4">
            <a:extLst>
              <a:ext uri="{FF2B5EF4-FFF2-40B4-BE49-F238E27FC236}">
                <a16:creationId xmlns:a16="http://schemas.microsoft.com/office/drawing/2014/main" id="{A3F2CE92-164E-412D-81E3-B1FF9D3D68A3}"/>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763388CC-FDEC-4969-8660-0C43F720E276}"/>
              </a:ext>
            </a:extLst>
          </p:cNvPr>
          <p:cNvSpPr>
            <a:spLocks noGrp="1"/>
          </p:cNvSpPr>
          <p:nvPr>
            <p:ph type="sldNum" sz="quarter" idx="12"/>
          </p:nvPr>
        </p:nvSpPr>
        <p:spPr/>
        <p:txBody>
          <a:bodyPr/>
          <a:lstStyle>
            <a:lvl1pPr>
              <a:defRPr/>
            </a:lvl1pPr>
          </a:lstStyle>
          <a:p>
            <a:pPr>
              <a:defRPr/>
            </a:pPr>
            <a:fld id="{551A3180-0EAC-4493-A430-3B6432DEA6AC}" type="slidenum">
              <a:rPr lang="de-DE"/>
              <a:pPr>
                <a:defRPr/>
              </a:pPr>
              <a:t>‹#›</a:t>
            </a:fld>
            <a:endParaRPr lang="de-DE"/>
          </a:p>
        </p:txBody>
      </p:sp>
    </p:spTree>
    <p:extLst>
      <p:ext uri="{BB962C8B-B14F-4D97-AF65-F5344CB8AC3E}">
        <p14:creationId xmlns:p14="http://schemas.microsoft.com/office/powerpoint/2010/main" val="1145796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Platzhalter für vertikalen Text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umsplatzhalter 3">
            <a:extLst>
              <a:ext uri="{FF2B5EF4-FFF2-40B4-BE49-F238E27FC236}">
                <a16:creationId xmlns:a16="http://schemas.microsoft.com/office/drawing/2014/main" id="{11D7B694-3E8A-4D35-98DB-DB5F8F46695D}"/>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de-DE"/>
          </a:p>
        </p:txBody>
      </p:sp>
      <p:sp>
        <p:nvSpPr>
          <p:cNvPr id="5" name="Fußzeilenplatzhalter 4">
            <a:extLst>
              <a:ext uri="{FF2B5EF4-FFF2-40B4-BE49-F238E27FC236}">
                <a16:creationId xmlns:a16="http://schemas.microsoft.com/office/drawing/2014/main" id="{4D7603C2-F345-48E5-BD6B-0E9D7513A35B}"/>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6EBD37D1-9A90-4EEC-B06A-A9E5054F1F36}"/>
              </a:ext>
            </a:extLst>
          </p:cNvPr>
          <p:cNvSpPr>
            <a:spLocks noGrp="1"/>
          </p:cNvSpPr>
          <p:nvPr>
            <p:ph type="sldNum" sz="quarter" idx="12"/>
          </p:nvPr>
        </p:nvSpPr>
        <p:spPr/>
        <p:txBody>
          <a:bodyPr/>
          <a:lstStyle>
            <a:lvl1pPr>
              <a:defRPr/>
            </a:lvl1pPr>
          </a:lstStyle>
          <a:p>
            <a:pPr>
              <a:defRPr/>
            </a:pPr>
            <a:fld id="{7D156A4E-8E00-4AF2-B1F7-437414DDAEC1}" type="slidenum">
              <a:rPr lang="de-DE"/>
              <a:pPr>
                <a:defRPr/>
              </a:pPr>
              <a:t>‹#›</a:t>
            </a:fld>
            <a:endParaRPr lang="de-DE"/>
          </a:p>
        </p:txBody>
      </p:sp>
    </p:spTree>
    <p:extLst>
      <p:ext uri="{BB962C8B-B14F-4D97-AF65-F5344CB8AC3E}">
        <p14:creationId xmlns:p14="http://schemas.microsoft.com/office/powerpoint/2010/main" val="1650195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en-US"/>
              <a:t>Click to edit Master title style</a:t>
            </a:r>
            <a:endParaRPr lang="de-DE"/>
          </a:p>
        </p:txBody>
      </p:sp>
      <p:sp>
        <p:nvSpPr>
          <p:cNvPr id="3" name="Platzhalter für vertikalen Text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umsplatzhalter 3">
            <a:extLst>
              <a:ext uri="{FF2B5EF4-FFF2-40B4-BE49-F238E27FC236}">
                <a16:creationId xmlns:a16="http://schemas.microsoft.com/office/drawing/2014/main" id="{1BA2F194-437A-413D-8365-E8D113A0F539}"/>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de-DE"/>
          </a:p>
        </p:txBody>
      </p:sp>
      <p:sp>
        <p:nvSpPr>
          <p:cNvPr id="5" name="Fußzeilenplatzhalter 4">
            <a:extLst>
              <a:ext uri="{FF2B5EF4-FFF2-40B4-BE49-F238E27FC236}">
                <a16:creationId xmlns:a16="http://schemas.microsoft.com/office/drawing/2014/main" id="{6BCC2009-4C3F-4BD8-B782-72B1F0915BDD}"/>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357798CE-0546-466D-8B96-D315316AE7C1}"/>
              </a:ext>
            </a:extLst>
          </p:cNvPr>
          <p:cNvSpPr>
            <a:spLocks noGrp="1"/>
          </p:cNvSpPr>
          <p:nvPr>
            <p:ph type="sldNum" sz="quarter" idx="12"/>
          </p:nvPr>
        </p:nvSpPr>
        <p:spPr/>
        <p:txBody>
          <a:bodyPr/>
          <a:lstStyle>
            <a:lvl1pPr>
              <a:defRPr/>
            </a:lvl1pPr>
          </a:lstStyle>
          <a:p>
            <a:pPr>
              <a:defRPr/>
            </a:pPr>
            <a:fld id="{42982FD9-1B87-4AF3-8BDA-13894982C7FE}" type="slidenum">
              <a:rPr lang="de-DE"/>
              <a:pPr>
                <a:defRPr/>
              </a:pPr>
              <a:t>‹#›</a:t>
            </a:fld>
            <a:endParaRPr lang="de-DE"/>
          </a:p>
        </p:txBody>
      </p:sp>
    </p:spTree>
    <p:extLst>
      <p:ext uri="{BB962C8B-B14F-4D97-AF65-F5344CB8AC3E}">
        <p14:creationId xmlns:p14="http://schemas.microsoft.com/office/powerpoint/2010/main" val="954031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dirty="0"/>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Fußzeilenplatzhalter 4">
            <a:extLst>
              <a:ext uri="{FF2B5EF4-FFF2-40B4-BE49-F238E27FC236}">
                <a16:creationId xmlns:a16="http://schemas.microsoft.com/office/drawing/2014/main" id="{DB74A180-0073-4551-B446-DF41DA4300B9}"/>
              </a:ext>
            </a:extLst>
          </p:cNvPr>
          <p:cNvSpPr>
            <a:spLocks noGrp="1"/>
          </p:cNvSpPr>
          <p:nvPr>
            <p:ph type="ftr" sz="quarter" idx="10"/>
          </p:nvPr>
        </p:nvSpPr>
        <p:spPr/>
        <p:txBody>
          <a:bodyPr/>
          <a:lstStyle>
            <a:lvl1pPr>
              <a:defRPr/>
            </a:lvl1pPr>
          </a:lstStyle>
          <a:p>
            <a:pPr>
              <a:defRPr/>
            </a:pPr>
            <a:endParaRPr lang="de-DE"/>
          </a:p>
        </p:txBody>
      </p:sp>
      <p:sp>
        <p:nvSpPr>
          <p:cNvPr id="5" name="Foliennummernplatzhalter 5">
            <a:extLst>
              <a:ext uri="{FF2B5EF4-FFF2-40B4-BE49-F238E27FC236}">
                <a16:creationId xmlns:a16="http://schemas.microsoft.com/office/drawing/2014/main" id="{0772A711-5146-41C5-8628-0EFD45C14A0A}"/>
              </a:ext>
            </a:extLst>
          </p:cNvPr>
          <p:cNvSpPr>
            <a:spLocks noGrp="1"/>
          </p:cNvSpPr>
          <p:nvPr>
            <p:ph type="sldNum" sz="quarter" idx="11"/>
          </p:nvPr>
        </p:nvSpPr>
        <p:spPr/>
        <p:txBody>
          <a:bodyPr/>
          <a:lstStyle>
            <a:lvl1pPr>
              <a:defRPr/>
            </a:lvl1pPr>
          </a:lstStyle>
          <a:p>
            <a:pPr>
              <a:defRPr/>
            </a:pPr>
            <a:fld id="{FABD2227-4A42-4306-BC02-94544C8882A6}" type="slidenum">
              <a:rPr lang="de-DE"/>
              <a:pPr>
                <a:defRPr/>
              </a:pPr>
              <a:t>‹#›</a:t>
            </a:fld>
            <a:endParaRPr lang="de-DE"/>
          </a:p>
        </p:txBody>
      </p:sp>
    </p:spTree>
    <p:extLst>
      <p:ext uri="{BB962C8B-B14F-4D97-AF65-F5344CB8AC3E}">
        <p14:creationId xmlns:p14="http://schemas.microsoft.com/office/powerpoint/2010/main" val="1545837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ußzeilenplatzhalter 4">
            <a:extLst>
              <a:ext uri="{FF2B5EF4-FFF2-40B4-BE49-F238E27FC236}">
                <a16:creationId xmlns:a16="http://schemas.microsoft.com/office/drawing/2014/main" id="{DA3451E7-C654-4493-A579-F693298E141F}"/>
              </a:ext>
            </a:extLst>
          </p:cNvPr>
          <p:cNvSpPr>
            <a:spLocks noGrp="1"/>
          </p:cNvSpPr>
          <p:nvPr>
            <p:ph type="ftr" sz="quarter" idx="10"/>
          </p:nvPr>
        </p:nvSpPr>
        <p:spPr/>
        <p:txBody>
          <a:bodyPr/>
          <a:lstStyle>
            <a:lvl1pPr>
              <a:defRPr/>
            </a:lvl1pPr>
          </a:lstStyle>
          <a:p>
            <a:pPr>
              <a:defRPr/>
            </a:pPr>
            <a:endParaRPr lang="de-DE"/>
          </a:p>
        </p:txBody>
      </p:sp>
      <p:sp>
        <p:nvSpPr>
          <p:cNvPr id="5" name="Foliennummernplatzhalter 5">
            <a:extLst>
              <a:ext uri="{FF2B5EF4-FFF2-40B4-BE49-F238E27FC236}">
                <a16:creationId xmlns:a16="http://schemas.microsoft.com/office/drawing/2014/main" id="{198C94F7-7A49-4AAB-8061-9865C5AEDA79}"/>
              </a:ext>
            </a:extLst>
          </p:cNvPr>
          <p:cNvSpPr>
            <a:spLocks noGrp="1"/>
          </p:cNvSpPr>
          <p:nvPr>
            <p:ph type="sldNum" sz="quarter" idx="11"/>
          </p:nvPr>
        </p:nvSpPr>
        <p:spPr/>
        <p:txBody>
          <a:bodyPr/>
          <a:lstStyle>
            <a:lvl1pPr>
              <a:defRPr/>
            </a:lvl1pPr>
          </a:lstStyle>
          <a:p>
            <a:pPr>
              <a:defRPr/>
            </a:pPr>
            <a:fld id="{8C369620-3892-4CE9-A5BA-F575F522509C}" type="slidenum">
              <a:rPr lang="de-DE"/>
              <a:pPr>
                <a:defRPr/>
              </a:pPr>
              <a:t>‹#›</a:t>
            </a:fld>
            <a:endParaRPr lang="de-DE"/>
          </a:p>
        </p:txBody>
      </p:sp>
    </p:spTree>
    <p:extLst>
      <p:ext uri="{BB962C8B-B14F-4D97-AF65-F5344CB8AC3E}">
        <p14:creationId xmlns:p14="http://schemas.microsoft.com/office/powerpoint/2010/main" val="2849269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Fußzeilenplatzhalter 4">
            <a:extLst>
              <a:ext uri="{FF2B5EF4-FFF2-40B4-BE49-F238E27FC236}">
                <a16:creationId xmlns:a16="http://schemas.microsoft.com/office/drawing/2014/main" id="{9F1A85DF-0CCC-4D61-B447-7064292ECD4D}"/>
              </a:ext>
            </a:extLst>
          </p:cNvPr>
          <p:cNvSpPr>
            <a:spLocks noGrp="1"/>
          </p:cNvSpPr>
          <p:nvPr>
            <p:ph type="ftr" sz="quarter" idx="10"/>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E17BC266-8ADB-426E-947B-D7D4BD46D8E8}"/>
              </a:ext>
            </a:extLst>
          </p:cNvPr>
          <p:cNvSpPr>
            <a:spLocks noGrp="1"/>
          </p:cNvSpPr>
          <p:nvPr>
            <p:ph type="sldNum" sz="quarter" idx="11"/>
          </p:nvPr>
        </p:nvSpPr>
        <p:spPr/>
        <p:txBody>
          <a:bodyPr/>
          <a:lstStyle>
            <a:lvl1pPr>
              <a:defRPr/>
            </a:lvl1pPr>
          </a:lstStyle>
          <a:p>
            <a:pPr>
              <a:defRPr/>
            </a:pPr>
            <a:fld id="{174408AA-D30D-4D29-9CD7-E1A7F64C2FB5}" type="slidenum">
              <a:rPr lang="de-DE"/>
              <a:pPr>
                <a:defRPr/>
              </a:pPr>
              <a:t>‹#›</a:t>
            </a:fld>
            <a:endParaRPr lang="de-DE"/>
          </a:p>
        </p:txBody>
      </p:sp>
    </p:spTree>
    <p:extLst>
      <p:ext uri="{BB962C8B-B14F-4D97-AF65-F5344CB8AC3E}">
        <p14:creationId xmlns:p14="http://schemas.microsoft.com/office/powerpoint/2010/main" val="2801646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0" name="Titelplatzhalter 1"/>
          <p:cNvSpPr>
            <a:spLocks noGrp="1"/>
          </p:cNvSpPr>
          <p:nvPr>
            <p:ph type="title"/>
          </p:nvPr>
        </p:nvSpPr>
        <p:spPr>
          <a:xfrm>
            <a:off x="838200" y="327026"/>
            <a:ext cx="10515600" cy="508964"/>
          </a:xfrm>
          <a:prstGeom prst="rect">
            <a:avLst/>
          </a:prstGeom>
        </p:spPr>
        <p:txBody>
          <a:bodyPr rtlCol="0">
            <a:noAutofit/>
          </a:bodyPr>
          <a:lstStyle/>
          <a:p>
            <a:r>
              <a:rPr lang="en-US"/>
              <a:t>Click to edit Master title style</a:t>
            </a:r>
            <a:endParaRPr lang="de-DE" dirty="0"/>
          </a:p>
        </p:txBody>
      </p:sp>
      <p:sp>
        <p:nvSpPr>
          <p:cNvPr id="7" name="Fußzeilenplatzhalter 4">
            <a:extLst>
              <a:ext uri="{FF2B5EF4-FFF2-40B4-BE49-F238E27FC236}">
                <a16:creationId xmlns:a16="http://schemas.microsoft.com/office/drawing/2014/main" id="{E4AB0272-1A7B-4820-B89A-C128C2C66BFC}"/>
              </a:ext>
            </a:extLst>
          </p:cNvPr>
          <p:cNvSpPr>
            <a:spLocks noGrp="1"/>
          </p:cNvSpPr>
          <p:nvPr>
            <p:ph type="ftr" sz="quarter" idx="10"/>
          </p:nvPr>
        </p:nvSpPr>
        <p:spPr/>
        <p:txBody>
          <a:bodyPr/>
          <a:lstStyle>
            <a:lvl1pPr>
              <a:defRPr/>
            </a:lvl1pPr>
          </a:lstStyle>
          <a:p>
            <a:pPr>
              <a:defRPr/>
            </a:pPr>
            <a:endParaRPr lang="de-DE"/>
          </a:p>
        </p:txBody>
      </p:sp>
      <p:sp>
        <p:nvSpPr>
          <p:cNvPr id="8" name="Foliennummernplatzhalter 5">
            <a:extLst>
              <a:ext uri="{FF2B5EF4-FFF2-40B4-BE49-F238E27FC236}">
                <a16:creationId xmlns:a16="http://schemas.microsoft.com/office/drawing/2014/main" id="{D07FD732-140E-40A7-8B42-450775959FB6}"/>
              </a:ext>
            </a:extLst>
          </p:cNvPr>
          <p:cNvSpPr>
            <a:spLocks noGrp="1"/>
          </p:cNvSpPr>
          <p:nvPr>
            <p:ph type="sldNum" sz="quarter" idx="11"/>
          </p:nvPr>
        </p:nvSpPr>
        <p:spPr/>
        <p:txBody>
          <a:bodyPr/>
          <a:lstStyle>
            <a:lvl1pPr>
              <a:defRPr/>
            </a:lvl1pPr>
          </a:lstStyle>
          <a:p>
            <a:pPr>
              <a:defRPr/>
            </a:pPr>
            <a:fld id="{EE8E97AB-982D-45EF-AB7F-6538EEB527FC}" type="slidenum">
              <a:rPr lang="de-DE"/>
              <a:pPr>
                <a:defRPr/>
              </a:pPr>
              <a:t>‹#›</a:t>
            </a:fld>
            <a:endParaRPr lang="de-DE"/>
          </a:p>
        </p:txBody>
      </p:sp>
    </p:spTree>
    <p:extLst>
      <p:ext uri="{BB962C8B-B14F-4D97-AF65-F5344CB8AC3E}">
        <p14:creationId xmlns:p14="http://schemas.microsoft.com/office/powerpoint/2010/main" val="1038386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Datumsplatzhalter 2">
            <a:extLst>
              <a:ext uri="{FF2B5EF4-FFF2-40B4-BE49-F238E27FC236}">
                <a16:creationId xmlns:a16="http://schemas.microsoft.com/office/drawing/2014/main" id="{834E2D33-F7E0-426A-A05D-6A5E4B3CC271}"/>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de-DE"/>
          </a:p>
        </p:txBody>
      </p:sp>
      <p:sp>
        <p:nvSpPr>
          <p:cNvPr id="4" name="Fußzeilenplatzhalter 3">
            <a:extLst>
              <a:ext uri="{FF2B5EF4-FFF2-40B4-BE49-F238E27FC236}">
                <a16:creationId xmlns:a16="http://schemas.microsoft.com/office/drawing/2014/main" id="{A4B25BE2-5817-447F-B616-DF2BAC6D38E3}"/>
              </a:ext>
            </a:extLst>
          </p:cNvPr>
          <p:cNvSpPr>
            <a:spLocks noGrp="1"/>
          </p:cNvSpPr>
          <p:nvPr>
            <p:ph type="ftr" sz="quarter" idx="11"/>
          </p:nvPr>
        </p:nvSpPr>
        <p:spPr/>
        <p:txBody>
          <a:bodyPr/>
          <a:lstStyle>
            <a:lvl1pPr>
              <a:defRPr/>
            </a:lvl1pPr>
          </a:lstStyle>
          <a:p>
            <a:pPr>
              <a:defRPr/>
            </a:pPr>
            <a:endParaRPr lang="de-DE"/>
          </a:p>
        </p:txBody>
      </p:sp>
      <p:sp>
        <p:nvSpPr>
          <p:cNvPr id="5" name="Foliennummernplatzhalter 4">
            <a:extLst>
              <a:ext uri="{FF2B5EF4-FFF2-40B4-BE49-F238E27FC236}">
                <a16:creationId xmlns:a16="http://schemas.microsoft.com/office/drawing/2014/main" id="{6DF4E49B-DCF1-4DB3-8682-DE5E734618FB}"/>
              </a:ext>
            </a:extLst>
          </p:cNvPr>
          <p:cNvSpPr>
            <a:spLocks noGrp="1"/>
          </p:cNvSpPr>
          <p:nvPr>
            <p:ph type="sldNum" sz="quarter" idx="12"/>
          </p:nvPr>
        </p:nvSpPr>
        <p:spPr/>
        <p:txBody>
          <a:bodyPr/>
          <a:lstStyle>
            <a:lvl1pPr>
              <a:defRPr/>
            </a:lvl1pPr>
          </a:lstStyle>
          <a:p>
            <a:pPr>
              <a:defRPr/>
            </a:pPr>
            <a:fld id="{669CF48C-CF20-4AE0-9C8D-2D545D4F3DF3}" type="slidenum">
              <a:rPr lang="de-DE"/>
              <a:pPr>
                <a:defRPr/>
              </a:pPr>
              <a:t>‹#›</a:t>
            </a:fld>
            <a:endParaRPr lang="de-DE"/>
          </a:p>
        </p:txBody>
      </p:sp>
    </p:spTree>
    <p:extLst>
      <p:ext uri="{BB962C8B-B14F-4D97-AF65-F5344CB8AC3E}">
        <p14:creationId xmlns:p14="http://schemas.microsoft.com/office/powerpoint/2010/main" val="418666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E719D93-05A4-4227-8748-5DCDDABD0126}"/>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de-DE"/>
          </a:p>
        </p:txBody>
      </p:sp>
      <p:sp>
        <p:nvSpPr>
          <p:cNvPr id="3" name="Fußzeilenplatzhalter 2">
            <a:extLst>
              <a:ext uri="{FF2B5EF4-FFF2-40B4-BE49-F238E27FC236}">
                <a16:creationId xmlns:a16="http://schemas.microsoft.com/office/drawing/2014/main" id="{38279BB1-D172-46CD-B2A1-AFD71DF55C3E}"/>
              </a:ext>
            </a:extLst>
          </p:cNvPr>
          <p:cNvSpPr>
            <a:spLocks noGrp="1"/>
          </p:cNvSpPr>
          <p:nvPr>
            <p:ph type="ftr" sz="quarter" idx="11"/>
          </p:nvPr>
        </p:nvSpPr>
        <p:spPr/>
        <p:txBody>
          <a:bodyPr/>
          <a:lstStyle>
            <a:lvl1pPr>
              <a:defRPr/>
            </a:lvl1pPr>
          </a:lstStyle>
          <a:p>
            <a:pPr>
              <a:defRPr/>
            </a:pPr>
            <a:endParaRPr lang="de-DE"/>
          </a:p>
        </p:txBody>
      </p:sp>
      <p:sp>
        <p:nvSpPr>
          <p:cNvPr id="4" name="Foliennummernplatzhalter 3">
            <a:extLst>
              <a:ext uri="{FF2B5EF4-FFF2-40B4-BE49-F238E27FC236}">
                <a16:creationId xmlns:a16="http://schemas.microsoft.com/office/drawing/2014/main" id="{6FA3925F-4AC6-4C2C-BA90-643125385525}"/>
              </a:ext>
            </a:extLst>
          </p:cNvPr>
          <p:cNvSpPr>
            <a:spLocks noGrp="1"/>
          </p:cNvSpPr>
          <p:nvPr>
            <p:ph type="sldNum" sz="quarter" idx="12"/>
          </p:nvPr>
        </p:nvSpPr>
        <p:spPr/>
        <p:txBody>
          <a:bodyPr/>
          <a:lstStyle>
            <a:lvl1pPr>
              <a:defRPr/>
            </a:lvl1pPr>
          </a:lstStyle>
          <a:p>
            <a:pPr>
              <a:defRPr/>
            </a:pPr>
            <a:fld id="{9215DA2D-F4B7-44B9-80A6-6462C4A864EA}" type="slidenum">
              <a:rPr lang="de-DE"/>
              <a:pPr>
                <a:defRPr/>
              </a:pPr>
              <a:t>‹#›</a:t>
            </a:fld>
            <a:endParaRPr lang="de-DE"/>
          </a:p>
        </p:txBody>
      </p:sp>
    </p:spTree>
    <p:extLst>
      <p:ext uri="{BB962C8B-B14F-4D97-AF65-F5344CB8AC3E}">
        <p14:creationId xmlns:p14="http://schemas.microsoft.com/office/powerpoint/2010/main" val="4149338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F784A68C-5362-4EA4-8331-D853D20EF7DD}"/>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de-DE"/>
          </a:p>
        </p:txBody>
      </p:sp>
      <p:sp>
        <p:nvSpPr>
          <p:cNvPr id="6" name="Fußzeilenplatzhalter 5">
            <a:extLst>
              <a:ext uri="{FF2B5EF4-FFF2-40B4-BE49-F238E27FC236}">
                <a16:creationId xmlns:a16="http://schemas.microsoft.com/office/drawing/2014/main" id="{B3C53EEC-34EB-4387-89C2-00C839893F9B}"/>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6">
            <a:extLst>
              <a:ext uri="{FF2B5EF4-FFF2-40B4-BE49-F238E27FC236}">
                <a16:creationId xmlns:a16="http://schemas.microsoft.com/office/drawing/2014/main" id="{E7F4F702-F4E5-437D-838E-2BF3FF30D6ED}"/>
              </a:ext>
            </a:extLst>
          </p:cNvPr>
          <p:cNvSpPr>
            <a:spLocks noGrp="1"/>
          </p:cNvSpPr>
          <p:nvPr>
            <p:ph type="sldNum" sz="quarter" idx="12"/>
          </p:nvPr>
        </p:nvSpPr>
        <p:spPr/>
        <p:txBody>
          <a:bodyPr/>
          <a:lstStyle>
            <a:lvl1pPr>
              <a:defRPr/>
            </a:lvl1pPr>
          </a:lstStyle>
          <a:p>
            <a:pPr>
              <a:defRPr/>
            </a:pPr>
            <a:fld id="{F69DA44A-9D5A-40C9-8800-045FA1B91658}" type="slidenum">
              <a:rPr lang="de-DE"/>
              <a:pPr>
                <a:defRPr/>
              </a:pPr>
              <a:t>‹#›</a:t>
            </a:fld>
            <a:endParaRPr lang="de-DE"/>
          </a:p>
        </p:txBody>
      </p:sp>
    </p:spTree>
    <p:extLst>
      <p:ext uri="{BB962C8B-B14F-4D97-AF65-F5344CB8AC3E}">
        <p14:creationId xmlns:p14="http://schemas.microsoft.com/office/powerpoint/2010/main" val="4294070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DE"/>
          </a:p>
        </p:txBody>
      </p:sp>
      <p:sp>
        <p:nvSpPr>
          <p:cNvPr id="3" name="Bildplatzhalt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de-DE" noProof="0"/>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29CB7026-19BE-4672-8DCD-3995FE4C8D41}"/>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de-DE"/>
          </a:p>
        </p:txBody>
      </p:sp>
      <p:sp>
        <p:nvSpPr>
          <p:cNvPr id="6" name="Fußzeilenplatzhalter 5">
            <a:extLst>
              <a:ext uri="{FF2B5EF4-FFF2-40B4-BE49-F238E27FC236}">
                <a16:creationId xmlns:a16="http://schemas.microsoft.com/office/drawing/2014/main" id="{CD742FA7-F08E-4C93-986B-19B57ED6026C}"/>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6">
            <a:extLst>
              <a:ext uri="{FF2B5EF4-FFF2-40B4-BE49-F238E27FC236}">
                <a16:creationId xmlns:a16="http://schemas.microsoft.com/office/drawing/2014/main" id="{0DD3A307-C3BB-43FB-AE25-DD878E86109F}"/>
              </a:ext>
            </a:extLst>
          </p:cNvPr>
          <p:cNvSpPr>
            <a:spLocks noGrp="1"/>
          </p:cNvSpPr>
          <p:nvPr>
            <p:ph type="sldNum" sz="quarter" idx="12"/>
          </p:nvPr>
        </p:nvSpPr>
        <p:spPr/>
        <p:txBody>
          <a:bodyPr/>
          <a:lstStyle>
            <a:lvl1pPr>
              <a:defRPr/>
            </a:lvl1pPr>
          </a:lstStyle>
          <a:p>
            <a:pPr>
              <a:defRPr/>
            </a:pPr>
            <a:fld id="{B5418DFE-DC2D-48A6-8C57-E921CB3BFAF5}" type="slidenum">
              <a:rPr lang="de-DE"/>
              <a:pPr>
                <a:defRPr/>
              </a:pPr>
              <a:t>‹#›</a:t>
            </a:fld>
            <a:endParaRPr lang="de-DE"/>
          </a:p>
        </p:txBody>
      </p:sp>
    </p:spTree>
    <p:extLst>
      <p:ext uri="{BB962C8B-B14F-4D97-AF65-F5344CB8AC3E}">
        <p14:creationId xmlns:p14="http://schemas.microsoft.com/office/powerpoint/2010/main" val="911699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53D13B-247D-4F15-A372-0A91820E0D8B}"/>
              </a:ext>
            </a:extLst>
          </p:cNvPr>
          <p:cNvSpPr/>
          <p:nvPr userDrawn="1"/>
        </p:nvSpPr>
        <p:spPr>
          <a:xfrm>
            <a:off x="0" y="0"/>
            <a:ext cx="12192000" cy="1027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27" name="Titelplatzhalter 1">
            <a:extLst>
              <a:ext uri="{FF2B5EF4-FFF2-40B4-BE49-F238E27FC236}">
                <a16:creationId xmlns:a16="http://schemas.microsoft.com/office/drawing/2014/main" id="{98E383FB-2B99-4BC4-A124-E6BC23A0729B}"/>
              </a:ext>
            </a:extLst>
          </p:cNvPr>
          <p:cNvSpPr>
            <a:spLocks noGrp="1"/>
          </p:cNvSpPr>
          <p:nvPr>
            <p:ph type="title"/>
          </p:nvPr>
        </p:nvSpPr>
        <p:spPr bwMode="auto">
          <a:xfrm>
            <a:off x="838200" y="327025"/>
            <a:ext cx="10515600" cy="50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fr-FR"/>
              <a:t>Mastertitelformat bearbeiten</a:t>
            </a:r>
          </a:p>
        </p:txBody>
      </p:sp>
      <p:sp>
        <p:nvSpPr>
          <p:cNvPr id="1028" name="Textplatzhalter 2">
            <a:extLst>
              <a:ext uri="{FF2B5EF4-FFF2-40B4-BE49-F238E27FC236}">
                <a16:creationId xmlns:a16="http://schemas.microsoft.com/office/drawing/2014/main" id="{2C0979A5-434D-495E-A374-FA89FB652ED9}"/>
              </a:ext>
            </a:extLst>
          </p:cNvPr>
          <p:cNvSpPr>
            <a:spLocks noGrp="1"/>
          </p:cNvSpPr>
          <p:nvPr>
            <p:ph type="body" idx="1"/>
          </p:nvPr>
        </p:nvSpPr>
        <p:spPr bwMode="auto">
          <a:xfrm>
            <a:off x="838200" y="1355725"/>
            <a:ext cx="10515600" cy="4821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fr-FR"/>
              <a:t>Mastertextformat bearbeiten</a:t>
            </a:r>
          </a:p>
          <a:p>
            <a:pPr lvl="1"/>
            <a:r>
              <a:rPr lang="de-DE" altLang="fr-FR"/>
              <a:t>Zweite Ebene</a:t>
            </a:r>
          </a:p>
          <a:p>
            <a:pPr lvl="2"/>
            <a:r>
              <a:rPr lang="de-DE" altLang="fr-FR"/>
              <a:t>Dritte Ebene</a:t>
            </a:r>
          </a:p>
          <a:p>
            <a:pPr lvl="3"/>
            <a:r>
              <a:rPr lang="de-DE" altLang="fr-FR"/>
              <a:t>Vierte Ebene</a:t>
            </a:r>
          </a:p>
          <a:p>
            <a:pPr lvl="4"/>
            <a:r>
              <a:rPr lang="de-DE" altLang="fr-FR"/>
              <a:t>Fünfte Ebene</a:t>
            </a:r>
          </a:p>
        </p:txBody>
      </p:sp>
      <p:sp>
        <p:nvSpPr>
          <p:cNvPr id="5" name="Fußzeilenplatzhalter 4">
            <a:extLst>
              <a:ext uri="{FF2B5EF4-FFF2-40B4-BE49-F238E27FC236}">
                <a16:creationId xmlns:a16="http://schemas.microsoft.com/office/drawing/2014/main" id="{30EDC67D-EAB4-4195-B0B7-2848313846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de-DE"/>
          </a:p>
        </p:txBody>
      </p:sp>
      <p:sp>
        <p:nvSpPr>
          <p:cNvPr id="6" name="Foliennummernplatzhalter 5">
            <a:extLst>
              <a:ext uri="{FF2B5EF4-FFF2-40B4-BE49-F238E27FC236}">
                <a16:creationId xmlns:a16="http://schemas.microsoft.com/office/drawing/2014/main" id="{0A985F83-6DAD-4EDA-B777-7860BF2169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DCC6379E-4C6C-48BC-B7CF-BF13344B5238}" type="slidenum">
              <a:rPr lang="de-DE"/>
              <a:pPr>
                <a:defRPr/>
              </a:pPr>
              <a:t>‹#›</a:t>
            </a:fld>
            <a:endParaRPr lang="de-DE"/>
          </a:p>
        </p:txBody>
      </p:sp>
      <p:pic>
        <p:nvPicPr>
          <p:cNvPr id="1031" name="Picture 6">
            <a:extLst>
              <a:ext uri="{FF2B5EF4-FFF2-40B4-BE49-F238E27FC236}">
                <a16:creationId xmlns:a16="http://schemas.microsoft.com/office/drawing/2014/main" id="{D1E90406-BCF9-420D-9A54-388C53655EF3}"/>
              </a:ext>
            </a:extLst>
          </p:cNvPr>
          <p:cNvPicPr>
            <a:picLocks noChangeAspect="1"/>
          </p:cNvPicPr>
          <p:nvPr userDrawn="1"/>
        </p:nvPicPr>
        <p:blipFill>
          <a:blip r:embed="rId13">
            <a:extLst>
              <a:ext uri="{28A0092B-C50C-407E-A947-70E740481C1C}">
                <a14:useLocalDpi xmlns:a14="http://schemas.microsoft.com/office/drawing/2010/main"/>
              </a:ext>
            </a:extLst>
          </a:blip>
          <a:srcRect/>
          <a:stretch>
            <a:fillRect/>
          </a:stretch>
        </p:blipFill>
        <p:spPr bwMode="auto">
          <a:xfrm>
            <a:off x="10275888" y="204788"/>
            <a:ext cx="1647825" cy="669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3" r:id="rId1"/>
    <p:sldLayoutId id="2147483849" r:id="rId2"/>
    <p:sldLayoutId id="2147483850" r:id="rId3"/>
    <p:sldLayoutId id="2147483851" r:id="rId4"/>
    <p:sldLayoutId id="2147483852" r:id="rId5"/>
    <p:sldLayoutId id="2147483854" r:id="rId6"/>
    <p:sldLayoutId id="2147483855" r:id="rId7"/>
    <p:sldLayoutId id="2147483856" r:id="rId8"/>
    <p:sldLayoutId id="2147483857" r:id="rId9"/>
    <p:sldLayoutId id="2147483858" r:id="rId10"/>
    <p:sldLayoutId id="2147483859" r:id="rId11"/>
  </p:sldLayoutIdLst>
  <p:hf hdr="0" ftr="0" dt="0"/>
  <p:txStyles>
    <p:titleStyle>
      <a:lvl1pPr algn="l" rtl="0" eaLnBrk="0" fontAlgn="base" hangingPunct="0">
        <a:lnSpc>
          <a:spcPct val="90000"/>
        </a:lnSpc>
        <a:spcBef>
          <a:spcPct val="0"/>
        </a:spcBef>
        <a:spcAft>
          <a:spcPct val="0"/>
        </a:spcAft>
        <a:defRPr sz="36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3600" b="1">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600" b="1">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600" b="1">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600" b="1">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3600" b="1">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3600" b="1">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3600" b="1">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3600" b="1">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clean-hydrogen.europa.eu/index_en" TargetMode="External"/><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hyperlink" Target="https://www.clean-hydrogen.europa.eu/index_e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www.clean-hydrogen.europa.eu/index_e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clean-hydrogen.europa.eu/index_e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www.clean-hydrogen.europa.eu/index_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www.clean-hydrogen.europa.eu/index_en" TargetMode="External"/><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clean-hydrogen.europa.eu/index_e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E7B584D8-BD29-416E-B7E1-970E73D1DFA4}"/>
              </a:ext>
            </a:extLst>
          </p:cNvPr>
          <p:cNvPicPr>
            <a:picLocks noChangeAspect="1"/>
          </p:cNvPicPr>
          <p:nvPr/>
        </p:nvPicPr>
        <p:blipFill>
          <a:blip r:embed="rId3">
            <a:alphaModFix amt="45000"/>
            <a:extLst>
              <a:ext uri="{28A0092B-C50C-407E-A947-70E740481C1C}">
                <a14:useLocalDpi xmlns:a14="http://schemas.microsoft.com/office/drawing/2010/main"/>
              </a:ext>
            </a:extLst>
          </a:blip>
          <a:srcRect/>
          <a:stretch>
            <a:fillRect/>
          </a:stretch>
        </p:blipFill>
        <p:spPr bwMode="auto">
          <a:xfrm>
            <a:off x="0" y="0"/>
            <a:ext cx="12192000" cy="70548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a:extLst>
              <a:ext uri="{FF2B5EF4-FFF2-40B4-BE49-F238E27FC236}">
                <a16:creationId xmlns:a16="http://schemas.microsoft.com/office/drawing/2014/main" id="{39DDEFC6-D7A3-463E-B91D-97E597E0409B}"/>
              </a:ext>
            </a:extLst>
          </p:cNvPr>
          <p:cNvSpPr txBox="1"/>
          <p:nvPr/>
        </p:nvSpPr>
        <p:spPr>
          <a:xfrm>
            <a:off x="0" y="4828719"/>
            <a:ext cx="12192000" cy="1446550"/>
          </a:xfrm>
          <a:prstGeom prst="rect">
            <a:avLst/>
          </a:prstGeom>
          <a:noFill/>
        </p:spPr>
        <p:txBody>
          <a:bodyPr wrap="square" rtlCol="0">
            <a:spAutoFit/>
          </a:bodyPr>
          <a:lstStyle/>
          <a:p>
            <a:pPr algn="ctr">
              <a:lnSpc>
                <a:spcPct val="100000"/>
              </a:lnSpc>
              <a:spcBef>
                <a:spcPts val="0"/>
              </a:spcBef>
            </a:pPr>
            <a:r>
              <a:rPr lang="en-GB" sz="2800" dirty="0"/>
              <a:t>Financing Strategies</a:t>
            </a:r>
          </a:p>
          <a:p>
            <a:pPr algn="ctr">
              <a:lnSpc>
                <a:spcPct val="100000"/>
              </a:lnSpc>
              <a:spcBef>
                <a:spcPts val="0"/>
              </a:spcBef>
            </a:pPr>
            <a:r>
              <a:rPr lang="en-GB" sz="2800" dirty="0"/>
              <a:t>Better coordination between Member States and the EU</a:t>
            </a:r>
            <a:endParaRPr lang="en-GB" sz="2800" b="1" dirty="0">
              <a:effectLst/>
              <a:latin typeface="Georgia" panose="02040502050405020303" pitchFamily="18" charset="0"/>
            </a:endParaRPr>
          </a:p>
          <a:p>
            <a:pPr algn="ctr">
              <a:lnSpc>
                <a:spcPct val="100000"/>
              </a:lnSpc>
              <a:spcBef>
                <a:spcPts val="0"/>
              </a:spcBef>
            </a:pPr>
            <a:r>
              <a:rPr lang="en-GB" sz="3200" b="1" dirty="0">
                <a:solidFill>
                  <a:srgbClr val="1D8AA7"/>
                </a:solidFill>
                <a:latin typeface="Source Sans Pro Light" panose="020B0403030403020204" pitchFamily="34" charset="0"/>
              </a:rPr>
              <a:t>12</a:t>
            </a:r>
            <a:r>
              <a:rPr lang="en-GB" sz="3200" b="1" baseline="30000" dirty="0">
                <a:solidFill>
                  <a:srgbClr val="1D8AA7"/>
                </a:solidFill>
                <a:latin typeface="Source Sans Pro Light" panose="020B0403030403020204" pitchFamily="34" charset="0"/>
              </a:rPr>
              <a:t>th</a:t>
            </a:r>
            <a:r>
              <a:rPr lang="en-GB" sz="3200" b="1" dirty="0">
                <a:solidFill>
                  <a:srgbClr val="1D8AA7"/>
                </a:solidFill>
                <a:latin typeface="Source Sans Pro Light" panose="020B0403030403020204" pitchFamily="34" charset="0"/>
              </a:rPr>
              <a:t> November 2024, </a:t>
            </a:r>
            <a:r>
              <a:rPr lang="en-GB" sz="3200" b="1" dirty="0" err="1">
                <a:solidFill>
                  <a:srgbClr val="1D8AA7"/>
                </a:solidFill>
                <a:latin typeface="Source Sans Pro Light" panose="020B0403030403020204" pitchFamily="34" charset="0"/>
              </a:rPr>
              <a:t>P</a:t>
            </a:r>
            <a:r>
              <a:rPr lang="en-GB" sz="3200" dirty="0" err="1">
                <a:solidFill>
                  <a:srgbClr val="1D8AA7"/>
                </a:solidFill>
              </a:rPr>
              <a:t>ä</a:t>
            </a:r>
            <a:r>
              <a:rPr lang="en-GB" sz="3200" b="1" dirty="0" err="1">
                <a:solidFill>
                  <a:srgbClr val="1D8AA7"/>
                </a:solidFill>
                <a:latin typeface="Source Sans Pro Light" panose="020B0403030403020204" pitchFamily="34" charset="0"/>
              </a:rPr>
              <a:t>rnu</a:t>
            </a:r>
            <a:endParaRPr lang="x-none" sz="2000" dirty="0">
              <a:solidFill>
                <a:srgbClr val="1D8AA7"/>
              </a:solidFill>
              <a:latin typeface="Source Sans Pro Light" panose="020B0403030403020204" pitchFamily="34" charset="0"/>
            </a:endParaRPr>
          </a:p>
        </p:txBody>
      </p:sp>
    </p:spTree>
    <p:extLst>
      <p:ext uri="{BB962C8B-B14F-4D97-AF65-F5344CB8AC3E}">
        <p14:creationId xmlns:p14="http://schemas.microsoft.com/office/powerpoint/2010/main" val="3342714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a:extLst>
              <a:ext uri="{FF2B5EF4-FFF2-40B4-BE49-F238E27FC236}">
                <a16:creationId xmlns:a16="http://schemas.microsoft.com/office/drawing/2014/main" id="{0FAE6DF8-3FAB-4186-AA24-A09AE030522B}"/>
              </a:ext>
            </a:extLst>
          </p:cNvPr>
          <p:cNvPicPr>
            <a:picLocks noChangeAspect="1"/>
          </p:cNvPicPr>
          <p:nvPr/>
        </p:nvPicPr>
        <p:blipFill>
          <a:blip r:embed="rId2">
            <a:alphaModFix amt="40000"/>
            <a:extLst>
              <a:ext uri="{28A0092B-C50C-407E-A947-70E740481C1C}">
                <a14:useLocalDpi xmlns:a14="http://schemas.microsoft.com/office/drawing/2010/main"/>
              </a:ext>
            </a:extLst>
          </a:blip>
          <a:srcRect/>
          <a:stretch>
            <a:fillRect/>
          </a:stretch>
        </p:blipFill>
        <p:spPr bwMode="auto">
          <a:xfrm>
            <a:off x="0" y="0"/>
            <a:ext cx="12192000" cy="70548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a:extLst>
              <a:ext uri="{FF2B5EF4-FFF2-40B4-BE49-F238E27FC236}">
                <a16:creationId xmlns:a16="http://schemas.microsoft.com/office/drawing/2014/main" id="{8CE2955D-DFDE-4B76-897A-E5C741EA44AD}"/>
              </a:ext>
            </a:extLst>
          </p:cNvPr>
          <p:cNvSpPr>
            <a:spLocks noGrp="1"/>
          </p:cNvSpPr>
          <p:nvPr>
            <p:ph type="title"/>
          </p:nvPr>
        </p:nvSpPr>
        <p:spPr>
          <a:xfrm>
            <a:off x="540000" y="360000"/>
            <a:ext cx="10515600" cy="509588"/>
          </a:xfrm>
        </p:spPr>
        <p:txBody>
          <a:bodyPr>
            <a:normAutofit fontScale="90000"/>
          </a:bodyPr>
          <a:lstStyle/>
          <a:p>
            <a:r>
              <a:rPr lang="en-GB" sz="3600" dirty="0">
                <a:solidFill>
                  <a:srgbClr val="1D8AA7"/>
                </a:solidFill>
                <a:latin typeface="Source Sans Pro Light" panose="020B0403030403020204" pitchFamily="34" charset="0"/>
              </a:rPr>
              <a:t>Thank you! Questions?</a:t>
            </a:r>
            <a:endParaRPr lang="x-none" sz="3600" dirty="0">
              <a:solidFill>
                <a:srgbClr val="1D8AA7"/>
              </a:solidFill>
              <a:latin typeface="Source Sans Pro Light" panose="020B0403030403020204" pitchFamily="34" charset="0"/>
            </a:endParaRPr>
          </a:p>
        </p:txBody>
      </p:sp>
      <p:sp>
        <p:nvSpPr>
          <p:cNvPr id="9" name="Rectangle 8">
            <a:extLst>
              <a:ext uri="{FF2B5EF4-FFF2-40B4-BE49-F238E27FC236}">
                <a16:creationId xmlns:a16="http://schemas.microsoft.com/office/drawing/2014/main" id="{916AD747-86B9-4707-BE37-C15D5C847CFA}"/>
              </a:ext>
            </a:extLst>
          </p:cNvPr>
          <p:cNvSpPr/>
          <p:nvPr/>
        </p:nvSpPr>
        <p:spPr>
          <a:xfrm>
            <a:off x="659755" y="948809"/>
            <a:ext cx="11268000" cy="36000"/>
          </a:xfrm>
          <a:prstGeom prst="rect">
            <a:avLst/>
          </a:prstGeom>
          <a:solidFill>
            <a:srgbClr val="A3CF68"/>
          </a:solidFill>
          <a:ln>
            <a:solidFill>
              <a:srgbClr val="A3CF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aphicFrame>
        <p:nvGraphicFramePr>
          <p:cNvPr id="16" name="Table 15">
            <a:extLst>
              <a:ext uri="{FF2B5EF4-FFF2-40B4-BE49-F238E27FC236}">
                <a16:creationId xmlns:a16="http://schemas.microsoft.com/office/drawing/2014/main" id="{7BE2A6A8-332C-4598-8CA4-C7ECC37D73F3}"/>
              </a:ext>
            </a:extLst>
          </p:cNvPr>
          <p:cNvGraphicFramePr>
            <a:graphicFrameLocks noGrp="1"/>
          </p:cNvGraphicFramePr>
          <p:nvPr>
            <p:extLst>
              <p:ext uri="{D42A27DB-BD31-4B8C-83A1-F6EECF244321}">
                <p14:modId xmlns:p14="http://schemas.microsoft.com/office/powerpoint/2010/main" val="4062013624"/>
              </p:ext>
            </p:extLst>
          </p:nvPr>
        </p:nvGraphicFramePr>
        <p:xfrm>
          <a:off x="249238" y="5028650"/>
          <a:ext cx="11806237" cy="1924641"/>
        </p:xfrm>
        <a:graphic>
          <a:graphicData uri="http://schemas.openxmlformats.org/drawingml/2006/table">
            <a:tbl>
              <a:tblPr/>
              <a:tblGrid>
                <a:gridCol w="8224202">
                  <a:extLst>
                    <a:ext uri="{9D8B030D-6E8A-4147-A177-3AD203B41FA5}">
                      <a16:colId xmlns:a16="http://schemas.microsoft.com/office/drawing/2014/main" val="20000"/>
                    </a:ext>
                  </a:extLst>
                </a:gridCol>
                <a:gridCol w="3582035">
                  <a:extLst>
                    <a:ext uri="{9D8B030D-6E8A-4147-A177-3AD203B41FA5}">
                      <a16:colId xmlns:a16="http://schemas.microsoft.com/office/drawing/2014/main" val="20001"/>
                    </a:ext>
                  </a:extLst>
                </a:gridCol>
              </a:tblGrid>
              <a:tr h="326374">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600" b="1" i="0" u="sng" strike="noStrike" cap="none" normalizeH="0" baseline="0" dirty="0">
                          <a:ln>
                            <a:noFill/>
                          </a:ln>
                          <a:solidFill>
                            <a:srgbClr val="1D8AA7"/>
                          </a:solidFill>
                          <a:effectLst/>
                          <a:latin typeface="Source Sans Pro" charset="0"/>
                          <a:ea typeface="Source Sans Pro" charset="0"/>
                          <a:cs typeface="Source Sans Pro" charset="0"/>
                        </a:rPr>
                        <a:t>Contacts</a:t>
                      </a:r>
                    </a:p>
                  </a:txBody>
                  <a:tcPr marL="91442" marR="91442" marT="45694" marB="45694"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600" b="1" i="0" u="none" strike="noStrike" cap="none" normalizeH="0" baseline="0" dirty="0" err="1">
                          <a:ln>
                            <a:noFill/>
                          </a:ln>
                          <a:solidFill>
                            <a:srgbClr val="1D8AA7"/>
                          </a:solidFill>
                          <a:effectLst/>
                          <a:latin typeface="Source Sans Pro" charset="0"/>
                          <a:ea typeface="Source Sans Pro" charset="0"/>
                          <a:cs typeface="Source Sans Pro" charset="0"/>
                        </a:rPr>
                        <a:t>Aivars</a:t>
                      </a:r>
                      <a:r>
                        <a:rPr kumimoji="0" lang="en-GB" altLang="x-none" sz="1600" b="1" i="0" u="none" strike="noStrike" cap="none" normalizeH="0" baseline="0" dirty="0">
                          <a:ln>
                            <a:noFill/>
                          </a:ln>
                          <a:solidFill>
                            <a:srgbClr val="1D8AA7"/>
                          </a:solidFill>
                          <a:effectLst/>
                          <a:latin typeface="Source Sans Pro" charset="0"/>
                          <a:ea typeface="Source Sans Pro" charset="0"/>
                          <a:cs typeface="Source Sans Pro" charset="0"/>
                        </a:rPr>
                        <a:t> </a:t>
                      </a:r>
                      <a:r>
                        <a:rPr kumimoji="0" lang="en-GB" altLang="x-none" sz="1600" b="1" i="0" u="none" strike="noStrike" cap="none" normalizeH="0" baseline="0" dirty="0" err="1">
                          <a:ln>
                            <a:noFill/>
                          </a:ln>
                          <a:solidFill>
                            <a:srgbClr val="1D8AA7"/>
                          </a:solidFill>
                          <a:effectLst/>
                          <a:latin typeface="Source Sans Pro" charset="0"/>
                          <a:ea typeface="Source Sans Pro" charset="0"/>
                          <a:cs typeface="Source Sans Pro" charset="0"/>
                        </a:rPr>
                        <a:t>Starikovs</a:t>
                      </a:r>
                      <a:endParaRPr kumimoji="0" lang="en-GB" altLang="x-none" sz="1600" b="1" i="0" u="none" strike="noStrike" cap="none" normalizeH="0" baseline="0" dirty="0">
                        <a:ln>
                          <a:noFill/>
                        </a:ln>
                        <a:solidFill>
                          <a:srgbClr val="1D8AA7"/>
                        </a:solidFill>
                        <a:effectLst/>
                        <a:latin typeface="Source Sans Pro" charset="0"/>
                        <a:ea typeface="Source Sans Pro" charset="0"/>
                        <a:cs typeface="Source Sans Pro" charset="0"/>
                      </a:endParaRPr>
                    </a:p>
                  </a:txBody>
                  <a:tcPr marL="91442" marR="91442" marT="45694" marB="45694"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31392">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1D8AA7"/>
                          </a:solidFill>
                          <a:effectLst/>
                          <a:latin typeface="Source Sans Pro" charset="0"/>
                          <a:ea typeface="Source Sans Pro" charset="0"/>
                          <a:cs typeface="Source Sans Pro" charset="0"/>
                        </a:rPr>
                        <a:t>Hydrogen Europe</a:t>
                      </a:r>
                    </a:p>
                  </a:txBody>
                  <a:tcPr marL="91442" marR="91442" marT="45694" marB="45694"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1D8AA7"/>
                          </a:solidFill>
                          <a:effectLst/>
                          <a:latin typeface="Source Sans Pro" charset="0"/>
                          <a:ea typeface="Source Sans Pro" charset="0"/>
                          <a:cs typeface="Source Sans Pro" charset="0"/>
                        </a:rPr>
                        <a:t>Member of the Board</a:t>
                      </a:r>
                    </a:p>
                  </a:txBody>
                  <a:tcPr marL="91442" marR="91442" marT="45694" marB="45694"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31392">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1D8AA7"/>
                          </a:solidFill>
                          <a:effectLst/>
                          <a:latin typeface="Source Sans Pro" charset="0"/>
                          <a:ea typeface="Source Sans Pro" charset="0"/>
                          <a:cs typeface="Source Sans Pro" charset="0"/>
                        </a:rPr>
                        <a:t>Avenue </a:t>
                      </a:r>
                      <a:r>
                        <a:rPr kumimoji="0" lang="en-GB" altLang="en-US" sz="1600" b="0" i="0" u="none" strike="noStrike" cap="none" normalizeH="0" baseline="0" dirty="0" err="1">
                          <a:ln>
                            <a:noFill/>
                          </a:ln>
                          <a:solidFill>
                            <a:srgbClr val="1D8AA7"/>
                          </a:solidFill>
                          <a:effectLst/>
                          <a:latin typeface="Source Sans Pro" charset="0"/>
                          <a:ea typeface="Source Sans Pro" charset="0"/>
                          <a:cs typeface="Source Sans Pro" charset="0"/>
                        </a:rPr>
                        <a:t>Marnix</a:t>
                      </a:r>
                      <a:r>
                        <a:rPr kumimoji="0" lang="en-GB" altLang="en-US" sz="1600" b="0" i="0" u="none" strike="noStrike" cap="none" normalizeH="0" baseline="0" dirty="0">
                          <a:ln>
                            <a:noFill/>
                          </a:ln>
                          <a:solidFill>
                            <a:srgbClr val="1D8AA7"/>
                          </a:solidFill>
                          <a:effectLst/>
                          <a:latin typeface="Source Sans Pro" charset="0"/>
                          <a:ea typeface="Source Sans Pro" charset="0"/>
                          <a:cs typeface="Source Sans Pro" charset="0"/>
                        </a:rPr>
                        <a:t> 23</a:t>
                      </a:r>
                    </a:p>
                  </a:txBody>
                  <a:tcPr marL="91442" marR="91442" marT="45694" marB="45694"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1D8AA7"/>
                          </a:solidFill>
                          <a:effectLst/>
                          <a:latin typeface="Source Sans Pro" charset="0"/>
                          <a:ea typeface="Source Sans Pro" charset="0"/>
                          <a:cs typeface="Source Sans Pro" charset="0"/>
                        </a:rPr>
                        <a:t>E-mail: aivars@h2lv.eu</a:t>
                      </a:r>
                      <a:endParaRPr kumimoji="0" lang="en-GB" altLang="x-none" sz="1600" b="0" i="0" u="none" strike="noStrike" cap="none" normalizeH="0" baseline="0" dirty="0">
                        <a:ln>
                          <a:noFill/>
                        </a:ln>
                        <a:solidFill>
                          <a:srgbClr val="1D8AA7"/>
                        </a:solidFill>
                        <a:effectLst/>
                        <a:latin typeface="Source Sans Pro" charset="0"/>
                        <a:ea typeface="Source Sans Pro" charset="0"/>
                        <a:cs typeface="Source Sans Pro" charset="0"/>
                      </a:endParaRPr>
                    </a:p>
                  </a:txBody>
                  <a:tcPr marL="91442" marR="91442" marT="45694" marB="45694"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39889">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1D8AA7"/>
                          </a:solidFill>
                          <a:effectLst/>
                          <a:latin typeface="Source Sans Pro" charset="0"/>
                          <a:ea typeface="Source Sans Pro" charset="0"/>
                          <a:cs typeface="Source Sans Pro" charset="0"/>
                        </a:rPr>
                        <a:t>1000 </a:t>
                      </a:r>
                      <a:r>
                        <a:rPr kumimoji="0" lang="en-GB" altLang="en-US" sz="1600" b="0" i="0" u="none" strike="noStrike" cap="none" normalizeH="0" baseline="0" dirty="0">
                          <a:ln>
                            <a:noFill/>
                          </a:ln>
                          <a:solidFill>
                            <a:srgbClr val="1D8AA7"/>
                          </a:solidFill>
                          <a:effectLst/>
                          <a:latin typeface="Source Sans Pro" charset="0"/>
                          <a:ea typeface="Source Sans Pro" charset="0"/>
                          <a:cs typeface="Source Sans Pro" charset="0"/>
                        </a:rPr>
                        <a:t>Brussels</a:t>
                      </a:r>
                    </a:p>
                  </a:txBody>
                  <a:tcPr marL="91442" marR="91442" marT="45694" marB="45694"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600" b="0" i="0" u="none" strike="noStrike" cap="none" normalizeH="0" baseline="0" dirty="0">
                          <a:ln>
                            <a:noFill/>
                          </a:ln>
                          <a:solidFill>
                            <a:srgbClr val="1D8AA7"/>
                          </a:solidFill>
                          <a:effectLst/>
                          <a:latin typeface="Source Sans Pro" charset="0"/>
                          <a:ea typeface="Source Sans Pro" charset="0"/>
                          <a:cs typeface="Source Sans Pro" charset="0"/>
                        </a:rPr>
                        <a:t>Tel.: +32 2 540 87 75</a:t>
                      </a:r>
                    </a:p>
                  </a:txBody>
                  <a:tcPr marL="91442" marR="91442" marT="45694" marB="45694"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571190">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1D8AA7"/>
                          </a:solidFill>
                          <a:effectLst/>
                          <a:latin typeface="Source Sans Pro" charset="0"/>
                          <a:ea typeface="Source Sans Pro" charset="0"/>
                          <a:cs typeface="Source Sans Pro" charset="0"/>
                        </a:rPr>
                        <a:t>Belgium</a:t>
                      </a:r>
                      <a:endParaRPr kumimoji="0" lang="en-GB" altLang="x-none" sz="1600" b="0" i="0" u="none" strike="noStrike" cap="none" normalizeH="0" baseline="0">
                        <a:ln>
                          <a:noFill/>
                        </a:ln>
                        <a:solidFill>
                          <a:srgbClr val="1D8AA7"/>
                        </a:solidFill>
                        <a:effectLst/>
                        <a:latin typeface="Source Sans Pro" charset="0"/>
                        <a:ea typeface="Source Sans Pro" charset="0"/>
                        <a:cs typeface="Source Sans Pro" charset="0"/>
                      </a:endParaRPr>
                    </a:p>
                  </a:txBody>
                  <a:tcPr marL="91442" marR="91442" marT="45694" marB="45694" horzOverflow="overflow">
                    <a:lnL>
                      <a:noFill/>
                    </a:lnL>
                    <a:lnR>
                      <a:noFill/>
                    </a:lnR>
                    <a:lnT>
                      <a:noFill/>
                    </a:lnT>
                    <a:lnB>
                      <a:noFill/>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x-none" sz="1600" b="0" i="0" u="none" strike="noStrike" cap="none" normalizeH="0" baseline="0" dirty="0">
                          <a:ln>
                            <a:noFill/>
                          </a:ln>
                          <a:solidFill>
                            <a:srgbClr val="1D8AA7"/>
                          </a:solidFill>
                          <a:effectLst/>
                          <a:latin typeface="Source Sans Pro" charset="0"/>
                          <a:ea typeface="Source Sans Pro" charset="0"/>
                          <a:cs typeface="Source Sans Pro" charset="0"/>
                        </a:rPr>
                        <a:t>www.hydrogeneurope.eu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x-none" sz="1600" b="0" i="0" u="none" strike="noStrike" cap="none" normalizeH="0" baseline="0" dirty="0">
                        <a:ln>
                          <a:noFill/>
                        </a:ln>
                        <a:solidFill>
                          <a:srgbClr val="1D8AA7"/>
                        </a:solidFill>
                        <a:effectLst/>
                        <a:latin typeface="Source Sans Pro" charset="0"/>
                        <a:ea typeface="Source Sans Pro" charset="0"/>
                        <a:cs typeface="Source Sans Pro" charset="0"/>
                      </a:endParaRPr>
                    </a:p>
                  </a:txBody>
                  <a:tcPr marL="91442" marR="91442" marT="45694" marB="45694"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54743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6">
            <a:extLst>
              <a:ext uri="{FF2B5EF4-FFF2-40B4-BE49-F238E27FC236}">
                <a16:creationId xmlns:a16="http://schemas.microsoft.com/office/drawing/2014/main" id="{D1E0E075-8E73-4E02-8181-948B24A01627}"/>
              </a:ext>
            </a:extLst>
          </p:cNvPr>
          <p:cNvSpPr>
            <a:spLocks noChangeArrowheads="1"/>
          </p:cNvSpPr>
          <p:nvPr/>
        </p:nvSpPr>
        <p:spPr bwMode="auto">
          <a:xfrm rot="5400000">
            <a:off x="7784306" y="4062200"/>
            <a:ext cx="1295400" cy="209550"/>
          </a:xfrm>
          <a:prstGeom prst="triangle">
            <a:avLst>
              <a:gd name="adj" fmla="val 50000"/>
            </a:avLst>
          </a:prstGeom>
          <a:solidFill>
            <a:srgbClr val="A3CF68"/>
          </a:solidFill>
          <a:ln w="9525">
            <a:noFill/>
            <a:miter lim="800000"/>
            <a:headEnd/>
            <a:tailEnd/>
          </a:ln>
          <a:effectLst/>
        </p:spPr>
        <p:txBody>
          <a:bodyPr anchor="ct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defTabSz="685800" eaLnBrk="1" fontAlgn="auto" hangingPunct="1">
              <a:spcBef>
                <a:spcPts val="0"/>
              </a:spcBef>
              <a:spcAft>
                <a:spcPts val="0"/>
              </a:spcAft>
              <a:defRPr/>
            </a:pPr>
            <a:endParaRPr lang="de-DE" altLang="de-DE" sz="1350">
              <a:solidFill>
                <a:srgbClr val="00B0F0"/>
              </a:solidFill>
              <a:latin typeface="Source Sans Pro" charset="0"/>
              <a:ea typeface="Source Sans Pro" charset="0"/>
              <a:cs typeface="Source Sans Pro" charset="0"/>
            </a:endParaRPr>
          </a:p>
        </p:txBody>
      </p:sp>
      <p:sp>
        <p:nvSpPr>
          <p:cNvPr id="2" name="Title 1">
            <a:extLst>
              <a:ext uri="{FF2B5EF4-FFF2-40B4-BE49-F238E27FC236}">
                <a16:creationId xmlns:a16="http://schemas.microsoft.com/office/drawing/2014/main" id="{8CE2955D-DFDE-4B76-897A-E5C741EA44AD}"/>
              </a:ext>
            </a:extLst>
          </p:cNvPr>
          <p:cNvSpPr>
            <a:spLocks noGrp="1"/>
          </p:cNvSpPr>
          <p:nvPr>
            <p:ph type="title"/>
          </p:nvPr>
        </p:nvSpPr>
        <p:spPr>
          <a:xfrm>
            <a:off x="493036" y="238553"/>
            <a:ext cx="10515600" cy="509588"/>
          </a:xfrm>
        </p:spPr>
        <p:txBody>
          <a:bodyPr>
            <a:noAutofit/>
          </a:bodyPr>
          <a:lstStyle/>
          <a:p>
            <a:r>
              <a:rPr lang="en-US" sz="2800" dirty="0">
                <a:solidFill>
                  <a:srgbClr val="1D8AA7"/>
                </a:solidFill>
                <a:latin typeface="Source Sans Pro Light" panose="020B0403030403020204" pitchFamily="34" charset="0"/>
              </a:rPr>
              <a:t>Clean Hydrogen Joint Undertaking </a:t>
            </a:r>
          </a:p>
        </p:txBody>
      </p:sp>
      <p:sp>
        <p:nvSpPr>
          <p:cNvPr id="9" name="Rectangle 8">
            <a:extLst>
              <a:ext uri="{FF2B5EF4-FFF2-40B4-BE49-F238E27FC236}">
                <a16:creationId xmlns:a16="http://schemas.microsoft.com/office/drawing/2014/main" id="{916AD747-86B9-4707-BE37-C15D5C847CFA}"/>
              </a:ext>
            </a:extLst>
          </p:cNvPr>
          <p:cNvSpPr/>
          <p:nvPr/>
        </p:nvSpPr>
        <p:spPr>
          <a:xfrm>
            <a:off x="659755" y="948809"/>
            <a:ext cx="11268000" cy="36000"/>
          </a:xfrm>
          <a:prstGeom prst="rect">
            <a:avLst/>
          </a:prstGeom>
          <a:solidFill>
            <a:srgbClr val="A3CF68"/>
          </a:solidFill>
          <a:ln>
            <a:solidFill>
              <a:srgbClr val="A3CF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Slide Number Placeholder 3"/>
          <p:cNvSpPr>
            <a:spLocks noGrp="1"/>
          </p:cNvSpPr>
          <p:nvPr>
            <p:ph type="sldNum" sz="quarter" idx="11"/>
          </p:nvPr>
        </p:nvSpPr>
        <p:spPr/>
        <p:txBody>
          <a:bodyPr/>
          <a:lstStyle/>
          <a:p>
            <a:pPr>
              <a:defRPr/>
            </a:pPr>
            <a:fld id="{FABD2227-4A42-4306-BC02-94544C8882A6}" type="slidenum">
              <a:rPr lang="de-DE" smtClean="0"/>
              <a:pPr>
                <a:defRPr/>
              </a:pPr>
              <a:t>2</a:t>
            </a:fld>
            <a:endParaRPr lang="de-DE"/>
          </a:p>
        </p:txBody>
      </p:sp>
      <p:sp>
        <p:nvSpPr>
          <p:cNvPr id="6" name="Rectangle 5">
            <a:extLst>
              <a:ext uri="{FF2B5EF4-FFF2-40B4-BE49-F238E27FC236}">
                <a16:creationId xmlns:a16="http://schemas.microsoft.com/office/drawing/2014/main" id="{FE57B0F3-92DD-4382-A10D-B8FE483DAB8B}"/>
              </a:ext>
            </a:extLst>
          </p:cNvPr>
          <p:cNvSpPr>
            <a:spLocks noChangeArrowheads="1"/>
          </p:cNvSpPr>
          <p:nvPr/>
        </p:nvSpPr>
        <p:spPr bwMode="auto">
          <a:xfrm>
            <a:off x="8889999" y="1876769"/>
            <a:ext cx="2713111" cy="4190314"/>
          </a:xfrm>
          <a:prstGeom prst="rect">
            <a:avLst/>
          </a:prstGeom>
          <a:noFill/>
          <a:ln>
            <a:solidFill>
              <a:srgbClr val="A3CF68"/>
            </a:solidFill>
            <a:headEnd/>
            <a:tailEnd/>
          </a:ln>
        </p:spPr>
        <p:style>
          <a:lnRef idx="2">
            <a:schemeClr val="accent6"/>
          </a:lnRef>
          <a:fillRef idx="1">
            <a:schemeClr val="lt1"/>
          </a:fillRef>
          <a:effectRef idx="0">
            <a:schemeClr val="accent6"/>
          </a:effectRef>
          <a:fontRef idx="minor">
            <a:schemeClr val="dk1"/>
          </a:fontRef>
        </p:style>
        <p:txBody>
          <a:bodyPr wrap="square">
            <a:spAutoFit/>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defTabSz="685800" eaLnBrk="1" fontAlgn="auto" hangingPunct="1">
              <a:lnSpc>
                <a:spcPct val="150000"/>
              </a:lnSpc>
              <a:spcBef>
                <a:spcPts val="0"/>
              </a:spcBef>
              <a:spcAft>
                <a:spcPts val="0"/>
              </a:spcAft>
              <a:buClr>
                <a:srgbClr val="00005E"/>
              </a:buClr>
              <a:buSzPct val="50000"/>
              <a:defRPr/>
            </a:pPr>
            <a:r>
              <a:rPr lang="en-US" altLang="de-DE" sz="2000" b="1" dirty="0">
                <a:latin typeface="Source Sans Pro" charset="0"/>
                <a:ea typeface="Source Sans Pro" charset="0"/>
                <a:cs typeface="Source Sans Pro" charset="0"/>
              </a:rPr>
              <a:t>A portfolio of clean, efficient and competitive solutions </a:t>
            </a:r>
            <a:r>
              <a:rPr lang="en-US" altLang="de-DE" sz="2000" dirty="0">
                <a:latin typeface="Source Sans Pro" charset="0"/>
                <a:ea typeface="Source Sans Pro" charset="0"/>
                <a:cs typeface="Source Sans Pro" charset="0"/>
              </a:rPr>
              <a:t>based on fuel cells and hydrogen technologies </a:t>
            </a:r>
            <a:r>
              <a:rPr lang="en-US" altLang="de-DE" sz="2000" b="1" dirty="0">
                <a:latin typeface="Source Sans Pro" charset="0"/>
                <a:ea typeface="Source Sans Pro" charset="0"/>
                <a:cs typeface="Source Sans Pro" charset="0"/>
              </a:rPr>
              <a:t>in energy and transport</a:t>
            </a:r>
            <a:endParaRPr lang="en-GB" altLang="de-DE" sz="2000" b="1" dirty="0">
              <a:latin typeface="Source Sans Pro" charset="0"/>
              <a:ea typeface="Source Sans Pro" charset="0"/>
              <a:cs typeface="Source Sans Pro" charset="0"/>
            </a:endParaRPr>
          </a:p>
        </p:txBody>
      </p:sp>
      <p:sp>
        <p:nvSpPr>
          <p:cNvPr id="7" name="Rectangle 3">
            <a:extLst>
              <a:ext uri="{FF2B5EF4-FFF2-40B4-BE49-F238E27FC236}">
                <a16:creationId xmlns:a16="http://schemas.microsoft.com/office/drawing/2014/main" id="{7306B44D-4E29-48E4-B720-218410742F8A}"/>
              </a:ext>
            </a:extLst>
          </p:cNvPr>
          <p:cNvSpPr>
            <a:spLocks noChangeArrowheads="1"/>
          </p:cNvSpPr>
          <p:nvPr/>
        </p:nvSpPr>
        <p:spPr bwMode="auto">
          <a:xfrm>
            <a:off x="3103563" y="2242500"/>
            <a:ext cx="2428875" cy="3924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lr>
                <a:srgbClr val="194C84"/>
              </a:buClr>
              <a:buFont typeface="Arial" charset="0"/>
              <a:buChar char="•"/>
              <a:defRPr sz="3200">
                <a:solidFill>
                  <a:srgbClr val="194C84"/>
                </a:solidFill>
                <a:latin typeface="Trebuchet MS" charset="0"/>
                <a:ea typeface="ヒラギノ角ゴ Pro W3" charset="-128"/>
                <a:cs typeface="Arial" charset="0"/>
              </a:defRPr>
            </a:lvl1pPr>
            <a:lvl2pPr marL="742950" indent="-285750" eaLnBrk="0" hangingPunct="0">
              <a:spcBef>
                <a:spcPct val="20000"/>
              </a:spcBef>
              <a:buClr>
                <a:srgbClr val="008000"/>
              </a:buClr>
              <a:buFont typeface="Arial" charset="0"/>
              <a:buChar char="–"/>
              <a:defRPr sz="2800">
                <a:solidFill>
                  <a:srgbClr val="008000"/>
                </a:solidFill>
                <a:latin typeface="Trebuchet MS" charset="0"/>
                <a:ea typeface="ヒラギノ角ゴ Pro W3" charset="-128"/>
                <a:cs typeface="Arial" charset="0"/>
              </a:defRPr>
            </a:lvl2pPr>
            <a:lvl3pPr marL="1143000" indent="-228600" eaLnBrk="0" hangingPunct="0">
              <a:spcBef>
                <a:spcPct val="20000"/>
              </a:spcBef>
              <a:buFont typeface="Arial" charset="0"/>
              <a:buChar char="•"/>
              <a:defRPr sz="2400">
                <a:solidFill>
                  <a:schemeClr val="tx1"/>
                </a:solidFill>
                <a:latin typeface="Trebuchet MS" charset="0"/>
                <a:ea typeface="ヒラギノ角ゴ Pro W3" charset="-128"/>
                <a:cs typeface="Arial" charset="0"/>
              </a:defRPr>
            </a:lvl3pPr>
            <a:lvl4pPr marL="1600200" indent="-228600" eaLnBrk="0" hangingPunct="0">
              <a:spcBef>
                <a:spcPct val="20000"/>
              </a:spcBef>
              <a:buFont typeface="Arial" charset="0"/>
              <a:buChar char="–"/>
              <a:defRPr sz="2000">
                <a:solidFill>
                  <a:schemeClr val="tx1"/>
                </a:solidFill>
                <a:latin typeface="Trebuchet MS" charset="0"/>
                <a:ea typeface="ヒラギノ角ゴ Pro W3" charset="-128"/>
                <a:cs typeface="Arial" charset="0"/>
              </a:defRPr>
            </a:lvl4pPr>
            <a:lvl5pPr marL="2057400" indent="-228600" eaLnBrk="0" hangingPunct="0">
              <a:spcBef>
                <a:spcPct val="20000"/>
              </a:spcBef>
              <a:buFont typeface="Arial" charset="0"/>
              <a:buChar char="»"/>
              <a:defRPr sz="2000">
                <a:solidFill>
                  <a:schemeClr val="tx1"/>
                </a:solidFill>
                <a:latin typeface="Trebuchet MS" charset="0"/>
                <a:ea typeface="ヒラギノ角ゴ Pro W3" charset="-128"/>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Trebuchet MS" charset="0"/>
                <a:ea typeface="ヒラギノ角ゴ Pro W3" charset="-128"/>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Trebuchet MS" charset="0"/>
                <a:ea typeface="ヒラギノ角ゴ Pro W3" charset="-128"/>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Trebuchet MS" charset="0"/>
                <a:ea typeface="ヒラギノ角ゴ Pro W3" charset="-128"/>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Trebuchet MS" charset="0"/>
                <a:ea typeface="ヒラギノ角ゴ Pro W3" charset="-128"/>
                <a:cs typeface="Arial" charset="0"/>
              </a:defRPr>
            </a:lvl9pPr>
          </a:lstStyle>
          <a:p>
            <a:pPr algn="ctr" defTabSz="685800" fontAlgn="auto">
              <a:spcBef>
                <a:spcPct val="0"/>
              </a:spcBef>
              <a:spcAft>
                <a:spcPts val="0"/>
              </a:spcAft>
              <a:buClrTx/>
              <a:buFont typeface="Arial" charset="0"/>
              <a:buNone/>
              <a:defRPr/>
            </a:pPr>
            <a:r>
              <a:rPr lang="en-GB" altLang="en-US" sz="975" b="1" dirty="0">
                <a:solidFill>
                  <a:srgbClr val="000000"/>
                </a:solidFill>
                <a:latin typeface="Source Sans Pro" charset="0"/>
                <a:ea typeface="Source Sans Pro" charset="0"/>
                <a:cs typeface="Source Sans Pro" charset="0"/>
              </a:rPr>
              <a:t>European Union  </a:t>
            </a:r>
            <a:r>
              <a:rPr lang="en-GB" altLang="en-US" sz="975" dirty="0">
                <a:solidFill>
                  <a:srgbClr val="000000"/>
                </a:solidFill>
                <a:latin typeface="Source Sans Pro" charset="0"/>
                <a:ea typeface="Source Sans Pro" charset="0"/>
                <a:cs typeface="Source Sans Pro" charset="0"/>
              </a:rPr>
              <a:t>represented by the European Commission </a:t>
            </a:r>
          </a:p>
        </p:txBody>
      </p:sp>
      <p:sp>
        <p:nvSpPr>
          <p:cNvPr id="8" name="Isosceles Triangle 15">
            <a:extLst>
              <a:ext uri="{FF2B5EF4-FFF2-40B4-BE49-F238E27FC236}">
                <a16:creationId xmlns:a16="http://schemas.microsoft.com/office/drawing/2014/main" id="{A1BCF543-6429-4582-AFAC-413AE8766ADF}"/>
              </a:ext>
            </a:extLst>
          </p:cNvPr>
          <p:cNvSpPr>
            <a:spLocks noChangeArrowheads="1"/>
          </p:cNvSpPr>
          <p:nvPr/>
        </p:nvSpPr>
        <p:spPr bwMode="auto">
          <a:xfrm rot="10800000">
            <a:off x="1026343" y="2420095"/>
            <a:ext cx="1317625" cy="211137"/>
          </a:xfrm>
          <a:prstGeom prst="triangle">
            <a:avLst>
              <a:gd name="adj" fmla="val 50000"/>
            </a:avLst>
          </a:prstGeom>
          <a:solidFill>
            <a:srgbClr val="A3CF68"/>
          </a:solidFill>
          <a:ln w="9525">
            <a:noFill/>
            <a:miter lim="800000"/>
            <a:headEnd/>
            <a:tailEnd/>
          </a:ln>
          <a:effectLst/>
        </p:spPr>
        <p:txBody>
          <a:bodyPr anchor="ct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defTabSz="685800" eaLnBrk="1" fontAlgn="auto" hangingPunct="1">
              <a:spcBef>
                <a:spcPts val="0"/>
              </a:spcBef>
              <a:spcAft>
                <a:spcPts val="0"/>
              </a:spcAft>
              <a:defRPr/>
            </a:pPr>
            <a:endParaRPr lang="de-DE" altLang="de-DE" sz="1350">
              <a:solidFill>
                <a:srgbClr val="00B0F0"/>
              </a:solidFill>
              <a:latin typeface="Source Sans Pro" charset="0"/>
              <a:ea typeface="Source Sans Pro" charset="0"/>
              <a:cs typeface="Source Sans Pro" charset="0"/>
            </a:endParaRPr>
          </a:p>
        </p:txBody>
      </p:sp>
      <p:sp>
        <p:nvSpPr>
          <p:cNvPr id="10" name="Isosceles Triangle 16">
            <a:extLst>
              <a:ext uri="{FF2B5EF4-FFF2-40B4-BE49-F238E27FC236}">
                <a16:creationId xmlns:a16="http://schemas.microsoft.com/office/drawing/2014/main" id="{C2462D67-EE34-4D87-8611-F9CE91C4DE67}"/>
              </a:ext>
            </a:extLst>
          </p:cNvPr>
          <p:cNvSpPr>
            <a:spLocks noChangeArrowheads="1"/>
          </p:cNvSpPr>
          <p:nvPr/>
        </p:nvSpPr>
        <p:spPr bwMode="auto">
          <a:xfrm rot="10800000">
            <a:off x="6279380" y="2433418"/>
            <a:ext cx="1295400" cy="209550"/>
          </a:xfrm>
          <a:prstGeom prst="triangle">
            <a:avLst>
              <a:gd name="adj" fmla="val 50000"/>
            </a:avLst>
          </a:prstGeom>
          <a:solidFill>
            <a:srgbClr val="A3CF68"/>
          </a:solidFill>
          <a:ln w="9525">
            <a:noFill/>
            <a:miter lim="800000"/>
            <a:headEnd/>
            <a:tailEnd/>
          </a:ln>
          <a:effectLst/>
        </p:spPr>
        <p:txBody>
          <a:bodyPr anchor="ct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defTabSz="685800" eaLnBrk="1" fontAlgn="auto" hangingPunct="1">
              <a:spcBef>
                <a:spcPts val="0"/>
              </a:spcBef>
              <a:spcAft>
                <a:spcPts val="0"/>
              </a:spcAft>
              <a:defRPr/>
            </a:pPr>
            <a:endParaRPr lang="de-DE" altLang="de-DE" sz="1350">
              <a:solidFill>
                <a:srgbClr val="00B0F0"/>
              </a:solidFill>
              <a:latin typeface="Source Sans Pro" charset="0"/>
              <a:ea typeface="Source Sans Pro" charset="0"/>
              <a:cs typeface="Source Sans Pro" charset="0"/>
            </a:endParaRPr>
          </a:p>
        </p:txBody>
      </p:sp>
      <p:sp>
        <p:nvSpPr>
          <p:cNvPr id="13" name="Rectangle 12">
            <a:extLst>
              <a:ext uri="{FF2B5EF4-FFF2-40B4-BE49-F238E27FC236}">
                <a16:creationId xmlns:a16="http://schemas.microsoft.com/office/drawing/2014/main" id="{9366ECC0-4F11-4BA9-B42E-5C6CE326BAC0}"/>
              </a:ext>
            </a:extLst>
          </p:cNvPr>
          <p:cNvSpPr/>
          <p:nvPr/>
        </p:nvSpPr>
        <p:spPr>
          <a:xfrm>
            <a:off x="315913" y="1190626"/>
            <a:ext cx="8018462" cy="5562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BE">
              <a:latin typeface="Source Sans Pro" charset="0"/>
              <a:ea typeface="Source Sans Pro" charset="0"/>
              <a:cs typeface="Source Sans Pro" charset="0"/>
            </a:endParaRPr>
          </a:p>
        </p:txBody>
      </p:sp>
      <p:sp>
        <p:nvSpPr>
          <p:cNvPr id="14" name="Rectangle 13">
            <a:extLst>
              <a:ext uri="{FF2B5EF4-FFF2-40B4-BE49-F238E27FC236}">
                <a16:creationId xmlns:a16="http://schemas.microsoft.com/office/drawing/2014/main" id="{4B43CFA4-6E82-40D2-B66B-C2AE744219D7}"/>
              </a:ext>
            </a:extLst>
          </p:cNvPr>
          <p:cNvSpPr/>
          <p:nvPr/>
        </p:nvSpPr>
        <p:spPr>
          <a:xfrm>
            <a:off x="482600" y="1285876"/>
            <a:ext cx="2428875" cy="10175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fr-BE" sz="1350">
              <a:solidFill>
                <a:srgbClr val="00B0F0"/>
              </a:solidFill>
              <a:latin typeface="Source Sans Pro" charset="0"/>
              <a:ea typeface="Source Sans Pro" charset="0"/>
              <a:cs typeface="Source Sans Pro" charset="0"/>
            </a:endParaRPr>
          </a:p>
        </p:txBody>
      </p:sp>
      <p:sp>
        <p:nvSpPr>
          <p:cNvPr id="15" name="Rectangle 14">
            <a:extLst>
              <a:ext uri="{FF2B5EF4-FFF2-40B4-BE49-F238E27FC236}">
                <a16:creationId xmlns:a16="http://schemas.microsoft.com/office/drawing/2014/main" id="{553DA9C1-BFEF-4E89-BAF3-5EE01484F9FD}"/>
              </a:ext>
            </a:extLst>
          </p:cNvPr>
          <p:cNvSpPr/>
          <p:nvPr/>
        </p:nvSpPr>
        <p:spPr>
          <a:xfrm>
            <a:off x="5722938" y="1285876"/>
            <a:ext cx="2428875" cy="10175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fr-BE" sz="1350">
              <a:solidFill>
                <a:srgbClr val="00B0F0"/>
              </a:solidFill>
              <a:latin typeface="Source Sans Pro" charset="0"/>
              <a:ea typeface="Source Sans Pro" charset="0"/>
              <a:cs typeface="Source Sans Pro" charset="0"/>
            </a:endParaRPr>
          </a:p>
        </p:txBody>
      </p:sp>
      <p:sp>
        <p:nvSpPr>
          <p:cNvPr id="16" name="Rectangle 15">
            <a:extLst>
              <a:ext uri="{FF2B5EF4-FFF2-40B4-BE49-F238E27FC236}">
                <a16:creationId xmlns:a16="http://schemas.microsoft.com/office/drawing/2014/main" id="{EC136967-9667-4C40-B0A7-92C97B272BCF}"/>
              </a:ext>
            </a:extLst>
          </p:cNvPr>
          <p:cNvSpPr/>
          <p:nvPr/>
        </p:nvSpPr>
        <p:spPr>
          <a:xfrm>
            <a:off x="3103563" y="1285875"/>
            <a:ext cx="2428875" cy="13378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fr-BE" sz="1350">
              <a:solidFill>
                <a:srgbClr val="00B0F0"/>
              </a:solidFill>
              <a:latin typeface="Source Sans Pro" charset="0"/>
              <a:ea typeface="Source Sans Pro" charset="0"/>
              <a:cs typeface="Source Sans Pro" charset="0"/>
            </a:endParaRPr>
          </a:p>
        </p:txBody>
      </p:sp>
      <p:pic>
        <p:nvPicPr>
          <p:cNvPr id="18" name="Image 2">
            <a:extLst>
              <a:ext uri="{FF2B5EF4-FFF2-40B4-BE49-F238E27FC236}">
                <a16:creationId xmlns:a16="http://schemas.microsoft.com/office/drawing/2014/main" id="{594CF362-B3FD-4405-B8E6-ED1A5F0927F7}"/>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889625" y="1444119"/>
            <a:ext cx="20955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38DDF939-99F8-4CEF-A515-9492B02E316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53037" y="1448948"/>
            <a:ext cx="2088000" cy="566426"/>
          </a:xfrm>
          <a:prstGeom prst="rect">
            <a:avLst/>
          </a:prstGeom>
        </p:spPr>
      </p:pic>
      <p:pic>
        <p:nvPicPr>
          <p:cNvPr id="21" name="Picture 20">
            <a:extLst>
              <a:ext uri="{FF2B5EF4-FFF2-40B4-BE49-F238E27FC236}">
                <a16:creationId xmlns:a16="http://schemas.microsoft.com/office/drawing/2014/main" id="{728D144C-7363-44BC-99F9-883C3FD7C6F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18380" y="2665941"/>
            <a:ext cx="7209836" cy="4055533"/>
          </a:xfrm>
          <a:prstGeom prst="rect">
            <a:avLst/>
          </a:prstGeom>
        </p:spPr>
      </p:pic>
      <p:pic>
        <p:nvPicPr>
          <p:cNvPr id="3" name="Picture 2" descr="Logo&#10;&#10;Description automatically generated">
            <a:hlinkClick r:id="rId6"/>
            <a:extLst>
              <a:ext uri="{FF2B5EF4-FFF2-40B4-BE49-F238E27FC236}">
                <a16:creationId xmlns:a16="http://schemas.microsoft.com/office/drawing/2014/main" id="{D02B521D-AD0A-194D-B23E-671230839EC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961319" y="-125457"/>
            <a:ext cx="2151112" cy="1237607"/>
          </a:xfrm>
          <a:prstGeom prst="rect">
            <a:avLst/>
          </a:prstGeom>
        </p:spPr>
      </p:pic>
      <p:pic>
        <p:nvPicPr>
          <p:cNvPr id="12" name="Picture 11" descr="Application&#10;&#10;Description automatically generated">
            <a:extLst>
              <a:ext uri="{FF2B5EF4-FFF2-40B4-BE49-F238E27FC236}">
                <a16:creationId xmlns:a16="http://schemas.microsoft.com/office/drawing/2014/main" id="{0D480E3F-7EC0-51A8-575B-EBA7124B4E79}"/>
              </a:ext>
            </a:extLst>
          </p:cNvPr>
          <p:cNvPicPr>
            <a:picLocks noChangeAspect="1"/>
          </p:cNvPicPr>
          <p:nvPr/>
        </p:nvPicPr>
        <p:blipFill>
          <a:blip r:embed="rId8"/>
          <a:stretch>
            <a:fillRect/>
          </a:stretch>
        </p:blipFill>
        <p:spPr>
          <a:xfrm>
            <a:off x="5044605" y="1328094"/>
            <a:ext cx="394191" cy="975369"/>
          </a:xfrm>
          <a:prstGeom prst="rect">
            <a:avLst/>
          </a:prstGeom>
        </p:spPr>
      </p:pic>
      <p:pic>
        <p:nvPicPr>
          <p:cNvPr id="23" name="Content Placeholder 5">
            <a:extLst>
              <a:ext uri="{FF2B5EF4-FFF2-40B4-BE49-F238E27FC236}">
                <a16:creationId xmlns:a16="http://schemas.microsoft.com/office/drawing/2014/main" id="{EEC9D524-0507-EFC3-8DFC-1603525679BD}"/>
              </a:ext>
            </a:extLst>
          </p:cNvPr>
          <p:cNvPicPr>
            <a:picLocks noChangeAspect="1"/>
          </p:cNvPicPr>
          <p:nvPr/>
        </p:nvPicPr>
        <p:blipFill>
          <a:blip r:embed="rId9"/>
          <a:stretch>
            <a:fillRect/>
          </a:stretch>
        </p:blipFill>
        <p:spPr>
          <a:xfrm>
            <a:off x="3540856" y="1364621"/>
            <a:ext cx="1311661" cy="910738"/>
          </a:xfrm>
          <a:prstGeom prst="rect">
            <a:avLst/>
          </a:prstGeom>
          <a:solidFill>
            <a:schemeClr val="bg1"/>
          </a:solidFill>
        </p:spPr>
      </p:pic>
      <p:sp>
        <p:nvSpPr>
          <p:cNvPr id="5" name="TextBox 4">
            <a:extLst>
              <a:ext uri="{FF2B5EF4-FFF2-40B4-BE49-F238E27FC236}">
                <a16:creationId xmlns:a16="http://schemas.microsoft.com/office/drawing/2014/main" id="{259CDD24-524D-DA50-4339-93369C153F42}"/>
              </a:ext>
            </a:extLst>
          </p:cNvPr>
          <p:cNvSpPr txBox="1"/>
          <p:nvPr/>
        </p:nvSpPr>
        <p:spPr>
          <a:xfrm>
            <a:off x="2351314" y="7759337"/>
            <a:ext cx="1475917" cy="369332"/>
          </a:xfrm>
          <a:prstGeom prst="rect">
            <a:avLst/>
          </a:prstGeom>
          <a:noFill/>
        </p:spPr>
        <p:txBody>
          <a:bodyPr wrap="none" rtlCol="0">
            <a:spAutoFit/>
          </a:bodyPr>
          <a:lstStyle/>
          <a:p>
            <a:r>
              <a:rPr lang="en-LV" dirty="0"/>
              <a:t>592 members</a:t>
            </a:r>
          </a:p>
        </p:txBody>
      </p:sp>
    </p:spTree>
    <p:extLst>
      <p:ext uri="{BB962C8B-B14F-4D97-AF65-F5344CB8AC3E}">
        <p14:creationId xmlns:p14="http://schemas.microsoft.com/office/powerpoint/2010/main" val="2151971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2955D-DFDE-4B76-897A-E5C741EA44AD}"/>
              </a:ext>
            </a:extLst>
          </p:cNvPr>
          <p:cNvSpPr>
            <a:spLocks noGrp="1"/>
          </p:cNvSpPr>
          <p:nvPr>
            <p:ph type="title"/>
          </p:nvPr>
        </p:nvSpPr>
        <p:spPr>
          <a:xfrm>
            <a:off x="493036" y="238553"/>
            <a:ext cx="10515600" cy="509588"/>
          </a:xfrm>
        </p:spPr>
        <p:txBody>
          <a:bodyPr>
            <a:noAutofit/>
          </a:bodyPr>
          <a:lstStyle/>
          <a:p>
            <a:r>
              <a:rPr lang="en-US" sz="2800" dirty="0">
                <a:solidFill>
                  <a:srgbClr val="1D8AA7"/>
                </a:solidFill>
                <a:latin typeface="Source Sans Pro Light" panose="020B0403030403020204" pitchFamily="34" charset="0"/>
              </a:rPr>
              <a:t>Clean Hydrogen Joint Undertaking </a:t>
            </a:r>
          </a:p>
        </p:txBody>
      </p:sp>
      <p:sp>
        <p:nvSpPr>
          <p:cNvPr id="9" name="Rectangle 8">
            <a:extLst>
              <a:ext uri="{FF2B5EF4-FFF2-40B4-BE49-F238E27FC236}">
                <a16:creationId xmlns:a16="http://schemas.microsoft.com/office/drawing/2014/main" id="{916AD747-86B9-4707-BE37-C15D5C847CFA}"/>
              </a:ext>
            </a:extLst>
          </p:cNvPr>
          <p:cNvSpPr/>
          <p:nvPr/>
        </p:nvSpPr>
        <p:spPr>
          <a:xfrm>
            <a:off x="659755" y="948809"/>
            <a:ext cx="11268000" cy="36000"/>
          </a:xfrm>
          <a:prstGeom prst="rect">
            <a:avLst/>
          </a:prstGeom>
          <a:solidFill>
            <a:srgbClr val="A3CF68"/>
          </a:solidFill>
          <a:ln>
            <a:solidFill>
              <a:srgbClr val="A3CF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3" name="Picture 2" descr="Logo&#10;&#10;Description automatically generated">
            <a:hlinkClick r:id="rId3"/>
            <a:extLst>
              <a:ext uri="{FF2B5EF4-FFF2-40B4-BE49-F238E27FC236}">
                <a16:creationId xmlns:a16="http://schemas.microsoft.com/office/drawing/2014/main" id="{D02B521D-AD0A-194D-B23E-671230839E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61319" y="-125457"/>
            <a:ext cx="2151112" cy="1237607"/>
          </a:xfrm>
          <a:prstGeom prst="rect">
            <a:avLst/>
          </a:prstGeom>
        </p:spPr>
      </p:pic>
      <p:pic>
        <p:nvPicPr>
          <p:cNvPr id="5" name="Picture 4">
            <a:extLst>
              <a:ext uri="{FF2B5EF4-FFF2-40B4-BE49-F238E27FC236}">
                <a16:creationId xmlns:a16="http://schemas.microsoft.com/office/drawing/2014/main" id="{CBFF9807-39F5-B504-8903-A25C4A86B1F7}"/>
              </a:ext>
            </a:extLst>
          </p:cNvPr>
          <p:cNvPicPr>
            <a:picLocks noChangeAspect="1"/>
          </p:cNvPicPr>
          <p:nvPr/>
        </p:nvPicPr>
        <p:blipFill>
          <a:blip r:embed="rId5"/>
          <a:stretch>
            <a:fillRect/>
          </a:stretch>
        </p:blipFill>
        <p:spPr>
          <a:xfrm>
            <a:off x="924910" y="1040524"/>
            <a:ext cx="10342179" cy="5817476"/>
          </a:xfrm>
          <a:prstGeom prst="rect">
            <a:avLst/>
          </a:prstGeom>
        </p:spPr>
      </p:pic>
      <p:sp>
        <p:nvSpPr>
          <p:cNvPr id="6" name="Rectangle 5">
            <a:extLst>
              <a:ext uri="{FF2B5EF4-FFF2-40B4-BE49-F238E27FC236}">
                <a16:creationId xmlns:a16="http://schemas.microsoft.com/office/drawing/2014/main" id="{7B1249A1-6D29-8258-9F4D-2A89FF4FBDF5}"/>
              </a:ext>
            </a:extLst>
          </p:cNvPr>
          <p:cNvSpPr/>
          <p:nvPr/>
        </p:nvSpPr>
        <p:spPr>
          <a:xfrm>
            <a:off x="9448800" y="1229710"/>
            <a:ext cx="1559836" cy="945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Tree>
    <p:extLst>
      <p:ext uri="{BB962C8B-B14F-4D97-AF65-F5344CB8AC3E}">
        <p14:creationId xmlns:p14="http://schemas.microsoft.com/office/powerpoint/2010/main" val="1684103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2955D-DFDE-4B76-897A-E5C741EA44AD}"/>
              </a:ext>
            </a:extLst>
          </p:cNvPr>
          <p:cNvSpPr>
            <a:spLocks noGrp="1"/>
          </p:cNvSpPr>
          <p:nvPr>
            <p:ph type="title"/>
          </p:nvPr>
        </p:nvSpPr>
        <p:spPr>
          <a:xfrm>
            <a:off x="493036" y="238553"/>
            <a:ext cx="10515600" cy="509588"/>
          </a:xfrm>
        </p:spPr>
        <p:txBody>
          <a:bodyPr>
            <a:noAutofit/>
          </a:bodyPr>
          <a:lstStyle/>
          <a:p>
            <a:r>
              <a:rPr lang="en-US" sz="2800" dirty="0">
                <a:solidFill>
                  <a:srgbClr val="1D8AA7"/>
                </a:solidFill>
                <a:latin typeface="Source Sans Pro Light" panose="020B0403030403020204" pitchFamily="34" charset="0"/>
              </a:rPr>
              <a:t>Clean Hydrogen Joint Undertaking </a:t>
            </a:r>
          </a:p>
        </p:txBody>
      </p:sp>
      <p:sp>
        <p:nvSpPr>
          <p:cNvPr id="9" name="Rectangle 8">
            <a:extLst>
              <a:ext uri="{FF2B5EF4-FFF2-40B4-BE49-F238E27FC236}">
                <a16:creationId xmlns:a16="http://schemas.microsoft.com/office/drawing/2014/main" id="{916AD747-86B9-4707-BE37-C15D5C847CFA}"/>
              </a:ext>
            </a:extLst>
          </p:cNvPr>
          <p:cNvSpPr/>
          <p:nvPr/>
        </p:nvSpPr>
        <p:spPr>
          <a:xfrm>
            <a:off x="659755" y="948809"/>
            <a:ext cx="11268000" cy="36000"/>
          </a:xfrm>
          <a:prstGeom prst="rect">
            <a:avLst/>
          </a:prstGeom>
          <a:solidFill>
            <a:srgbClr val="A3CF68"/>
          </a:solidFill>
          <a:ln>
            <a:solidFill>
              <a:srgbClr val="A3CF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3" name="Picture 2" descr="Logo&#10;&#10;Description automatically generated">
            <a:hlinkClick r:id="rId3"/>
            <a:extLst>
              <a:ext uri="{FF2B5EF4-FFF2-40B4-BE49-F238E27FC236}">
                <a16:creationId xmlns:a16="http://schemas.microsoft.com/office/drawing/2014/main" id="{D02B521D-AD0A-194D-B23E-671230839E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61319" y="-125457"/>
            <a:ext cx="2151112" cy="1237607"/>
          </a:xfrm>
          <a:prstGeom prst="rect">
            <a:avLst/>
          </a:prstGeom>
        </p:spPr>
      </p:pic>
      <p:pic>
        <p:nvPicPr>
          <p:cNvPr id="4" name="Picture 3">
            <a:extLst>
              <a:ext uri="{FF2B5EF4-FFF2-40B4-BE49-F238E27FC236}">
                <a16:creationId xmlns:a16="http://schemas.microsoft.com/office/drawing/2014/main" id="{FC63BA03-A110-30A3-B6AB-EB19D31F0B2E}"/>
              </a:ext>
            </a:extLst>
          </p:cNvPr>
          <p:cNvPicPr>
            <a:picLocks noChangeAspect="1"/>
          </p:cNvPicPr>
          <p:nvPr/>
        </p:nvPicPr>
        <p:blipFill>
          <a:blip r:embed="rId5"/>
          <a:stretch>
            <a:fillRect/>
          </a:stretch>
        </p:blipFill>
        <p:spPr>
          <a:xfrm>
            <a:off x="630131" y="1104760"/>
            <a:ext cx="10662376" cy="5753240"/>
          </a:xfrm>
          <a:prstGeom prst="rect">
            <a:avLst/>
          </a:prstGeom>
        </p:spPr>
      </p:pic>
      <p:pic>
        <p:nvPicPr>
          <p:cNvPr id="5" name="Picture 4">
            <a:extLst>
              <a:ext uri="{FF2B5EF4-FFF2-40B4-BE49-F238E27FC236}">
                <a16:creationId xmlns:a16="http://schemas.microsoft.com/office/drawing/2014/main" id="{684FC6FE-E228-583B-CCF7-3A861B16255C}"/>
              </a:ext>
            </a:extLst>
          </p:cNvPr>
          <p:cNvPicPr>
            <a:picLocks noChangeAspect="1"/>
          </p:cNvPicPr>
          <p:nvPr/>
        </p:nvPicPr>
        <p:blipFill>
          <a:blip r:embed="rId6"/>
          <a:stretch>
            <a:fillRect/>
          </a:stretch>
        </p:blipFill>
        <p:spPr>
          <a:xfrm>
            <a:off x="9777845" y="5884560"/>
            <a:ext cx="1376795" cy="925387"/>
          </a:xfrm>
          <a:prstGeom prst="rect">
            <a:avLst/>
          </a:prstGeom>
        </p:spPr>
      </p:pic>
      <p:sp>
        <p:nvSpPr>
          <p:cNvPr id="6" name="Rectangle 5">
            <a:extLst>
              <a:ext uri="{FF2B5EF4-FFF2-40B4-BE49-F238E27FC236}">
                <a16:creationId xmlns:a16="http://schemas.microsoft.com/office/drawing/2014/main" id="{4F7565C5-6355-E497-240F-202DAA6B838C}"/>
              </a:ext>
            </a:extLst>
          </p:cNvPr>
          <p:cNvSpPr/>
          <p:nvPr/>
        </p:nvSpPr>
        <p:spPr>
          <a:xfrm>
            <a:off x="9448800" y="1229710"/>
            <a:ext cx="1559836" cy="945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Tree>
    <p:extLst>
      <p:ext uri="{BB962C8B-B14F-4D97-AF65-F5344CB8AC3E}">
        <p14:creationId xmlns:p14="http://schemas.microsoft.com/office/powerpoint/2010/main" val="1681679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2955D-DFDE-4B76-897A-E5C741EA44AD}"/>
              </a:ext>
            </a:extLst>
          </p:cNvPr>
          <p:cNvSpPr>
            <a:spLocks noGrp="1"/>
          </p:cNvSpPr>
          <p:nvPr>
            <p:ph type="title"/>
          </p:nvPr>
        </p:nvSpPr>
        <p:spPr>
          <a:xfrm>
            <a:off x="493036" y="238553"/>
            <a:ext cx="10515600" cy="509588"/>
          </a:xfrm>
        </p:spPr>
        <p:txBody>
          <a:bodyPr>
            <a:noAutofit/>
          </a:bodyPr>
          <a:lstStyle/>
          <a:p>
            <a:r>
              <a:rPr lang="en-US" sz="2800" dirty="0">
                <a:solidFill>
                  <a:srgbClr val="1D8AA7"/>
                </a:solidFill>
                <a:latin typeface="Source Sans Pro Light" panose="020B0403030403020204" pitchFamily="34" charset="0"/>
              </a:rPr>
              <a:t>Clean Hydrogen Joint Undertaking </a:t>
            </a:r>
          </a:p>
        </p:txBody>
      </p:sp>
      <p:sp>
        <p:nvSpPr>
          <p:cNvPr id="9" name="Rectangle 8">
            <a:extLst>
              <a:ext uri="{FF2B5EF4-FFF2-40B4-BE49-F238E27FC236}">
                <a16:creationId xmlns:a16="http://schemas.microsoft.com/office/drawing/2014/main" id="{916AD747-86B9-4707-BE37-C15D5C847CFA}"/>
              </a:ext>
            </a:extLst>
          </p:cNvPr>
          <p:cNvSpPr/>
          <p:nvPr/>
        </p:nvSpPr>
        <p:spPr>
          <a:xfrm>
            <a:off x="659755" y="948809"/>
            <a:ext cx="11268000" cy="36000"/>
          </a:xfrm>
          <a:prstGeom prst="rect">
            <a:avLst/>
          </a:prstGeom>
          <a:solidFill>
            <a:srgbClr val="A3CF68"/>
          </a:solidFill>
          <a:ln>
            <a:solidFill>
              <a:srgbClr val="A3CF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3" name="Picture 2" descr="Logo&#10;&#10;Description automatically generated">
            <a:hlinkClick r:id="rId3"/>
            <a:extLst>
              <a:ext uri="{FF2B5EF4-FFF2-40B4-BE49-F238E27FC236}">
                <a16:creationId xmlns:a16="http://schemas.microsoft.com/office/drawing/2014/main" id="{D02B521D-AD0A-194D-B23E-671230839E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61319" y="-125457"/>
            <a:ext cx="2151112" cy="1237607"/>
          </a:xfrm>
          <a:prstGeom prst="rect">
            <a:avLst/>
          </a:prstGeom>
        </p:spPr>
      </p:pic>
      <p:pic>
        <p:nvPicPr>
          <p:cNvPr id="5" name="Picture 4">
            <a:extLst>
              <a:ext uri="{FF2B5EF4-FFF2-40B4-BE49-F238E27FC236}">
                <a16:creationId xmlns:a16="http://schemas.microsoft.com/office/drawing/2014/main" id="{55B892AE-B8D5-6862-6794-9D2B302059E0}"/>
              </a:ext>
            </a:extLst>
          </p:cNvPr>
          <p:cNvPicPr>
            <a:picLocks noChangeAspect="1"/>
          </p:cNvPicPr>
          <p:nvPr/>
        </p:nvPicPr>
        <p:blipFill>
          <a:blip r:embed="rId5"/>
          <a:stretch>
            <a:fillRect/>
          </a:stretch>
        </p:blipFill>
        <p:spPr>
          <a:xfrm>
            <a:off x="924909" y="1004736"/>
            <a:ext cx="10405801" cy="5853263"/>
          </a:xfrm>
          <a:prstGeom prst="rect">
            <a:avLst/>
          </a:prstGeom>
        </p:spPr>
      </p:pic>
      <p:sp>
        <p:nvSpPr>
          <p:cNvPr id="6" name="Rectangle 5">
            <a:extLst>
              <a:ext uri="{FF2B5EF4-FFF2-40B4-BE49-F238E27FC236}">
                <a16:creationId xmlns:a16="http://schemas.microsoft.com/office/drawing/2014/main" id="{DC3E82A6-F638-FA31-B057-399462695BE9}"/>
              </a:ext>
            </a:extLst>
          </p:cNvPr>
          <p:cNvSpPr/>
          <p:nvPr/>
        </p:nvSpPr>
        <p:spPr>
          <a:xfrm>
            <a:off x="9448800" y="1229710"/>
            <a:ext cx="1559836" cy="945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 name="Rectangle 3">
            <a:extLst>
              <a:ext uri="{FF2B5EF4-FFF2-40B4-BE49-F238E27FC236}">
                <a16:creationId xmlns:a16="http://schemas.microsoft.com/office/drawing/2014/main" id="{3D377834-329A-2667-90F4-638708A6A2EB}"/>
              </a:ext>
            </a:extLst>
          </p:cNvPr>
          <p:cNvSpPr/>
          <p:nvPr/>
        </p:nvSpPr>
        <p:spPr>
          <a:xfrm>
            <a:off x="10515600" y="6459279"/>
            <a:ext cx="414670" cy="27113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noFill/>
            </a:endParaRPr>
          </a:p>
        </p:txBody>
      </p:sp>
    </p:spTree>
    <p:extLst>
      <p:ext uri="{BB962C8B-B14F-4D97-AF65-F5344CB8AC3E}">
        <p14:creationId xmlns:p14="http://schemas.microsoft.com/office/powerpoint/2010/main" val="2789134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2955D-DFDE-4B76-897A-E5C741EA44AD}"/>
              </a:ext>
            </a:extLst>
          </p:cNvPr>
          <p:cNvSpPr>
            <a:spLocks noGrp="1"/>
          </p:cNvSpPr>
          <p:nvPr>
            <p:ph type="title"/>
          </p:nvPr>
        </p:nvSpPr>
        <p:spPr>
          <a:xfrm>
            <a:off x="493036" y="238553"/>
            <a:ext cx="10515600" cy="509588"/>
          </a:xfrm>
        </p:spPr>
        <p:txBody>
          <a:bodyPr>
            <a:noAutofit/>
          </a:bodyPr>
          <a:lstStyle/>
          <a:p>
            <a:r>
              <a:rPr lang="en-US" sz="2800" dirty="0">
                <a:solidFill>
                  <a:srgbClr val="1D8AA7"/>
                </a:solidFill>
                <a:latin typeface="Source Sans Pro Light" panose="020B0403030403020204" pitchFamily="34" charset="0"/>
              </a:rPr>
              <a:t>Clean Hydrogen Joint Undertaking </a:t>
            </a:r>
          </a:p>
        </p:txBody>
      </p:sp>
      <p:sp>
        <p:nvSpPr>
          <p:cNvPr id="9" name="Rectangle 8">
            <a:extLst>
              <a:ext uri="{FF2B5EF4-FFF2-40B4-BE49-F238E27FC236}">
                <a16:creationId xmlns:a16="http://schemas.microsoft.com/office/drawing/2014/main" id="{916AD747-86B9-4707-BE37-C15D5C847CFA}"/>
              </a:ext>
            </a:extLst>
          </p:cNvPr>
          <p:cNvSpPr/>
          <p:nvPr/>
        </p:nvSpPr>
        <p:spPr>
          <a:xfrm>
            <a:off x="659755" y="948809"/>
            <a:ext cx="11268000" cy="36000"/>
          </a:xfrm>
          <a:prstGeom prst="rect">
            <a:avLst/>
          </a:prstGeom>
          <a:solidFill>
            <a:srgbClr val="A3CF68"/>
          </a:solidFill>
          <a:ln>
            <a:solidFill>
              <a:srgbClr val="A3CF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3" name="Picture 2" descr="Logo&#10;&#10;Description automatically generated">
            <a:hlinkClick r:id="rId3"/>
            <a:extLst>
              <a:ext uri="{FF2B5EF4-FFF2-40B4-BE49-F238E27FC236}">
                <a16:creationId xmlns:a16="http://schemas.microsoft.com/office/drawing/2014/main" id="{D02B521D-AD0A-194D-B23E-671230839E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61319" y="-125457"/>
            <a:ext cx="2151112" cy="1237607"/>
          </a:xfrm>
          <a:prstGeom prst="rect">
            <a:avLst/>
          </a:prstGeom>
        </p:spPr>
      </p:pic>
      <p:grpSp>
        <p:nvGrpSpPr>
          <p:cNvPr id="7" name="Group 6">
            <a:extLst>
              <a:ext uri="{FF2B5EF4-FFF2-40B4-BE49-F238E27FC236}">
                <a16:creationId xmlns:a16="http://schemas.microsoft.com/office/drawing/2014/main" id="{A090886F-2A4B-560C-23D4-49A5FF750233}"/>
              </a:ext>
            </a:extLst>
          </p:cNvPr>
          <p:cNvGrpSpPr/>
          <p:nvPr/>
        </p:nvGrpSpPr>
        <p:grpSpPr>
          <a:xfrm>
            <a:off x="1198182" y="1275060"/>
            <a:ext cx="9925227" cy="5582940"/>
            <a:chOff x="1198182" y="1312818"/>
            <a:chExt cx="9925227" cy="5582940"/>
          </a:xfrm>
        </p:grpSpPr>
        <p:pic>
          <p:nvPicPr>
            <p:cNvPr id="5" name="Picture 4">
              <a:extLst>
                <a:ext uri="{FF2B5EF4-FFF2-40B4-BE49-F238E27FC236}">
                  <a16:creationId xmlns:a16="http://schemas.microsoft.com/office/drawing/2014/main" id="{7150884A-48C6-A01D-0C23-B0FC2139A178}"/>
                </a:ext>
              </a:extLst>
            </p:cNvPr>
            <p:cNvPicPr>
              <a:picLocks noChangeAspect="1"/>
            </p:cNvPicPr>
            <p:nvPr/>
          </p:nvPicPr>
          <p:blipFill>
            <a:blip r:embed="rId5"/>
            <a:stretch>
              <a:fillRect/>
            </a:stretch>
          </p:blipFill>
          <p:spPr>
            <a:xfrm>
              <a:off x="1198182" y="1312818"/>
              <a:ext cx="9925227" cy="5582940"/>
            </a:xfrm>
            <a:prstGeom prst="rect">
              <a:avLst/>
            </a:prstGeom>
          </p:spPr>
        </p:pic>
        <p:sp>
          <p:nvSpPr>
            <p:cNvPr id="6" name="Rectangle 5">
              <a:extLst>
                <a:ext uri="{FF2B5EF4-FFF2-40B4-BE49-F238E27FC236}">
                  <a16:creationId xmlns:a16="http://schemas.microsoft.com/office/drawing/2014/main" id="{78ED889B-7CED-7470-F188-720889BE9A62}"/>
                </a:ext>
              </a:extLst>
            </p:cNvPr>
            <p:cNvSpPr/>
            <p:nvPr/>
          </p:nvSpPr>
          <p:spPr>
            <a:xfrm>
              <a:off x="9448800" y="1449635"/>
              <a:ext cx="1559836" cy="945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grpSp>
      <p:sp>
        <p:nvSpPr>
          <p:cNvPr id="4" name="TextBox 3">
            <a:extLst>
              <a:ext uri="{FF2B5EF4-FFF2-40B4-BE49-F238E27FC236}">
                <a16:creationId xmlns:a16="http://schemas.microsoft.com/office/drawing/2014/main" id="{AC349ECA-E3B1-CAA4-99B7-331FD66EB224}"/>
              </a:ext>
            </a:extLst>
          </p:cNvPr>
          <p:cNvSpPr txBox="1"/>
          <p:nvPr/>
        </p:nvSpPr>
        <p:spPr>
          <a:xfrm>
            <a:off x="8862405" y="1112150"/>
            <a:ext cx="2261004" cy="369332"/>
          </a:xfrm>
          <a:prstGeom prst="rect">
            <a:avLst/>
          </a:prstGeom>
          <a:noFill/>
        </p:spPr>
        <p:txBody>
          <a:bodyPr wrap="none" rtlCol="0">
            <a:spAutoFit/>
          </a:bodyPr>
          <a:lstStyle/>
          <a:p>
            <a:r>
              <a:rPr lang="en-LV" dirty="0"/>
              <a:t>New business models </a:t>
            </a:r>
          </a:p>
        </p:txBody>
      </p:sp>
    </p:spTree>
    <p:extLst>
      <p:ext uri="{BB962C8B-B14F-4D97-AF65-F5344CB8AC3E}">
        <p14:creationId xmlns:p14="http://schemas.microsoft.com/office/powerpoint/2010/main" val="3297791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2955D-DFDE-4B76-897A-E5C741EA44AD}"/>
              </a:ext>
            </a:extLst>
          </p:cNvPr>
          <p:cNvSpPr>
            <a:spLocks noGrp="1"/>
          </p:cNvSpPr>
          <p:nvPr>
            <p:ph type="title"/>
          </p:nvPr>
        </p:nvSpPr>
        <p:spPr>
          <a:xfrm>
            <a:off x="493036" y="238553"/>
            <a:ext cx="10515600" cy="509588"/>
          </a:xfrm>
        </p:spPr>
        <p:txBody>
          <a:bodyPr>
            <a:noAutofit/>
          </a:bodyPr>
          <a:lstStyle/>
          <a:p>
            <a:r>
              <a:rPr lang="en-US" sz="2800" dirty="0">
                <a:solidFill>
                  <a:srgbClr val="1D8AA7"/>
                </a:solidFill>
                <a:latin typeface="Source Sans Pro Light" panose="020B0403030403020204" pitchFamily="34" charset="0"/>
              </a:rPr>
              <a:t>Clean Hydrogen Joint Undertaking </a:t>
            </a:r>
          </a:p>
        </p:txBody>
      </p:sp>
      <p:sp>
        <p:nvSpPr>
          <p:cNvPr id="9" name="Rectangle 8">
            <a:extLst>
              <a:ext uri="{FF2B5EF4-FFF2-40B4-BE49-F238E27FC236}">
                <a16:creationId xmlns:a16="http://schemas.microsoft.com/office/drawing/2014/main" id="{916AD747-86B9-4707-BE37-C15D5C847CFA}"/>
              </a:ext>
            </a:extLst>
          </p:cNvPr>
          <p:cNvSpPr/>
          <p:nvPr/>
        </p:nvSpPr>
        <p:spPr>
          <a:xfrm>
            <a:off x="659755" y="948809"/>
            <a:ext cx="11268000" cy="36000"/>
          </a:xfrm>
          <a:prstGeom prst="rect">
            <a:avLst/>
          </a:prstGeom>
          <a:solidFill>
            <a:srgbClr val="A3CF68"/>
          </a:solidFill>
          <a:ln>
            <a:solidFill>
              <a:srgbClr val="A3CF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3" name="Picture 2" descr="Logo&#10;&#10;Description automatically generated">
            <a:hlinkClick r:id="rId3"/>
            <a:extLst>
              <a:ext uri="{FF2B5EF4-FFF2-40B4-BE49-F238E27FC236}">
                <a16:creationId xmlns:a16="http://schemas.microsoft.com/office/drawing/2014/main" id="{D02B521D-AD0A-194D-B23E-671230839E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61319" y="-125457"/>
            <a:ext cx="2151112" cy="1237607"/>
          </a:xfrm>
          <a:prstGeom prst="rect">
            <a:avLst/>
          </a:prstGeom>
        </p:spPr>
      </p:pic>
      <p:sp>
        <p:nvSpPr>
          <p:cNvPr id="7" name="Rectangle 3">
            <a:extLst>
              <a:ext uri="{FF2B5EF4-FFF2-40B4-BE49-F238E27FC236}">
                <a16:creationId xmlns:a16="http://schemas.microsoft.com/office/drawing/2014/main" id="{A0732368-7A05-269F-AA0E-9C56BF98E6B0}"/>
              </a:ext>
            </a:extLst>
          </p:cNvPr>
          <p:cNvSpPr txBox="1">
            <a:spLocks noChangeArrowheads="1"/>
          </p:cNvSpPr>
          <p:nvPr/>
        </p:nvSpPr>
        <p:spPr bwMode="auto">
          <a:xfrm>
            <a:off x="5268812" y="1266536"/>
            <a:ext cx="2908300" cy="394792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7464" tIns="43015" rIns="86400" bIns="43015" numCol="1" rtlCol="0" anchor="t" anchorCtr="0" compatLnSpc="1">
            <a:prstTxWarp prst="textNoShape">
              <a:avLst/>
            </a:prstTxWarp>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Clr>
                <a:srgbClr val="FFC000"/>
              </a:buClr>
              <a:buFont typeface="Arial" panose="020B0604020202020204" pitchFamily="34" charset="0"/>
              <a:buNone/>
              <a:defRPr/>
            </a:pPr>
            <a:r>
              <a:rPr lang="en-US" altLang="en-US" sz="1200" b="1" dirty="0">
                <a:solidFill>
                  <a:srgbClr val="2D2E83"/>
                </a:solidFill>
                <a:latin typeface="Source Sans Pro" panose="020B0503030403020204"/>
              </a:rPr>
              <a:t>JIVE</a:t>
            </a:r>
          </a:p>
          <a:p>
            <a:pPr marL="0" indent="0">
              <a:spcBef>
                <a:spcPts val="0"/>
              </a:spcBef>
              <a:buClr>
                <a:srgbClr val="FFC000"/>
              </a:buClr>
              <a:buFont typeface="Arial" panose="020B0604020202020204" pitchFamily="34" charset="0"/>
              <a:buNone/>
              <a:defRPr/>
            </a:pPr>
            <a:r>
              <a:rPr lang="en-US" altLang="en-US" sz="1200" b="1" dirty="0">
                <a:solidFill>
                  <a:srgbClr val="2D2E83"/>
                </a:solidFill>
                <a:latin typeface="Source Sans Pro" panose="020B0503030403020204"/>
              </a:rPr>
              <a:t>(142 buses)</a:t>
            </a:r>
          </a:p>
          <a:p>
            <a:pPr>
              <a:spcBef>
                <a:spcPts val="0"/>
              </a:spcBef>
              <a:buClr>
                <a:srgbClr val="FFC000"/>
              </a:buClr>
              <a:buFont typeface="Wingdings" panose="05000000000000000000" pitchFamily="2" charset="2"/>
              <a:buChar char="ü"/>
              <a:defRPr/>
            </a:pPr>
            <a:r>
              <a:rPr lang="en-US" altLang="en-US" sz="1200" dirty="0">
                <a:solidFill>
                  <a:schemeClr val="tx2"/>
                </a:solidFill>
                <a:latin typeface="Source Sans Pro" panose="020B0503030403020204"/>
              </a:rPr>
              <a:t>Aberdeen, UK – 25 buses </a:t>
            </a:r>
          </a:p>
          <a:p>
            <a:pPr>
              <a:spcBef>
                <a:spcPts val="0"/>
              </a:spcBef>
              <a:buClr>
                <a:srgbClr val="FFC000"/>
              </a:buClr>
              <a:buFont typeface="Wingdings" panose="05000000000000000000" pitchFamily="2" charset="2"/>
              <a:buChar char="ü"/>
              <a:defRPr/>
            </a:pPr>
            <a:r>
              <a:rPr lang="en-US" altLang="en-US" sz="1200" dirty="0">
                <a:solidFill>
                  <a:schemeClr val="tx2"/>
                </a:solidFill>
                <a:latin typeface="Source Sans Pro" panose="020B0503030403020204"/>
              </a:rPr>
              <a:t>Birmingham, UK – 20 buses</a:t>
            </a:r>
          </a:p>
          <a:p>
            <a:pPr>
              <a:spcBef>
                <a:spcPts val="0"/>
              </a:spcBef>
              <a:buClr>
                <a:srgbClr val="FFC000"/>
              </a:buClr>
              <a:buFont typeface="Wingdings" panose="05000000000000000000" pitchFamily="2" charset="2"/>
              <a:buChar char="ü"/>
              <a:defRPr/>
            </a:pPr>
            <a:r>
              <a:rPr lang="en-US" altLang="en-US" sz="1200" dirty="0">
                <a:solidFill>
                  <a:schemeClr val="tx2"/>
                </a:solidFill>
                <a:latin typeface="Source Sans Pro" panose="020B0503030403020204"/>
              </a:rPr>
              <a:t>Bolzano, IT – 12  buses</a:t>
            </a:r>
          </a:p>
          <a:p>
            <a:pPr>
              <a:spcBef>
                <a:spcPts val="0"/>
              </a:spcBef>
              <a:buClr>
                <a:srgbClr val="FFC000"/>
              </a:buClr>
              <a:buFont typeface="Wingdings" panose="05000000000000000000" pitchFamily="2" charset="2"/>
              <a:buChar char="ü"/>
              <a:defRPr/>
            </a:pPr>
            <a:r>
              <a:rPr lang="en-US" altLang="en-US" sz="1200" dirty="0">
                <a:solidFill>
                  <a:schemeClr val="tx2"/>
                </a:solidFill>
                <a:latin typeface="Source Sans Pro" panose="020B0503030403020204"/>
              </a:rPr>
              <a:t>Cologne region, DE – 35 buses</a:t>
            </a:r>
          </a:p>
          <a:p>
            <a:pPr>
              <a:spcBef>
                <a:spcPts val="0"/>
              </a:spcBef>
              <a:buClr>
                <a:srgbClr val="FFC000"/>
              </a:buClr>
              <a:buFont typeface="Wingdings" panose="05000000000000000000" pitchFamily="2" charset="2"/>
              <a:buChar char="ü"/>
              <a:defRPr/>
            </a:pPr>
            <a:r>
              <a:rPr lang="en-US" altLang="en-US" sz="1200" dirty="0">
                <a:solidFill>
                  <a:schemeClr val="tx2"/>
                </a:solidFill>
                <a:latin typeface="Source Sans Pro" panose="020B0503030403020204"/>
              </a:rPr>
              <a:t>Gelderland, NL – 10 buses</a:t>
            </a:r>
          </a:p>
          <a:p>
            <a:pPr>
              <a:spcBef>
                <a:spcPts val="0"/>
              </a:spcBef>
              <a:buClr>
                <a:srgbClr val="FFC000"/>
              </a:buClr>
              <a:buFont typeface="Wingdings" panose="05000000000000000000" pitchFamily="2" charset="2"/>
              <a:buChar char="ü"/>
              <a:defRPr/>
            </a:pPr>
            <a:r>
              <a:rPr lang="en-US" altLang="en-US" sz="1200" dirty="0">
                <a:solidFill>
                  <a:schemeClr val="tx2"/>
                </a:solidFill>
                <a:latin typeface="Source Sans Pro" panose="020B0503030403020204"/>
              </a:rPr>
              <a:t>London, UK – 26 buses</a:t>
            </a:r>
          </a:p>
          <a:p>
            <a:pPr>
              <a:spcBef>
                <a:spcPts val="0"/>
              </a:spcBef>
              <a:buClr>
                <a:srgbClr val="FFC000"/>
              </a:buClr>
              <a:buFont typeface="Wingdings" panose="05000000000000000000" pitchFamily="2" charset="2"/>
              <a:buChar char="ü"/>
              <a:defRPr/>
            </a:pPr>
            <a:r>
              <a:rPr lang="en-US" altLang="en-US" sz="1200" dirty="0">
                <a:solidFill>
                  <a:schemeClr val="tx2"/>
                </a:solidFill>
                <a:latin typeface="Source Sans Pro" panose="020B0503030403020204"/>
              </a:rPr>
              <a:t>Wiesbaden, DE – 10 buses</a:t>
            </a:r>
          </a:p>
          <a:p>
            <a:pPr>
              <a:spcBef>
                <a:spcPts val="0"/>
              </a:spcBef>
              <a:buClr>
                <a:srgbClr val="FFC000"/>
              </a:buClr>
              <a:buFont typeface="Wingdings" panose="05000000000000000000" pitchFamily="2" charset="2"/>
              <a:buChar char="ü"/>
              <a:defRPr/>
            </a:pPr>
            <a:r>
              <a:rPr lang="en-US" altLang="en-US" sz="1200" dirty="0">
                <a:solidFill>
                  <a:schemeClr val="tx2"/>
                </a:solidFill>
                <a:latin typeface="Source Sans Pro" panose="020B0503030403020204"/>
              </a:rPr>
              <a:t>Wuppertal, DE – 10 buses</a:t>
            </a:r>
          </a:p>
          <a:p>
            <a:pPr marL="0" indent="0">
              <a:spcBef>
                <a:spcPts val="0"/>
              </a:spcBef>
              <a:buClr>
                <a:srgbClr val="FFC000"/>
              </a:buClr>
              <a:buFont typeface="Arial" panose="020B0604020202020204" pitchFamily="34" charset="0"/>
              <a:buNone/>
              <a:defRPr/>
            </a:pPr>
            <a:endParaRPr lang="en-US" altLang="en-US" sz="1200" b="1" u="sng" dirty="0">
              <a:solidFill>
                <a:schemeClr val="tx2"/>
              </a:solidFill>
              <a:latin typeface="Source Sans Pro" panose="020B0503030403020204"/>
            </a:endParaRPr>
          </a:p>
          <a:p>
            <a:pPr marL="0" indent="0">
              <a:spcBef>
                <a:spcPts val="300"/>
              </a:spcBef>
              <a:buClr>
                <a:srgbClr val="FFC000"/>
              </a:buClr>
              <a:buFont typeface="Arial" panose="020B0604020202020204" pitchFamily="34" charset="0"/>
              <a:buNone/>
              <a:defRPr/>
            </a:pPr>
            <a:r>
              <a:rPr lang="en-US" altLang="en-US" sz="1200" b="1" dirty="0">
                <a:solidFill>
                  <a:srgbClr val="2D2E83"/>
                </a:solidFill>
                <a:latin typeface="Source Sans Pro" panose="020B0503030403020204"/>
              </a:rPr>
              <a:t>JIVE 2</a:t>
            </a:r>
          </a:p>
          <a:p>
            <a:pPr marL="0" indent="0">
              <a:spcBef>
                <a:spcPts val="0"/>
              </a:spcBef>
              <a:buClr>
                <a:srgbClr val="FFC000"/>
              </a:buClr>
              <a:buFont typeface="Arial" panose="020B0604020202020204" pitchFamily="34" charset="0"/>
              <a:buNone/>
              <a:defRPr/>
            </a:pPr>
            <a:r>
              <a:rPr lang="en-US" altLang="en-US" sz="1200" b="1" dirty="0">
                <a:solidFill>
                  <a:srgbClr val="2D2E83"/>
                </a:solidFill>
                <a:latin typeface="Source Sans Pro" panose="020B0503030403020204"/>
              </a:rPr>
              <a:t>(156 buses)</a:t>
            </a:r>
          </a:p>
          <a:p>
            <a:pPr>
              <a:spcBef>
                <a:spcPts val="0"/>
              </a:spcBef>
              <a:buClr>
                <a:srgbClr val="FFC000"/>
              </a:buClr>
              <a:buFont typeface="Wingdings" panose="05000000000000000000" pitchFamily="2" charset="2"/>
              <a:buChar char="ü"/>
              <a:defRPr/>
            </a:pPr>
            <a:r>
              <a:rPr lang="en-US" altLang="en-US" sz="1200" dirty="0">
                <a:solidFill>
                  <a:schemeClr val="tx2"/>
                </a:solidFill>
                <a:latin typeface="Source Sans Pro" panose="020B0503030403020204"/>
              </a:rPr>
              <a:t>Auxerre, FR – 5 buses</a:t>
            </a:r>
          </a:p>
          <a:p>
            <a:pPr>
              <a:spcBef>
                <a:spcPts val="0"/>
              </a:spcBef>
              <a:buClr>
                <a:srgbClr val="FFC000"/>
              </a:buClr>
              <a:buFont typeface="Wingdings" panose="05000000000000000000" pitchFamily="2" charset="2"/>
              <a:buChar char="ü"/>
              <a:defRPr/>
            </a:pPr>
            <a:r>
              <a:rPr lang="en-US" altLang="en-US" sz="1200" dirty="0">
                <a:solidFill>
                  <a:schemeClr val="tx2"/>
                </a:solidFill>
                <a:latin typeface="Source Sans Pro" panose="020B0503030403020204"/>
              </a:rPr>
              <a:t>Barcelona, ES – 8 buses</a:t>
            </a:r>
          </a:p>
          <a:p>
            <a:pPr>
              <a:spcBef>
                <a:spcPts val="0"/>
              </a:spcBef>
              <a:buClr>
                <a:srgbClr val="FFC000"/>
              </a:buClr>
              <a:buFont typeface="Wingdings" panose="05000000000000000000" pitchFamily="2" charset="2"/>
              <a:buChar char="ü"/>
              <a:defRPr/>
            </a:pPr>
            <a:r>
              <a:rPr lang="en-US" altLang="en-US" sz="1200" dirty="0">
                <a:solidFill>
                  <a:schemeClr val="tx2"/>
                </a:solidFill>
                <a:latin typeface="Source Sans Pro" panose="020B0503030403020204"/>
              </a:rPr>
              <a:t>Brighton, UK – 20 buses</a:t>
            </a:r>
          </a:p>
          <a:p>
            <a:pPr>
              <a:spcBef>
                <a:spcPts val="0"/>
              </a:spcBef>
              <a:buClr>
                <a:srgbClr val="FFC000"/>
              </a:buClr>
              <a:buFont typeface="Wingdings" panose="05000000000000000000" pitchFamily="2" charset="2"/>
              <a:buChar char="ü"/>
              <a:defRPr/>
            </a:pPr>
            <a:r>
              <a:rPr lang="en-US" altLang="en-US" sz="1200" dirty="0">
                <a:solidFill>
                  <a:schemeClr val="tx2"/>
                </a:solidFill>
                <a:latin typeface="Source Sans Pro" panose="020B0503030403020204"/>
              </a:rPr>
              <a:t>Cologne region, DE – 15 buses</a:t>
            </a:r>
          </a:p>
          <a:p>
            <a:pPr>
              <a:spcBef>
                <a:spcPts val="0"/>
              </a:spcBef>
              <a:buClr>
                <a:srgbClr val="FFC000"/>
              </a:buClr>
              <a:buFont typeface="Wingdings" panose="05000000000000000000" pitchFamily="2" charset="2"/>
              <a:buChar char="ü"/>
              <a:defRPr/>
            </a:pPr>
            <a:r>
              <a:rPr lang="en-US" altLang="en-US" sz="1200" dirty="0">
                <a:solidFill>
                  <a:schemeClr val="tx2"/>
                </a:solidFill>
                <a:latin typeface="Source Sans Pro" panose="020B0503030403020204"/>
              </a:rPr>
              <a:t>Emmen, NL – 10 buses</a:t>
            </a:r>
          </a:p>
          <a:p>
            <a:pPr>
              <a:spcBef>
                <a:spcPts val="0"/>
              </a:spcBef>
              <a:buClr>
                <a:srgbClr val="FFC000"/>
              </a:buClr>
              <a:buFont typeface="Wingdings" panose="05000000000000000000" pitchFamily="2" charset="2"/>
              <a:buChar char="ü"/>
              <a:defRPr/>
            </a:pPr>
            <a:r>
              <a:rPr lang="en-US" altLang="en-US" sz="1200" dirty="0">
                <a:solidFill>
                  <a:schemeClr val="tx2"/>
                </a:solidFill>
                <a:latin typeface="Source Sans Pro" panose="020B0503030403020204"/>
              </a:rPr>
              <a:t>Groningen, NL – 20 buses</a:t>
            </a:r>
          </a:p>
          <a:p>
            <a:pPr>
              <a:spcBef>
                <a:spcPts val="0"/>
              </a:spcBef>
              <a:buClr>
                <a:srgbClr val="FFC000"/>
              </a:buClr>
              <a:buFont typeface="Wingdings" panose="05000000000000000000" pitchFamily="2" charset="2"/>
              <a:buChar char="ü"/>
              <a:defRPr/>
            </a:pPr>
            <a:r>
              <a:rPr lang="en-US" altLang="en-US" sz="1200" dirty="0">
                <a:solidFill>
                  <a:schemeClr val="tx2"/>
                </a:solidFill>
                <a:latin typeface="Source Sans Pro" panose="020B0503030403020204"/>
              </a:rPr>
              <a:t>South Holland, NL – 20 buses</a:t>
            </a:r>
          </a:p>
          <a:p>
            <a:pPr>
              <a:spcBef>
                <a:spcPts val="0"/>
              </a:spcBef>
              <a:buClr>
                <a:srgbClr val="FFC000"/>
              </a:buClr>
              <a:buFont typeface="Wingdings" panose="05000000000000000000" pitchFamily="2" charset="2"/>
              <a:buChar char="ü"/>
              <a:defRPr/>
            </a:pPr>
            <a:r>
              <a:rPr lang="en-US" altLang="en-US" sz="1200" dirty="0">
                <a:solidFill>
                  <a:schemeClr val="tx2"/>
                </a:solidFill>
                <a:latin typeface="Source Sans Pro" panose="020B0503030403020204"/>
              </a:rPr>
              <a:t>Pau, FR – 9 buses</a:t>
            </a:r>
          </a:p>
          <a:p>
            <a:pPr>
              <a:spcBef>
                <a:spcPts val="0"/>
              </a:spcBef>
              <a:buClr>
                <a:srgbClr val="FFC000"/>
              </a:buClr>
              <a:buFont typeface="Wingdings" panose="05000000000000000000" pitchFamily="2" charset="2"/>
              <a:buChar char="ü"/>
              <a:defRPr/>
            </a:pPr>
            <a:r>
              <a:rPr lang="en-US" altLang="en-US" sz="1200" dirty="0">
                <a:solidFill>
                  <a:schemeClr val="tx2"/>
                </a:solidFill>
                <a:latin typeface="Source Sans Pro" panose="020B0503030403020204"/>
              </a:rPr>
              <a:t>Toulouse, FR – 5 buses</a:t>
            </a:r>
          </a:p>
          <a:p>
            <a:pPr>
              <a:spcBef>
                <a:spcPts val="0"/>
              </a:spcBef>
              <a:buClr>
                <a:srgbClr val="FFC000"/>
              </a:buClr>
              <a:buFont typeface="Wingdings" panose="05000000000000000000" pitchFamily="2" charset="2"/>
              <a:buChar char="ü"/>
              <a:defRPr/>
            </a:pPr>
            <a:r>
              <a:rPr lang="en-US" altLang="en-US" sz="1200" dirty="0">
                <a:solidFill>
                  <a:schemeClr val="tx2"/>
                </a:solidFill>
                <a:latin typeface="Source Sans Pro" panose="020B0503030403020204"/>
              </a:rPr>
              <a:t>Wuppertal, DE – 10 buses</a:t>
            </a:r>
          </a:p>
        </p:txBody>
      </p:sp>
      <p:sp>
        <p:nvSpPr>
          <p:cNvPr id="8" name="Oval 39">
            <a:extLst>
              <a:ext uri="{FF2B5EF4-FFF2-40B4-BE49-F238E27FC236}">
                <a16:creationId xmlns:a16="http://schemas.microsoft.com/office/drawing/2014/main" id="{E90FA411-DBA9-DA88-F250-42B9F08EE685}"/>
              </a:ext>
            </a:extLst>
          </p:cNvPr>
          <p:cNvSpPr>
            <a:spLocks noChangeAspect="1"/>
          </p:cNvSpPr>
          <p:nvPr/>
        </p:nvSpPr>
        <p:spPr>
          <a:xfrm>
            <a:off x="2375801" y="3518653"/>
            <a:ext cx="180975" cy="180975"/>
          </a:xfrm>
          <a:prstGeom prst="diamond">
            <a:avLst/>
          </a:prstGeom>
          <a:solidFill>
            <a:srgbClr val="FF99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10" name="Oval 40">
            <a:extLst>
              <a:ext uri="{FF2B5EF4-FFF2-40B4-BE49-F238E27FC236}">
                <a16:creationId xmlns:a16="http://schemas.microsoft.com/office/drawing/2014/main" id="{DF2D1F3E-2C17-45AF-178F-0A859554E0D0}"/>
              </a:ext>
            </a:extLst>
          </p:cNvPr>
          <p:cNvSpPr>
            <a:spLocks noChangeAspect="1"/>
          </p:cNvSpPr>
          <p:nvPr/>
        </p:nvSpPr>
        <p:spPr>
          <a:xfrm>
            <a:off x="2680316" y="2621709"/>
            <a:ext cx="188120" cy="188118"/>
          </a:xfrm>
          <a:prstGeom prst="diamond">
            <a:avLst/>
          </a:prstGeom>
          <a:solidFill>
            <a:srgbClr val="FFFF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11" name="Rectangle 1">
            <a:extLst>
              <a:ext uri="{FF2B5EF4-FFF2-40B4-BE49-F238E27FC236}">
                <a16:creationId xmlns:a16="http://schemas.microsoft.com/office/drawing/2014/main" id="{683715E4-C6BE-C303-9990-204A7DF06FAF}"/>
              </a:ext>
            </a:extLst>
          </p:cNvPr>
          <p:cNvSpPr>
            <a:spLocks noChangeArrowheads="1"/>
          </p:cNvSpPr>
          <p:nvPr/>
        </p:nvSpPr>
        <p:spPr bwMode="auto">
          <a:xfrm>
            <a:off x="1636364" y="1213293"/>
            <a:ext cx="8972550" cy="5459413"/>
          </a:xfrm>
          <a:prstGeom prst="rect">
            <a:avLst/>
          </a:prstGeom>
          <a:noFill/>
          <a:ln w="3175" algn="ctr">
            <a:no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ahoma" panose="020B0604030504040204" pitchFamily="34" charset="0"/>
                <a:ea typeface="ヒラギノ角ゴ Pro W3"/>
                <a:cs typeface="ヒラギノ角ゴ Pro W3"/>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ahoma" panose="020B0604030504040204" pitchFamily="34" charset="0"/>
                <a:ea typeface="ヒラギノ角ゴ Pro W3"/>
                <a:cs typeface="ヒラギノ角ゴ Pro W3"/>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ahoma" panose="020B0604030504040204" pitchFamily="34" charset="0"/>
                <a:ea typeface="ヒラギノ角ゴ Pro W3"/>
                <a:cs typeface="ヒラギノ角ゴ Pro W3"/>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ahoma" panose="020B0604030504040204" pitchFamily="34" charset="0"/>
                <a:ea typeface="ヒラギノ角ゴ Pro W3"/>
                <a:cs typeface="ヒラギノ角ゴ Pro W3"/>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ahoma" panose="020B0604030504040204" pitchFamily="34" charset="0"/>
                <a:ea typeface="ヒラギノ角ゴ Pro W3"/>
                <a:cs typeface="ヒラギノ角ゴ Pro W3"/>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ahoma" panose="020B0604030504040204" pitchFamily="34" charset="0"/>
                <a:ea typeface="ヒラギノ角ゴ Pro W3"/>
                <a:cs typeface="ヒラギノ角ゴ Pro W3"/>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ahoma" panose="020B0604030504040204" pitchFamily="34" charset="0"/>
                <a:ea typeface="ヒラギノ角ゴ Pro W3"/>
                <a:cs typeface="ヒラギノ角ゴ Pro W3"/>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ahoma" panose="020B0604030504040204" pitchFamily="34" charset="0"/>
                <a:ea typeface="ヒラギノ角ゴ Pro W3"/>
                <a:cs typeface="ヒラギノ角ゴ Pro W3"/>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ahoma" panose="020B0604030504040204" pitchFamily="34" charset="0"/>
                <a:ea typeface="ヒラギノ角ゴ Pro W3"/>
                <a:cs typeface="ヒラギノ角ゴ Pro W3"/>
              </a:defRPr>
            </a:lvl9pPr>
          </a:lstStyle>
          <a:p>
            <a:pPr eaLnBrk="1" hangingPunct="1">
              <a:spcBef>
                <a:spcPct val="20000"/>
              </a:spcBef>
              <a:buClr>
                <a:srgbClr val="ED1C24"/>
              </a:buClr>
              <a:buFont typeface="Monotype Sorts"/>
              <a:buNone/>
            </a:pPr>
            <a:endParaRPr lang="en-US" altLang="en-US">
              <a:solidFill>
                <a:srgbClr val="000000"/>
              </a:solidFill>
            </a:endParaRPr>
          </a:p>
        </p:txBody>
      </p:sp>
      <p:sp>
        <p:nvSpPr>
          <p:cNvPr id="12" name="Oval 13">
            <a:extLst>
              <a:ext uri="{FF2B5EF4-FFF2-40B4-BE49-F238E27FC236}">
                <a16:creationId xmlns:a16="http://schemas.microsoft.com/office/drawing/2014/main" id="{C2B2D2DC-1AD6-8F86-7593-0100207573DA}"/>
              </a:ext>
            </a:extLst>
          </p:cNvPr>
          <p:cNvSpPr>
            <a:spLocks noChangeAspect="1"/>
          </p:cNvSpPr>
          <p:nvPr/>
        </p:nvSpPr>
        <p:spPr>
          <a:xfrm>
            <a:off x="2386484" y="4151484"/>
            <a:ext cx="188145" cy="188145"/>
          </a:xfrm>
          <a:prstGeom prst="diamond">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13" name="Rectangle 12">
            <a:extLst>
              <a:ext uri="{FF2B5EF4-FFF2-40B4-BE49-F238E27FC236}">
                <a16:creationId xmlns:a16="http://schemas.microsoft.com/office/drawing/2014/main" id="{755E474B-B537-C22C-6BDE-E0F5AB514C38}"/>
              </a:ext>
            </a:extLst>
          </p:cNvPr>
          <p:cNvSpPr/>
          <p:nvPr/>
        </p:nvSpPr>
        <p:spPr bwMode="auto">
          <a:xfrm>
            <a:off x="1619332" y="1031735"/>
            <a:ext cx="8989582" cy="564097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0000" tIns="46800" rIns="90000" bIns="46800" numCol="1" rtlCol="0" anchor="t" anchorCtr="0" compatLnSpc="1">
            <a:prstTxWarp prst="textNoShape">
              <a:avLst/>
            </a:prstTxWarp>
          </a:bodyPr>
          <a:lstStyle/>
          <a:p>
            <a:pPr defTabSz="449263">
              <a:spcBef>
                <a:spcPct val="20000"/>
              </a:spcBef>
              <a:buClr>
                <a:srgbClr val="ED1C24"/>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IE">
              <a:solidFill>
                <a:srgbClr val="000000"/>
              </a:solidFill>
              <a:ea typeface="ヒラギノ角ゴ Pro W3" charset="-128"/>
              <a:cs typeface="Arial"/>
            </a:endParaRPr>
          </a:p>
        </p:txBody>
      </p:sp>
      <p:sp>
        <p:nvSpPr>
          <p:cNvPr id="14" name="Oval 13">
            <a:extLst>
              <a:ext uri="{FF2B5EF4-FFF2-40B4-BE49-F238E27FC236}">
                <a16:creationId xmlns:a16="http://schemas.microsoft.com/office/drawing/2014/main" id="{B91E6794-C65B-1394-3E54-138F5063912D}"/>
              </a:ext>
            </a:extLst>
          </p:cNvPr>
          <p:cNvSpPr>
            <a:spLocks noChangeAspect="1"/>
          </p:cNvSpPr>
          <p:nvPr/>
        </p:nvSpPr>
        <p:spPr>
          <a:xfrm>
            <a:off x="6028566" y="1324608"/>
            <a:ext cx="188145" cy="188145"/>
          </a:xfrm>
          <a:prstGeom prst="diamond">
            <a:avLst/>
          </a:prstGeom>
          <a:solidFill>
            <a:srgbClr val="2D2E8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grpSp>
        <p:nvGrpSpPr>
          <p:cNvPr id="15" name="Gruppieren 10">
            <a:extLst>
              <a:ext uri="{FF2B5EF4-FFF2-40B4-BE49-F238E27FC236}">
                <a16:creationId xmlns:a16="http://schemas.microsoft.com/office/drawing/2014/main" id="{0A02EBC2-1745-80F2-E429-91B9B0551066}"/>
              </a:ext>
            </a:extLst>
          </p:cNvPr>
          <p:cNvGrpSpPr/>
          <p:nvPr/>
        </p:nvGrpSpPr>
        <p:grpSpPr>
          <a:xfrm>
            <a:off x="3095841" y="4837352"/>
            <a:ext cx="1889278" cy="851300"/>
            <a:chOff x="9157691" y="2234231"/>
            <a:chExt cx="3037933" cy="596708"/>
          </a:xfrm>
        </p:grpSpPr>
        <p:sp>
          <p:nvSpPr>
            <p:cNvPr id="16" name="ZoneTexte 2">
              <a:extLst>
                <a:ext uri="{FF2B5EF4-FFF2-40B4-BE49-F238E27FC236}">
                  <a16:creationId xmlns:a16="http://schemas.microsoft.com/office/drawing/2014/main" id="{A9CED8B0-3278-FD76-45C8-445E1793E3C8}"/>
                </a:ext>
              </a:extLst>
            </p:cNvPr>
            <p:cNvSpPr txBox="1">
              <a:spLocks noChangeArrowheads="1"/>
            </p:cNvSpPr>
            <p:nvPr/>
          </p:nvSpPr>
          <p:spPr bwMode="auto">
            <a:xfrm>
              <a:off x="9157691" y="2388688"/>
              <a:ext cx="3037933" cy="442251"/>
            </a:xfrm>
            <a:prstGeom prst="rect">
              <a:avLst/>
            </a:prstGeom>
            <a:solidFill>
              <a:srgbClr val="FFFFFF"/>
            </a:solidFill>
            <a:ln w="9525">
              <a:noFill/>
              <a:miter lim="800000"/>
              <a:headEnd/>
              <a:tailEnd/>
            </a:ln>
          </p:spPr>
          <p:txBody>
            <a:bodyPr wrap="square">
              <a:spAutoFit/>
            </a:bodyPr>
            <a:lstStyle>
              <a:lvl1pPr>
                <a:defRPr>
                  <a:solidFill>
                    <a:schemeClr val="tx1"/>
                  </a:solidFill>
                  <a:latin typeface="Tahoma" panose="020B0604030504040204" pitchFamily="34" charset="0"/>
                  <a:ea typeface="ヒラギノ角ゴ Pro W3"/>
                  <a:cs typeface="ヒラギノ角ゴ Pro W3"/>
                </a:defRPr>
              </a:lvl1pPr>
              <a:lvl2pPr marL="742950" indent="-285750">
                <a:defRPr>
                  <a:solidFill>
                    <a:schemeClr val="tx1"/>
                  </a:solidFill>
                  <a:latin typeface="Tahoma" panose="020B0604030504040204" pitchFamily="34" charset="0"/>
                  <a:ea typeface="ヒラギノ角ゴ Pro W3"/>
                  <a:cs typeface="ヒラギノ角ゴ Pro W3"/>
                </a:defRPr>
              </a:lvl2pPr>
              <a:lvl3pPr marL="1143000" indent="-228600">
                <a:defRPr>
                  <a:solidFill>
                    <a:schemeClr val="tx1"/>
                  </a:solidFill>
                  <a:latin typeface="Tahoma" panose="020B0604030504040204" pitchFamily="34" charset="0"/>
                  <a:ea typeface="ヒラギノ角ゴ Pro W3"/>
                  <a:cs typeface="ヒラギノ角ゴ Pro W3"/>
                </a:defRPr>
              </a:lvl3pPr>
              <a:lvl4pPr marL="1600200" indent="-228600">
                <a:defRPr>
                  <a:solidFill>
                    <a:schemeClr val="tx1"/>
                  </a:solidFill>
                  <a:latin typeface="Tahoma" panose="020B0604030504040204" pitchFamily="34" charset="0"/>
                  <a:ea typeface="ヒラギノ角ゴ Pro W3"/>
                  <a:cs typeface="ヒラギノ角ゴ Pro W3"/>
                </a:defRPr>
              </a:lvl4pPr>
              <a:lvl5pPr marL="2057400" indent="-228600">
                <a:defRPr>
                  <a:solidFill>
                    <a:schemeClr val="tx1"/>
                  </a:solidFill>
                  <a:latin typeface="Tahoma" panose="020B060403050404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Tahoma" panose="020B060403050404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Tahoma" panose="020B060403050404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Tahoma" panose="020B060403050404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Tahoma" panose="020B0604030504040204" pitchFamily="34" charset="0"/>
                  <a:ea typeface="ヒラギノ角ゴ Pro W3"/>
                  <a:cs typeface="ヒラギノ角ゴ Pro W3"/>
                </a:defRPr>
              </a:lvl9pPr>
            </a:lstStyle>
            <a:p>
              <a:pPr marL="504000" indent="-276225">
                <a:buClr>
                  <a:srgbClr val="00B050"/>
                </a:buClr>
                <a:tabLst>
                  <a:tab pos="542925" algn="l"/>
                </a:tabLst>
              </a:pPr>
              <a:r>
                <a:rPr lang="en-GB" altLang="en-US" sz="700" dirty="0">
                  <a:latin typeface="Source Sans Pro" panose="020B0503030403020204"/>
                </a:rPr>
                <a:t>	Countries with (upcoming) FC buses</a:t>
              </a:r>
            </a:p>
            <a:p>
              <a:pPr marL="504000" indent="-276225">
                <a:buClr>
                  <a:srgbClr val="00B050"/>
                </a:buClr>
                <a:buFont typeface="Wingdings" panose="05000000000000000000" pitchFamily="2" charset="2"/>
                <a:buChar char="ü"/>
                <a:tabLst>
                  <a:tab pos="542925" algn="l"/>
                </a:tabLst>
                <a:defRPr/>
              </a:pPr>
              <a:r>
                <a:rPr lang="en-GB" altLang="en-US" sz="700" dirty="0">
                  <a:latin typeface="Source Sans Pro" panose="020B0503030403020204"/>
                  <a:ea typeface="+mn-ea"/>
                  <a:cs typeface="+mn-cs"/>
                </a:rPr>
                <a:t>In operation</a:t>
              </a:r>
            </a:p>
            <a:p>
              <a:pPr marL="504000" indent="-276225">
                <a:buClr>
                  <a:srgbClr val="FFC000"/>
                </a:buClr>
                <a:buFont typeface="Wingdings" panose="05000000000000000000" pitchFamily="2" charset="2"/>
                <a:buChar char="ü"/>
                <a:tabLst>
                  <a:tab pos="542925" algn="l"/>
                </a:tabLst>
                <a:defRPr/>
              </a:pPr>
              <a:r>
                <a:rPr lang="en-GB" altLang="en-US" sz="700" dirty="0">
                  <a:latin typeface="Source Sans Pro" panose="020B0503030403020204"/>
                  <a:ea typeface="+mn-ea"/>
                  <a:cs typeface="+mn-cs"/>
                </a:rPr>
                <a:t>Planned or operation ended</a:t>
              </a:r>
            </a:p>
            <a:p>
              <a:pPr marL="504000" indent="-276225">
                <a:buFont typeface="Calibri" panose="020F0502020204030204" pitchFamily="34" charset="0"/>
                <a:buChar char="*"/>
                <a:tabLst>
                  <a:tab pos="542925" algn="l"/>
                </a:tabLst>
                <a:defRPr/>
              </a:pPr>
              <a:r>
                <a:rPr lang="en-GB" altLang="en-US" sz="700" dirty="0">
                  <a:latin typeface="Source Sans Pro" panose="020B0503030403020204"/>
                  <a:ea typeface="+mn-ea"/>
                  <a:cs typeface="+mn-cs"/>
                </a:rPr>
                <a:t>National funding</a:t>
              </a:r>
            </a:p>
          </p:txBody>
        </p:sp>
        <p:sp>
          <p:nvSpPr>
            <p:cNvPr id="17" name="ZoneTexte 4">
              <a:extLst>
                <a:ext uri="{FF2B5EF4-FFF2-40B4-BE49-F238E27FC236}">
                  <a16:creationId xmlns:a16="http://schemas.microsoft.com/office/drawing/2014/main" id="{7A336F97-FDE6-8760-F8E2-94248B439B26}"/>
                </a:ext>
              </a:extLst>
            </p:cNvPr>
            <p:cNvSpPr txBox="1">
              <a:spLocks noChangeArrowheads="1"/>
            </p:cNvSpPr>
            <p:nvPr/>
          </p:nvSpPr>
          <p:spPr bwMode="auto">
            <a:xfrm>
              <a:off x="10073024" y="2234231"/>
              <a:ext cx="1347623" cy="97079"/>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spAutoFit/>
            </a:bodyPr>
            <a:lstStyle>
              <a:lvl1pPr>
                <a:defRPr>
                  <a:solidFill>
                    <a:schemeClr val="tx1"/>
                  </a:solidFill>
                  <a:latin typeface="Tahoma" panose="020B0604030504040204" pitchFamily="34" charset="0"/>
                  <a:ea typeface="ヒラギノ角ゴ Pro W3"/>
                  <a:cs typeface="ヒラギノ角ゴ Pro W3"/>
                </a:defRPr>
              </a:lvl1pPr>
              <a:lvl2pPr marL="742950" indent="-285750">
                <a:defRPr>
                  <a:solidFill>
                    <a:schemeClr val="tx1"/>
                  </a:solidFill>
                  <a:latin typeface="Tahoma" panose="020B0604030504040204" pitchFamily="34" charset="0"/>
                  <a:ea typeface="ヒラギノ角ゴ Pro W3"/>
                  <a:cs typeface="ヒラギノ角ゴ Pro W3"/>
                </a:defRPr>
              </a:lvl2pPr>
              <a:lvl3pPr marL="1143000" indent="-228600">
                <a:defRPr>
                  <a:solidFill>
                    <a:schemeClr val="tx1"/>
                  </a:solidFill>
                  <a:latin typeface="Tahoma" panose="020B0604030504040204" pitchFamily="34" charset="0"/>
                  <a:ea typeface="ヒラギノ角ゴ Pro W3"/>
                  <a:cs typeface="ヒラギノ角ゴ Pro W3"/>
                </a:defRPr>
              </a:lvl3pPr>
              <a:lvl4pPr marL="1600200" indent="-228600">
                <a:defRPr>
                  <a:solidFill>
                    <a:schemeClr val="tx1"/>
                  </a:solidFill>
                  <a:latin typeface="Tahoma" panose="020B0604030504040204" pitchFamily="34" charset="0"/>
                  <a:ea typeface="ヒラギノ角ゴ Pro W3"/>
                  <a:cs typeface="ヒラギノ角ゴ Pro W3"/>
                </a:defRPr>
              </a:lvl4pPr>
              <a:lvl5pPr marL="2057400" indent="-228600">
                <a:defRPr>
                  <a:solidFill>
                    <a:schemeClr val="tx1"/>
                  </a:solidFill>
                  <a:latin typeface="Tahoma" panose="020B060403050404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Tahoma" panose="020B060403050404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Tahoma" panose="020B060403050404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Tahoma" panose="020B060403050404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Tahoma" panose="020B0604030504040204" pitchFamily="34" charset="0"/>
                  <a:ea typeface="ヒラギノ角ゴ Pro W3"/>
                  <a:cs typeface="ヒラギノ角ゴ Pro W3"/>
                </a:defRPr>
              </a:lvl9pPr>
            </a:lstStyle>
            <a:p>
              <a:pPr eaLnBrk="1" hangingPunct="1"/>
              <a:r>
                <a:rPr lang="en-GB" altLang="en-US" sz="900" b="1" dirty="0">
                  <a:solidFill>
                    <a:srgbClr val="2D2E83"/>
                  </a:solidFill>
                  <a:latin typeface="Source Sans Pro" panose="020B0503030403020204"/>
                </a:rPr>
                <a:t>Legend</a:t>
              </a:r>
              <a:endParaRPr lang="en-IE" altLang="en-US" sz="900" b="1" dirty="0">
                <a:solidFill>
                  <a:srgbClr val="2D2E83"/>
                </a:solidFill>
                <a:latin typeface="Source Sans Pro" panose="020B0503030403020204"/>
              </a:endParaRPr>
            </a:p>
          </p:txBody>
        </p:sp>
        <p:sp>
          <p:nvSpPr>
            <p:cNvPr id="18" name="Rectangle 17">
              <a:extLst>
                <a:ext uri="{FF2B5EF4-FFF2-40B4-BE49-F238E27FC236}">
                  <a16:creationId xmlns:a16="http://schemas.microsoft.com/office/drawing/2014/main" id="{5D022F87-C578-78D8-3885-5933596879DE}"/>
                </a:ext>
              </a:extLst>
            </p:cNvPr>
            <p:cNvSpPr/>
            <p:nvPr/>
          </p:nvSpPr>
          <p:spPr>
            <a:xfrm>
              <a:off x="9590167" y="2471824"/>
              <a:ext cx="231868" cy="10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sz="1050">
                <a:solidFill>
                  <a:srgbClr val="FFFFFF"/>
                </a:solidFill>
                <a:latin typeface="Source Sans Pro" panose="020B0503030403020204"/>
              </a:endParaRPr>
            </a:p>
          </p:txBody>
        </p:sp>
      </p:grpSp>
      <p:sp>
        <p:nvSpPr>
          <p:cNvPr id="19" name="Oval 13">
            <a:extLst>
              <a:ext uri="{FF2B5EF4-FFF2-40B4-BE49-F238E27FC236}">
                <a16:creationId xmlns:a16="http://schemas.microsoft.com/office/drawing/2014/main" id="{7E2F252B-5C1F-AE12-6FDF-4407DAEACCB0}"/>
              </a:ext>
            </a:extLst>
          </p:cNvPr>
          <p:cNvSpPr>
            <a:spLocks noChangeAspect="1"/>
          </p:cNvSpPr>
          <p:nvPr/>
        </p:nvSpPr>
        <p:spPr>
          <a:xfrm>
            <a:off x="6028566" y="2800257"/>
            <a:ext cx="188145" cy="188145"/>
          </a:xfrm>
          <a:prstGeom prst="diamond">
            <a:avLst/>
          </a:prstGeom>
          <a:solidFill>
            <a:srgbClr val="87B52C"/>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20" name="Rectangle 19">
            <a:extLst>
              <a:ext uri="{FF2B5EF4-FFF2-40B4-BE49-F238E27FC236}">
                <a16:creationId xmlns:a16="http://schemas.microsoft.com/office/drawing/2014/main" id="{4D7E3358-CD35-20FE-05A2-C9DFDF720DFC}"/>
              </a:ext>
            </a:extLst>
          </p:cNvPr>
          <p:cNvSpPr/>
          <p:nvPr/>
        </p:nvSpPr>
        <p:spPr>
          <a:xfrm>
            <a:off x="449137" y="1064030"/>
            <a:ext cx="2495585" cy="5186035"/>
          </a:xfrm>
          <a:prstGeom prst="rect">
            <a:avLst/>
          </a:prstGeom>
          <a:solidFill>
            <a:schemeClr val="bg1"/>
          </a:solidFill>
        </p:spPr>
        <p:txBody>
          <a:bodyPr wrap="square" lIns="90000" tIns="0" rIns="91268" bIns="0">
            <a:spAutoFit/>
          </a:bodyPr>
          <a:lstStyle/>
          <a:p>
            <a:pPr defTabSz="446842">
              <a:defRPr/>
            </a:pPr>
            <a:r>
              <a:rPr lang="en-GB" sz="1200" b="1" u="sng" dirty="0">
                <a:solidFill>
                  <a:srgbClr val="2D2E83"/>
                </a:solidFill>
                <a:latin typeface="Source Sans Pro" panose="020B0503030403020204"/>
                <a:cs typeface="Arial"/>
              </a:rPr>
              <a:t>EU-funded projects</a:t>
            </a:r>
            <a:endParaRPr lang="en-GB" sz="1200" b="1" dirty="0">
              <a:solidFill>
                <a:srgbClr val="2D2E83"/>
              </a:solidFill>
              <a:latin typeface="Source Sans Pro" panose="020B0503030403020204"/>
              <a:cs typeface="Arial"/>
            </a:endParaRPr>
          </a:p>
          <a:p>
            <a:pPr defTabSz="446842">
              <a:spcBef>
                <a:spcPts val="600"/>
              </a:spcBef>
              <a:defRPr/>
            </a:pPr>
            <a:r>
              <a:rPr lang="en-GB" sz="1200" b="1" dirty="0">
                <a:solidFill>
                  <a:srgbClr val="2D2E83"/>
                </a:solidFill>
                <a:latin typeface="Source Sans Pro" panose="020B0503030403020204"/>
                <a:cs typeface="Arial"/>
              </a:rPr>
              <a:t>CHIC </a:t>
            </a:r>
          </a:p>
          <a:p>
            <a:pPr defTabSz="446842">
              <a:defRPr/>
            </a:pPr>
            <a:r>
              <a:rPr lang="en-GB" sz="1200" b="1" dirty="0">
                <a:solidFill>
                  <a:srgbClr val="2D2E83"/>
                </a:solidFill>
                <a:latin typeface="Source Sans Pro" panose="020B0503030403020204"/>
                <a:cs typeface="Arial"/>
              </a:rPr>
              <a:t>(36 buses, plus 20 in Canada) </a:t>
            </a:r>
            <a:endParaRPr lang="en-GB" sz="1200" dirty="0">
              <a:solidFill>
                <a:srgbClr val="2D2E83"/>
              </a:solidFill>
              <a:latin typeface="Source Sans Pro" panose="020B0503030403020204"/>
              <a:cs typeface="Arial"/>
            </a:endParaRPr>
          </a:p>
          <a:p>
            <a:pPr marL="198438" lvl="1" indent="-198438" defTabSz="446842">
              <a:buClr>
                <a:schemeClr val="accent2"/>
              </a:buClr>
              <a:buFont typeface="Wingdings" panose="05000000000000000000" pitchFamily="2" charset="2"/>
              <a:buChar char="ü"/>
              <a:defRPr/>
            </a:pPr>
            <a:r>
              <a:rPr lang="en-GB" sz="1200" dirty="0">
                <a:solidFill>
                  <a:schemeClr val="tx2"/>
                </a:solidFill>
                <a:latin typeface="Source Sans Pro" panose="020B0503030403020204"/>
                <a:cs typeface="Arial"/>
              </a:rPr>
              <a:t>Aargau, CH; </a:t>
            </a:r>
          </a:p>
          <a:p>
            <a:pPr marL="200025" lvl="1" indent="-200025" defTabSz="446842">
              <a:buClr>
                <a:srgbClr val="00B050"/>
              </a:buClr>
              <a:buFont typeface="Wingdings" panose="05000000000000000000" pitchFamily="2" charset="2"/>
              <a:buChar char="ü"/>
              <a:defRPr/>
            </a:pPr>
            <a:r>
              <a:rPr lang="en-GB" sz="1200" dirty="0">
                <a:solidFill>
                  <a:schemeClr val="tx2"/>
                </a:solidFill>
                <a:latin typeface="Source Sans Pro" panose="020B0503030403020204"/>
                <a:cs typeface="Arial"/>
              </a:rPr>
              <a:t>Bolzano, IT; London, UK; </a:t>
            </a:r>
            <a:br>
              <a:rPr lang="en-GB" sz="1200" dirty="0">
                <a:solidFill>
                  <a:schemeClr val="tx2"/>
                </a:solidFill>
                <a:latin typeface="Source Sans Pro" panose="020B0503030403020204"/>
                <a:cs typeface="Arial"/>
              </a:rPr>
            </a:br>
            <a:r>
              <a:rPr lang="en-GB" sz="1200" dirty="0">
                <a:solidFill>
                  <a:schemeClr val="tx2"/>
                </a:solidFill>
                <a:latin typeface="Source Sans Pro" panose="020B0503030403020204"/>
                <a:cs typeface="Arial"/>
              </a:rPr>
              <a:t>Milan, IT; Oslo, NO;</a:t>
            </a:r>
            <a:br>
              <a:rPr lang="en-GB" sz="1200" dirty="0">
                <a:solidFill>
                  <a:schemeClr val="tx2"/>
                </a:solidFill>
                <a:latin typeface="Source Sans Pro" panose="020B0503030403020204"/>
                <a:cs typeface="Arial"/>
              </a:rPr>
            </a:br>
            <a:r>
              <a:rPr lang="en-GB" sz="1200" dirty="0">
                <a:solidFill>
                  <a:schemeClr val="tx2"/>
                </a:solidFill>
                <a:latin typeface="Source Sans Pro" panose="020B0503030403020204"/>
                <a:cs typeface="Arial"/>
              </a:rPr>
              <a:t>Cologne, DE*; Hamburg, DE*</a:t>
            </a:r>
            <a:endParaRPr lang="en-GB" sz="1200" b="1" dirty="0">
              <a:solidFill>
                <a:schemeClr val="tx2"/>
              </a:solidFill>
              <a:latin typeface="Source Sans Pro" panose="020B0503030403020204"/>
              <a:cs typeface="Arial"/>
            </a:endParaRPr>
          </a:p>
          <a:p>
            <a:pPr marL="0" lvl="1" defTabSz="446842">
              <a:spcBef>
                <a:spcPts val="600"/>
              </a:spcBef>
              <a:buClr>
                <a:srgbClr val="00B050"/>
              </a:buClr>
              <a:defRPr/>
            </a:pPr>
            <a:r>
              <a:rPr lang="en-GB" sz="1200" b="1" dirty="0">
                <a:solidFill>
                  <a:srgbClr val="1F497D"/>
                </a:solidFill>
                <a:latin typeface="Source Sans Pro" panose="020B0503030403020204"/>
                <a:cs typeface="Arial"/>
              </a:rPr>
              <a:t>Hi</a:t>
            </a:r>
            <a:r>
              <a:rPr lang="en-GB" sz="1200" b="1" dirty="0">
                <a:solidFill>
                  <a:srgbClr val="2D2E83"/>
                </a:solidFill>
                <a:latin typeface="Source Sans Pro" panose="020B0503030403020204"/>
                <a:cs typeface="Arial"/>
              </a:rPr>
              <a:t>gh V.LO-City</a:t>
            </a:r>
            <a:br>
              <a:rPr lang="en-GB" sz="1200" b="1" dirty="0">
                <a:solidFill>
                  <a:srgbClr val="2D2E83"/>
                </a:solidFill>
                <a:latin typeface="Source Sans Pro" panose="020B0503030403020204"/>
                <a:cs typeface="Arial"/>
              </a:rPr>
            </a:br>
            <a:r>
              <a:rPr lang="en-GB" sz="1200" b="1" dirty="0">
                <a:solidFill>
                  <a:srgbClr val="2D2E83"/>
                </a:solidFill>
                <a:latin typeface="Source Sans Pro" panose="020B0503030403020204"/>
                <a:cs typeface="Arial"/>
              </a:rPr>
              <a:t>(14 buses) </a:t>
            </a:r>
            <a:endParaRPr lang="en-GB" sz="1200" dirty="0">
              <a:solidFill>
                <a:srgbClr val="2D2E83"/>
              </a:solidFill>
              <a:latin typeface="Source Sans Pro" panose="020B0503030403020204"/>
              <a:cs typeface="Arial"/>
            </a:endParaRPr>
          </a:p>
          <a:p>
            <a:pPr marL="200025" lvl="1" indent="-200025" defTabSz="446842">
              <a:buClr>
                <a:srgbClr val="00B050"/>
              </a:buClr>
              <a:buFont typeface="Wingdings" panose="05000000000000000000" pitchFamily="2" charset="2"/>
              <a:buChar char="ü"/>
              <a:defRPr/>
            </a:pPr>
            <a:r>
              <a:rPr lang="en-GB" sz="1200" dirty="0">
                <a:solidFill>
                  <a:schemeClr val="tx2"/>
                </a:solidFill>
                <a:latin typeface="Source Sans Pro" panose="020B0503030403020204"/>
                <a:cs typeface="Arial"/>
              </a:rPr>
              <a:t>Antwerp, BE; Aberdeen, UK; </a:t>
            </a:r>
            <a:r>
              <a:rPr lang="en-GB" altLang="en-US" sz="1200" dirty="0">
                <a:solidFill>
                  <a:schemeClr val="tx2"/>
                </a:solidFill>
                <a:latin typeface="Source Sans Pro" panose="020B0503030403020204"/>
              </a:rPr>
              <a:t>Groningen, NL; </a:t>
            </a:r>
            <a:r>
              <a:rPr lang="en-GB" sz="1200" dirty="0">
                <a:solidFill>
                  <a:schemeClr val="tx2"/>
                </a:solidFill>
                <a:latin typeface="Source Sans Pro" panose="020B0503030403020204"/>
                <a:cs typeface="Arial"/>
              </a:rPr>
              <a:t>San Remo, IT</a:t>
            </a:r>
            <a:endParaRPr lang="en-GB" sz="1200" b="1" dirty="0">
              <a:solidFill>
                <a:schemeClr val="tx2"/>
              </a:solidFill>
              <a:latin typeface="Source Sans Pro" panose="020B0503030403020204"/>
              <a:cs typeface="Arial"/>
            </a:endParaRPr>
          </a:p>
          <a:p>
            <a:pPr marL="0" lvl="1" defTabSz="446842">
              <a:spcBef>
                <a:spcPts val="600"/>
              </a:spcBef>
              <a:buClr>
                <a:srgbClr val="00B050"/>
              </a:buClr>
              <a:defRPr/>
            </a:pPr>
            <a:r>
              <a:rPr lang="en-GB" sz="1200" b="1" dirty="0">
                <a:solidFill>
                  <a:srgbClr val="2D2E83"/>
                </a:solidFill>
                <a:latin typeface="Source Sans Pro" panose="020B0503030403020204"/>
                <a:cs typeface="Arial"/>
              </a:rPr>
              <a:t>HyTransit</a:t>
            </a:r>
            <a:br>
              <a:rPr lang="en-GB" sz="1200" b="1" dirty="0">
                <a:solidFill>
                  <a:srgbClr val="2D2E83"/>
                </a:solidFill>
                <a:latin typeface="Source Sans Pro" panose="020B0503030403020204"/>
                <a:cs typeface="Arial"/>
              </a:rPr>
            </a:br>
            <a:r>
              <a:rPr lang="en-GB" sz="1200" b="1" dirty="0">
                <a:solidFill>
                  <a:srgbClr val="2D2E83"/>
                </a:solidFill>
                <a:latin typeface="Source Sans Pro" panose="020B0503030403020204"/>
                <a:cs typeface="Arial"/>
              </a:rPr>
              <a:t>(6 buses)</a:t>
            </a:r>
          </a:p>
          <a:p>
            <a:pPr marL="200025" indent="-200025" defTabSz="446842">
              <a:buClr>
                <a:srgbClr val="00B050"/>
              </a:buClr>
              <a:buFont typeface="Wingdings" panose="05000000000000000000" pitchFamily="2" charset="2"/>
              <a:buChar char="ü"/>
              <a:defRPr/>
            </a:pPr>
            <a:r>
              <a:rPr lang="en-GB" sz="1200" dirty="0">
                <a:solidFill>
                  <a:schemeClr val="tx2"/>
                </a:solidFill>
                <a:latin typeface="Source Sans Pro" panose="020B0503030403020204"/>
                <a:cs typeface="Arial"/>
              </a:rPr>
              <a:t>Aberdeen, UK</a:t>
            </a:r>
          </a:p>
          <a:p>
            <a:pPr>
              <a:spcBef>
                <a:spcPts val="600"/>
              </a:spcBef>
              <a:defRPr/>
            </a:pPr>
            <a:r>
              <a:rPr lang="en-GB" sz="1200" b="1" dirty="0">
                <a:solidFill>
                  <a:srgbClr val="2D2E83"/>
                </a:solidFill>
                <a:latin typeface="Source Sans Pro" panose="020B0503030403020204"/>
              </a:rPr>
              <a:t>3Emotion</a:t>
            </a:r>
            <a:br>
              <a:rPr lang="en-GB" sz="1200" b="1" dirty="0">
                <a:solidFill>
                  <a:srgbClr val="2D2E83"/>
                </a:solidFill>
                <a:latin typeface="Source Sans Pro" panose="020B0503030403020204"/>
              </a:rPr>
            </a:br>
            <a:r>
              <a:rPr lang="en-GB" sz="1200" b="1" dirty="0">
                <a:solidFill>
                  <a:srgbClr val="2D2E83"/>
                </a:solidFill>
                <a:latin typeface="Source Sans Pro" panose="020B0503030403020204"/>
              </a:rPr>
              <a:t>(21 buses)</a:t>
            </a:r>
          </a:p>
          <a:p>
            <a:pPr marL="200025" indent="-200025">
              <a:buClr>
                <a:srgbClr val="00B050"/>
              </a:buClr>
              <a:buFont typeface="Wingdings" panose="05000000000000000000" pitchFamily="2" charset="2"/>
              <a:buChar char="ü"/>
              <a:defRPr/>
            </a:pPr>
            <a:r>
              <a:rPr lang="en-GB" sz="1200" dirty="0">
                <a:solidFill>
                  <a:schemeClr val="tx2"/>
                </a:solidFill>
                <a:latin typeface="Source Sans Pro" panose="020B0503030403020204"/>
              </a:rPr>
              <a:t>London, UK</a:t>
            </a:r>
          </a:p>
          <a:p>
            <a:pPr marL="200025" indent="-200025">
              <a:buClr>
                <a:srgbClr val="FFC000"/>
              </a:buClr>
              <a:buFont typeface="Wingdings" panose="05000000000000000000" pitchFamily="2" charset="2"/>
              <a:buChar char="ü"/>
              <a:defRPr/>
            </a:pPr>
            <a:r>
              <a:rPr lang="en-GB" sz="1200" dirty="0">
                <a:solidFill>
                  <a:schemeClr val="tx2"/>
                </a:solidFill>
                <a:latin typeface="Source Sans Pro" panose="020B0503030403020204"/>
              </a:rPr>
              <a:t>Aalborg, DK; Pau, FR;</a:t>
            </a:r>
            <a:br>
              <a:rPr lang="en-GB" sz="1200" dirty="0">
                <a:solidFill>
                  <a:schemeClr val="tx2"/>
                </a:solidFill>
                <a:latin typeface="Source Sans Pro" panose="020B0503030403020204"/>
              </a:rPr>
            </a:br>
            <a:r>
              <a:rPr lang="en-GB" sz="1200" dirty="0">
                <a:solidFill>
                  <a:schemeClr val="tx2"/>
                </a:solidFill>
                <a:latin typeface="Source Sans Pro" panose="020B0503030403020204"/>
              </a:rPr>
              <a:t>Rome, IT; South Rotterdam, NL; South Holland; Versailles, FR</a:t>
            </a:r>
          </a:p>
          <a:p>
            <a:pPr>
              <a:spcBef>
                <a:spcPts val="600"/>
              </a:spcBef>
              <a:buClr>
                <a:srgbClr val="FFC000"/>
              </a:buClr>
              <a:defRPr/>
            </a:pPr>
            <a:r>
              <a:rPr lang="en-US" altLang="en-US" sz="1200" b="1" u="sng" dirty="0">
                <a:solidFill>
                  <a:srgbClr val="2D2E83"/>
                </a:solidFill>
                <a:latin typeface="Source Sans Pro" panose="020B0503030403020204"/>
              </a:rPr>
              <a:t>National/regional-funded </a:t>
            </a:r>
            <a:br>
              <a:rPr lang="en-US" altLang="en-US" sz="1200" b="1" u="sng" dirty="0">
                <a:solidFill>
                  <a:srgbClr val="2D2E83"/>
                </a:solidFill>
                <a:latin typeface="Source Sans Pro" panose="020B0503030403020204"/>
              </a:rPr>
            </a:br>
            <a:r>
              <a:rPr lang="en-US" altLang="en-US" sz="1200" b="1" u="sng" dirty="0">
                <a:solidFill>
                  <a:srgbClr val="2D2E83"/>
                </a:solidFill>
                <a:latin typeface="Source Sans Pro" panose="020B0503030403020204"/>
              </a:rPr>
              <a:t>projects</a:t>
            </a:r>
            <a:endParaRPr lang="en-US" altLang="en-US" sz="1200" b="1" dirty="0">
              <a:solidFill>
                <a:srgbClr val="2D2E83"/>
              </a:solidFill>
              <a:latin typeface="Source Sans Pro" panose="020B0503030403020204"/>
            </a:endParaRPr>
          </a:p>
          <a:p>
            <a:pPr marL="188913" indent="-188913" defTabSz="538163">
              <a:buClr>
                <a:srgbClr val="00B050"/>
              </a:buClr>
              <a:buFont typeface="Wingdings" panose="05000000000000000000" pitchFamily="2" charset="2"/>
              <a:buChar char="ü"/>
              <a:defRPr/>
            </a:pPr>
            <a:r>
              <a:rPr lang="en-GB" altLang="en-US" sz="1200" dirty="0">
                <a:solidFill>
                  <a:schemeClr val="tx2"/>
                </a:solidFill>
                <a:latin typeface="Source Sans Pro" panose="020B0503030403020204"/>
              </a:rPr>
              <a:t>Karlsruhe, DE; Stuttgart, DE; </a:t>
            </a:r>
            <a:br>
              <a:rPr lang="en-GB" altLang="en-US" sz="1200" dirty="0">
                <a:solidFill>
                  <a:schemeClr val="tx2"/>
                </a:solidFill>
                <a:latin typeface="Source Sans Pro" panose="020B0503030403020204"/>
              </a:rPr>
            </a:br>
            <a:r>
              <a:rPr lang="en-GB" altLang="en-US" sz="1200" dirty="0">
                <a:solidFill>
                  <a:schemeClr val="tx2"/>
                </a:solidFill>
                <a:latin typeface="Source Sans Pro" panose="020B0503030403020204"/>
              </a:rPr>
              <a:t>Frankfurt, DE; </a:t>
            </a:r>
          </a:p>
          <a:p>
            <a:pPr marL="188913" indent="-188913" defTabSz="538163">
              <a:buClr>
                <a:srgbClr val="FFC000"/>
              </a:buClr>
              <a:buFont typeface="Wingdings" panose="05000000000000000000" pitchFamily="2" charset="2"/>
              <a:buChar char="ü"/>
              <a:defRPr/>
            </a:pPr>
            <a:r>
              <a:rPr lang="en-GB" altLang="en-US" sz="1200" dirty="0">
                <a:solidFill>
                  <a:schemeClr val="tx2"/>
                </a:solidFill>
                <a:latin typeface="Source Sans Pro" panose="020B0503030403020204"/>
              </a:rPr>
              <a:t>Arnhem, NL; North Brabant, NL; Artois Gohelle, FR</a:t>
            </a:r>
          </a:p>
        </p:txBody>
      </p:sp>
      <p:sp>
        <p:nvSpPr>
          <p:cNvPr id="21" name="Oval 18">
            <a:extLst>
              <a:ext uri="{FF2B5EF4-FFF2-40B4-BE49-F238E27FC236}">
                <a16:creationId xmlns:a16="http://schemas.microsoft.com/office/drawing/2014/main" id="{8C5D0988-446C-80E4-AD75-120F6A392DA5}"/>
              </a:ext>
            </a:extLst>
          </p:cNvPr>
          <p:cNvSpPr>
            <a:spLocks noChangeAspect="1"/>
          </p:cNvSpPr>
          <p:nvPr/>
        </p:nvSpPr>
        <p:spPr>
          <a:xfrm>
            <a:off x="221240" y="1368599"/>
            <a:ext cx="178921" cy="180507"/>
          </a:xfrm>
          <a:prstGeom prst="diamond">
            <a:avLst/>
          </a:prstGeom>
          <a:solidFill>
            <a:srgbClr val="C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22" name="Oval 18">
            <a:extLst>
              <a:ext uri="{FF2B5EF4-FFF2-40B4-BE49-F238E27FC236}">
                <a16:creationId xmlns:a16="http://schemas.microsoft.com/office/drawing/2014/main" id="{CD5B9085-30B5-C262-343D-AD8B799AECC8}"/>
              </a:ext>
            </a:extLst>
          </p:cNvPr>
          <p:cNvSpPr>
            <a:spLocks noChangeAspect="1"/>
          </p:cNvSpPr>
          <p:nvPr/>
        </p:nvSpPr>
        <p:spPr>
          <a:xfrm>
            <a:off x="242349" y="3545580"/>
            <a:ext cx="178059" cy="179635"/>
          </a:xfrm>
          <a:prstGeom prst="diamond">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23" name="Oval 18">
            <a:extLst>
              <a:ext uri="{FF2B5EF4-FFF2-40B4-BE49-F238E27FC236}">
                <a16:creationId xmlns:a16="http://schemas.microsoft.com/office/drawing/2014/main" id="{F8587BA2-4F2E-1DA9-DC24-427822398E2B}"/>
              </a:ext>
            </a:extLst>
          </p:cNvPr>
          <p:cNvSpPr>
            <a:spLocks noChangeAspect="1"/>
          </p:cNvSpPr>
          <p:nvPr/>
        </p:nvSpPr>
        <p:spPr>
          <a:xfrm>
            <a:off x="220791" y="2307175"/>
            <a:ext cx="188120" cy="189787"/>
          </a:xfrm>
          <a:prstGeom prst="diamond">
            <a:avLst/>
          </a:prstGeom>
          <a:solidFill>
            <a:srgbClr val="FFFF0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24" name="Oval 18">
            <a:extLst>
              <a:ext uri="{FF2B5EF4-FFF2-40B4-BE49-F238E27FC236}">
                <a16:creationId xmlns:a16="http://schemas.microsoft.com/office/drawing/2014/main" id="{688DEF94-D6B1-8988-BDEF-8E11EA5FD4EF}"/>
              </a:ext>
            </a:extLst>
          </p:cNvPr>
          <p:cNvSpPr>
            <a:spLocks noChangeAspect="1"/>
          </p:cNvSpPr>
          <p:nvPr/>
        </p:nvSpPr>
        <p:spPr>
          <a:xfrm>
            <a:off x="224516" y="4522130"/>
            <a:ext cx="179385" cy="180975"/>
          </a:xfrm>
          <a:prstGeom prst="diamond">
            <a:avLst/>
          </a:prstGeom>
          <a:solidFill>
            <a:srgbClr val="CC00CC"/>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25" name="Oval 18">
            <a:extLst>
              <a:ext uri="{FF2B5EF4-FFF2-40B4-BE49-F238E27FC236}">
                <a16:creationId xmlns:a16="http://schemas.microsoft.com/office/drawing/2014/main" id="{A0FCF43E-6511-7EE4-EC0E-5016B2A6DB64}"/>
              </a:ext>
            </a:extLst>
          </p:cNvPr>
          <p:cNvSpPr>
            <a:spLocks noChangeAspect="1"/>
          </p:cNvSpPr>
          <p:nvPr/>
        </p:nvSpPr>
        <p:spPr>
          <a:xfrm>
            <a:off x="219995" y="2998039"/>
            <a:ext cx="188120" cy="189787"/>
          </a:xfrm>
          <a:prstGeom prst="diamond">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C000"/>
              </a:solidFill>
            </a:endParaRPr>
          </a:p>
        </p:txBody>
      </p:sp>
      <p:grpSp>
        <p:nvGrpSpPr>
          <p:cNvPr id="26" name="Group 25">
            <a:extLst>
              <a:ext uri="{FF2B5EF4-FFF2-40B4-BE49-F238E27FC236}">
                <a16:creationId xmlns:a16="http://schemas.microsoft.com/office/drawing/2014/main" id="{A1D80CA4-E035-225B-10E8-972F52089C0F}"/>
              </a:ext>
            </a:extLst>
          </p:cNvPr>
          <p:cNvGrpSpPr/>
          <p:nvPr/>
        </p:nvGrpSpPr>
        <p:grpSpPr>
          <a:xfrm>
            <a:off x="2797802" y="1384323"/>
            <a:ext cx="2454203" cy="3684471"/>
            <a:chOff x="3372561" y="1254553"/>
            <a:chExt cx="3524250" cy="5362575"/>
          </a:xfrm>
        </p:grpSpPr>
        <p:pic>
          <p:nvPicPr>
            <p:cNvPr id="27" name="Image 7">
              <a:extLst>
                <a:ext uri="{FF2B5EF4-FFF2-40B4-BE49-F238E27FC236}">
                  <a16:creationId xmlns:a16="http://schemas.microsoft.com/office/drawing/2014/main" id="{CC39FDE2-062A-A736-B13D-DE428C7AB831}"/>
                </a:ext>
              </a:extLst>
            </p:cNvPr>
            <p:cNvPicPr>
              <a:picLocks noChangeAspect="1"/>
            </p:cNvPicPr>
            <p:nvPr/>
          </p:nvPicPr>
          <p:blipFill>
            <a:blip r:embed="rId5"/>
            <a:stretch>
              <a:fillRect/>
            </a:stretch>
          </p:blipFill>
          <p:spPr>
            <a:xfrm>
              <a:off x="3372561" y="1254553"/>
              <a:ext cx="3524250" cy="5362575"/>
            </a:xfrm>
            <a:prstGeom prst="rect">
              <a:avLst/>
            </a:prstGeom>
          </p:spPr>
        </p:pic>
        <p:sp>
          <p:nvSpPr>
            <p:cNvPr id="28" name="Oval 18">
              <a:extLst>
                <a:ext uri="{FF2B5EF4-FFF2-40B4-BE49-F238E27FC236}">
                  <a16:creationId xmlns:a16="http://schemas.microsoft.com/office/drawing/2014/main" id="{E21FBF6D-20FE-8A2D-A89F-4C7E60F5C0DF}"/>
                </a:ext>
              </a:extLst>
            </p:cNvPr>
            <p:cNvSpPr>
              <a:spLocks noChangeAspect="1"/>
            </p:cNvSpPr>
            <p:nvPr/>
          </p:nvSpPr>
          <p:spPr>
            <a:xfrm>
              <a:off x="4013364" y="3874130"/>
              <a:ext cx="114188" cy="115200"/>
            </a:xfrm>
            <a:prstGeom prst="diamond">
              <a:avLst/>
            </a:prstGeom>
            <a:solidFill>
              <a:srgbClr val="FFFF0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29" name="Oval 18">
              <a:extLst>
                <a:ext uri="{FF2B5EF4-FFF2-40B4-BE49-F238E27FC236}">
                  <a16:creationId xmlns:a16="http://schemas.microsoft.com/office/drawing/2014/main" id="{94800316-1944-CCD0-1D09-3EBC54C2F673}"/>
                </a:ext>
              </a:extLst>
            </p:cNvPr>
            <p:cNvSpPr>
              <a:spLocks noChangeAspect="1"/>
            </p:cNvSpPr>
            <p:nvPr/>
          </p:nvSpPr>
          <p:spPr>
            <a:xfrm>
              <a:off x="4759810" y="4441555"/>
              <a:ext cx="142283" cy="143544"/>
            </a:xfrm>
            <a:prstGeom prst="diamond">
              <a:avLst/>
            </a:prstGeom>
            <a:solidFill>
              <a:srgbClr val="FFFF0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30" name="Oval 18">
              <a:extLst>
                <a:ext uri="{FF2B5EF4-FFF2-40B4-BE49-F238E27FC236}">
                  <a16:creationId xmlns:a16="http://schemas.microsoft.com/office/drawing/2014/main" id="{7C17699C-E816-488D-D7AE-9E67616AAC02}"/>
                </a:ext>
              </a:extLst>
            </p:cNvPr>
            <p:cNvSpPr>
              <a:spLocks noChangeAspect="1"/>
            </p:cNvSpPr>
            <p:nvPr/>
          </p:nvSpPr>
          <p:spPr>
            <a:xfrm>
              <a:off x="4919399" y="5437912"/>
              <a:ext cx="114188" cy="115200"/>
            </a:xfrm>
            <a:prstGeom prst="diamond">
              <a:avLst/>
            </a:prstGeom>
            <a:solidFill>
              <a:srgbClr val="FFFF0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31" name="Oval 18">
              <a:extLst>
                <a:ext uri="{FF2B5EF4-FFF2-40B4-BE49-F238E27FC236}">
                  <a16:creationId xmlns:a16="http://schemas.microsoft.com/office/drawing/2014/main" id="{CA7C4267-8398-9593-4208-45E6E9C2BDFF}"/>
                </a:ext>
              </a:extLst>
            </p:cNvPr>
            <p:cNvSpPr>
              <a:spLocks noChangeAspect="1"/>
            </p:cNvSpPr>
            <p:nvPr/>
          </p:nvSpPr>
          <p:spPr>
            <a:xfrm>
              <a:off x="3908983" y="3868482"/>
              <a:ext cx="114188" cy="115200"/>
            </a:xfrm>
            <a:prstGeom prst="diamond">
              <a:avLst/>
            </a:prstGeom>
            <a:solidFill>
              <a:srgbClr val="EF771D"/>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dirty="0">
                <a:solidFill>
                  <a:srgbClr val="FFFFFF"/>
                </a:solidFill>
              </a:endParaRPr>
            </a:p>
          </p:txBody>
        </p:sp>
        <p:sp>
          <p:nvSpPr>
            <p:cNvPr id="32" name="Oval 18">
              <a:extLst>
                <a:ext uri="{FF2B5EF4-FFF2-40B4-BE49-F238E27FC236}">
                  <a16:creationId xmlns:a16="http://schemas.microsoft.com/office/drawing/2014/main" id="{5F094FE2-F778-232B-8B67-D94B0190330D}"/>
                </a:ext>
              </a:extLst>
            </p:cNvPr>
            <p:cNvSpPr>
              <a:spLocks noChangeAspect="1"/>
            </p:cNvSpPr>
            <p:nvPr/>
          </p:nvSpPr>
          <p:spPr>
            <a:xfrm>
              <a:off x="5068158" y="3440038"/>
              <a:ext cx="114188" cy="115200"/>
            </a:xfrm>
            <a:prstGeom prst="diamond">
              <a:avLst/>
            </a:prstGeom>
            <a:solidFill>
              <a:srgbClr val="C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33" name="Oval 18">
              <a:extLst>
                <a:ext uri="{FF2B5EF4-FFF2-40B4-BE49-F238E27FC236}">
                  <a16:creationId xmlns:a16="http://schemas.microsoft.com/office/drawing/2014/main" id="{0B606478-918B-17AE-B724-3651AC022356}"/>
                </a:ext>
              </a:extLst>
            </p:cNvPr>
            <p:cNvSpPr>
              <a:spLocks noChangeAspect="1"/>
            </p:cNvSpPr>
            <p:nvPr/>
          </p:nvSpPr>
          <p:spPr>
            <a:xfrm>
              <a:off x="4912892" y="4678855"/>
              <a:ext cx="142283" cy="143544"/>
            </a:xfrm>
            <a:prstGeom prst="diamond">
              <a:avLst/>
            </a:prstGeom>
            <a:solidFill>
              <a:srgbClr val="C000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34" name="Oval 18">
              <a:extLst>
                <a:ext uri="{FF2B5EF4-FFF2-40B4-BE49-F238E27FC236}">
                  <a16:creationId xmlns:a16="http://schemas.microsoft.com/office/drawing/2014/main" id="{5B7F80DF-3559-1158-77FA-98B651A4D7D3}"/>
                </a:ext>
              </a:extLst>
            </p:cNvPr>
            <p:cNvSpPr>
              <a:spLocks noChangeAspect="1"/>
            </p:cNvSpPr>
            <p:nvPr/>
          </p:nvSpPr>
          <p:spPr>
            <a:xfrm>
              <a:off x="5043926" y="4452725"/>
              <a:ext cx="114188" cy="115200"/>
            </a:xfrm>
            <a:prstGeom prst="diamond">
              <a:avLst/>
            </a:prstGeom>
            <a:solidFill>
              <a:srgbClr val="C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35" name="Oval 18">
              <a:extLst>
                <a:ext uri="{FF2B5EF4-FFF2-40B4-BE49-F238E27FC236}">
                  <a16:creationId xmlns:a16="http://schemas.microsoft.com/office/drawing/2014/main" id="{EDBEB84C-2BA8-459B-3BF1-48D5F400E9E4}"/>
                </a:ext>
              </a:extLst>
            </p:cNvPr>
            <p:cNvSpPr>
              <a:spLocks noChangeAspect="1"/>
            </p:cNvSpPr>
            <p:nvPr/>
          </p:nvSpPr>
          <p:spPr>
            <a:xfrm>
              <a:off x="4991504" y="4713343"/>
              <a:ext cx="114188" cy="115200"/>
            </a:xfrm>
            <a:prstGeom prst="diamond">
              <a:avLst/>
            </a:prstGeom>
            <a:solidFill>
              <a:srgbClr val="C000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36" name="Oval 18">
              <a:extLst>
                <a:ext uri="{FF2B5EF4-FFF2-40B4-BE49-F238E27FC236}">
                  <a16:creationId xmlns:a16="http://schemas.microsoft.com/office/drawing/2014/main" id="{B6EE0409-AE57-3685-47F1-8982FF98EFB5}"/>
                </a:ext>
              </a:extLst>
            </p:cNvPr>
            <p:cNvSpPr>
              <a:spLocks noChangeAspect="1"/>
            </p:cNvSpPr>
            <p:nvPr/>
          </p:nvSpPr>
          <p:spPr>
            <a:xfrm>
              <a:off x="5022659" y="5456322"/>
              <a:ext cx="114188" cy="115200"/>
            </a:xfrm>
            <a:prstGeom prst="diamond">
              <a:avLst/>
            </a:prstGeom>
            <a:solidFill>
              <a:srgbClr val="C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37" name="Oval 18">
              <a:extLst>
                <a:ext uri="{FF2B5EF4-FFF2-40B4-BE49-F238E27FC236}">
                  <a16:creationId xmlns:a16="http://schemas.microsoft.com/office/drawing/2014/main" id="{45755D08-5AA8-23B0-53D3-9E963DB85A0A}"/>
                </a:ext>
              </a:extLst>
            </p:cNvPr>
            <p:cNvSpPr>
              <a:spLocks noChangeAspect="1"/>
            </p:cNvSpPr>
            <p:nvPr/>
          </p:nvSpPr>
          <p:spPr>
            <a:xfrm>
              <a:off x="4880537" y="5209114"/>
              <a:ext cx="114188" cy="115200"/>
            </a:xfrm>
            <a:prstGeom prst="diamond">
              <a:avLst/>
            </a:prstGeom>
            <a:solidFill>
              <a:srgbClr val="C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38" name="Oval 18">
              <a:extLst>
                <a:ext uri="{FF2B5EF4-FFF2-40B4-BE49-F238E27FC236}">
                  <a16:creationId xmlns:a16="http://schemas.microsoft.com/office/drawing/2014/main" id="{B3E6D538-70B6-5183-1FA1-E230E59DD55A}"/>
                </a:ext>
              </a:extLst>
            </p:cNvPr>
            <p:cNvSpPr>
              <a:spLocks noChangeAspect="1"/>
            </p:cNvSpPr>
            <p:nvPr/>
          </p:nvSpPr>
          <p:spPr>
            <a:xfrm>
              <a:off x="5141541" y="5266714"/>
              <a:ext cx="114188" cy="115200"/>
            </a:xfrm>
            <a:prstGeom prst="diamond">
              <a:avLst/>
            </a:prstGeom>
            <a:solidFill>
              <a:srgbClr val="C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39" name="Oval 18">
              <a:extLst>
                <a:ext uri="{FF2B5EF4-FFF2-40B4-BE49-F238E27FC236}">
                  <a16:creationId xmlns:a16="http://schemas.microsoft.com/office/drawing/2014/main" id="{9B596179-3859-C86D-680D-B4FD5D90CEEA}"/>
                </a:ext>
              </a:extLst>
            </p:cNvPr>
            <p:cNvSpPr>
              <a:spLocks noChangeAspect="1"/>
            </p:cNvSpPr>
            <p:nvPr/>
          </p:nvSpPr>
          <p:spPr>
            <a:xfrm>
              <a:off x="4223149" y="5563762"/>
              <a:ext cx="114188" cy="115200"/>
            </a:xfrm>
            <a:prstGeom prst="diamond">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40" name="Oval 18">
              <a:extLst>
                <a:ext uri="{FF2B5EF4-FFF2-40B4-BE49-F238E27FC236}">
                  <a16:creationId xmlns:a16="http://schemas.microsoft.com/office/drawing/2014/main" id="{D8AB100D-97B5-1368-881F-6472F91E61DE}"/>
                </a:ext>
              </a:extLst>
            </p:cNvPr>
            <p:cNvSpPr>
              <a:spLocks noChangeAspect="1"/>
            </p:cNvSpPr>
            <p:nvPr/>
          </p:nvSpPr>
          <p:spPr>
            <a:xfrm>
              <a:off x="5222493" y="5734591"/>
              <a:ext cx="137728" cy="138947"/>
            </a:xfrm>
            <a:prstGeom prst="diamond">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41" name="Oval 18">
              <a:extLst>
                <a:ext uri="{FF2B5EF4-FFF2-40B4-BE49-F238E27FC236}">
                  <a16:creationId xmlns:a16="http://schemas.microsoft.com/office/drawing/2014/main" id="{9C6423EE-4F16-A9A1-A33B-B58DC0ECA42E}"/>
                </a:ext>
              </a:extLst>
            </p:cNvPr>
            <p:cNvSpPr>
              <a:spLocks noChangeAspect="1"/>
            </p:cNvSpPr>
            <p:nvPr/>
          </p:nvSpPr>
          <p:spPr>
            <a:xfrm>
              <a:off x="4996475" y="4660881"/>
              <a:ext cx="114189" cy="115200"/>
            </a:xfrm>
            <a:prstGeom prst="diamond">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42" name="Oval 18">
              <a:extLst>
                <a:ext uri="{FF2B5EF4-FFF2-40B4-BE49-F238E27FC236}">
                  <a16:creationId xmlns:a16="http://schemas.microsoft.com/office/drawing/2014/main" id="{3A3128F7-B1F0-7F99-1824-12A4C5E6B198}"/>
                </a:ext>
              </a:extLst>
            </p:cNvPr>
            <p:cNvSpPr>
              <a:spLocks noChangeAspect="1"/>
            </p:cNvSpPr>
            <p:nvPr/>
          </p:nvSpPr>
          <p:spPr>
            <a:xfrm>
              <a:off x="5110190" y="3942710"/>
              <a:ext cx="114188" cy="115200"/>
            </a:xfrm>
            <a:prstGeom prst="diamond">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43" name="Oval 18">
              <a:extLst>
                <a:ext uri="{FF2B5EF4-FFF2-40B4-BE49-F238E27FC236}">
                  <a16:creationId xmlns:a16="http://schemas.microsoft.com/office/drawing/2014/main" id="{28518EC2-A4AA-D94B-E0C7-DFF70B4C6F96}"/>
                </a:ext>
              </a:extLst>
            </p:cNvPr>
            <p:cNvSpPr>
              <a:spLocks noChangeAspect="1"/>
            </p:cNvSpPr>
            <p:nvPr/>
          </p:nvSpPr>
          <p:spPr>
            <a:xfrm>
              <a:off x="5077830" y="4809616"/>
              <a:ext cx="114188" cy="115200"/>
            </a:xfrm>
            <a:prstGeom prst="diamond">
              <a:avLst/>
            </a:prstGeom>
            <a:solidFill>
              <a:srgbClr val="CC00CC"/>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44" name="Oval 18">
              <a:extLst>
                <a:ext uri="{FF2B5EF4-FFF2-40B4-BE49-F238E27FC236}">
                  <a16:creationId xmlns:a16="http://schemas.microsoft.com/office/drawing/2014/main" id="{8D5CE32F-EEE5-4B7D-CC30-BF458D520457}"/>
                </a:ext>
              </a:extLst>
            </p:cNvPr>
            <p:cNvSpPr>
              <a:spLocks noChangeAspect="1"/>
            </p:cNvSpPr>
            <p:nvPr/>
          </p:nvSpPr>
          <p:spPr>
            <a:xfrm>
              <a:off x="5029052" y="5029162"/>
              <a:ext cx="114189" cy="115200"/>
            </a:xfrm>
            <a:prstGeom prst="diamond">
              <a:avLst/>
            </a:prstGeom>
            <a:solidFill>
              <a:srgbClr val="CC00CC"/>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45" name="Oval 18">
              <a:extLst>
                <a:ext uri="{FF2B5EF4-FFF2-40B4-BE49-F238E27FC236}">
                  <a16:creationId xmlns:a16="http://schemas.microsoft.com/office/drawing/2014/main" id="{56AD14E7-175B-11DB-7812-689FAB9A97B5}"/>
                </a:ext>
              </a:extLst>
            </p:cNvPr>
            <p:cNvSpPr>
              <a:spLocks noChangeAspect="1"/>
            </p:cNvSpPr>
            <p:nvPr/>
          </p:nvSpPr>
          <p:spPr>
            <a:xfrm>
              <a:off x="4944517" y="4964410"/>
              <a:ext cx="114188" cy="115200"/>
            </a:xfrm>
            <a:prstGeom prst="diamond">
              <a:avLst/>
            </a:prstGeom>
            <a:solidFill>
              <a:srgbClr val="CC00CC"/>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46" name="Oval 18">
              <a:extLst>
                <a:ext uri="{FF2B5EF4-FFF2-40B4-BE49-F238E27FC236}">
                  <a16:creationId xmlns:a16="http://schemas.microsoft.com/office/drawing/2014/main" id="{382F6C15-754D-D427-C21B-D0D3124E7FAC}"/>
                </a:ext>
              </a:extLst>
            </p:cNvPr>
            <p:cNvSpPr>
              <a:spLocks noChangeAspect="1"/>
            </p:cNvSpPr>
            <p:nvPr/>
          </p:nvSpPr>
          <p:spPr>
            <a:xfrm>
              <a:off x="4695229" y="4654350"/>
              <a:ext cx="114188" cy="115200"/>
            </a:xfrm>
            <a:prstGeom prst="diamond">
              <a:avLst/>
            </a:prstGeom>
            <a:solidFill>
              <a:srgbClr val="CC00CC"/>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47" name="Oval 18">
              <a:extLst>
                <a:ext uri="{FF2B5EF4-FFF2-40B4-BE49-F238E27FC236}">
                  <a16:creationId xmlns:a16="http://schemas.microsoft.com/office/drawing/2014/main" id="{6265D6C5-6E89-BC66-3D57-8BD9218BDB82}"/>
                </a:ext>
              </a:extLst>
            </p:cNvPr>
            <p:cNvSpPr>
              <a:spLocks noChangeAspect="1"/>
            </p:cNvSpPr>
            <p:nvPr/>
          </p:nvSpPr>
          <p:spPr>
            <a:xfrm>
              <a:off x="4800452" y="4646372"/>
              <a:ext cx="114189" cy="115200"/>
            </a:xfrm>
            <a:prstGeom prst="diamond">
              <a:avLst/>
            </a:prstGeom>
            <a:solidFill>
              <a:srgbClr val="CC00CC"/>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48" name="Oval 18">
              <a:extLst>
                <a:ext uri="{FF2B5EF4-FFF2-40B4-BE49-F238E27FC236}">
                  <a16:creationId xmlns:a16="http://schemas.microsoft.com/office/drawing/2014/main" id="{511B4980-CBFA-0D4C-6EBE-2150514AB8C9}"/>
                </a:ext>
              </a:extLst>
            </p:cNvPr>
            <p:cNvSpPr>
              <a:spLocks noChangeAspect="1"/>
            </p:cNvSpPr>
            <p:nvPr/>
          </p:nvSpPr>
          <p:spPr>
            <a:xfrm>
              <a:off x="4671208" y="4697743"/>
              <a:ext cx="142283" cy="143544"/>
            </a:xfrm>
            <a:prstGeom prst="diamond">
              <a:avLst/>
            </a:prstGeom>
            <a:solidFill>
              <a:srgbClr val="FFFF0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49" name="Oval 18">
              <a:extLst>
                <a:ext uri="{FF2B5EF4-FFF2-40B4-BE49-F238E27FC236}">
                  <a16:creationId xmlns:a16="http://schemas.microsoft.com/office/drawing/2014/main" id="{1ABB3B35-53A8-4B7A-6E23-A5B873802F2B}"/>
                </a:ext>
              </a:extLst>
            </p:cNvPr>
            <p:cNvSpPr>
              <a:spLocks noChangeAspect="1"/>
            </p:cNvSpPr>
            <p:nvPr/>
          </p:nvSpPr>
          <p:spPr>
            <a:xfrm>
              <a:off x="3887257" y="3758930"/>
              <a:ext cx="114188" cy="115200"/>
            </a:xfrm>
            <a:prstGeom prst="diamond">
              <a:avLst/>
            </a:prstGeom>
            <a:solidFill>
              <a:srgbClr val="2D2E83"/>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50" name="Oval 18">
              <a:extLst>
                <a:ext uri="{FF2B5EF4-FFF2-40B4-BE49-F238E27FC236}">
                  <a16:creationId xmlns:a16="http://schemas.microsoft.com/office/drawing/2014/main" id="{1732924B-B2B8-D80F-1D0A-D2211E10137E}"/>
                </a:ext>
              </a:extLst>
            </p:cNvPr>
            <p:cNvSpPr>
              <a:spLocks noChangeAspect="1"/>
            </p:cNvSpPr>
            <p:nvPr/>
          </p:nvSpPr>
          <p:spPr>
            <a:xfrm>
              <a:off x="5206621" y="5341122"/>
              <a:ext cx="114188" cy="115200"/>
            </a:xfrm>
            <a:prstGeom prst="diamond">
              <a:avLst/>
            </a:prstGeom>
            <a:solidFill>
              <a:srgbClr val="2D2E83"/>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51" name="Oval 18">
              <a:extLst>
                <a:ext uri="{FF2B5EF4-FFF2-40B4-BE49-F238E27FC236}">
                  <a16:creationId xmlns:a16="http://schemas.microsoft.com/office/drawing/2014/main" id="{212ACB0F-548E-2B7F-B716-3EF8C7230E33}"/>
                </a:ext>
              </a:extLst>
            </p:cNvPr>
            <p:cNvSpPr>
              <a:spLocks noChangeAspect="1"/>
            </p:cNvSpPr>
            <p:nvPr/>
          </p:nvSpPr>
          <p:spPr>
            <a:xfrm>
              <a:off x="5022659" y="4742124"/>
              <a:ext cx="142283" cy="143544"/>
            </a:xfrm>
            <a:prstGeom prst="diamond">
              <a:avLst/>
            </a:prstGeom>
            <a:solidFill>
              <a:srgbClr val="2D2E83"/>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52" name="Oval 18">
              <a:extLst>
                <a:ext uri="{FF2B5EF4-FFF2-40B4-BE49-F238E27FC236}">
                  <a16:creationId xmlns:a16="http://schemas.microsoft.com/office/drawing/2014/main" id="{8F9B18B7-8B10-059F-C12F-68180890E64B}"/>
                </a:ext>
              </a:extLst>
            </p:cNvPr>
            <p:cNvSpPr>
              <a:spLocks noChangeAspect="1"/>
            </p:cNvSpPr>
            <p:nvPr/>
          </p:nvSpPr>
          <p:spPr>
            <a:xfrm>
              <a:off x="4833958" y="4697719"/>
              <a:ext cx="142283" cy="143544"/>
            </a:xfrm>
            <a:prstGeom prst="diamond">
              <a:avLst/>
            </a:prstGeom>
            <a:solidFill>
              <a:srgbClr val="2D2E83"/>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53" name="Oval 18">
              <a:extLst>
                <a:ext uri="{FF2B5EF4-FFF2-40B4-BE49-F238E27FC236}">
                  <a16:creationId xmlns:a16="http://schemas.microsoft.com/office/drawing/2014/main" id="{BDF78BC3-BFC9-AA88-BEBF-C8C3FD18FC46}"/>
                </a:ext>
              </a:extLst>
            </p:cNvPr>
            <p:cNvSpPr>
              <a:spLocks noChangeAspect="1"/>
            </p:cNvSpPr>
            <p:nvPr/>
          </p:nvSpPr>
          <p:spPr>
            <a:xfrm>
              <a:off x="4881351" y="4491665"/>
              <a:ext cx="142283" cy="143544"/>
            </a:xfrm>
            <a:prstGeom prst="diamond">
              <a:avLst/>
            </a:prstGeom>
            <a:solidFill>
              <a:srgbClr val="2D2E83"/>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54" name="Oval 18">
              <a:extLst>
                <a:ext uri="{FF2B5EF4-FFF2-40B4-BE49-F238E27FC236}">
                  <a16:creationId xmlns:a16="http://schemas.microsoft.com/office/drawing/2014/main" id="{09A7AF76-63A0-C11D-BB73-E3567155064D}"/>
                </a:ext>
              </a:extLst>
            </p:cNvPr>
            <p:cNvSpPr>
              <a:spLocks noChangeAspect="1"/>
            </p:cNvSpPr>
            <p:nvPr/>
          </p:nvSpPr>
          <p:spPr>
            <a:xfrm>
              <a:off x="4032799" y="4590249"/>
              <a:ext cx="114188" cy="115200"/>
            </a:xfrm>
            <a:prstGeom prst="diamond">
              <a:avLst/>
            </a:prstGeom>
            <a:solidFill>
              <a:srgbClr val="2D2E83"/>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55" name="Oval 18">
              <a:extLst>
                <a:ext uri="{FF2B5EF4-FFF2-40B4-BE49-F238E27FC236}">
                  <a16:creationId xmlns:a16="http://schemas.microsoft.com/office/drawing/2014/main" id="{44010477-D8A7-4662-FC25-E892E4B24630}"/>
                </a:ext>
              </a:extLst>
            </p:cNvPr>
            <p:cNvSpPr>
              <a:spLocks noChangeAspect="1"/>
            </p:cNvSpPr>
            <p:nvPr/>
          </p:nvSpPr>
          <p:spPr>
            <a:xfrm>
              <a:off x="5432862" y="4717729"/>
              <a:ext cx="114189" cy="115200"/>
            </a:xfrm>
            <a:prstGeom prst="diamond">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56" name="Oval 18">
              <a:extLst>
                <a:ext uri="{FF2B5EF4-FFF2-40B4-BE49-F238E27FC236}">
                  <a16:creationId xmlns:a16="http://schemas.microsoft.com/office/drawing/2014/main" id="{02D641D3-7D68-BB56-E0C5-6BFFF2E03F8C}"/>
                </a:ext>
              </a:extLst>
            </p:cNvPr>
            <p:cNvSpPr>
              <a:spLocks noChangeAspect="1"/>
            </p:cNvSpPr>
            <p:nvPr/>
          </p:nvSpPr>
          <p:spPr>
            <a:xfrm>
              <a:off x="4641271" y="4647282"/>
              <a:ext cx="142284" cy="143544"/>
            </a:xfrm>
            <a:prstGeom prst="diamond">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57" name="Oval 18">
              <a:extLst>
                <a:ext uri="{FF2B5EF4-FFF2-40B4-BE49-F238E27FC236}">
                  <a16:creationId xmlns:a16="http://schemas.microsoft.com/office/drawing/2014/main" id="{A7DDF6D5-CB7C-523A-F407-4A05357F3B8D}"/>
                </a:ext>
              </a:extLst>
            </p:cNvPr>
            <p:cNvSpPr>
              <a:spLocks noChangeAspect="1"/>
            </p:cNvSpPr>
            <p:nvPr/>
          </p:nvSpPr>
          <p:spPr>
            <a:xfrm>
              <a:off x="4452729" y="4972966"/>
              <a:ext cx="114189" cy="115200"/>
            </a:xfrm>
            <a:prstGeom prst="diamond">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58" name="Oval 18">
              <a:extLst>
                <a:ext uri="{FF2B5EF4-FFF2-40B4-BE49-F238E27FC236}">
                  <a16:creationId xmlns:a16="http://schemas.microsoft.com/office/drawing/2014/main" id="{E783A5BA-88FD-4BAD-53C8-1053F0B85141}"/>
                </a:ext>
              </a:extLst>
            </p:cNvPr>
            <p:cNvSpPr>
              <a:spLocks noChangeAspect="1"/>
            </p:cNvSpPr>
            <p:nvPr/>
          </p:nvSpPr>
          <p:spPr>
            <a:xfrm>
              <a:off x="6212780" y="3821868"/>
              <a:ext cx="114188" cy="115200"/>
            </a:xfrm>
            <a:prstGeom prst="diamond">
              <a:avLst/>
            </a:prstGeom>
            <a:solidFill>
              <a:srgbClr val="2D2E83"/>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59" name="Oval 18">
              <a:extLst>
                <a:ext uri="{FF2B5EF4-FFF2-40B4-BE49-F238E27FC236}">
                  <a16:creationId xmlns:a16="http://schemas.microsoft.com/office/drawing/2014/main" id="{DCA31A38-6B27-67D4-FEF7-5EB4D84DE6D3}"/>
                </a:ext>
              </a:extLst>
            </p:cNvPr>
            <p:cNvSpPr>
              <a:spLocks noChangeAspect="1"/>
            </p:cNvSpPr>
            <p:nvPr/>
          </p:nvSpPr>
          <p:spPr>
            <a:xfrm>
              <a:off x="5064198" y="4027027"/>
              <a:ext cx="114188" cy="115200"/>
            </a:xfrm>
            <a:prstGeom prst="diamond">
              <a:avLst/>
            </a:prstGeom>
            <a:solidFill>
              <a:srgbClr val="2D2E83"/>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60" name="Oval 18">
              <a:extLst>
                <a:ext uri="{FF2B5EF4-FFF2-40B4-BE49-F238E27FC236}">
                  <a16:creationId xmlns:a16="http://schemas.microsoft.com/office/drawing/2014/main" id="{AF360AA2-C20B-1C19-71D4-F272CF6A2FB8}"/>
                </a:ext>
              </a:extLst>
            </p:cNvPr>
            <p:cNvSpPr>
              <a:spLocks noChangeAspect="1"/>
            </p:cNvSpPr>
            <p:nvPr/>
          </p:nvSpPr>
          <p:spPr>
            <a:xfrm>
              <a:off x="4203904" y="4703972"/>
              <a:ext cx="114188" cy="115200"/>
            </a:xfrm>
            <a:prstGeom prst="diamond">
              <a:avLst/>
            </a:prstGeom>
            <a:solidFill>
              <a:srgbClr val="2D2E83"/>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61" name="Oval 18">
              <a:extLst>
                <a:ext uri="{FF2B5EF4-FFF2-40B4-BE49-F238E27FC236}">
                  <a16:creationId xmlns:a16="http://schemas.microsoft.com/office/drawing/2014/main" id="{C01417AF-3EDF-EE27-D12F-1779F7AD0916}"/>
                </a:ext>
              </a:extLst>
            </p:cNvPr>
            <p:cNvSpPr>
              <a:spLocks noChangeAspect="1"/>
            </p:cNvSpPr>
            <p:nvPr/>
          </p:nvSpPr>
          <p:spPr>
            <a:xfrm>
              <a:off x="4662699" y="5022734"/>
              <a:ext cx="114188" cy="115200"/>
            </a:xfrm>
            <a:prstGeom prst="diamond">
              <a:avLst/>
            </a:prstGeom>
            <a:solidFill>
              <a:srgbClr val="87B52C"/>
            </a:solidFill>
            <a:ln w="3175">
              <a:solidFill>
                <a:srgbClr val="87B52C"/>
              </a:solid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62" name="Oval 18">
              <a:extLst>
                <a:ext uri="{FF2B5EF4-FFF2-40B4-BE49-F238E27FC236}">
                  <a16:creationId xmlns:a16="http://schemas.microsoft.com/office/drawing/2014/main" id="{9F28E87A-D541-4F2B-DDF3-DD2FFE814B72}"/>
                </a:ext>
              </a:extLst>
            </p:cNvPr>
            <p:cNvSpPr>
              <a:spLocks noChangeAspect="1"/>
            </p:cNvSpPr>
            <p:nvPr/>
          </p:nvSpPr>
          <p:spPr>
            <a:xfrm>
              <a:off x="4315651" y="5550035"/>
              <a:ext cx="114188" cy="115200"/>
            </a:xfrm>
            <a:prstGeom prst="diamond">
              <a:avLst/>
            </a:prstGeom>
            <a:solidFill>
              <a:srgbClr val="87B52C"/>
            </a:solidFill>
            <a:ln w="3175">
              <a:solidFill>
                <a:srgbClr val="87B52C"/>
              </a:solid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63" name="Oval 18">
              <a:extLst>
                <a:ext uri="{FF2B5EF4-FFF2-40B4-BE49-F238E27FC236}">
                  <a16:creationId xmlns:a16="http://schemas.microsoft.com/office/drawing/2014/main" id="{68571551-A27A-BA6C-7C75-B85EA93CDCEF}"/>
                </a:ext>
              </a:extLst>
            </p:cNvPr>
            <p:cNvSpPr>
              <a:spLocks noChangeAspect="1"/>
            </p:cNvSpPr>
            <p:nvPr/>
          </p:nvSpPr>
          <p:spPr>
            <a:xfrm>
              <a:off x="4161376" y="5464902"/>
              <a:ext cx="114188" cy="115200"/>
            </a:xfrm>
            <a:prstGeom prst="diamond">
              <a:avLst/>
            </a:prstGeom>
            <a:solidFill>
              <a:srgbClr val="87B52C"/>
            </a:solidFill>
            <a:ln w="3175">
              <a:solidFill>
                <a:srgbClr val="87B52C"/>
              </a:solid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64" name="Oval 18">
              <a:extLst>
                <a:ext uri="{FF2B5EF4-FFF2-40B4-BE49-F238E27FC236}">
                  <a16:creationId xmlns:a16="http://schemas.microsoft.com/office/drawing/2014/main" id="{90BBBA96-928B-8AA4-803E-2AE6C16A3821}"/>
                </a:ext>
              </a:extLst>
            </p:cNvPr>
            <p:cNvSpPr>
              <a:spLocks noChangeAspect="1"/>
            </p:cNvSpPr>
            <p:nvPr/>
          </p:nvSpPr>
          <p:spPr>
            <a:xfrm>
              <a:off x="4836556" y="4747594"/>
              <a:ext cx="114188" cy="115200"/>
            </a:xfrm>
            <a:prstGeom prst="diamond">
              <a:avLst/>
            </a:prstGeom>
            <a:solidFill>
              <a:srgbClr val="87B52C"/>
            </a:solidFill>
            <a:ln w="3175">
              <a:solidFill>
                <a:srgbClr val="87B52C"/>
              </a:solid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65" name="Oval 18">
              <a:extLst>
                <a:ext uri="{FF2B5EF4-FFF2-40B4-BE49-F238E27FC236}">
                  <a16:creationId xmlns:a16="http://schemas.microsoft.com/office/drawing/2014/main" id="{A51B01AF-048C-6272-A8CC-BC01B1F31F50}"/>
                </a:ext>
              </a:extLst>
            </p:cNvPr>
            <p:cNvSpPr>
              <a:spLocks noChangeAspect="1"/>
            </p:cNvSpPr>
            <p:nvPr/>
          </p:nvSpPr>
          <p:spPr>
            <a:xfrm>
              <a:off x="4068609" y="4726265"/>
              <a:ext cx="114188" cy="115200"/>
            </a:xfrm>
            <a:prstGeom prst="diamond">
              <a:avLst/>
            </a:prstGeom>
            <a:solidFill>
              <a:srgbClr val="87B52C"/>
            </a:solidFill>
            <a:ln w="3175">
              <a:solidFill>
                <a:srgbClr val="87B52C"/>
              </a:solid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66" name="Oval 18">
              <a:extLst>
                <a:ext uri="{FF2B5EF4-FFF2-40B4-BE49-F238E27FC236}">
                  <a16:creationId xmlns:a16="http://schemas.microsoft.com/office/drawing/2014/main" id="{3774EA6F-348C-E02E-4E59-22250D90FCE6}"/>
                </a:ext>
              </a:extLst>
            </p:cNvPr>
            <p:cNvSpPr>
              <a:spLocks noChangeAspect="1"/>
            </p:cNvSpPr>
            <p:nvPr/>
          </p:nvSpPr>
          <p:spPr>
            <a:xfrm>
              <a:off x="3982358" y="3784906"/>
              <a:ext cx="114188" cy="115200"/>
            </a:xfrm>
            <a:prstGeom prst="diamond">
              <a:avLst/>
            </a:prstGeom>
            <a:solidFill>
              <a:srgbClr val="87B52C"/>
            </a:solidFill>
            <a:ln w="3175">
              <a:solidFill>
                <a:srgbClr val="87B52C"/>
              </a:solid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67" name="Oval 18">
              <a:extLst>
                <a:ext uri="{FF2B5EF4-FFF2-40B4-BE49-F238E27FC236}">
                  <a16:creationId xmlns:a16="http://schemas.microsoft.com/office/drawing/2014/main" id="{79310660-1067-6630-A856-A686928B0F8A}"/>
                </a:ext>
              </a:extLst>
            </p:cNvPr>
            <p:cNvSpPr>
              <a:spLocks noChangeAspect="1"/>
            </p:cNvSpPr>
            <p:nvPr/>
          </p:nvSpPr>
          <p:spPr>
            <a:xfrm>
              <a:off x="5125252" y="3531615"/>
              <a:ext cx="114188" cy="115200"/>
            </a:xfrm>
            <a:prstGeom prst="diamond">
              <a:avLst/>
            </a:prstGeom>
            <a:solidFill>
              <a:srgbClr val="87B52C"/>
            </a:solidFill>
            <a:ln w="3175">
              <a:solidFill>
                <a:srgbClr val="87B52C"/>
              </a:solid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68" name="Oval 18">
              <a:extLst>
                <a:ext uri="{FF2B5EF4-FFF2-40B4-BE49-F238E27FC236}">
                  <a16:creationId xmlns:a16="http://schemas.microsoft.com/office/drawing/2014/main" id="{867D6FD8-8100-65A6-8666-16A37FD5201F}"/>
                </a:ext>
              </a:extLst>
            </p:cNvPr>
            <p:cNvSpPr>
              <a:spLocks noChangeAspect="1"/>
            </p:cNvSpPr>
            <p:nvPr/>
          </p:nvSpPr>
          <p:spPr>
            <a:xfrm>
              <a:off x="5486382" y="3431752"/>
              <a:ext cx="114188" cy="115200"/>
            </a:xfrm>
            <a:prstGeom prst="diamond">
              <a:avLst/>
            </a:prstGeom>
            <a:solidFill>
              <a:srgbClr val="87B52C"/>
            </a:solidFill>
            <a:ln w="3175">
              <a:solidFill>
                <a:srgbClr val="87B52C"/>
              </a:solid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69" name="Oval 18">
              <a:extLst>
                <a:ext uri="{FF2B5EF4-FFF2-40B4-BE49-F238E27FC236}">
                  <a16:creationId xmlns:a16="http://schemas.microsoft.com/office/drawing/2014/main" id="{13953954-88C2-CF92-1CF8-699ADCC0FF92}"/>
                </a:ext>
              </a:extLst>
            </p:cNvPr>
            <p:cNvSpPr>
              <a:spLocks noChangeAspect="1"/>
            </p:cNvSpPr>
            <p:nvPr/>
          </p:nvSpPr>
          <p:spPr>
            <a:xfrm>
              <a:off x="4614114" y="4506331"/>
              <a:ext cx="142283" cy="143544"/>
            </a:xfrm>
            <a:prstGeom prst="diamond">
              <a:avLst/>
            </a:prstGeom>
            <a:solidFill>
              <a:srgbClr val="87B52C"/>
            </a:solidFill>
            <a:ln w="3175">
              <a:solidFill>
                <a:srgbClr val="87B52C"/>
              </a:solid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70" name="Oval 18">
              <a:extLst>
                <a:ext uri="{FF2B5EF4-FFF2-40B4-BE49-F238E27FC236}">
                  <a16:creationId xmlns:a16="http://schemas.microsoft.com/office/drawing/2014/main" id="{4C5386E0-2E12-BBBB-CF2D-67F479244901}"/>
                </a:ext>
              </a:extLst>
            </p:cNvPr>
            <p:cNvSpPr>
              <a:spLocks noChangeAspect="1"/>
            </p:cNvSpPr>
            <p:nvPr/>
          </p:nvSpPr>
          <p:spPr>
            <a:xfrm>
              <a:off x="4570856" y="4813324"/>
              <a:ext cx="114188" cy="115200"/>
            </a:xfrm>
            <a:prstGeom prst="diamond">
              <a:avLst/>
            </a:prstGeom>
            <a:solidFill>
              <a:srgbClr val="87B52C"/>
            </a:solidFill>
            <a:ln w="3175">
              <a:solidFill>
                <a:srgbClr val="87B52C"/>
              </a:solid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71" name="Oval 18">
              <a:extLst>
                <a:ext uri="{FF2B5EF4-FFF2-40B4-BE49-F238E27FC236}">
                  <a16:creationId xmlns:a16="http://schemas.microsoft.com/office/drawing/2014/main" id="{A4218524-E98C-C96B-BBC5-6529640230AB}"/>
                </a:ext>
              </a:extLst>
            </p:cNvPr>
            <p:cNvSpPr>
              <a:spLocks noChangeAspect="1"/>
            </p:cNvSpPr>
            <p:nvPr/>
          </p:nvSpPr>
          <p:spPr>
            <a:xfrm>
              <a:off x="4695229" y="4495865"/>
              <a:ext cx="114188" cy="115200"/>
            </a:xfrm>
            <a:prstGeom prst="diamond">
              <a:avLst/>
            </a:prstGeom>
            <a:solidFill>
              <a:srgbClr val="87B52C"/>
            </a:solidFill>
            <a:ln w="3175">
              <a:solidFill>
                <a:srgbClr val="87B52C"/>
              </a:solid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72" name="Oval 18">
              <a:extLst>
                <a:ext uri="{FF2B5EF4-FFF2-40B4-BE49-F238E27FC236}">
                  <a16:creationId xmlns:a16="http://schemas.microsoft.com/office/drawing/2014/main" id="{5D455AF8-6FC3-E109-4E67-1D34906D1B0E}"/>
                </a:ext>
              </a:extLst>
            </p:cNvPr>
            <p:cNvSpPr>
              <a:spLocks noChangeAspect="1"/>
            </p:cNvSpPr>
            <p:nvPr/>
          </p:nvSpPr>
          <p:spPr>
            <a:xfrm>
              <a:off x="4463414" y="4791707"/>
              <a:ext cx="114188" cy="115200"/>
            </a:xfrm>
            <a:prstGeom prst="diamond">
              <a:avLst/>
            </a:prstGeom>
            <a:solidFill>
              <a:srgbClr val="CC00CC"/>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73" name="Oval 13">
              <a:extLst>
                <a:ext uri="{FF2B5EF4-FFF2-40B4-BE49-F238E27FC236}">
                  <a16:creationId xmlns:a16="http://schemas.microsoft.com/office/drawing/2014/main" id="{865CF060-BE59-B111-8B37-AA64CDEBE634}"/>
                </a:ext>
              </a:extLst>
            </p:cNvPr>
            <p:cNvSpPr>
              <a:spLocks noChangeAspect="1"/>
            </p:cNvSpPr>
            <p:nvPr/>
          </p:nvSpPr>
          <p:spPr>
            <a:xfrm>
              <a:off x="3917487" y="2271174"/>
              <a:ext cx="145136" cy="145136"/>
            </a:xfrm>
            <a:prstGeom prst="diamond">
              <a:avLst/>
            </a:prstGeom>
            <a:solidFill>
              <a:srgbClr val="87B52C"/>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sp>
          <p:nvSpPr>
            <p:cNvPr id="74" name="Oval 13">
              <a:extLst>
                <a:ext uri="{FF2B5EF4-FFF2-40B4-BE49-F238E27FC236}">
                  <a16:creationId xmlns:a16="http://schemas.microsoft.com/office/drawing/2014/main" id="{CEBDBF92-0A16-4A32-09FB-8DA8313C81DC}"/>
                </a:ext>
              </a:extLst>
            </p:cNvPr>
            <p:cNvSpPr>
              <a:spLocks noChangeAspect="1"/>
            </p:cNvSpPr>
            <p:nvPr/>
          </p:nvSpPr>
          <p:spPr>
            <a:xfrm>
              <a:off x="4956015" y="4764725"/>
              <a:ext cx="128432" cy="128432"/>
            </a:xfrm>
            <a:prstGeom prst="diamond">
              <a:avLst/>
            </a:prstGeom>
            <a:solidFill>
              <a:srgbClr val="87B52C"/>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268" tIns="45634" rIns="91268" bIns="45634" anchor="ctr"/>
            <a:lstStyle/>
            <a:p>
              <a:pPr algn="ctr" defTabSz="446842">
                <a:defRPr/>
              </a:pPr>
              <a:endParaRPr lang="en-GB">
                <a:solidFill>
                  <a:srgbClr val="FFFFFF"/>
                </a:solidFill>
              </a:endParaRPr>
            </a:p>
          </p:txBody>
        </p:sp>
      </p:grpSp>
      <p:sp>
        <p:nvSpPr>
          <p:cNvPr id="75" name="ZoneTexte 100">
            <a:extLst>
              <a:ext uri="{FF2B5EF4-FFF2-40B4-BE49-F238E27FC236}">
                <a16:creationId xmlns:a16="http://schemas.microsoft.com/office/drawing/2014/main" id="{E5F7546F-E1C5-E78C-B51A-6036696AF190}"/>
              </a:ext>
            </a:extLst>
          </p:cNvPr>
          <p:cNvSpPr txBox="1"/>
          <p:nvPr/>
        </p:nvSpPr>
        <p:spPr>
          <a:xfrm>
            <a:off x="66679" y="6577593"/>
            <a:ext cx="1233900" cy="230832"/>
          </a:xfrm>
          <a:prstGeom prst="rect">
            <a:avLst/>
          </a:prstGeom>
          <a:noFill/>
        </p:spPr>
        <p:txBody>
          <a:bodyPr wrap="square" rtlCol="0">
            <a:spAutoFit/>
          </a:bodyPr>
          <a:lstStyle/>
          <a:p>
            <a:pPr eaLnBrk="1" hangingPunct="1"/>
            <a:r>
              <a:rPr lang="en-IE" sz="900" dirty="0">
                <a:latin typeface="Source Sans Pro" panose="020B0503030403020204"/>
                <a:cs typeface="Arial"/>
              </a:rPr>
              <a:t>Source: JIVE/JIVE2</a:t>
            </a:r>
          </a:p>
        </p:txBody>
      </p:sp>
      <p:pic>
        <p:nvPicPr>
          <p:cNvPr id="76" name="Image 4">
            <a:extLst>
              <a:ext uri="{FF2B5EF4-FFF2-40B4-BE49-F238E27FC236}">
                <a16:creationId xmlns:a16="http://schemas.microsoft.com/office/drawing/2014/main" id="{AE82CFCD-3BEE-0C7C-164E-DABCCFA9DA2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576095" y="1178295"/>
            <a:ext cx="4403721" cy="2688512"/>
          </a:xfrm>
          <a:prstGeom prst="rect">
            <a:avLst/>
          </a:prstGeom>
        </p:spPr>
      </p:pic>
      <p:pic>
        <p:nvPicPr>
          <p:cNvPr id="77" name="Picture 76">
            <a:extLst>
              <a:ext uri="{FF2B5EF4-FFF2-40B4-BE49-F238E27FC236}">
                <a16:creationId xmlns:a16="http://schemas.microsoft.com/office/drawing/2014/main" id="{65383D25-EF0A-57B6-8DD6-62B34A77141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278026" y="4112592"/>
            <a:ext cx="4912881" cy="2319356"/>
          </a:xfrm>
          <a:prstGeom prst="rect">
            <a:avLst/>
          </a:prstGeom>
        </p:spPr>
      </p:pic>
    </p:spTree>
    <p:extLst>
      <p:ext uri="{BB962C8B-B14F-4D97-AF65-F5344CB8AC3E}">
        <p14:creationId xmlns:p14="http://schemas.microsoft.com/office/powerpoint/2010/main" val="1556996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FCCC761-626C-E62B-BF55-2D0EB5DB3DEC}"/>
              </a:ext>
            </a:extLst>
          </p:cNvPr>
          <p:cNvPicPr>
            <a:picLocks noChangeAspect="1"/>
          </p:cNvPicPr>
          <p:nvPr/>
        </p:nvPicPr>
        <p:blipFill>
          <a:blip r:embed="rId3"/>
          <a:stretch>
            <a:fillRect/>
          </a:stretch>
        </p:blipFill>
        <p:spPr>
          <a:xfrm>
            <a:off x="2355206" y="2400172"/>
            <a:ext cx="8520611" cy="4473320"/>
          </a:xfrm>
          <a:prstGeom prst="rect">
            <a:avLst/>
          </a:prstGeom>
        </p:spPr>
      </p:pic>
      <p:sp>
        <p:nvSpPr>
          <p:cNvPr id="2" name="Title 1">
            <a:extLst>
              <a:ext uri="{FF2B5EF4-FFF2-40B4-BE49-F238E27FC236}">
                <a16:creationId xmlns:a16="http://schemas.microsoft.com/office/drawing/2014/main" id="{8CE2955D-DFDE-4B76-897A-E5C741EA44AD}"/>
              </a:ext>
            </a:extLst>
          </p:cNvPr>
          <p:cNvSpPr>
            <a:spLocks noGrp="1"/>
          </p:cNvSpPr>
          <p:nvPr>
            <p:ph type="title"/>
          </p:nvPr>
        </p:nvSpPr>
        <p:spPr>
          <a:xfrm>
            <a:off x="493036" y="238553"/>
            <a:ext cx="10515600" cy="509588"/>
          </a:xfrm>
        </p:spPr>
        <p:txBody>
          <a:bodyPr>
            <a:noAutofit/>
          </a:bodyPr>
          <a:lstStyle/>
          <a:p>
            <a:r>
              <a:rPr lang="en-US" sz="2800" dirty="0">
                <a:solidFill>
                  <a:srgbClr val="1D8AA7"/>
                </a:solidFill>
                <a:latin typeface="Source Sans Pro Light" panose="020B0403030403020204" pitchFamily="34" charset="0"/>
              </a:rPr>
              <a:t>Clean Hydrogen Joint Undertaking </a:t>
            </a:r>
          </a:p>
        </p:txBody>
      </p:sp>
      <p:sp>
        <p:nvSpPr>
          <p:cNvPr id="9" name="Rectangle 8">
            <a:extLst>
              <a:ext uri="{FF2B5EF4-FFF2-40B4-BE49-F238E27FC236}">
                <a16:creationId xmlns:a16="http://schemas.microsoft.com/office/drawing/2014/main" id="{916AD747-86B9-4707-BE37-C15D5C847CFA}"/>
              </a:ext>
            </a:extLst>
          </p:cNvPr>
          <p:cNvSpPr/>
          <p:nvPr/>
        </p:nvSpPr>
        <p:spPr>
          <a:xfrm>
            <a:off x="659755" y="948809"/>
            <a:ext cx="11268000" cy="36000"/>
          </a:xfrm>
          <a:prstGeom prst="rect">
            <a:avLst/>
          </a:prstGeom>
          <a:solidFill>
            <a:srgbClr val="A3CF68"/>
          </a:solidFill>
          <a:ln>
            <a:solidFill>
              <a:srgbClr val="A3CF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3" name="Picture 2" descr="Logo&#10;&#10;Description automatically generated">
            <a:hlinkClick r:id="rId4"/>
            <a:extLst>
              <a:ext uri="{FF2B5EF4-FFF2-40B4-BE49-F238E27FC236}">
                <a16:creationId xmlns:a16="http://schemas.microsoft.com/office/drawing/2014/main" id="{D02B521D-AD0A-194D-B23E-671230839E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61319" y="-125457"/>
            <a:ext cx="2151112" cy="1237607"/>
          </a:xfrm>
          <a:prstGeom prst="rect">
            <a:avLst/>
          </a:prstGeom>
        </p:spPr>
      </p:pic>
      <p:sp>
        <p:nvSpPr>
          <p:cNvPr id="6" name="Rectangle 5">
            <a:extLst>
              <a:ext uri="{FF2B5EF4-FFF2-40B4-BE49-F238E27FC236}">
                <a16:creationId xmlns:a16="http://schemas.microsoft.com/office/drawing/2014/main" id="{DC3E82A6-F638-FA31-B057-399462695BE9}"/>
              </a:ext>
            </a:extLst>
          </p:cNvPr>
          <p:cNvSpPr/>
          <p:nvPr/>
        </p:nvSpPr>
        <p:spPr>
          <a:xfrm>
            <a:off x="9448800" y="1229710"/>
            <a:ext cx="1559836" cy="945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7" name="Rectangle 6">
            <a:extLst>
              <a:ext uri="{FF2B5EF4-FFF2-40B4-BE49-F238E27FC236}">
                <a16:creationId xmlns:a16="http://schemas.microsoft.com/office/drawing/2014/main" id="{D3A73A27-5A04-4F7B-CACA-74FCBCE76CB3}"/>
              </a:ext>
            </a:extLst>
          </p:cNvPr>
          <p:cNvSpPr/>
          <p:nvPr/>
        </p:nvSpPr>
        <p:spPr>
          <a:xfrm>
            <a:off x="659755" y="1112150"/>
            <a:ext cx="11268000" cy="1170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b="1" dirty="0">
                <a:solidFill>
                  <a:schemeClr val="tx1"/>
                </a:solidFill>
              </a:rPr>
              <a:t>JIVE CEE Bus Roadshow </a:t>
            </a:r>
            <a:r>
              <a:rPr lang="en-US" sz="1600" dirty="0">
                <a:solidFill>
                  <a:schemeClr val="tx1"/>
                </a:solidFill>
              </a:rPr>
              <a:t>aims to organize FCE bus test drives on public transport routes across cities interested in the technology but cannot access the infrastructures due to their location. The objective is to have the relevant local actors test a demonstration bus to build regional capacity to deploy fuel cell bus technology to </a:t>
            </a:r>
            <a:r>
              <a:rPr lang="en-US" sz="1600" b="1" dirty="0">
                <a:solidFill>
                  <a:srgbClr val="2EA8CF"/>
                </a:solidFill>
              </a:rPr>
              <a:t>expand the sector in the short/medium term</a:t>
            </a:r>
            <a:r>
              <a:rPr lang="en-US" sz="1600" dirty="0">
                <a:solidFill>
                  <a:schemeClr val="tx1"/>
                </a:solidFill>
              </a:rPr>
              <a:t>. </a:t>
            </a:r>
            <a:endParaRPr lang="en-GB" sz="1600" dirty="0">
              <a:solidFill>
                <a:schemeClr val="tx1"/>
              </a:solidFill>
            </a:endParaRPr>
          </a:p>
          <a:p>
            <a:pPr marL="285750" indent="-285750" algn="just">
              <a:buFont typeface="Arial" panose="020B0604020202020204" pitchFamily="34" charset="0"/>
              <a:buChar char="•"/>
            </a:pPr>
            <a:r>
              <a:rPr lang="en-GB" sz="1600" dirty="0">
                <a:solidFill>
                  <a:schemeClr val="tx1"/>
                </a:solidFill>
              </a:rPr>
              <a:t> 1</a:t>
            </a:r>
            <a:r>
              <a:rPr lang="en-GB" sz="1600" baseline="30000" dirty="0">
                <a:solidFill>
                  <a:schemeClr val="tx1"/>
                </a:solidFill>
              </a:rPr>
              <a:t>st</a:t>
            </a:r>
            <a:r>
              <a:rPr lang="en-GB" sz="1600" dirty="0">
                <a:solidFill>
                  <a:schemeClr val="tx1"/>
                </a:solidFill>
              </a:rPr>
              <a:t> Roadshow - mid-November 2022 till end of January 2023</a:t>
            </a:r>
          </a:p>
          <a:p>
            <a:pPr marL="285750" indent="-285750" algn="just">
              <a:buFont typeface="Arial" panose="020B0604020202020204" pitchFamily="34" charset="0"/>
              <a:buChar char="•"/>
            </a:pPr>
            <a:r>
              <a:rPr lang="en-GB" sz="1600" dirty="0">
                <a:solidFill>
                  <a:schemeClr val="tx1"/>
                </a:solidFill>
              </a:rPr>
              <a:t>Countries – Slovenia, Croatia, Czech Republic, Slovakia, Hungary</a:t>
            </a:r>
          </a:p>
        </p:txBody>
      </p:sp>
      <p:sp>
        <p:nvSpPr>
          <p:cNvPr id="10" name="Rectangle 9">
            <a:extLst>
              <a:ext uri="{FF2B5EF4-FFF2-40B4-BE49-F238E27FC236}">
                <a16:creationId xmlns:a16="http://schemas.microsoft.com/office/drawing/2014/main" id="{8285B6D8-D864-075E-CD57-A95595CD353F}"/>
              </a:ext>
            </a:extLst>
          </p:cNvPr>
          <p:cNvSpPr/>
          <p:nvPr/>
        </p:nvSpPr>
        <p:spPr>
          <a:xfrm>
            <a:off x="7842738" y="2588343"/>
            <a:ext cx="2089803" cy="727361"/>
          </a:xfrm>
          <a:prstGeom prst="rect">
            <a:avLst/>
          </a:prstGeom>
          <a:noFill/>
          <a:ln>
            <a:solidFill>
              <a:srgbClr val="24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tx1"/>
                </a:solidFill>
              </a:rPr>
              <a:t>2</a:t>
            </a:r>
            <a:r>
              <a:rPr lang="en-GB" sz="1400" i="1" baseline="30000" dirty="0">
                <a:solidFill>
                  <a:schemeClr val="tx1"/>
                </a:solidFill>
              </a:rPr>
              <a:t>nd</a:t>
            </a:r>
            <a:r>
              <a:rPr lang="en-GB" sz="1400" i="1" dirty="0">
                <a:solidFill>
                  <a:schemeClr val="tx1"/>
                </a:solidFill>
              </a:rPr>
              <a:t> and 3</a:t>
            </a:r>
            <a:r>
              <a:rPr lang="en-GB" sz="1400" i="1" baseline="30000" dirty="0">
                <a:solidFill>
                  <a:schemeClr val="tx1"/>
                </a:solidFill>
              </a:rPr>
              <a:t>rd</a:t>
            </a:r>
            <a:r>
              <a:rPr lang="en-GB" sz="1400" i="1" dirty="0">
                <a:solidFill>
                  <a:schemeClr val="tx1"/>
                </a:solidFill>
              </a:rPr>
              <a:t> roadshows organized 2023 / 2024 </a:t>
            </a:r>
          </a:p>
        </p:txBody>
      </p:sp>
    </p:spTree>
    <p:extLst>
      <p:ext uri="{BB962C8B-B14F-4D97-AF65-F5344CB8AC3E}">
        <p14:creationId xmlns:p14="http://schemas.microsoft.com/office/powerpoint/2010/main" val="1151369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FF500-2FDF-5CB0-313A-39EFA3814571}"/>
            </a:ext>
          </a:extLst>
        </p:cNvPr>
        <p:cNvGrpSpPr/>
        <p:nvPr/>
      </p:nvGrpSpPr>
      <p:grpSpPr>
        <a:xfrm>
          <a:off x="0" y="0"/>
          <a:ext cx="0" cy="0"/>
          <a:chOff x="0" y="0"/>
          <a:chExt cx="0" cy="0"/>
        </a:xfrm>
      </p:grpSpPr>
      <p:pic>
        <p:nvPicPr>
          <p:cNvPr id="4" name="Picture 5" descr="A close-up of a logo&#10;&#10;Description automatically generated">
            <a:extLst>
              <a:ext uri="{FF2B5EF4-FFF2-40B4-BE49-F238E27FC236}">
                <a16:creationId xmlns:a16="http://schemas.microsoft.com/office/drawing/2014/main" id="{02E002F6-F942-14BB-F3C0-ECA51255759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819" y="0"/>
            <a:ext cx="2594346" cy="1097280"/>
          </a:xfrm>
          <a:prstGeom prst="rect">
            <a:avLst/>
          </a:prstGeom>
        </p:spPr>
      </p:pic>
      <p:pic>
        <p:nvPicPr>
          <p:cNvPr id="2" name="Picture 2" descr="A map of europe with blue dots&#10;&#10;Description automatically generated">
            <a:extLst>
              <a:ext uri="{FF2B5EF4-FFF2-40B4-BE49-F238E27FC236}">
                <a16:creationId xmlns:a16="http://schemas.microsoft.com/office/drawing/2014/main" id="{5B8E268D-9191-8B7E-7DC2-958C4CCE3EE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3934"/>
          <a:stretch/>
        </p:blipFill>
        <p:spPr bwMode="auto">
          <a:xfrm>
            <a:off x="6761780" y="0"/>
            <a:ext cx="4205469"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BBC16A06-6966-6A3A-E31C-D092A76DBC64}"/>
              </a:ext>
            </a:extLst>
          </p:cNvPr>
          <p:cNvSpPr/>
          <p:nvPr/>
        </p:nvSpPr>
        <p:spPr>
          <a:xfrm>
            <a:off x="659755" y="948809"/>
            <a:ext cx="11268000" cy="36000"/>
          </a:xfrm>
          <a:prstGeom prst="rect">
            <a:avLst/>
          </a:prstGeom>
          <a:solidFill>
            <a:srgbClr val="A3CF68"/>
          </a:solidFill>
          <a:ln>
            <a:solidFill>
              <a:srgbClr val="A3CF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Textplatzhalter 9">
            <a:extLst>
              <a:ext uri="{FF2B5EF4-FFF2-40B4-BE49-F238E27FC236}">
                <a16:creationId xmlns:a16="http://schemas.microsoft.com/office/drawing/2014/main" id="{A03A2342-35CB-30CC-50F9-696112D43008}"/>
              </a:ext>
            </a:extLst>
          </p:cNvPr>
          <p:cNvSpPr txBox="1">
            <a:spLocks/>
          </p:cNvSpPr>
          <p:nvPr/>
        </p:nvSpPr>
        <p:spPr>
          <a:xfrm>
            <a:off x="194217" y="1291876"/>
            <a:ext cx="8989855" cy="553998"/>
          </a:xfrm>
          <a:prstGeom prst="rect">
            <a:avLst/>
          </a:prstGeom>
        </p:spPr>
        <p:txBody>
          <a:bodyPr lIns="91440" tIns="45720" rIns="91440" bIns="45720" anchor="t">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AT" sz="2000" dirty="0">
                <a:latin typeface="+mj-lt"/>
              </a:rPr>
              <a:t>Project Partnership </a:t>
            </a:r>
            <a:r>
              <a:rPr lang="de-AT" sz="2000" dirty="0" err="1">
                <a:latin typeface="+mj-lt"/>
              </a:rPr>
              <a:t>operated</a:t>
            </a:r>
            <a:r>
              <a:rPr lang="de-AT" sz="2000" dirty="0">
                <a:latin typeface="+mj-lt"/>
              </a:rPr>
              <a:t> </a:t>
            </a:r>
            <a:r>
              <a:rPr lang="de-AT" sz="2000" dirty="0" err="1">
                <a:latin typeface="+mj-lt"/>
              </a:rPr>
              <a:t>airports</a:t>
            </a:r>
            <a:r>
              <a:rPr lang="de-AT" sz="2000" dirty="0">
                <a:latin typeface="+mj-lt"/>
              </a:rPr>
              <a:t> </a:t>
            </a:r>
          </a:p>
        </p:txBody>
      </p:sp>
      <p:pic>
        <p:nvPicPr>
          <p:cNvPr id="8" name="Picture 7">
            <a:extLst>
              <a:ext uri="{FF2B5EF4-FFF2-40B4-BE49-F238E27FC236}">
                <a16:creationId xmlns:a16="http://schemas.microsoft.com/office/drawing/2014/main" id="{519377B9-7FAB-8A25-8237-14D0CDD46429}"/>
              </a:ext>
            </a:extLst>
          </p:cNvPr>
          <p:cNvPicPr>
            <a:picLocks noChangeAspect="1"/>
          </p:cNvPicPr>
          <p:nvPr/>
        </p:nvPicPr>
        <p:blipFill rotWithShape="1">
          <a:blip r:embed="rId5"/>
          <a:srcRect l="8083" t="15113" r="29078" b="9978"/>
          <a:stretch/>
        </p:blipFill>
        <p:spPr>
          <a:xfrm>
            <a:off x="972027" y="3089734"/>
            <a:ext cx="5372603" cy="3602564"/>
          </a:xfrm>
          <a:prstGeom prst="rect">
            <a:avLst/>
          </a:prstGeom>
        </p:spPr>
      </p:pic>
      <p:pic>
        <p:nvPicPr>
          <p:cNvPr id="10" name="Picture 9">
            <a:extLst>
              <a:ext uri="{FF2B5EF4-FFF2-40B4-BE49-F238E27FC236}">
                <a16:creationId xmlns:a16="http://schemas.microsoft.com/office/drawing/2014/main" id="{2DC00295-A7FE-C503-FB4A-6FCB420886A0}"/>
              </a:ext>
            </a:extLst>
          </p:cNvPr>
          <p:cNvPicPr>
            <a:picLocks noChangeAspect="1"/>
          </p:cNvPicPr>
          <p:nvPr/>
        </p:nvPicPr>
        <p:blipFill rotWithShape="1">
          <a:blip r:embed="rId6"/>
          <a:srcRect l="22325" t="47004" r="44252" b="24248"/>
          <a:stretch/>
        </p:blipFill>
        <p:spPr>
          <a:xfrm>
            <a:off x="1087422" y="1845874"/>
            <a:ext cx="2570906" cy="1243860"/>
          </a:xfrm>
          <a:prstGeom prst="rect">
            <a:avLst/>
          </a:prstGeom>
        </p:spPr>
      </p:pic>
    </p:spTree>
    <p:extLst>
      <p:ext uri="{BB962C8B-B14F-4D97-AF65-F5344CB8AC3E}">
        <p14:creationId xmlns:p14="http://schemas.microsoft.com/office/powerpoint/2010/main" val="3585124297"/>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7.04.14_Hydrogen Europe General Presentation 2017_v2" id="{F3627B67-54BF-C94A-BCA6-EAA354A49A2C}" vid="{F12FDD86-E958-2E43-AB3B-C18F218C7F72}"/>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Template>
  <TotalTime>7050</TotalTime>
  <Words>509</Words>
  <Application>Microsoft Macintosh PowerPoint</Application>
  <PresentationFormat>Widescreen</PresentationFormat>
  <Paragraphs>84</Paragraphs>
  <Slides>10</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Calibri</vt:lpstr>
      <vt:lpstr>Calibri Light</vt:lpstr>
      <vt:lpstr>Georgia</vt:lpstr>
      <vt:lpstr>Monotype Sorts</vt:lpstr>
      <vt:lpstr>Source Sans Pro</vt:lpstr>
      <vt:lpstr>Source Sans Pro Light</vt:lpstr>
      <vt:lpstr>Wingdings</vt:lpstr>
      <vt:lpstr>ヒラギノ角ゴ Pro W3</vt:lpstr>
      <vt:lpstr>Office-Design</vt:lpstr>
      <vt:lpstr>PowerPoint Presentation</vt:lpstr>
      <vt:lpstr>Clean Hydrogen Joint Undertaking </vt:lpstr>
      <vt:lpstr>Clean Hydrogen Joint Undertaking </vt:lpstr>
      <vt:lpstr>Clean Hydrogen Joint Undertaking </vt:lpstr>
      <vt:lpstr>Clean Hydrogen Joint Undertaking </vt:lpstr>
      <vt:lpstr>Clean Hydrogen Joint Undertaking </vt:lpstr>
      <vt:lpstr>Clean Hydrogen Joint Undertaking </vt:lpstr>
      <vt:lpstr>Clean Hydrogen Joint Undertaking </vt:lpstr>
      <vt:lpstr>PowerPoint Presentation</vt:lpstr>
      <vt:lpstr>Thank you!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Hydrogen Europe Secretariat</dc:creator>
  <cp:lastModifiedBy>Aivars Starikovs</cp:lastModifiedBy>
  <cp:revision>326</cp:revision>
  <cp:lastPrinted>2020-02-19T23:14:15Z</cp:lastPrinted>
  <dcterms:created xsi:type="dcterms:W3CDTF">2017-04-14T13:44:10Z</dcterms:created>
  <dcterms:modified xsi:type="dcterms:W3CDTF">2024-11-12T06:25:10Z</dcterms:modified>
</cp:coreProperties>
</file>