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4" r:id="rId5"/>
    <p:sldMasterId id="2147483785" r:id="rId6"/>
  </p:sldMasterIdLst>
  <p:notesMasterIdLst>
    <p:notesMasterId r:id="rId13"/>
  </p:notesMasterIdLst>
  <p:handoutMasterIdLst>
    <p:handoutMasterId r:id="rId14"/>
  </p:handoutMasterIdLst>
  <p:sldIdLst>
    <p:sldId id="2147481430" r:id="rId7"/>
    <p:sldId id="2147481412" r:id="rId8"/>
    <p:sldId id="2134804720" r:id="rId9"/>
    <p:sldId id="2147481413" r:id="rId10"/>
    <p:sldId id="334" r:id="rId11"/>
    <p:sldId id="2147481429" r:id="rId12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DEF8722-D4D8-4346-AF04-CC703F3172C2}">
          <p14:sldIdLst>
            <p14:sldId id="2147481430"/>
            <p14:sldId id="2147481412"/>
            <p14:sldId id="2134804720"/>
            <p14:sldId id="2147481413"/>
            <p14:sldId id="334"/>
            <p14:sldId id="2147481429"/>
          </p14:sldIdLst>
        </p14:section>
        <p14:section name="About Cefic" id="{67736595-1069-4060-80AC-70D5851571A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759F01-38CB-7F20-55BB-9D85653E1F7B}" name="SAUER Philipp" initials="SP" userId="S::phs@cefic.be::9157a7f9-8c03-4b92-84cd-4bd24a739f3a" providerId="AD"/>
  <p188:author id="{B1C43503-46A5-CDC3-B38D-5FD8E79B7F21}" name="GOREN Servet" initials="GS" userId="S::sgo@cefic.be::e0ca7b56-5451-47fc-a9a2-e151ea3bcea1" providerId="AD"/>
  <p188:author id="{15FB08E2-DDA7-EEF7-7745-3CC09FB56D3A}" name="ORIORDAN Alison" initials="OA" userId="S::ari@cefic.be::97c83a70-c0c3-45b9-88ef-6f63afdad21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747A"/>
    <a:srgbClr val="595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280D08-B311-4D88-BEAC-D03ADE3A10CB}" v="14" dt="2024-07-08T15:21:17.1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2" d="100"/>
          <a:sy n="42" d="100"/>
        </p:scale>
        <p:origin x="2828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MOINE Sylvie" userId="a18f74f4-1e42-4af8-8cae-fa8678a0606f" providerId="ADAL" clId="{E7280D08-B311-4D88-BEAC-D03ADE3A10CB}"/>
    <pc:docChg chg="undo custSel addSld delSld modSld delMainMaster modMainMaster delSection modSection">
      <pc:chgData name="LEMOINE Sylvie" userId="a18f74f4-1e42-4af8-8cae-fa8678a0606f" providerId="ADAL" clId="{E7280D08-B311-4D88-BEAC-D03ADE3A10CB}" dt="2024-07-08T15:41:03.144" v="293" actId="47"/>
      <pc:docMkLst>
        <pc:docMk/>
      </pc:docMkLst>
      <pc:sldChg chg="addSp delSp modSp del mod">
        <pc:chgData name="LEMOINE Sylvie" userId="a18f74f4-1e42-4af8-8cae-fa8678a0606f" providerId="ADAL" clId="{E7280D08-B311-4D88-BEAC-D03ADE3A10CB}" dt="2024-07-08T15:24:23.720" v="290" actId="47"/>
        <pc:sldMkLst>
          <pc:docMk/>
          <pc:sldMk cId="3089046822" sldId="259"/>
        </pc:sldMkLst>
        <pc:spChg chg="add mod">
          <ac:chgData name="LEMOINE Sylvie" userId="a18f74f4-1e42-4af8-8cae-fa8678a0606f" providerId="ADAL" clId="{E7280D08-B311-4D88-BEAC-D03ADE3A10CB}" dt="2024-07-08T15:11:30.229" v="127" actId="21"/>
          <ac:spMkLst>
            <pc:docMk/>
            <pc:sldMk cId="3089046822" sldId="259"/>
            <ac:spMk id="3" creationId="{FED79FAA-9841-ED7A-326E-2F409BE649F1}"/>
          </ac:spMkLst>
        </pc:spChg>
        <pc:spChg chg="mod">
          <ac:chgData name="LEMOINE Sylvie" userId="a18f74f4-1e42-4af8-8cae-fa8678a0606f" providerId="ADAL" clId="{E7280D08-B311-4D88-BEAC-D03ADE3A10CB}" dt="2024-07-08T15:11:37.174" v="129" actId="21"/>
          <ac:spMkLst>
            <pc:docMk/>
            <pc:sldMk cId="3089046822" sldId="259"/>
            <ac:spMk id="7" creationId="{66FB7B9E-1E0F-534F-9A68-2F855FF12DFE}"/>
          </ac:spMkLst>
        </pc:spChg>
        <pc:spChg chg="del">
          <ac:chgData name="LEMOINE Sylvie" userId="a18f74f4-1e42-4af8-8cae-fa8678a0606f" providerId="ADAL" clId="{E7280D08-B311-4D88-BEAC-D03ADE3A10CB}" dt="2024-07-08T15:11:30.229" v="127" actId="21"/>
          <ac:spMkLst>
            <pc:docMk/>
            <pc:sldMk cId="3089046822" sldId="259"/>
            <ac:spMk id="8" creationId="{FC838314-084C-A52F-7030-5CCFE6D8FAA1}"/>
          </ac:spMkLst>
        </pc:spChg>
      </pc:sldChg>
      <pc:sldChg chg="del">
        <pc:chgData name="LEMOINE Sylvie" userId="a18f74f4-1e42-4af8-8cae-fa8678a0606f" providerId="ADAL" clId="{E7280D08-B311-4D88-BEAC-D03ADE3A10CB}" dt="2024-07-08T15:41:02.738" v="292" actId="47"/>
        <pc:sldMkLst>
          <pc:docMk/>
          <pc:sldMk cId="2727491519" sldId="334"/>
        </pc:sldMkLst>
      </pc:sldChg>
      <pc:sldChg chg="addSp modSp add del mod">
        <pc:chgData name="LEMOINE Sylvie" userId="a18f74f4-1e42-4af8-8cae-fa8678a0606f" providerId="ADAL" clId="{E7280D08-B311-4D88-BEAC-D03ADE3A10CB}" dt="2024-07-08T15:13:36.936" v="163" actId="1076"/>
        <pc:sldMkLst>
          <pc:docMk/>
          <pc:sldMk cId="2863397965" sldId="2134804720"/>
        </pc:sldMkLst>
        <pc:spChg chg="add mod">
          <ac:chgData name="LEMOINE Sylvie" userId="a18f74f4-1e42-4af8-8cae-fa8678a0606f" providerId="ADAL" clId="{E7280D08-B311-4D88-BEAC-D03ADE3A10CB}" dt="2024-07-08T15:13:36.936" v="163" actId="1076"/>
          <ac:spMkLst>
            <pc:docMk/>
            <pc:sldMk cId="2863397965" sldId="2134804720"/>
            <ac:spMk id="2" creationId="{7930B6BA-1D98-5443-F3DA-814F64801E3A}"/>
          </ac:spMkLst>
        </pc:spChg>
      </pc:sldChg>
      <pc:sldChg chg="del">
        <pc:chgData name="LEMOINE Sylvie" userId="a18f74f4-1e42-4af8-8cae-fa8678a0606f" providerId="ADAL" clId="{E7280D08-B311-4D88-BEAC-D03ADE3A10CB}" dt="2024-07-08T12:10:23.233" v="12" actId="47"/>
        <pc:sldMkLst>
          <pc:docMk/>
          <pc:sldMk cId="3578646863" sldId="2147481224"/>
        </pc:sldMkLst>
      </pc:sldChg>
      <pc:sldChg chg="del">
        <pc:chgData name="LEMOINE Sylvie" userId="a18f74f4-1e42-4af8-8cae-fa8678a0606f" providerId="ADAL" clId="{E7280D08-B311-4D88-BEAC-D03ADE3A10CB}" dt="2024-07-08T15:03:34.392" v="54" actId="47"/>
        <pc:sldMkLst>
          <pc:docMk/>
          <pc:sldMk cId="479812095" sldId="2147481226"/>
        </pc:sldMkLst>
      </pc:sldChg>
      <pc:sldChg chg="del">
        <pc:chgData name="LEMOINE Sylvie" userId="a18f74f4-1e42-4af8-8cae-fa8678a0606f" providerId="ADAL" clId="{E7280D08-B311-4D88-BEAC-D03ADE3A10CB}" dt="2024-07-08T15:09:45.079" v="120" actId="47"/>
        <pc:sldMkLst>
          <pc:docMk/>
          <pc:sldMk cId="3008745249" sldId="2147481403"/>
        </pc:sldMkLst>
      </pc:sldChg>
      <pc:sldChg chg="del">
        <pc:chgData name="LEMOINE Sylvie" userId="a18f74f4-1e42-4af8-8cae-fa8678a0606f" providerId="ADAL" clId="{E7280D08-B311-4D88-BEAC-D03ADE3A10CB}" dt="2024-07-08T12:10:47.477" v="18" actId="47"/>
        <pc:sldMkLst>
          <pc:docMk/>
          <pc:sldMk cId="1935370466" sldId="2147481409"/>
        </pc:sldMkLst>
      </pc:sldChg>
      <pc:sldChg chg="del">
        <pc:chgData name="LEMOINE Sylvie" userId="a18f74f4-1e42-4af8-8cae-fa8678a0606f" providerId="ADAL" clId="{E7280D08-B311-4D88-BEAC-D03ADE3A10CB}" dt="2024-07-08T12:10:48.495" v="19" actId="47"/>
        <pc:sldMkLst>
          <pc:docMk/>
          <pc:sldMk cId="4241859171" sldId="2147481410"/>
        </pc:sldMkLst>
      </pc:sldChg>
      <pc:sldChg chg="del">
        <pc:chgData name="LEMOINE Sylvie" userId="a18f74f4-1e42-4af8-8cae-fa8678a0606f" providerId="ADAL" clId="{E7280D08-B311-4D88-BEAC-D03ADE3A10CB}" dt="2024-07-08T12:10:50.191" v="20" actId="47"/>
        <pc:sldMkLst>
          <pc:docMk/>
          <pc:sldMk cId="1875346913" sldId="2147481411"/>
        </pc:sldMkLst>
      </pc:sldChg>
      <pc:sldChg chg="addSp delSp modSp mod">
        <pc:chgData name="LEMOINE Sylvie" userId="a18f74f4-1e42-4af8-8cae-fa8678a0606f" providerId="ADAL" clId="{E7280D08-B311-4D88-BEAC-D03ADE3A10CB}" dt="2024-07-08T15:13:08.204" v="144" actId="255"/>
        <pc:sldMkLst>
          <pc:docMk/>
          <pc:sldMk cId="3219846323" sldId="2147481412"/>
        </pc:sldMkLst>
        <pc:spChg chg="mod">
          <ac:chgData name="LEMOINE Sylvie" userId="a18f74f4-1e42-4af8-8cae-fa8678a0606f" providerId="ADAL" clId="{E7280D08-B311-4D88-BEAC-D03ADE3A10CB}" dt="2024-07-08T12:13:36.589" v="32" actId="14100"/>
          <ac:spMkLst>
            <pc:docMk/>
            <pc:sldMk cId="3219846323" sldId="2147481412"/>
            <ac:spMk id="15" creationId="{15E52812-E1DD-EE72-ADC0-FB316DB35A75}"/>
          </ac:spMkLst>
        </pc:spChg>
        <pc:spChg chg="mod">
          <ac:chgData name="LEMOINE Sylvie" userId="a18f74f4-1e42-4af8-8cae-fa8678a0606f" providerId="ADAL" clId="{E7280D08-B311-4D88-BEAC-D03ADE3A10CB}" dt="2024-07-08T12:13:39.023" v="33" actId="14100"/>
          <ac:spMkLst>
            <pc:docMk/>
            <pc:sldMk cId="3219846323" sldId="2147481412"/>
            <ac:spMk id="16" creationId="{71DF80A5-2BD5-274C-F051-234EE4D259CF}"/>
          </ac:spMkLst>
        </pc:spChg>
        <pc:spChg chg="mod">
          <ac:chgData name="LEMOINE Sylvie" userId="a18f74f4-1e42-4af8-8cae-fa8678a0606f" providerId="ADAL" clId="{E7280D08-B311-4D88-BEAC-D03ADE3A10CB}" dt="2024-07-08T12:11:30.143" v="28" actId="1076"/>
          <ac:spMkLst>
            <pc:docMk/>
            <pc:sldMk cId="3219846323" sldId="2147481412"/>
            <ac:spMk id="27" creationId="{85565765-4DC4-FD81-2CD6-95C21BB8E08C}"/>
          </ac:spMkLst>
        </pc:spChg>
        <pc:spChg chg="add del mod">
          <ac:chgData name="LEMOINE Sylvie" userId="a18f74f4-1e42-4af8-8cae-fa8678a0606f" providerId="ADAL" clId="{E7280D08-B311-4D88-BEAC-D03ADE3A10CB}" dt="2024-07-08T12:15:27.289" v="45" actId="478"/>
          <ac:spMkLst>
            <pc:docMk/>
            <pc:sldMk cId="3219846323" sldId="2147481412"/>
            <ac:spMk id="29" creationId="{C2A0ECC1-9C53-107E-08A9-C57E05FE668D}"/>
          </ac:spMkLst>
        </pc:spChg>
        <pc:spChg chg="add mod">
          <ac:chgData name="LEMOINE Sylvie" userId="a18f74f4-1e42-4af8-8cae-fa8678a0606f" providerId="ADAL" clId="{E7280D08-B311-4D88-BEAC-D03ADE3A10CB}" dt="2024-07-08T15:13:08.204" v="144" actId="255"/>
          <ac:spMkLst>
            <pc:docMk/>
            <pc:sldMk cId="3219846323" sldId="2147481412"/>
            <ac:spMk id="30" creationId="{60E80977-6721-7C88-FB04-8C0DBC3A2C24}"/>
          </ac:spMkLst>
        </pc:spChg>
        <pc:grpChg chg="mod">
          <ac:chgData name="LEMOINE Sylvie" userId="a18f74f4-1e42-4af8-8cae-fa8678a0606f" providerId="ADAL" clId="{E7280D08-B311-4D88-BEAC-D03ADE3A10CB}" dt="2024-07-08T12:13:25.027" v="30" actId="1076"/>
          <ac:grpSpMkLst>
            <pc:docMk/>
            <pc:sldMk cId="3219846323" sldId="2147481412"/>
            <ac:grpSpMk id="12" creationId="{D434EC15-4EA5-47AC-3584-B62089E4D8EE}"/>
          </ac:grpSpMkLst>
        </pc:grpChg>
        <pc:cxnChg chg="add mod">
          <ac:chgData name="LEMOINE Sylvie" userId="a18f74f4-1e42-4af8-8cae-fa8678a0606f" providerId="ADAL" clId="{E7280D08-B311-4D88-BEAC-D03ADE3A10CB}" dt="2024-07-08T12:15:07.806" v="37" actId="1076"/>
          <ac:cxnSpMkLst>
            <pc:docMk/>
            <pc:sldMk cId="3219846323" sldId="2147481412"/>
            <ac:cxnSpMk id="3" creationId="{1CD07DB6-E763-B272-D44B-A64B9F74E6CF}"/>
          </ac:cxnSpMkLst>
        </pc:cxnChg>
        <pc:cxnChg chg="add mod">
          <ac:chgData name="LEMOINE Sylvie" userId="a18f74f4-1e42-4af8-8cae-fa8678a0606f" providerId="ADAL" clId="{E7280D08-B311-4D88-BEAC-D03ADE3A10CB}" dt="2024-07-08T12:15:10.986" v="38" actId="1076"/>
          <ac:cxnSpMkLst>
            <pc:docMk/>
            <pc:sldMk cId="3219846323" sldId="2147481412"/>
            <ac:cxnSpMk id="5" creationId="{D34ADFE1-8D75-7A77-B865-19CCAF4F13B3}"/>
          </ac:cxnSpMkLst>
        </pc:cxnChg>
        <pc:cxnChg chg="add mod">
          <ac:chgData name="LEMOINE Sylvie" userId="a18f74f4-1e42-4af8-8cae-fa8678a0606f" providerId="ADAL" clId="{E7280D08-B311-4D88-BEAC-D03ADE3A10CB}" dt="2024-07-08T12:15:12.699" v="39" actId="1076"/>
          <ac:cxnSpMkLst>
            <pc:docMk/>
            <pc:sldMk cId="3219846323" sldId="2147481412"/>
            <ac:cxnSpMk id="28" creationId="{9574DD04-9673-A80E-0A82-16DBAEB5525C}"/>
          </ac:cxnSpMkLst>
        </pc:cxnChg>
      </pc:sldChg>
      <pc:sldChg chg="addSp delSp modSp del mod">
        <pc:chgData name="LEMOINE Sylvie" userId="a18f74f4-1e42-4af8-8cae-fa8678a0606f" providerId="ADAL" clId="{E7280D08-B311-4D88-BEAC-D03ADE3A10CB}" dt="2024-07-08T15:41:02.363" v="291" actId="47"/>
        <pc:sldMkLst>
          <pc:docMk/>
          <pc:sldMk cId="3149411823" sldId="2147481413"/>
        </pc:sldMkLst>
        <pc:spChg chg="del">
          <ac:chgData name="LEMOINE Sylvie" userId="a18f74f4-1e42-4af8-8cae-fa8678a0606f" providerId="ADAL" clId="{E7280D08-B311-4D88-BEAC-D03ADE3A10CB}" dt="2024-07-08T15:05:47.380" v="77" actId="478"/>
          <ac:spMkLst>
            <pc:docMk/>
            <pc:sldMk cId="3149411823" sldId="2147481413"/>
            <ac:spMk id="7" creationId="{6B6F0362-B4E6-1EC0-D623-11AB180AC260}"/>
          </ac:spMkLst>
        </pc:spChg>
        <pc:spChg chg="mod ord">
          <ac:chgData name="LEMOINE Sylvie" userId="a18f74f4-1e42-4af8-8cae-fa8678a0606f" providerId="ADAL" clId="{E7280D08-B311-4D88-BEAC-D03ADE3A10CB}" dt="2024-07-08T15:13:57.616" v="168" actId="1076"/>
          <ac:spMkLst>
            <pc:docMk/>
            <pc:sldMk cId="3149411823" sldId="2147481413"/>
            <ac:spMk id="8" creationId="{627C1B96-58A7-D156-3DA6-09CFE91837AC}"/>
          </ac:spMkLst>
        </pc:spChg>
        <pc:spChg chg="add mod">
          <ac:chgData name="LEMOINE Sylvie" userId="a18f74f4-1e42-4af8-8cae-fa8678a0606f" providerId="ADAL" clId="{E7280D08-B311-4D88-BEAC-D03ADE3A10CB}" dt="2024-07-08T15:06:02.170" v="83" actId="1076"/>
          <ac:spMkLst>
            <pc:docMk/>
            <pc:sldMk cId="3149411823" sldId="2147481413"/>
            <ac:spMk id="9" creationId="{652E3D14-E7B6-D6E2-59B4-E8EBA4C10DA6}"/>
          </ac:spMkLst>
        </pc:spChg>
        <pc:picChg chg="add mod modCrop">
          <ac:chgData name="LEMOINE Sylvie" userId="a18f74f4-1e42-4af8-8cae-fa8678a0606f" providerId="ADAL" clId="{E7280D08-B311-4D88-BEAC-D03ADE3A10CB}" dt="2024-07-08T15:13:53.570" v="167" actId="1076"/>
          <ac:picMkLst>
            <pc:docMk/>
            <pc:sldMk cId="3149411823" sldId="2147481413"/>
            <ac:picMk id="5" creationId="{50406AA4-51C7-1F83-755C-E46BE241AEC7}"/>
          </ac:picMkLst>
        </pc:picChg>
        <pc:picChg chg="del mod">
          <ac:chgData name="LEMOINE Sylvie" userId="a18f74f4-1e42-4af8-8cae-fa8678a0606f" providerId="ADAL" clId="{E7280D08-B311-4D88-BEAC-D03ADE3A10CB}" dt="2024-07-08T15:05:00.818" v="64" actId="478"/>
          <ac:picMkLst>
            <pc:docMk/>
            <pc:sldMk cId="3149411823" sldId="2147481413"/>
            <ac:picMk id="6" creationId="{A44E21F8-0ED6-2DD8-9F46-4E3065C7CFF8}"/>
          </ac:picMkLst>
        </pc:picChg>
        <pc:picChg chg="del mod">
          <ac:chgData name="LEMOINE Sylvie" userId="a18f74f4-1e42-4af8-8cae-fa8678a0606f" providerId="ADAL" clId="{E7280D08-B311-4D88-BEAC-D03ADE3A10CB}" dt="2024-07-08T15:05:52.352" v="79" actId="478"/>
          <ac:picMkLst>
            <pc:docMk/>
            <pc:sldMk cId="3149411823" sldId="2147481413"/>
            <ac:picMk id="2059" creationId="{5E645903-6728-8B1A-E4F3-252A1C2F06C9}"/>
          </ac:picMkLst>
        </pc:picChg>
      </pc:sldChg>
      <pc:sldChg chg="del">
        <pc:chgData name="LEMOINE Sylvie" userId="a18f74f4-1e42-4af8-8cae-fa8678a0606f" providerId="ADAL" clId="{E7280D08-B311-4D88-BEAC-D03ADE3A10CB}" dt="2024-07-08T15:03:50.651" v="58" actId="47"/>
        <pc:sldMkLst>
          <pc:docMk/>
          <pc:sldMk cId="93999303" sldId="2147481414"/>
        </pc:sldMkLst>
      </pc:sldChg>
      <pc:sldChg chg="del">
        <pc:chgData name="LEMOINE Sylvie" userId="a18f74f4-1e42-4af8-8cae-fa8678a0606f" providerId="ADAL" clId="{E7280D08-B311-4D88-BEAC-D03ADE3A10CB}" dt="2024-07-08T15:03:54.349" v="59" actId="47"/>
        <pc:sldMkLst>
          <pc:docMk/>
          <pc:sldMk cId="1274411842" sldId="2147481415"/>
        </pc:sldMkLst>
      </pc:sldChg>
      <pc:sldChg chg="del">
        <pc:chgData name="LEMOINE Sylvie" userId="a18f74f4-1e42-4af8-8cae-fa8678a0606f" providerId="ADAL" clId="{E7280D08-B311-4D88-BEAC-D03ADE3A10CB}" dt="2024-07-08T15:03:49.594" v="57" actId="47"/>
        <pc:sldMkLst>
          <pc:docMk/>
          <pc:sldMk cId="2920092094" sldId="2147481416"/>
        </pc:sldMkLst>
      </pc:sldChg>
      <pc:sldChg chg="del">
        <pc:chgData name="LEMOINE Sylvie" userId="a18f74f4-1e42-4af8-8cae-fa8678a0606f" providerId="ADAL" clId="{E7280D08-B311-4D88-BEAC-D03ADE3A10CB}" dt="2024-07-08T12:10:23.924" v="13" actId="47"/>
        <pc:sldMkLst>
          <pc:docMk/>
          <pc:sldMk cId="815976664" sldId="2147481425"/>
        </pc:sldMkLst>
      </pc:sldChg>
      <pc:sldChg chg="del">
        <pc:chgData name="LEMOINE Sylvie" userId="a18f74f4-1e42-4af8-8cae-fa8678a0606f" providerId="ADAL" clId="{E7280D08-B311-4D88-BEAC-D03ADE3A10CB}" dt="2024-07-08T12:10:24.647" v="14" actId="47"/>
        <pc:sldMkLst>
          <pc:docMk/>
          <pc:sldMk cId="2035586081" sldId="2147481426"/>
        </pc:sldMkLst>
      </pc:sldChg>
      <pc:sldChg chg="add del">
        <pc:chgData name="LEMOINE Sylvie" userId="a18f74f4-1e42-4af8-8cae-fa8678a0606f" providerId="ADAL" clId="{E7280D08-B311-4D88-BEAC-D03ADE3A10CB}" dt="2024-07-08T12:13:30.325" v="31" actId="47"/>
        <pc:sldMkLst>
          <pc:docMk/>
          <pc:sldMk cId="30646140" sldId="2147481427"/>
        </pc:sldMkLst>
      </pc:sldChg>
      <pc:sldChg chg="del">
        <pc:chgData name="LEMOINE Sylvie" userId="a18f74f4-1e42-4af8-8cae-fa8678a0606f" providerId="ADAL" clId="{E7280D08-B311-4D88-BEAC-D03ADE3A10CB}" dt="2024-07-08T12:10:46.599" v="17" actId="47"/>
        <pc:sldMkLst>
          <pc:docMk/>
          <pc:sldMk cId="3752982422" sldId="2147481428"/>
        </pc:sldMkLst>
      </pc:sldChg>
      <pc:sldChg chg="addSp delSp modSp del mod">
        <pc:chgData name="LEMOINE Sylvie" userId="a18f74f4-1e42-4af8-8cae-fa8678a0606f" providerId="ADAL" clId="{E7280D08-B311-4D88-BEAC-D03ADE3A10CB}" dt="2024-07-08T15:41:03.144" v="293" actId="47"/>
        <pc:sldMkLst>
          <pc:docMk/>
          <pc:sldMk cId="3990839187" sldId="2147481429"/>
        </pc:sldMkLst>
        <pc:spChg chg="mod">
          <ac:chgData name="LEMOINE Sylvie" userId="a18f74f4-1e42-4af8-8cae-fa8678a0606f" providerId="ADAL" clId="{E7280D08-B311-4D88-BEAC-D03ADE3A10CB}" dt="2024-07-08T15:21:06.681" v="245" actId="1076"/>
          <ac:spMkLst>
            <pc:docMk/>
            <pc:sldMk cId="3990839187" sldId="2147481429"/>
            <ac:spMk id="2" creationId="{9F73ABE1-9653-ECE4-E794-907326E8323B}"/>
          </ac:spMkLst>
        </pc:spChg>
        <pc:spChg chg="del mod">
          <ac:chgData name="LEMOINE Sylvie" userId="a18f74f4-1e42-4af8-8cae-fa8678a0606f" providerId="ADAL" clId="{E7280D08-B311-4D88-BEAC-D03ADE3A10CB}" dt="2024-07-08T15:14:44.093" v="175" actId="21"/>
          <ac:spMkLst>
            <pc:docMk/>
            <pc:sldMk cId="3990839187" sldId="2147481429"/>
            <ac:spMk id="3" creationId="{1745337A-CDFC-7A40-C282-4AD8B3D59260}"/>
          </ac:spMkLst>
        </pc:spChg>
        <pc:spChg chg="add del mod">
          <ac:chgData name="LEMOINE Sylvie" userId="a18f74f4-1e42-4af8-8cae-fa8678a0606f" providerId="ADAL" clId="{E7280D08-B311-4D88-BEAC-D03ADE3A10CB}" dt="2024-07-08T15:21:08.711" v="246" actId="478"/>
          <ac:spMkLst>
            <pc:docMk/>
            <pc:sldMk cId="3990839187" sldId="2147481429"/>
            <ac:spMk id="10" creationId="{CC3140CC-3E9B-DD9B-F683-68455D287FCB}"/>
          </ac:spMkLst>
        </pc:spChg>
        <pc:spChg chg="add mod">
          <ac:chgData name="LEMOINE Sylvie" userId="a18f74f4-1e42-4af8-8cae-fa8678a0606f" providerId="ADAL" clId="{E7280D08-B311-4D88-BEAC-D03ADE3A10CB}" dt="2024-07-08T15:23:57.641" v="284" actId="14100"/>
          <ac:spMkLst>
            <pc:docMk/>
            <pc:sldMk cId="3990839187" sldId="2147481429"/>
            <ac:spMk id="11" creationId="{1745337A-CDFC-7A40-C282-4AD8B3D59260}"/>
          </ac:spMkLst>
        </pc:spChg>
        <pc:picChg chg="add mod modCrop">
          <ac:chgData name="LEMOINE Sylvie" userId="a18f74f4-1e42-4af8-8cae-fa8678a0606f" providerId="ADAL" clId="{E7280D08-B311-4D88-BEAC-D03ADE3A10CB}" dt="2024-07-08T15:24:14.643" v="288" actId="732"/>
          <ac:picMkLst>
            <pc:docMk/>
            <pc:sldMk cId="3990839187" sldId="2147481429"/>
            <ac:picMk id="6" creationId="{029B6E97-F393-217C-DBCB-B2909821D413}"/>
          </ac:picMkLst>
        </pc:picChg>
        <pc:picChg chg="add mod modCrop">
          <ac:chgData name="LEMOINE Sylvie" userId="a18f74f4-1e42-4af8-8cae-fa8678a0606f" providerId="ADAL" clId="{E7280D08-B311-4D88-BEAC-D03ADE3A10CB}" dt="2024-07-08T15:23:08.186" v="274" actId="1076"/>
          <ac:picMkLst>
            <pc:docMk/>
            <pc:sldMk cId="3990839187" sldId="2147481429"/>
            <ac:picMk id="7" creationId="{C059D54E-ADDA-4CE5-4D82-BEFB93F9676B}"/>
          </ac:picMkLst>
        </pc:picChg>
        <pc:picChg chg="del mod">
          <ac:chgData name="LEMOINE Sylvie" userId="a18f74f4-1e42-4af8-8cae-fa8678a0606f" providerId="ADAL" clId="{E7280D08-B311-4D88-BEAC-D03ADE3A10CB}" dt="2024-07-08T15:09:20.353" v="96" actId="478"/>
          <ac:picMkLst>
            <pc:docMk/>
            <pc:sldMk cId="3990839187" sldId="2147481429"/>
            <ac:picMk id="8" creationId="{61FCCF7E-E1D9-7A07-F9F2-236F4FFFAA46}"/>
          </ac:picMkLst>
        </pc:picChg>
      </pc:sldChg>
      <pc:sldChg chg="addSp delSp modSp new mod">
        <pc:chgData name="LEMOINE Sylvie" userId="a18f74f4-1e42-4af8-8cae-fa8678a0606f" providerId="ADAL" clId="{E7280D08-B311-4D88-BEAC-D03ADE3A10CB}" dt="2024-07-08T15:12:11.955" v="140" actId="14100"/>
        <pc:sldMkLst>
          <pc:docMk/>
          <pc:sldMk cId="3062579381" sldId="2147481430"/>
        </pc:sldMkLst>
        <pc:spChg chg="del mod">
          <ac:chgData name="LEMOINE Sylvie" userId="a18f74f4-1e42-4af8-8cae-fa8678a0606f" providerId="ADAL" clId="{E7280D08-B311-4D88-BEAC-D03ADE3A10CB}" dt="2024-07-08T15:11:51.432" v="134" actId="478"/>
          <ac:spMkLst>
            <pc:docMk/>
            <pc:sldMk cId="3062579381" sldId="2147481430"/>
            <ac:spMk id="2" creationId="{E4B990E9-0A85-5DFD-6117-F197EE74151D}"/>
          </ac:spMkLst>
        </pc:spChg>
        <pc:spChg chg="mod">
          <ac:chgData name="LEMOINE Sylvie" userId="a18f74f4-1e42-4af8-8cae-fa8678a0606f" providerId="ADAL" clId="{E7280D08-B311-4D88-BEAC-D03ADE3A10CB}" dt="2024-07-08T15:12:11.955" v="140" actId="14100"/>
          <ac:spMkLst>
            <pc:docMk/>
            <pc:sldMk cId="3062579381" sldId="2147481430"/>
            <ac:spMk id="3" creationId="{988815CF-FAC9-959A-843D-B1E14889AC80}"/>
          </ac:spMkLst>
        </pc:spChg>
        <pc:spChg chg="add del mod">
          <ac:chgData name="LEMOINE Sylvie" userId="a18f74f4-1e42-4af8-8cae-fa8678a0606f" providerId="ADAL" clId="{E7280D08-B311-4D88-BEAC-D03ADE3A10CB}" dt="2024-07-08T15:12:00.693" v="138" actId="14100"/>
          <ac:spMkLst>
            <pc:docMk/>
            <pc:sldMk cId="3062579381" sldId="2147481430"/>
            <ac:spMk id="8" creationId="{FC838314-084C-A52F-7030-5CCFE6D8FAA1}"/>
          </ac:spMkLst>
        </pc:spChg>
      </pc:sldChg>
      <pc:sldChg chg="del">
        <pc:chgData name="LEMOINE Sylvie" userId="a18f74f4-1e42-4af8-8cae-fa8678a0606f" providerId="ADAL" clId="{E7280D08-B311-4D88-BEAC-D03ADE3A10CB}" dt="2024-07-08T15:04:10.627" v="61" actId="47"/>
        <pc:sldMkLst>
          <pc:docMk/>
          <pc:sldMk cId="3484153490" sldId="2147481430"/>
        </pc:sldMkLst>
      </pc:sldChg>
      <pc:sldChg chg="addSp delSp modSp new del mod">
        <pc:chgData name="LEMOINE Sylvie" userId="a18f74f4-1e42-4af8-8cae-fa8678a0606f" providerId="ADAL" clId="{E7280D08-B311-4D88-BEAC-D03ADE3A10CB}" dt="2024-07-08T15:24:19.589" v="289" actId="47"/>
        <pc:sldMkLst>
          <pc:docMk/>
          <pc:sldMk cId="500998229" sldId="2147481431"/>
        </pc:sldMkLst>
        <pc:spChg chg="del">
          <ac:chgData name="LEMOINE Sylvie" userId="a18f74f4-1e42-4af8-8cae-fa8678a0606f" providerId="ADAL" clId="{E7280D08-B311-4D88-BEAC-D03ADE3A10CB}" dt="2024-07-08T15:14:45.834" v="176"/>
          <ac:spMkLst>
            <pc:docMk/>
            <pc:sldMk cId="500998229" sldId="2147481431"/>
            <ac:spMk id="3" creationId="{1F26F200-F2B0-C21B-0F42-0CD8C774E979}"/>
          </ac:spMkLst>
        </pc:spChg>
        <pc:spChg chg="add del mod">
          <ac:chgData name="LEMOINE Sylvie" userId="a18f74f4-1e42-4af8-8cae-fa8678a0606f" providerId="ADAL" clId="{E7280D08-B311-4D88-BEAC-D03ADE3A10CB}" dt="2024-07-08T15:21:15.294" v="249" actId="21"/>
          <ac:spMkLst>
            <pc:docMk/>
            <pc:sldMk cId="500998229" sldId="2147481431"/>
            <ac:spMk id="6" creationId="{1745337A-CDFC-7A40-C282-4AD8B3D59260}"/>
          </ac:spMkLst>
        </pc:spChg>
        <pc:spChg chg="add mod">
          <ac:chgData name="LEMOINE Sylvie" userId="a18f74f4-1e42-4af8-8cae-fa8678a0606f" providerId="ADAL" clId="{E7280D08-B311-4D88-BEAC-D03ADE3A10CB}" dt="2024-07-08T15:21:15.294" v="249" actId="21"/>
          <ac:spMkLst>
            <pc:docMk/>
            <pc:sldMk cId="500998229" sldId="2147481431"/>
            <ac:spMk id="8" creationId="{8C3F8BA3-0489-27E3-7A11-C461482FD492}"/>
          </ac:spMkLst>
        </pc:spChg>
      </pc:sldChg>
      <pc:sldChg chg="new del">
        <pc:chgData name="LEMOINE Sylvie" userId="a18f74f4-1e42-4af8-8cae-fa8678a0606f" providerId="ADAL" clId="{E7280D08-B311-4D88-BEAC-D03ADE3A10CB}" dt="2024-07-08T15:14:37.753" v="173" actId="680"/>
        <pc:sldMkLst>
          <pc:docMk/>
          <pc:sldMk cId="3760135312" sldId="2147481431"/>
        </pc:sldMkLst>
      </pc:sldChg>
      <pc:sldMasterChg chg="addSldLayout delSldLayout modSldLayout">
        <pc:chgData name="LEMOINE Sylvie" userId="a18f74f4-1e42-4af8-8cae-fa8678a0606f" providerId="ADAL" clId="{E7280D08-B311-4D88-BEAC-D03ADE3A10CB}" dt="2024-07-08T15:41:02.738" v="292" actId="47"/>
        <pc:sldMasterMkLst>
          <pc:docMk/>
          <pc:sldMasterMk cId="4165347282" sldId="2147483904"/>
        </pc:sldMasterMkLst>
        <pc:sldLayoutChg chg="addSp delSp modSp mod">
          <pc:chgData name="LEMOINE Sylvie" userId="a18f74f4-1e42-4af8-8cae-fa8678a0606f" providerId="ADAL" clId="{E7280D08-B311-4D88-BEAC-D03ADE3A10CB}" dt="2024-07-08T15:12:43.962" v="143" actId="1076"/>
          <pc:sldLayoutMkLst>
            <pc:docMk/>
            <pc:sldMasterMk cId="4165347282" sldId="2147483904"/>
            <pc:sldLayoutMk cId="2753703940" sldId="2147484048"/>
          </pc:sldLayoutMkLst>
          <pc:picChg chg="add mod">
            <ac:chgData name="LEMOINE Sylvie" userId="a18f74f4-1e42-4af8-8cae-fa8678a0606f" providerId="ADAL" clId="{E7280D08-B311-4D88-BEAC-D03ADE3A10CB}" dt="2024-07-08T15:12:27.421" v="142"/>
            <ac:picMkLst>
              <pc:docMk/>
              <pc:sldMasterMk cId="4165347282" sldId="2147483904"/>
              <pc:sldLayoutMk cId="2753703940" sldId="2147484048"/>
              <ac:picMk id="4" creationId="{612F7E0F-BFD8-71E1-EBB7-76184C590449}"/>
            </ac:picMkLst>
          </pc:picChg>
          <pc:picChg chg="add del">
            <ac:chgData name="LEMOINE Sylvie" userId="a18f74f4-1e42-4af8-8cae-fa8678a0606f" providerId="ADAL" clId="{E7280D08-B311-4D88-BEAC-D03ADE3A10CB}" dt="2024-07-08T15:12:26.120" v="141" actId="478"/>
            <ac:picMkLst>
              <pc:docMk/>
              <pc:sldMasterMk cId="4165347282" sldId="2147483904"/>
              <pc:sldLayoutMk cId="2753703940" sldId="2147484048"/>
              <ac:picMk id="6" creationId="{C838A4D1-5773-1E45-8381-BAFD532C587B}"/>
            </ac:picMkLst>
          </pc:picChg>
          <pc:picChg chg="mod">
            <ac:chgData name="LEMOINE Sylvie" userId="a18f74f4-1e42-4af8-8cae-fa8678a0606f" providerId="ADAL" clId="{E7280D08-B311-4D88-BEAC-D03ADE3A10CB}" dt="2024-07-08T15:12:43.962" v="143" actId="1076"/>
            <ac:picMkLst>
              <pc:docMk/>
              <pc:sldMasterMk cId="4165347282" sldId="2147483904"/>
              <pc:sldLayoutMk cId="2753703940" sldId="2147484048"/>
              <ac:picMk id="7" creationId="{A1660860-AAD8-7B49-9E3A-F39C51B90CA1}"/>
            </ac:picMkLst>
          </pc:picChg>
        </pc:sldLayoutChg>
        <pc:sldLayoutChg chg="add del">
          <pc:chgData name="LEMOINE Sylvie" userId="a18f74f4-1e42-4af8-8cae-fa8678a0606f" providerId="ADAL" clId="{E7280D08-B311-4D88-BEAC-D03ADE3A10CB}" dt="2024-07-08T15:03:37.973" v="56" actId="47"/>
          <pc:sldLayoutMkLst>
            <pc:docMk/>
            <pc:sldMasterMk cId="4165347282" sldId="2147483904"/>
            <pc:sldLayoutMk cId="1814388166" sldId="2147484627"/>
          </pc:sldLayoutMkLst>
        </pc:sldLayoutChg>
        <pc:sldLayoutChg chg="del">
          <pc:chgData name="LEMOINE Sylvie" userId="a18f74f4-1e42-4af8-8cae-fa8678a0606f" providerId="ADAL" clId="{E7280D08-B311-4D88-BEAC-D03ADE3A10CB}" dt="2024-07-08T15:41:02.738" v="292" actId="47"/>
          <pc:sldLayoutMkLst>
            <pc:docMk/>
            <pc:sldMasterMk cId="4165347282" sldId="2147483904"/>
            <pc:sldLayoutMk cId="2859056318" sldId="2147484679"/>
          </pc:sldLayoutMkLst>
        </pc:sldLayoutChg>
      </pc:sldMasterChg>
      <pc:sldMasterChg chg="del delSldLayout">
        <pc:chgData name="LEMOINE Sylvie" userId="a18f74f4-1e42-4af8-8cae-fa8678a0606f" providerId="ADAL" clId="{E7280D08-B311-4D88-BEAC-D03ADE3A10CB}" dt="2024-07-08T15:09:45.079" v="120" actId="47"/>
        <pc:sldMasterMkLst>
          <pc:docMk/>
          <pc:sldMasterMk cId="3166470923" sldId="2147484680"/>
        </pc:sldMasterMkLst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3531284335" sldId="2147484681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2477983840" sldId="2147484682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2008755030" sldId="2147484683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1502419831" sldId="2147484684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494469557" sldId="2147484685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4182423475" sldId="2147484686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2210877772" sldId="2147484687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2284077586" sldId="2147484688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1836149010" sldId="2147484689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3198791042" sldId="2147484690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2026355674" sldId="2147484691"/>
          </pc:sldLayoutMkLst>
        </pc:sldLayoutChg>
        <pc:sldLayoutChg chg="del">
          <pc:chgData name="LEMOINE Sylvie" userId="a18f74f4-1e42-4af8-8cae-fa8678a0606f" providerId="ADAL" clId="{E7280D08-B311-4D88-BEAC-D03ADE3A10CB}" dt="2024-07-08T15:09:45.079" v="120" actId="47"/>
          <pc:sldLayoutMkLst>
            <pc:docMk/>
            <pc:sldMasterMk cId="3166470923" sldId="2147484680"/>
            <pc:sldLayoutMk cId="2736983857" sldId="214748469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7EA6CB-7520-AD65-91CE-154758127F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984948-917D-E3A3-2AF6-47FBB292E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CB3DAE-10C3-4A8A-9937-173789A01076}" type="datetimeFigureOut">
              <a:rPr lang="LID4096" smtClean="0"/>
              <a:t>07/08/2024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0601B-29D3-484B-26D2-D3567364B0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5D0B8B-3779-E72F-7FF4-2220C86CC0A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699A15-1895-499B-94D0-D185434062E3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396188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B4EF4-26AE-41A7-8458-9A4ADA0E05F6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DE42F-E5B7-4D35-9EDA-31840E065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23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DE42F-E5B7-4D35-9EDA-31840E0659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4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DDE42F-E5B7-4D35-9EDA-31840E0659C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6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jpe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67" y="-12331"/>
            <a:ext cx="6215743" cy="68662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880CDD-5421-1846-84D7-88FAE40EF3FA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6D159D-223F-8A44-AAD7-49D930A32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5DBFF7A-BF1A-1B4C-A603-28AC8915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12F7E0F-BFD8-71E1-EBB7-76184C5904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919" r="12988"/>
          <a:stretch/>
        </p:blipFill>
        <p:spPr>
          <a:xfrm>
            <a:off x="6214576" y="-12331"/>
            <a:ext cx="5977423" cy="68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703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D8F49216-84E6-6048-80DE-18278BA52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5692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6716353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6716353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449" y="6356350"/>
            <a:ext cx="6799339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9DD1C05-965A-47AC-8A79-DFF4CC069D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6922" y="0"/>
            <a:ext cx="383507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Click to add a background image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BCAF0-204B-0E4A-8A87-AC98A77A91EC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B161DBF-5F6A-2749-ACBC-6769B6EE100D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50BFF53-7590-CF48-81D6-04268F91C2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17165EE-95B3-0D43-9716-7A6576DE6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323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metal, silver&#10;&#10;Description automatically generated">
            <a:extLst>
              <a:ext uri="{FF2B5EF4-FFF2-40B4-BE49-F238E27FC236}">
                <a16:creationId xmlns:a16="http://schemas.microsoft.com/office/drawing/2014/main" id="{3A9E20F1-25BC-4E5A-BE7E-ABC4ED5818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005CAB">
                <a:tint val="45000"/>
                <a:satMod val="400000"/>
              </a:srgbClr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1" b="748"/>
          <a:stretch/>
        </p:blipFill>
        <p:spPr>
          <a:xfrm>
            <a:off x="303569" y="-11577"/>
            <a:ext cx="11880118" cy="68811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9B05833-7AE9-452C-912A-E1C16388C2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451" y="-19189"/>
            <a:ext cx="5819522" cy="6877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8F38884-8003-0648-8451-16239BB2B7EA}"/>
              </a:ext>
            </a:extLst>
          </p:cNvPr>
          <p:cNvGrpSpPr/>
          <p:nvPr userDrawn="1"/>
        </p:nvGrpSpPr>
        <p:grpSpPr>
          <a:xfrm>
            <a:off x="107181" y="5794226"/>
            <a:ext cx="1511498" cy="906899"/>
            <a:chOff x="-16257" y="3428518"/>
            <a:chExt cx="2484783" cy="1490870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8EA8A6-F0CB-DE45-93CB-16903CC69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257" y="3428518"/>
              <a:ext cx="2484783" cy="149087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9879003-005E-6249-8F2D-9EC0308DE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592" y="3964885"/>
              <a:ext cx="1789235" cy="357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738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D8F49216-84E6-6048-80DE-18278BA52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56921" cy="68570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6716353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6716353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449" y="6356350"/>
            <a:ext cx="6799339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9DD1C05-965A-47AC-8A79-DFF4CC069D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6922" y="0"/>
            <a:ext cx="383507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Click to add a background image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BCAF0-204B-0E4A-8A87-AC98A77A91EC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2B0F268-34AA-1D49-A268-225879F8B3C4}"/>
              </a:ext>
            </a:extLst>
          </p:cNvPr>
          <p:cNvGrpSpPr/>
          <p:nvPr userDrawn="1"/>
        </p:nvGrpSpPr>
        <p:grpSpPr>
          <a:xfrm>
            <a:off x="107181" y="5561462"/>
            <a:ext cx="1511498" cy="906899"/>
            <a:chOff x="-16257" y="3428518"/>
            <a:chExt cx="2484783" cy="149087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C45389E8-E8E1-744C-B569-B64966A06C8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6257" y="3428518"/>
              <a:ext cx="2484783" cy="1490870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87BCBBB-B8F5-584C-9EAB-2484B8BE50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8592" y="3964885"/>
              <a:ext cx="1789235" cy="357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323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D8F49216-84E6-6048-80DE-18278BA52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35692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6716353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6716353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449" y="6356350"/>
            <a:ext cx="6799339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9DD1C05-965A-47AC-8A79-DFF4CC069D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6922" y="0"/>
            <a:ext cx="383507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Click to add a background image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BCAF0-204B-0E4A-8A87-AC98A77A91EC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B161DBF-5F6A-2749-ACBC-6769B6EE100D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50BFF53-7590-CF48-81D6-04268F91C2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17165EE-95B3-0D43-9716-7A6576DE6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6962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C838A4D1-5773-1E45-8381-BAFD532C5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84" y="0"/>
            <a:ext cx="11977816" cy="687718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239"/>
            <a:ext cx="6215743" cy="68854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0373DDD-E414-6949-9CF6-B348FA2B1817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762E0C2-1A64-4E49-864F-244F61139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00438FC-73AD-A449-A656-1AA6A085ED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738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D8F49216-84E6-6048-80DE-18278BA52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8356921" cy="686895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6716353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6716353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449" y="6356350"/>
            <a:ext cx="6799339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9DD1C05-965A-47AC-8A79-DFF4CC069D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6922" y="0"/>
            <a:ext cx="383507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Click to add a background image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BCAF0-204B-0E4A-8A87-AC98A77A91EC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CAC0EAE-33CB-9A47-B219-434C036C46A8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C279503-E93F-F646-BB40-36511BD1C8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194F7B5-F8DB-904F-BE2D-D91CAAB9C8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323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person, factory&#10;&#10;Description automatically generated">
            <a:extLst>
              <a:ext uri="{FF2B5EF4-FFF2-40B4-BE49-F238E27FC236}">
                <a16:creationId xmlns:a16="http://schemas.microsoft.com/office/drawing/2014/main" id="{2F4B684E-4752-430C-8CA6-DF723E2501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-133" b="16049"/>
          <a:stretch/>
        </p:blipFill>
        <p:spPr>
          <a:xfrm flipH="1">
            <a:off x="24943" y="-19265"/>
            <a:ext cx="12167057" cy="6868951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238"/>
            <a:ext cx="6215743" cy="68662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880CDD-5421-1846-84D7-88FAE40EF3FA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6D159D-223F-8A44-AAD7-49D930A32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5DBFF7A-BF1A-1B4C-A603-28AC8915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571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D8F49216-84E6-6048-80DE-18278BA529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5692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6716353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6716353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449" y="6356350"/>
            <a:ext cx="6799339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9DD1C05-965A-47AC-8A79-DFF4CC069D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6922" y="0"/>
            <a:ext cx="383507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Click to add a background image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BCAF0-204B-0E4A-8A87-AC98A77A91EC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B161DBF-5F6A-2749-ACBC-6769B6EE100D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50BFF53-7590-CF48-81D6-04268F91C2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17165EE-95B3-0D43-9716-7A6576DE6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7908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DA8895F0-C26C-5A4A-8391-8C819B8D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F7DC961-B734-AB40-850C-58E18F603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9799B9CE-F14A-404A-8002-98489942A7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33184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id="{255E6837-6AC0-A844-B106-CD916858E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70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30446B-4C1B-488A-AF43-F715FC8527F7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498C52-E4EB-C147-9DA9-651CC1393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62" y="-24235"/>
            <a:ext cx="1163257" cy="689381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45ABBB82-DF05-7E46-8A17-1F37F8ADF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05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C838A4D1-5773-1E45-8381-BAFD532C5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r="5667"/>
          <a:stretch/>
        </p:blipFill>
        <p:spPr>
          <a:xfrm>
            <a:off x="224287" y="-8238"/>
            <a:ext cx="11967713" cy="687138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238"/>
            <a:ext cx="6215743" cy="68662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880CDD-5421-1846-84D7-88FAE40EF3FA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6D159D-223F-8A44-AAD7-49D930A32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5DBFF7A-BF1A-1B4C-A603-28AC8915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738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id="{255E6837-6AC0-A844-B106-CD916858E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0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30446B-4C1B-488A-AF43-F715FC8527F7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498C52-E4EB-C147-9DA9-651CC1393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62" y="-24235"/>
            <a:ext cx="1163257" cy="689381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45ABBB82-DF05-7E46-8A17-1F37F8ADF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059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id="{255E6837-6AC0-A844-B106-CD916858E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200238" cy="68570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30446B-4C1B-488A-AF43-F715FC8527F7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498C52-E4EB-C147-9DA9-651CC1393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62" y="-24235"/>
            <a:ext cx="1163257" cy="689381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45ABBB82-DF05-7E46-8A17-1F37F8ADF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0592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id="{255E6837-6AC0-A844-B106-CD916858EA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0238" cy="68570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30446B-4C1B-488A-AF43-F715FC8527F7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498C52-E4EB-C147-9DA9-651CC1393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62" y="-24235"/>
            <a:ext cx="1163257" cy="689381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45ABBB82-DF05-7E46-8A17-1F37F8ADF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3259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id="{255E6837-6AC0-A844-B106-CD916858E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31" y="0"/>
            <a:ext cx="12082670" cy="68570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30446B-4C1B-488A-AF43-F715FC8527F7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498C52-E4EB-C147-9DA9-651CC1393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62" y="-24235"/>
            <a:ext cx="1163257" cy="689381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45ABBB82-DF05-7E46-8A17-1F37F8ADF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0592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00213"/>
            <a:ext cx="10937833" cy="4069998"/>
          </a:xfrm>
        </p:spPr>
        <p:txBody>
          <a:bodyPr wrap="square" l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496" y="1087789"/>
            <a:ext cx="10944225" cy="3600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6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97C3172-C819-004E-94BB-8ED855E72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862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Photograph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5787CE3-B537-493F-8DAE-59060428B0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9" y="1700213"/>
            <a:ext cx="10944224" cy="3627787"/>
          </a:xfrm>
        </p:spPr>
        <p:txBody>
          <a:bodyPr lIns="0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087789"/>
            <a:ext cx="10944224" cy="3600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6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6E4A756E-4784-4143-998C-B0BDF6C4A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07865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3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00213"/>
            <a:ext cx="5298929" cy="4069998"/>
          </a:xfrm>
        </p:spPr>
        <p:txBody>
          <a:bodyPr wrap="square"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087790"/>
            <a:ext cx="10944224" cy="3600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6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25F065E9-9176-4517-8949-270CDBD673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9185" y="1700213"/>
            <a:ext cx="5298927" cy="3699787"/>
          </a:xfrm>
        </p:spPr>
        <p:txBody>
          <a:bodyPr lIns="0"/>
          <a:lstStyle/>
          <a:p>
            <a:endParaRPr lang="en-US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4798F917-508B-5D43-89A1-9B7F583BEC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161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087789"/>
            <a:ext cx="10944224" cy="3600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6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25F065E9-9176-4517-8949-270CDBD673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9" y="1700213"/>
            <a:ext cx="3492500" cy="194699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866BB2C0-F580-417E-950C-0F5A80003C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95775" y="1700213"/>
            <a:ext cx="3600450" cy="194699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68BEB849-1749-4F87-AB60-53D1C5B251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5613" y="1700213"/>
            <a:ext cx="3492500" cy="19469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0BC40AB-518E-47C1-85C3-F375EDA74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8" y="3813175"/>
            <a:ext cx="3492500" cy="19558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  <a:endParaRPr lang="en-US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78D9560-0BAB-4859-9465-5F0D743AD8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5775" y="3813175"/>
            <a:ext cx="3600450" cy="194627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  <a:endParaRPr lang="en-US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B5FF578-7C32-4C7B-9314-767499AE0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75613" y="3813175"/>
            <a:ext cx="3492500" cy="19558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  <a:endParaRPr lang="en-US"/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DB2E960A-7410-1940-8BA7-41910D78C3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9907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5D8BB-F7A6-4BD4-B6BE-A35B2413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4ADBD2-5DC3-4DB0-BF5A-C2A476189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00213"/>
            <a:ext cx="5292726" cy="40687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43E058-30A9-46DA-9342-76BFB66E5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700213"/>
            <a:ext cx="5292724" cy="40687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544BEB3-F954-4F4B-BD18-ACB5F337E1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087789"/>
            <a:ext cx="10944224" cy="3600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6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6A97DE2-837F-9C49-A7BB-615995C7FA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223B7A73-016B-CC43-8EFE-EA03B74004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6A0D54E0-F289-FD45-8ED4-A156C61CB8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1045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8B762-7389-4B7C-8A9C-04585DFA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4BA6C3F1-5C13-4DAE-A84F-63C5EC905041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295775" y="1412875"/>
            <a:ext cx="7272338" cy="4356100"/>
          </a:xfrm>
        </p:spPr>
        <p:txBody>
          <a:bodyPr/>
          <a:lstStyle/>
          <a:p>
            <a:r>
              <a:rPr lang="en-US"/>
              <a:t>Graph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4A7CD079-CE59-4CF1-84ED-C8CD0FD88A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1412875"/>
            <a:ext cx="3492500" cy="4356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60B0CD-1527-9849-87BD-CF0E514F6AD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D7A7F6-EEE8-7345-B9B8-8346677BC5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48DE98E7-04A4-8747-9779-56B93CCC6F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008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238"/>
            <a:ext cx="6215743" cy="68662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880CDD-5421-1846-84D7-88FAE40EF3FA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6D159D-223F-8A44-AAD7-49D930A32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5DBFF7A-BF1A-1B4C-A603-28AC8915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7384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avec coins arrondis en haut 6">
            <a:extLst>
              <a:ext uri="{FF2B5EF4-FFF2-40B4-BE49-F238E27FC236}">
                <a16:creationId xmlns:a16="http://schemas.microsoft.com/office/drawing/2014/main" id="{7CAE7CB6-155B-1648-97C1-792BFBBC7704}"/>
              </a:ext>
            </a:extLst>
          </p:cNvPr>
          <p:cNvSpPr/>
          <p:nvPr userDrawn="1"/>
        </p:nvSpPr>
        <p:spPr>
          <a:xfrm>
            <a:off x="10345937" y="0"/>
            <a:ext cx="1687037" cy="1321904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b="1"/>
              <a:t>GUIDANCE SLIDE.</a:t>
            </a:r>
          </a:p>
          <a:p>
            <a:pPr algn="ctr"/>
            <a:r>
              <a:rPr lang="fr-FR"/>
              <a:t>DO NOT USE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10139"/>
            <a:ext cx="10944225" cy="4158836"/>
          </a:xfrm>
        </p:spPr>
        <p:txBody>
          <a:bodyPr lIns="0">
            <a:normAutofit/>
          </a:bodyPr>
          <a:lstStyle>
            <a:lvl1pPr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D769E04-3AB8-664B-87A6-ADC8EF122B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118911"/>
            <a:ext cx="9791700" cy="363537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2412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F9631EEF-1295-B645-9221-F6A8EE95FD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DB852B4-0E09-D741-B90C-6D8A15D210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23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-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18">
            <a:extLst>
              <a:ext uri="{FF2B5EF4-FFF2-40B4-BE49-F238E27FC236}">
                <a16:creationId xmlns:a16="http://schemas.microsoft.com/office/drawing/2014/main" id="{CCDC7C3C-1245-49DD-AD73-846794127870}"/>
              </a:ext>
            </a:extLst>
          </p:cNvPr>
          <p:cNvSpPr/>
          <p:nvPr userDrawn="1"/>
        </p:nvSpPr>
        <p:spPr>
          <a:xfrm>
            <a:off x="11379402" y="0"/>
            <a:ext cx="812598" cy="6858000"/>
          </a:xfrm>
          <a:prstGeom prst="rect">
            <a:avLst/>
          </a:prstGeom>
          <a:solidFill>
            <a:srgbClr val="006E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FCE2D95-8DB3-4CCB-A15E-621B4EA42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4000" b="0" kern="1200" dirty="0">
                <a:solidFill>
                  <a:srgbClr val="5D6672"/>
                </a:solidFill>
                <a:latin typeface="+mn-lt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fr-FR"/>
              <a:t>Modifiez le style du titre</a:t>
            </a:r>
            <a:endParaRPr lang="en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33C8EA2-543C-4F46-884A-94AA93CEC2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  <a:ea typeface="Roboto" panose="02000000000000000000" pitchFamily="2" charset="0"/>
              </a:defRPr>
            </a:lvl1pPr>
            <a:lvl2pPr>
              <a:defRPr>
                <a:latin typeface="+mn-lt"/>
                <a:ea typeface="Roboto" panose="02000000000000000000" pitchFamily="2" charset="0"/>
              </a:defRPr>
            </a:lvl2pPr>
            <a:lvl3pPr>
              <a:defRPr>
                <a:latin typeface="+mn-lt"/>
                <a:ea typeface="Roboto" panose="02000000000000000000" pitchFamily="2" charset="0"/>
              </a:defRPr>
            </a:lvl3pPr>
            <a:lvl4pPr>
              <a:defRPr>
                <a:latin typeface="+mn-lt"/>
                <a:ea typeface="Roboto" panose="02000000000000000000" pitchFamily="2" charset="0"/>
              </a:defRPr>
            </a:lvl4pPr>
            <a:lvl5pPr>
              <a:defRPr>
                <a:latin typeface="+mn-lt"/>
                <a:ea typeface="Roboto" panose="02000000000000000000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0D32A6-CBD2-4D1F-BB65-C152E4AF8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ECE7-A8B8-41A9-AE60-3BC40F6E5188}" type="datetime1">
              <a:rPr lang="en-GB" smtClean="0"/>
              <a:t>08/07/2024</a:t>
            </a:fld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4D5F3D-700E-4949-9CF5-6FADD36D5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92FC22B-6078-4815-9899-B78318A964FF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Image 8" descr="Une image contenant dessin&#10;&#10;Description générée automatiquement">
            <a:extLst>
              <a:ext uri="{FF2B5EF4-FFF2-40B4-BE49-F238E27FC236}">
                <a16:creationId xmlns:a16="http://schemas.microsoft.com/office/drawing/2014/main" id="{6886907D-2C17-4765-9FA9-36F57CEF1F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72" y="6214512"/>
            <a:ext cx="1382628" cy="5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659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1">
            <a:extLst>
              <a:ext uri="{FF2B5EF4-FFF2-40B4-BE49-F238E27FC236}">
                <a16:creationId xmlns:a16="http://schemas.microsoft.com/office/drawing/2014/main" id="{0B31FADB-61BE-C44C-A4DF-52F88DDCE5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3214"/>
            <a:ext cx="4437246" cy="6881214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F75A233F-6FA5-8B41-BAF8-2D1B3099D0D5}"/>
              </a:ext>
            </a:extLst>
          </p:cNvPr>
          <p:cNvGrpSpPr/>
          <p:nvPr userDrawn="1"/>
        </p:nvGrpSpPr>
        <p:grpSpPr>
          <a:xfrm>
            <a:off x="0" y="0"/>
            <a:ext cx="1733804" cy="6877532"/>
            <a:chOff x="115451" y="0"/>
            <a:chExt cx="1296660" cy="5143500"/>
          </a:xfrm>
        </p:grpSpPr>
        <p:pic>
          <p:nvPicPr>
            <p:cNvPr id="8" name="Picture 12">
              <a:extLst>
                <a:ext uri="{FF2B5EF4-FFF2-40B4-BE49-F238E27FC236}">
                  <a16:creationId xmlns:a16="http://schemas.microsoft.com/office/drawing/2014/main" id="{57020232-20CE-5744-9122-AF54567FEA4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422"/>
            <a:stretch/>
          </p:blipFill>
          <p:spPr>
            <a:xfrm>
              <a:off x="115451" y="0"/>
              <a:ext cx="1296660" cy="514350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139A256-A98D-D545-83A1-3005BBABEE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08757" y="2425649"/>
              <a:ext cx="632925" cy="281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2282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73744" y="441067"/>
            <a:ext cx="10212593" cy="978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 bwMode="gray">
          <a:xfrm>
            <a:off x="8969196" y="6356352"/>
            <a:ext cx="274443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/>
              <a:t>Page </a:t>
            </a:r>
            <a:fld id="{6984F883-9912-4EFB-8404-2A825476CACA}" type="slidenum">
              <a:rPr lang="fr-BE" sz="1600" smtClean="0"/>
              <a:pPr/>
              <a:t>‹#›</a:t>
            </a:fld>
            <a:endParaRPr lang="fr-BE" sz="1600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3FBFB79-5F0B-244C-AB76-391A91BD8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9"/>
          <a:stretch/>
        </p:blipFill>
        <p:spPr bwMode="gray">
          <a:xfrm>
            <a:off x="11153547" y="512233"/>
            <a:ext cx="464711" cy="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48623"/>
      </p:ext>
    </p:extLst>
  </p:cSld>
  <p:clrMapOvr>
    <a:masterClrMapping/>
  </p:clrMapOvr>
  <p:transition spd="slow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44" y="441067"/>
            <a:ext cx="10212593" cy="9789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3744" y="1538302"/>
            <a:ext cx="11139892" cy="451959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165" indent="-457165">
              <a:buFont typeface="Arial" panose="020B0604020202020204" pitchFamily="34" charset="0"/>
              <a:buChar char="•"/>
              <a:defRPr/>
            </a:lvl2pPr>
            <a:lvl3pPr marL="755593" indent="-457165">
              <a:buFont typeface="Calibri" panose="020F0502020204030204" pitchFamily="34" charset="0"/>
              <a:buChar char="–"/>
              <a:defRPr/>
            </a:lvl3pPr>
            <a:lvl4pPr marL="1037087" indent="-380971">
              <a:buFont typeface="Calibri" panose="020F0502020204030204" pitchFamily="34" charset="0"/>
              <a:buChar char="◦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 bwMode="gray">
          <a:xfrm>
            <a:off x="8969196" y="6356352"/>
            <a:ext cx="2744437" cy="365126"/>
          </a:xfrm>
          <a:prstGeom prst="rect">
            <a:avLst/>
          </a:prstGeom>
        </p:spPr>
        <p:txBody>
          <a:bodyPr vert="horz" lIns="121911" tIns="60956" rIns="121911" bIns="60956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/>
              <a:t>Page </a:t>
            </a:r>
            <a:fld id="{6984F883-9912-4EFB-8404-2A825476CACA}" type="slidenum">
              <a:rPr lang="fr-BE" sz="1600" smtClean="0"/>
              <a:pPr/>
              <a:t>‹#›</a:t>
            </a:fld>
            <a:endParaRPr lang="fr-BE" sz="160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45F4FCD-1BFD-9448-8BB7-7B9574256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9"/>
          <a:stretch/>
        </p:blipFill>
        <p:spPr bwMode="gray">
          <a:xfrm>
            <a:off x="11153548" y="512233"/>
            <a:ext cx="464711" cy="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19237"/>
      </p:ext>
    </p:extLst>
  </p:cSld>
  <p:clrMapOvr>
    <a:masterClrMapping/>
  </p:clrMapOvr>
  <p:transition spd="slow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42" y="441066"/>
            <a:ext cx="10212593" cy="9789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3742" y="1538302"/>
            <a:ext cx="11139892" cy="451959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5113" indent="-265113">
              <a:buFont typeface="Arial" panose="020B0604020202020204" pitchFamily="34" charset="0"/>
              <a:buChar char="•"/>
              <a:defRPr/>
            </a:lvl2pPr>
            <a:lvl3pPr marL="538163" indent="-273050">
              <a:buFont typeface="Calibri" panose="020F0502020204030204" pitchFamily="34" charset="0"/>
              <a:buChar char="–"/>
              <a:defRPr/>
            </a:lvl3pPr>
            <a:lvl4pPr marL="809625" indent="-271463">
              <a:buFont typeface="Calibri" panose="020F0502020204030204" pitchFamily="34" charset="0"/>
              <a:buChar char="◦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 bwMode="gray">
          <a:xfrm>
            <a:off x="8969196" y="6466592"/>
            <a:ext cx="2744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900"/>
              <a:t>Page </a:t>
            </a:r>
            <a:fld id="{6984F883-9912-4EFB-8404-2A825476CACA}" type="slidenum">
              <a:rPr lang="fr-BE" sz="900" smtClean="0"/>
              <a:pPr/>
              <a:t>‹#›</a:t>
            </a:fld>
            <a:endParaRPr lang="fr-BE" sz="900"/>
          </a:p>
        </p:txBody>
      </p:sp>
    </p:spTree>
    <p:extLst>
      <p:ext uri="{BB962C8B-B14F-4D97-AF65-F5344CB8AC3E}">
        <p14:creationId xmlns:p14="http://schemas.microsoft.com/office/powerpoint/2010/main" val="2016876058"/>
      </p:ext>
    </p:extLst>
  </p:cSld>
  <p:clrMapOvr>
    <a:masterClrMapping/>
  </p:clrMapOvr>
  <p:transition spd="slow"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44" y="441067"/>
            <a:ext cx="10212593" cy="9789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3743" y="1538302"/>
            <a:ext cx="11139892" cy="451959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189" indent="-457189">
              <a:buFont typeface="Arial" panose="020B0604020202020204" pitchFamily="34" charset="0"/>
              <a:buChar char="•"/>
              <a:defRPr/>
            </a:lvl2pPr>
            <a:lvl3pPr marL="755632" indent="-457189">
              <a:buFont typeface="Calibri" panose="020F0502020204030204" pitchFamily="34" charset="0"/>
              <a:buChar char="–"/>
              <a:defRPr/>
            </a:lvl3pPr>
            <a:lvl4pPr marL="1037141" indent="-380990">
              <a:buFont typeface="Calibri" panose="020F0502020204030204" pitchFamily="34" charset="0"/>
              <a:buChar char="◦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 bwMode="gray">
          <a:xfrm>
            <a:off x="8969196" y="6356352"/>
            <a:ext cx="2744437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/>
              <a:t>Page </a:t>
            </a:r>
            <a:fld id="{6984F883-9912-4EFB-8404-2A825476CACA}" type="slidenum">
              <a:rPr lang="fr-BE" sz="1600" smtClean="0"/>
              <a:pPr/>
              <a:t>‹#›</a:t>
            </a:fld>
            <a:endParaRPr lang="fr-BE" sz="1600"/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F45F4FCD-1BFD-9448-8BB7-7B9574256B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9"/>
          <a:stretch/>
        </p:blipFill>
        <p:spPr bwMode="gray">
          <a:xfrm>
            <a:off x="11153547" y="512233"/>
            <a:ext cx="464711" cy="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3966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3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00213"/>
            <a:ext cx="5298929" cy="4069998"/>
          </a:xfrm>
        </p:spPr>
        <p:txBody>
          <a:bodyPr wrap="square"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1087790"/>
            <a:ext cx="10944224" cy="2769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25F065E9-9176-4517-8949-270CDBD673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9185" y="1700213"/>
            <a:ext cx="5298927" cy="4069998"/>
          </a:xfrm>
        </p:spPr>
        <p:txBody>
          <a:bodyPr lIns="0"/>
          <a:lstStyle/>
          <a:p>
            <a:endParaRPr lang="en-US"/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8B923C92-9075-8B45-BAE4-580685C66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083" y="6109218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z="1200"/>
              <a:t>Notes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31435824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239"/>
            <a:ext cx="6215743" cy="688542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80373DDD-E414-6949-9CF6-B348FA2B1817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762E0C2-1A64-4E49-864F-244F611398D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00438FC-73AD-A449-A656-1AA6A085ED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EDD1807-BA45-A2CC-41FD-24682CC9B1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8919" r="12988"/>
          <a:stretch/>
        </p:blipFill>
        <p:spPr>
          <a:xfrm>
            <a:off x="6214576" y="-12331"/>
            <a:ext cx="5977423" cy="687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38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D8F49216-84E6-6048-80DE-18278BA52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8356921" cy="6868951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6716353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6716353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449" y="6356350"/>
            <a:ext cx="6799339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9DD1C05-965A-47AC-8A79-DFF4CC069D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6922" y="0"/>
            <a:ext cx="383507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Click to add a background image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BCAF0-204B-0E4A-8A87-AC98A77A91EC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CAC0EAE-33CB-9A47-B219-434C036C46A8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1C279503-E93F-F646-BB40-36511BD1C8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7194F7B5-F8DB-904F-BE2D-D91CAAB9C8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323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C838A4D1-5773-1E45-8381-BAFD532C5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" b="6938"/>
          <a:stretch/>
        </p:blipFill>
        <p:spPr>
          <a:xfrm>
            <a:off x="224287" y="-8238"/>
            <a:ext cx="11967713" cy="687138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238"/>
            <a:ext cx="6215743" cy="68662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880CDD-5421-1846-84D7-88FAE40EF3FA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6D159D-223F-8A44-AAD7-49D930A32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5DBFF7A-BF1A-1B4C-A603-28AC8915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738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C838A4D1-5773-1E45-8381-BAFD532C5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84" y="0"/>
            <a:ext cx="11977816" cy="687718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939"/>
            <a:ext cx="6215743" cy="68771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8F38884-8003-0648-8451-16239BB2B7EA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8EA8A6-F0CB-DE45-93CB-16903CC69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9879003-005E-6249-8F2D-9EC0308DE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7384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D8F49216-84E6-6048-80DE-18278BA52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5692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6716353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6716353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449" y="6356350"/>
            <a:ext cx="6799339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9DD1C05-965A-47AC-8A79-DFF4CC069D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6922" y="0"/>
            <a:ext cx="383507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Click to add a </a:t>
            </a:r>
          </a:p>
          <a:p>
            <a:r>
              <a:rPr lang="en-US"/>
              <a:t>background image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BCAF0-204B-0E4A-8A87-AC98A77A91EC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74E8AD9-022B-1E45-B94B-80EBA3785C50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6528A1F-59F5-6F46-890A-91A62521DB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A923B48-475B-1645-819D-61EAABB91C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3237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DA8895F0-C26C-5A4A-8391-8C819B8D5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F7DC961-B734-AB40-850C-58E18F6035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id="{9799B9CE-F14A-404A-8002-98489942A78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3318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bg>
      <p:bgPr>
        <a:gradFill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id="{255E6837-6AC0-A844-B106-CD916858E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331" y="0"/>
            <a:ext cx="12082670" cy="68570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30446B-4C1B-488A-AF43-F715FC8527F7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498C52-E4EB-C147-9DA9-651CC1393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62" y="-24235"/>
            <a:ext cx="1163257" cy="689381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45ABBB82-DF05-7E46-8A17-1F37F8ADF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0592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>
            <a:extLst>
              <a:ext uri="{FF2B5EF4-FFF2-40B4-BE49-F238E27FC236}">
                <a16:creationId xmlns:a16="http://schemas.microsoft.com/office/drawing/2014/main" id="{255E6837-6AC0-A844-B106-CD916858E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2000" cy="68570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30446B-4C1B-488A-AF43-F715FC8527F7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6498C52-E4EB-C147-9DA9-651CC1393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62" y="-24235"/>
            <a:ext cx="1163257" cy="689381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45ABBB82-DF05-7E46-8A17-1F37F8ADF6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26059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00213"/>
            <a:ext cx="10937833" cy="4069998"/>
          </a:xfrm>
        </p:spPr>
        <p:txBody>
          <a:bodyPr wrap="square" l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496" y="1087789"/>
            <a:ext cx="10944225" cy="3600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6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97C3172-C819-004E-94BB-8ED855E72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29862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Phot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B5787CE3-B537-493F-8DAE-59060428B0E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9" y="1700213"/>
            <a:ext cx="10944224" cy="3627787"/>
          </a:xfrm>
        </p:spPr>
        <p:txBody>
          <a:bodyPr lIns="0"/>
          <a:lstStyle/>
          <a:p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087789"/>
            <a:ext cx="10944224" cy="3600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6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6E4A756E-4784-4143-998C-B0BDF6C4AF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0786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3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00213"/>
            <a:ext cx="5298929" cy="4069998"/>
          </a:xfrm>
        </p:spPr>
        <p:txBody>
          <a:bodyPr wrap="square"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087790"/>
            <a:ext cx="10944224" cy="3600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6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25F065E9-9176-4517-8949-270CDBD673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69185" y="1700213"/>
            <a:ext cx="5298927" cy="3699787"/>
          </a:xfrm>
        </p:spPr>
        <p:txBody>
          <a:bodyPr lIns="0"/>
          <a:lstStyle/>
          <a:p>
            <a:endParaRPr lang="en-US"/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4798F917-508B-5D43-89A1-9B7F583BEC5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71612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087789"/>
            <a:ext cx="10944224" cy="3600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6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25F065E9-9176-4517-8949-270CDBD6730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9" y="1700213"/>
            <a:ext cx="3492500" cy="1946996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866BB2C0-F580-417E-950C-0F5A80003C7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95775" y="1700213"/>
            <a:ext cx="3600450" cy="1946996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68BEB849-1749-4F87-AB60-53D1C5B2511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75613" y="1700213"/>
            <a:ext cx="3492500" cy="19469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0BC40AB-518E-47C1-85C3-F375EDA748B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88" y="3813175"/>
            <a:ext cx="3492500" cy="19558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  <a:endParaRPr lang="en-US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78D9560-0BAB-4859-9465-5F0D743AD8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5775" y="3813175"/>
            <a:ext cx="3600450" cy="194627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  <a:endParaRPr lang="en-US"/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7B5FF578-7C32-4C7B-9314-767499AE03D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75613" y="3813175"/>
            <a:ext cx="3492500" cy="1955800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  <a:endParaRPr lang="en-US"/>
          </a:p>
        </p:txBody>
      </p:sp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DB2E960A-7410-1940-8BA7-41910D78C30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99070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C5D8BB-F7A6-4BD4-B6BE-A35B2413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4ADBD2-5DC3-4DB0-BF5A-C2A476189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00213"/>
            <a:ext cx="5292726" cy="40687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43E058-30A9-46DA-9342-76BFB66E5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5388" y="1700213"/>
            <a:ext cx="5292724" cy="40687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544BEB3-F954-4F4B-BD18-ACB5F337E1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1087789"/>
            <a:ext cx="10944224" cy="3600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6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6A97DE2-837F-9C49-A7BB-615995C7FA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223B7A73-016B-CC43-8EFE-EA03B740041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6A0D54E0-F289-FD45-8ED4-A156C61CB8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104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C838A4D1-5773-1E45-8381-BAFD532C58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184" y="0"/>
            <a:ext cx="11977816" cy="687718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9939"/>
            <a:ext cx="6215743" cy="68771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48F38884-8003-0648-8451-16239BB2B7EA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2D8EA8A6-F0CB-DE45-93CB-16903CC69D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9879003-005E-6249-8F2D-9EC0308DE0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7384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and 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98B762-7389-4B7C-8A9C-04585DFA4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8" name="Espace réservé du graphique 7">
            <a:extLst>
              <a:ext uri="{FF2B5EF4-FFF2-40B4-BE49-F238E27FC236}">
                <a16:creationId xmlns:a16="http://schemas.microsoft.com/office/drawing/2014/main" id="{4BA6C3F1-5C13-4DAE-A84F-63C5EC905041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4295775" y="1412875"/>
            <a:ext cx="7272338" cy="4356100"/>
          </a:xfrm>
        </p:spPr>
        <p:txBody>
          <a:bodyPr/>
          <a:lstStyle/>
          <a:p>
            <a:r>
              <a:rPr lang="en-US"/>
              <a:t>Graph</a:t>
            </a: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4A7CD079-CE59-4CF1-84ED-C8CD0FD88A1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1412875"/>
            <a:ext cx="3492500" cy="43561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60B0CD-1527-9849-87BD-CF0E514F6AD3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ED7A7F6-EEE8-7345-B9B8-8346677BC5C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id="{48DE98E7-04A4-8747-9779-56B93CCC6F5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00810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UIDANC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avec coins arrondis en haut 6">
            <a:extLst>
              <a:ext uri="{FF2B5EF4-FFF2-40B4-BE49-F238E27FC236}">
                <a16:creationId xmlns:a16="http://schemas.microsoft.com/office/drawing/2014/main" id="{7CAE7CB6-155B-1648-97C1-792BFBBC7704}"/>
              </a:ext>
            </a:extLst>
          </p:cNvPr>
          <p:cNvSpPr/>
          <p:nvPr userDrawn="1"/>
        </p:nvSpPr>
        <p:spPr>
          <a:xfrm>
            <a:off x="10345937" y="0"/>
            <a:ext cx="1687037" cy="1321904"/>
          </a:xfrm>
          <a:prstGeom prst="round2SameRect">
            <a:avLst>
              <a:gd name="adj1" fmla="val 0"/>
              <a:gd name="adj2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fr-FR" b="1"/>
              <a:t>GUIDANCE SLIDE.</a:t>
            </a:r>
          </a:p>
          <a:p>
            <a:pPr algn="ctr"/>
            <a:r>
              <a:rPr lang="fr-FR"/>
              <a:t>DO NOT USE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610139"/>
            <a:ext cx="10944225" cy="4158836"/>
          </a:xfrm>
        </p:spPr>
        <p:txBody>
          <a:bodyPr lIns="0">
            <a:normAutofit/>
          </a:bodyPr>
          <a:lstStyle>
            <a:lvl1pPr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>
              <a:defRPr sz="1800">
                <a:solidFill>
                  <a:schemeClr val="bg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bg2">
                    <a:lumMod val="75000"/>
                  </a:schemeClr>
                </a:solidFill>
              </a:defRPr>
            </a:lvl3pPr>
            <a:lvl4pPr>
              <a:defRPr sz="1400">
                <a:solidFill>
                  <a:schemeClr val="bg2">
                    <a:lumMod val="75000"/>
                  </a:schemeClr>
                </a:solidFill>
              </a:defRPr>
            </a:lvl4pPr>
            <a:lvl5pPr>
              <a:defRPr sz="1400">
                <a:solidFill>
                  <a:schemeClr val="bg2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D769E04-3AB8-664B-87A6-ADC8EF122B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888" y="1118911"/>
            <a:ext cx="9791700" cy="363537"/>
          </a:xfrm>
        </p:spPr>
        <p:txBody>
          <a:bodyPr/>
          <a:lstStyle>
            <a:lvl1pPr marL="0" indent="0">
              <a:buNone/>
              <a:defRPr>
                <a:solidFill>
                  <a:schemeClr val="bg2">
                    <a:lumMod val="75000"/>
                  </a:schemeClr>
                </a:solidFill>
              </a:defRPr>
            </a:lvl1pPr>
            <a:lvl2pPr marL="24120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F9631EEF-1295-B645-9221-F6A8EE95FD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7DB852B4-0E09-D741-B90C-6D8A15D210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23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509" y="6549592"/>
            <a:ext cx="2743200" cy="29801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64502" y="6213444"/>
            <a:ext cx="640462" cy="287626"/>
          </a:xfrm>
        </p:spPr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Espace réservé pour une image  9">
            <a:extLst>
              <a:ext uri="{FF2B5EF4-FFF2-40B4-BE49-F238E27FC236}">
                <a16:creationId xmlns:a16="http://schemas.microsoft.com/office/drawing/2014/main" id="{987719C5-9D3E-7E46-AA2C-F82831733A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628059" y="6026050"/>
            <a:ext cx="1470379" cy="514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fr-FR"/>
              <a:t>Logo</a:t>
            </a: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B3CA1A72-8A0E-9342-9E96-FCDF95D4F8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5" y="6096625"/>
            <a:ext cx="9709575" cy="371475"/>
          </a:xfrm>
        </p:spPr>
        <p:txBody>
          <a:bodyPr anchor="ctr"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  <a:lvl2pPr marL="241200" indent="0">
              <a:buNone/>
              <a:defRPr/>
            </a:lvl2pPr>
            <a:lvl3pPr marL="482400" indent="0">
              <a:buNone/>
              <a:defRPr/>
            </a:lvl3pPr>
            <a:lvl4pPr marL="723600" indent="0">
              <a:buNone/>
              <a:defRPr/>
            </a:lvl4pPr>
            <a:lvl5pPr marL="9648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88061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00213"/>
            <a:ext cx="10937833" cy="4069998"/>
          </a:xfrm>
        </p:spPr>
        <p:txBody>
          <a:bodyPr wrap="square"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496" y="1087789"/>
            <a:ext cx="10944225" cy="2769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0FB6159D-D73C-0D48-BFD8-8211A02A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083" y="6109218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z="1200"/>
              <a:t>Notes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12989998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00213"/>
            <a:ext cx="10937833" cy="4069998"/>
          </a:xfrm>
        </p:spPr>
        <p:txBody>
          <a:bodyPr wrap="square"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496" y="1087789"/>
            <a:ext cx="10944225" cy="2769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0FB6159D-D73C-0D48-BFD8-8211A02A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083" y="6109218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z="1200"/>
              <a:t>Notes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1298999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00213"/>
            <a:ext cx="10937833" cy="4069998"/>
          </a:xfrm>
        </p:spPr>
        <p:txBody>
          <a:bodyPr wrap="square"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F1BFB-31C7-43A1-A0EA-BCDBCCA8BEB8}" type="datetime1">
              <a:rPr lang="en-US" smtClean="0"/>
              <a:t>7/8/2024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E7A716-9932-4A2A-A948-A470E712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7497" y="5969433"/>
            <a:ext cx="980458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sz="120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496" y="1087789"/>
            <a:ext cx="10944225" cy="2769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0181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C838A4D1-5773-1E45-8381-BAFD532C5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835" y="367442"/>
            <a:ext cx="11977816" cy="5988908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238"/>
            <a:ext cx="6215743" cy="68662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880CDD-5421-1846-84D7-88FAE40EF3FA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6D159D-223F-8A44-AAD7-49D930A32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5DBFF7A-BF1A-1B4C-A603-28AC8915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42543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42" y="441066"/>
            <a:ext cx="10212593" cy="9789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3742" y="1538302"/>
            <a:ext cx="11139892" cy="451959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30400" indent="-230400">
              <a:buFont typeface="Arial" panose="020B0604020202020204" pitchFamily="34" charset="0"/>
              <a:buChar char="•"/>
              <a:defRPr/>
            </a:lvl2pPr>
            <a:lvl3pPr marL="453600" indent="-230400">
              <a:buFont typeface="Calibri" panose="020F0502020204030204" pitchFamily="34" charset="0"/>
              <a:buChar char="–"/>
              <a:defRPr/>
            </a:lvl3pPr>
            <a:lvl4pPr marL="720000" indent="-230400">
              <a:buFont typeface="Calibri" panose="020F0502020204030204" pitchFamily="34" charset="0"/>
              <a:buChar char="◦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 bwMode="gray">
          <a:xfrm>
            <a:off x="8969196" y="6356352"/>
            <a:ext cx="2744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1200" cap="none" spc="0" normalizeH="0" baseline="0" noProof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fld id="{6984F883-9912-4EFB-8404-2A825476CACA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srgbClr val="595959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280690"/>
      </p:ext>
    </p:extLst>
  </p:cSld>
  <p:clrMapOvr>
    <a:masterClrMapping/>
  </p:clrMapOvr>
  <p:transition spd="slow"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5328000" cy="3906435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2250" y="1825625"/>
            <a:ext cx="5328000" cy="3906435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482860"/>
            <a:ext cx="10515600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3028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76F6F6-3164-4EBE-AC4E-7FAAE87C98B4}"/>
              </a:ext>
            </a:extLst>
          </p:cNvPr>
          <p:cNvSpPr/>
          <p:nvPr userDrawn="1"/>
        </p:nvSpPr>
        <p:spPr>
          <a:xfrm>
            <a:off x="10265735" y="116958"/>
            <a:ext cx="1796902" cy="701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metal, silver&#10;&#10;Description automatically generated">
            <a:extLst>
              <a:ext uri="{FF2B5EF4-FFF2-40B4-BE49-F238E27FC236}">
                <a16:creationId xmlns:a16="http://schemas.microsoft.com/office/drawing/2014/main" id="{FDF6259E-C846-4393-9768-4C8F8FE687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rgbClr val="FBB03B">
                <a:tint val="45000"/>
                <a:satMod val="400000"/>
              </a:srgbClr>
            </a:duotone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21" b="748"/>
          <a:stretch/>
        </p:blipFill>
        <p:spPr>
          <a:xfrm>
            <a:off x="11103" y="-11577"/>
            <a:ext cx="12180897" cy="688115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8353E12-60FE-45C3-859E-F63EB5AB5EF2}"/>
              </a:ext>
            </a:extLst>
          </p:cNvPr>
          <p:cNvSpPr/>
          <p:nvPr userDrawn="1"/>
        </p:nvSpPr>
        <p:spPr>
          <a:xfrm>
            <a:off x="-63662" y="-1"/>
            <a:ext cx="6304974" cy="6858001"/>
          </a:xfrm>
          <a:prstGeom prst="rect">
            <a:avLst/>
          </a:prstGeom>
          <a:solidFill>
            <a:srgbClr val="FBB03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pic>
        <p:nvPicPr>
          <p:cNvPr id="15" name="Image 6">
            <a:extLst>
              <a:ext uri="{FF2B5EF4-FFF2-40B4-BE49-F238E27FC236}">
                <a16:creationId xmlns:a16="http://schemas.microsoft.com/office/drawing/2014/main" id="{429BF0D8-178C-4C49-8C2D-DD0BBB0B75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62" y="-24235"/>
            <a:ext cx="1163257" cy="689381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9000"/>
              </a:prstClr>
            </a:outerShdw>
          </a:effectLst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52EC066-E76A-4026-ABEB-870B05BCFC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92" y="210487"/>
            <a:ext cx="1562693" cy="502704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E638A97-B641-49E0-BF7E-430A1B72A20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060" y="724324"/>
            <a:ext cx="1696871" cy="313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24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D8F49216-84E6-6048-80DE-18278BA52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5692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6716353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6716353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449" y="6356350"/>
            <a:ext cx="6799339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9DD1C05-965A-47AC-8A79-DFF4CC069D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56922" y="0"/>
            <a:ext cx="383507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Click to add a background image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BCAF0-204B-0E4A-8A87-AC98A77A91EC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74E8AD9-022B-1E45-B94B-80EBA3785C50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A6528A1F-59F5-6F46-890A-91A62521DB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A923B48-475B-1645-819D-61EAABB91C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23237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42" y="441066"/>
            <a:ext cx="10212593" cy="9789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3742" y="1538302"/>
            <a:ext cx="11139892" cy="451959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65113" indent="-265113">
              <a:buFont typeface="Arial" panose="020B0604020202020204" pitchFamily="34" charset="0"/>
              <a:buChar char="•"/>
              <a:defRPr/>
            </a:lvl2pPr>
            <a:lvl3pPr marL="538163" indent="-273050">
              <a:buFont typeface="Calibri" panose="020F0502020204030204" pitchFamily="34" charset="0"/>
              <a:buChar char="–"/>
              <a:defRPr/>
            </a:lvl3pPr>
            <a:lvl4pPr marL="809625" indent="-271463">
              <a:buFont typeface="Calibri" panose="020F0502020204030204" pitchFamily="34" charset="0"/>
              <a:buChar char="◦"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 bwMode="gray">
          <a:xfrm>
            <a:off x="8969196" y="6356352"/>
            <a:ext cx="2744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200"/>
              <a:t>Page </a:t>
            </a:r>
            <a:fld id="{6984F883-9912-4EFB-8404-2A825476CACA}" type="slidenum">
              <a:rPr lang="fr-BE" sz="1200" smtClean="0"/>
              <a:pPr/>
              <a:t>‹#›</a:t>
            </a:fld>
            <a:endParaRPr lang="fr-BE" sz="1200"/>
          </a:p>
        </p:txBody>
      </p:sp>
    </p:spTree>
    <p:extLst>
      <p:ext uri="{BB962C8B-B14F-4D97-AF65-F5344CB8AC3E}">
        <p14:creationId xmlns:p14="http://schemas.microsoft.com/office/powerpoint/2010/main" val="4107350996"/>
      </p:ext>
    </p:extLst>
  </p:cSld>
  <p:clrMapOvr>
    <a:masterClrMapping/>
  </p:clrMapOvr>
  <p:transition spd="slow"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00213"/>
            <a:ext cx="10937833" cy="4069998"/>
          </a:xfrm>
        </p:spPr>
        <p:txBody>
          <a:bodyPr wrap="square"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497" y="1087789"/>
            <a:ext cx="10944225" cy="230832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5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1575"/>
            </a:lvl2pPr>
            <a:lvl3pPr>
              <a:defRPr sz="1575"/>
            </a:lvl3pPr>
            <a:lvl4pPr>
              <a:defRPr sz="1575"/>
            </a:lvl4pPr>
            <a:lvl5pPr>
              <a:defRPr sz="1575"/>
            </a:lvl5pPr>
          </a:lstStyle>
          <a:p>
            <a:pPr marL="0" lvl="0" indent="0" algn="l" rtl="0" eaLnBrk="0" fontAlgn="base" hangingPunct="0">
              <a:spcBef>
                <a:spcPts val="157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0FB6159D-D73C-0D48-BFD8-8211A02A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083" y="6109218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z="900"/>
              <a:t>Notes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19649145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00213"/>
            <a:ext cx="10937833" cy="4069998"/>
          </a:xfrm>
        </p:spPr>
        <p:txBody>
          <a:bodyPr wrap="square" l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7497" y="1087789"/>
            <a:ext cx="10944225" cy="300082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95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1575"/>
            </a:lvl2pPr>
            <a:lvl3pPr>
              <a:defRPr sz="1575"/>
            </a:lvl3pPr>
            <a:lvl4pPr>
              <a:defRPr sz="1575"/>
            </a:lvl4pPr>
            <a:lvl5pPr>
              <a:defRPr sz="1575"/>
            </a:lvl5pPr>
          </a:lstStyle>
          <a:p>
            <a:pPr marL="0" lvl="0" indent="0" algn="l" rtl="0" eaLnBrk="0" fontAlgn="base" hangingPunct="0">
              <a:spcBef>
                <a:spcPts val="1575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97C3172-C819-004E-94BB-8ED855E724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9626" y="6096627"/>
            <a:ext cx="9709575" cy="371475"/>
          </a:xfrm>
        </p:spPr>
        <p:txBody>
          <a:bodyPr anchor="ctr"/>
          <a:lstStyle>
            <a:lvl1pPr marL="0" indent="0">
              <a:buNone/>
              <a:defRPr sz="900">
                <a:solidFill>
                  <a:schemeClr val="tx2"/>
                </a:solidFill>
              </a:defRPr>
            </a:lvl1pPr>
            <a:lvl2pPr marL="180900" indent="0">
              <a:buNone/>
              <a:defRPr/>
            </a:lvl2pPr>
            <a:lvl3pPr marL="361800" indent="0">
              <a:buNone/>
              <a:defRPr/>
            </a:lvl3pPr>
            <a:lvl4pPr marL="542700" indent="0">
              <a:buNone/>
              <a:defRPr/>
            </a:lvl4pPr>
            <a:lvl5pPr marL="723600" indent="0">
              <a:buNone/>
              <a:defRPr/>
            </a:lvl5pPr>
          </a:lstStyle>
          <a:p>
            <a:pPr lvl="0"/>
            <a:r>
              <a:rPr lang="fr-FR"/>
              <a:t>Insert </a:t>
            </a:r>
            <a:r>
              <a:rPr lang="fr-FR" err="1"/>
              <a:t>here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notes and </a:t>
            </a:r>
            <a:r>
              <a:rPr lang="fr-FR" err="1"/>
              <a:t>references</a:t>
            </a:r>
            <a:r>
              <a:rPr lang="fr-FR"/>
              <a:t> if </a:t>
            </a:r>
            <a:r>
              <a:rPr lang="fr-FR" err="1"/>
              <a:t>needed</a:t>
            </a:r>
            <a:r>
              <a:rPr lang="fr-FR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15655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B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9347200" y="6574051"/>
            <a:ext cx="2844800" cy="280119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21822-FAD4-43BA-B186-8B1342CBC5D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38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754776-2DB3-21F1-751E-3382696C5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FD46-8EEF-2844-B84B-713898C20234}" type="datetimeFigureOut">
              <a:rPr lang="en-BE" smtClean="0"/>
              <a:t>07/08/2024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304C68-FC0C-1779-C2AE-962AE6390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1D9436-ABD7-C4F6-1F91-A6FC02AEA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157B-83BB-CC4A-843C-0DA8FF74AFC4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689218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8" y="1700213"/>
            <a:ext cx="10937833" cy="4069998"/>
          </a:xfrm>
        </p:spPr>
        <p:txBody>
          <a:bodyPr wrap="square"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595959">
                  <a:lumMod val="65000"/>
                  <a:lumOff val="3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30446B-4C1B-488A-AF43-F715FC8527F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6974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69747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496" y="1087789"/>
            <a:ext cx="10944225" cy="2769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0FB6159D-D73C-0D48-BFD8-8211A02A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083" y="6109218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69747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377981281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ux conten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2D94E19D-4310-47ED-8E92-8BC3DC687C9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295775" y="1700213"/>
            <a:ext cx="3600450" cy="40687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C5D8BB-F7A6-4BD4-B6BE-A35B2413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4ADBD2-5DC3-4DB0-BF5A-C2A476189F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8" y="1700213"/>
            <a:ext cx="3492500" cy="40687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143E058-30A9-46DA-9342-76BFB66E51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75612" y="1700213"/>
            <a:ext cx="3492499" cy="406876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F91AFB1-4F7A-4225-88D5-A3D655238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0989F3-CBA7-4FCB-970A-732384720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8544BEB3-F954-4F4B-BD18-ACB5F337E1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1087789"/>
            <a:ext cx="10944224" cy="276999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B7A00E41-3917-BD46-97C4-714EE2DE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083" y="6109218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z="1200"/>
              <a:t>Cefic IT CR meeting – 13th December</a:t>
            </a:r>
          </a:p>
        </p:txBody>
      </p:sp>
    </p:spTree>
    <p:extLst>
      <p:ext uri="{BB962C8B-B14F-4D97-AF65-F5344CB8AC3E}">
        <p14:creationId xmlns:p14="http://schemas.microsoft.com/office/powerpoint/2010/main" val="3609860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509" y="6549592"/>
            <a:ext cx="2743200" cy="29801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E7A716-9932-4A2A-A948-A470E712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083" y="6109218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z="1200"/>
              <a:t>Notes and references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872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person, factory&#10;&#10;Description automatically generated">
            <a:extLst>
              <a:ext uri="{FF2B5EF4-FFF2-40B4-BE49-F238E27FC236}">
                <a16:creationId xmlns:a16="http://schemas.microsoft.com/office/drawing/2014/main" id="{0BAAC73C-6D81-6D89-3E8A-C721C332FF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-133" r="-4279" b="16049"/>
          <a:stretch/>
        </p:blipFill>
        <p:spPr>
          <a:xfrm flipH="1">
            <a:off x="-500332" y="-19265"/>
            <a:ext cx="12692332" cy="6868951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D8F49216-84E6-6048-80DE-18278BA529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5692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6716353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6716353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449" y="6356350"/>
            <a:ext cx="6799339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A9DD1C05-965A-47AC-8A79-DFF4CC069DE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08845" y="-1112837"/>
            <a:ext cx="3835078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/>
              <a:t> Click to add a background image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BCAF0-204B-0E4A-8A87-AC98A77A91EC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B161DBF-5F6A-2749-ACBC-6769B6EE100D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50BFF53-7590-CF48-81D6-04268F91C2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17165EE-95B3-0D43-9716-7A6576DE6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43881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509" y="6549592"/>
            <a:ext cx="2743200" cy="29801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E7A716-9932-4A2A-A948-A470E712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083" y="6109218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z="1200"/>
              <a:t>Notes and references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2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>
            <a:extLst>
              <a:ext uri="{FF2B5EF4-FFF2-40B4-BE49-F238E27FC236}">
                <a16:creationId xmlns:a16="http://schemas.microsoft.com/office/drawing/2014/main" id="{C838A4D1-5773-1E45-8381-BAFD532C58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"/>
          <a:stretch/>
        </p:blipFill>
        <p:spPr>
          <a:xfrm>
            <a:off x="214184" y="-8238"/>
            <a:ext cx="11977816" cy="687718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238"/>
            <a:ext cx="6215743" cy="68662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880CDD-5421-1846-84D7-88FAE40EF3FA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6D159D-223F-8A44-AAD7-49D930A32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5DBFF7A-BF1A-1B4C-A603-28AC8915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273844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re et conten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8300"/>
            <a:ext cx="10944225" cy="681182"/>
          </a:xfrm>
        </p:spPr>
        <p:txBody>
          <a:bodyPr lIns="0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700213"/>
            <a:ext cx="10937833" cy="4069998"/>
          </a:xfrm>
        </p:spPr>
        <p:txBody>
          <a:bodyPr wrap="square"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FAFC911-E47C-41A8-95C9-EE4BD5178E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497" y="1087790"/>
            <a:ext cx="10944225" cy="307777"/>
          </a:xfr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2000" dirty="0">
                <a:solidFill>
                  <a:schemeClr val="tx2"/>
                </a:solidFill>
                <a:latin typeface="+mn-lt"/>
                <a:ea typeface="Arial Unicode MS" pitchFamily="-65" charset="0"/>
                <a:cs typeface="Arial Unicode MS" pitchFamily="-65" charset="0"/>
                <a:sym typeface="Arial" pitchFamily="-65" charset="0"/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marL="0" lvl="0" indent="0" algn="l" rtl="0" eaLnBrk="0" fontAlgn="base" hangingPunct="0">
              <a:spcBef>
                <a:spcPts val="21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itchFamily="-65" charset="0"/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0FB6159D-D73C-0D48-BFD8-8211A02AD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083" y="6109218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79568158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625E33-457C-4472-9134-C08A6C26A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365125"/>
            <a:ext cx="10944225" cy="6843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650EA20-A465-4389-8F39-BAEC08D5B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7" y="1412875"/>
            <a:ext cx="10944225" cy="4356100"/>
          </a:xfrm>
        </p:spPr>
        <p:txBody>
          <a:bodyPr lIns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B8C7D-BB13-4F0B-AFEF-CA376E895B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2509" y="6549592"/>
            <a:ext cx="2743200" cy="29801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E7A716-9932-4A2A-A948-A470E7125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9083" y="6109218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z="1200"/>
              <a:t>Notes and references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3A15B80-78B6-4897-868D-CF24FE7EF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5887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EF9E-A484-AA34-71EE-7479EBD5D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52DA6-AD7C-56ED-E4A6-F2E2AC9C35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B910DD-B376-C84D-CA87-6327647CA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F0A5F4-D362-33E4-2E60-DD92B8D71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FD46-8EEF-2844-B84B-713898C20234}" type="datetimeFigureOut">
              <a:rPr lang="en-BE" smtClean="0"/>
              <a:t>07/08/2024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87141-5521-BC0D-0F23-482845AA6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AF04DC-74A4-E1F4-A325-8D0FFAD1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4157B-83BB-CC4A-843C-0DA8FF74AFC4}" type="slidenum">
              <a:rPr lang="en-BE" smtClean="0"/>
              <a:t>‹#›</a:t>
            </a:fld>
            <a:endParaRPr lang="en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3BCD99-54F5-C9BD-59B9-CF8748382A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0"/>
            <a:ext cx="12192000" cy="687705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90D36F-C656-7B26-89B0-2B3C0C2ED926}"/>
              </a:ext>
            </a:extLst>
          </p:cNvPr>
          <p:cNvCxnSpPr>
            <a:cxnSpLocks/>
          </p:cNvCxnSpPr>
          <p:nvPr userDrawn="1"/>
        </p:nvCxnSpPr>
        <p:spPr>
          <a:xfrm>
            <a:off x="838200" y="1053187"/>
            <a:ext cx="543025" cy="0"/>
          </a:xfrm>
          <a:prstGeom prst="line">
            <a:avLst/>
          </a:prstGeom>
          <a:ln w="349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3F81A151-5BE9-1647-5570-70E4C23752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766" y="-101600"/>
            <a:ext cx="1393249" cy="711835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94F993D-72BC-FB72-2FAA-22D3CFACF2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0575" y="79118"/>
            <a:ext cx="7493000" cy="963612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Top heading – Calibri light (heading)</a:t>
            </a:r>
            <a:br>
              <a:rPr lang="en-US"/>
            </a:br>
            <a:r>
              <a:rPr lang="en-US"/>
              <a:t>Size 28/32</a:t>
            </a:r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996234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Green">
    <p:bg bwMode="gray"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71934" y="2242241"/>
            <a:ext cx="9126871" cy="2387600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71934" y="5132884"/>
            <a:ext cx="9126871" cy="76448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571933" y="60686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571933" y="6315256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endParaRPr lang="fr-B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930695" y="3135086"/>
            <a:ext cx="1796309" cy="584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244148" y="6275684"/>
            <a:ext cx="1482857" cy="28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54290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41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53" userDrawn="1">
          <p15:clr>
            <a:srgbClr val="FBAE40"/>
          </p15:clr>
        </p15:guide>
        <p15:guide id="4" orient="horz" pos="323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 Green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571934" y="2242241"/>
            <a:ext cx="9126871" cy="2387600"/>
          </a:xfrm>
        </p:spPr>
        <p:txBody>
          <a:bodyPr anchor="b"/>
          <a:lstStyle>
            <a:lvl1pPr algn="l">
              <a:lnSpc>
                <a:spcPct val="80000"/>
              </a:lnSpc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571934" y="5132884"/>
            <a:ext cx="9126871" cy="764482"/>
          </a:xfrm>
        </p:spPr>
        <p:txBody>
          <a:bodyPr/>
          <a:lstStyle>
            <a:lvl1pPr marL="0" indent="0" algn="l">
              <a:buNone/>
              <a:defRPr sz="24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>
            <a:off x="571933" y="60686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2"/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>
            <a:off x="571933" y="6315256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endParaRPr lang="fr-BE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930695" y="3135086"/>
            <a:ext cx="1796309" cy="5840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0244148" y="6275684"/>
            <a:ext cx="1482857" cy="28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17655"/>
      </p:ext>
    </p:extLst>
  </p:cSld>
  <p:clrMapOvr>
    <a:masterClrMapping/>
  </p:clrMapOvr>
  <p:transition spd="slow">
    <p:wipe dir="r"/>
  </p:transition>
  <p:extLst>
    <p:ext uri="{DCECCB84-F9BA-43D5-87BE-67443E8EF086}">
      <p15:sldGuideLst xmlns:p15="http://schemas.microsoft.com/office/powerpoint/2012/main">
        <p15:guide id="1" orient="horz" pos="414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453" userDrawn="1">
          <p15:clr>
            <a:srgbClr val="FBAE40"/>
          </p15:clr>
        </p15:guide>
        <p15:guide id="4" orient="horz" pos="323" userDrawn="1">
          <p15:clr>
            <a:srgbClr val="FBAE40"/>
          </p15:clr>
        </p15:guide>
        <p15:guide id="5" pos="7379" userDrawn="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42" y="441066"/>
            <a:ext cx="10212593" cy="9789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BE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573742" y="1538302"/>
            <a:ext cx="11139892" cy="451959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30400" indent="-230400">
              <a:buFont typeface="Arial" panose="020B0604020202020204" pitchFamily="34" charset="0"/>
              <a:buChar char="•"/>
              <a:defRPr/>
            </a:lvl2pPr>
            <a:lvl3pPr marL="453600" indent="-230400">
              <a:buFont typeface="Calibri" panose="020F0502020204030204" pitchFamily="34" charset="0"/>
              <a:buChar char="–"/>
              <a:defRPr/>
            </a:lvl3pPr>
            <a:lvl4pPr marL="720000" indent="-230400">
              <a:buFont typeface="Calibri" panose="020F0502020204030204" pitchFamily="34" charset="0"/>
              <a:buChar char="◦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 bwMode="gray">
          <a:xfrm>
            <a:off x="8969196" y="6356352"/>
            <a:ext cx="2744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200"/>
              <a:t>Page </a:t>
            </a:r>
            <a:fld id="{6984F883-9912-4EFB-8404-2A825476CACA}" type="slidenum">
              <a:rPr lang="fr-BE" sz="1200" smtClean="0"/>
              <a:pPr/>
              <a:t>‹#›</a:t>
            </a:fld>
            <a:endParaRPr lang="fr-BE" sz="1200"/>
          </a:p>
        </p:txBody>
      </p:sp>
    </p:spTree>
    <p:extLst>
      <p:ext uri="{BB962C8B-B14F-4D97-AF65-F5344CB8AC3E}">
        <p14:creationId xmlns:p14="http://schemas.microsoft.com/office/powerpoint/2010/main" val="3375687364"/>
      </p:ext>
    </p:extLst>
  </p:cSld>
  <p:clrMapOvr>
    <a:masterClrMapping/>
  </p:clrMapOvr>
  <p:transition spd="slow"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73742" y="441066"/>
            <a:ext cx="10212593" cy="978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73742" y="1567439"/>
            <a:ext cx="4905487" cy="44904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5789288" y="1567439"/>
            <a:ext cx="5685537" cy="2075440"/>
          </a:xfrm>
          <a:solidFill>
            <a:schemeClr val="bg2"/>
          </a:solidFill>
          <a:ln w="3175" cmpd="sng">
            <a:solidFill>
              <a:schemeClr val="bg1"/>
            </a:solidFill>
          </a:ln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 bwMode="gray">
          <a:xfrm>
            <a:off x="8969196" y="6356352"/>
            <a:ext cx="2744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200"/>
              <a:t>Page </a:t>
            </a:r>
            <a:fld id="{6984F883-9912-4EFB-8404-2A825476CACA}" type="slidenum">
              <a:rPr lang="fr-BE" sz="1200" smtClean="0"/>
              <a:pPr/>
              <a:t>‹#›</a:t>
            </a:fld>
            <a:endParaRPr lang="fr-BE" sz="1200"/>
          </a:p>
        </p:txBody>
      </p:sp>
    </p:spTree>
    <p:extLst>
      <p:ext uri="{BB962C8B-B14F-4D97-AF65-F5344CB8AC3E}">
        <p14:creationId xmlns:p14="http://schemas.microsoft.com/office/powerpoint/2010/main" val="324791500"/>
      </p:ext>
    </p:extLst>
  </p:cSld>
  <p:clrMapOvr>
    <a:masterClrMapping/>
  </p:clrMapOvr>
  <p:transition spd="slow"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73742" y="441066"/>
            <a:ext cx="10212593" cy="978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73741" y="1567439"/>
            <a:ext cx="5280000" cy="44987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6443948" y="1567439"/>
            <a:ext cx="5280000" cy="4498766"/>
          </a:xfrm>
          <a:solidFill>
            <a:schemeClr val="bg2"/>
          </a:solidFill>
          <a:ln w="3175" cmpd="sng">
            <a:noFill/>
          </a:ln>
        </p:spPr>
        <p:txBody>
          <a:bodyPr wrap="square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2"/>
          <p:cNvSpPr txBox="1">
            <a:spLocks/>
          </p:cNvSpPr>
          <p:nvPr userDrawn="1"/>
        </p:nvSpPr>
        <p:spPr bwMode="gray">
          <a:xfrm>
            <a:off x="8969196" y="6356352"/>
            <a:ext cx="2744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200"/>
              <a:t>Page </a:t>
            </a:r>
            <a:fld id="{6984F883-9912-4EFB-8404-2A825476CACA}" type="slidenum">
              <a:rPr lang="fr-BE" sz="1200" smtClean="0"/>
              <a:pPr/>
              <a:t>‹#›</a:t>
            </a:fld>
            <a:endParaRPr lang="fr-BE" sz="1200"/>
          </a:p>
        </p:txBody>
      </p:sp>
    </p:spTree>
    <p:extLst>
      <p:ext uri="{BB962C8B-B14F-4D97-AF65-F5344CB8AC3E}">
        <p14:creationId xmlns:p14="http://schemas.microsoft.com/office/powerpoint/2010/main" val="2719459323"/>
      </p:ext>
    </p:extLst>
  </p:cSld>
  <p:clrMapOvr>
    <a:masterClrMapping/>
  </p:clrMapOvr>
  <p:transition spd="slow"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73742" y="441066"/>
            <a:ext cx="10212593" cy="97894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73742" y="1567439"/>
            <a:ext cx="6904268" cy="44904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7716819" y="1567439"/>
            <a:ext cx="3758005" cy="1202893"/>
          </a:xfrm>
          <a:solidFill>
            <a:schemeClr val="accent4"/>
          </a:solidFill>
          <a:ln w="3175" cmpd="sng">
            <a:noFill/>
          </a:ln>
        </p:spPr>
        <p:txBody>
          <a:bodyPr wrap="square">
            <a:spAutoFit/>
          </a:bodyPr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400" b="0">
                <a:solidFill>
                  <a:schemeClr val="bg2"/>
                </a:solidFill>
              </a:defRPr>
            </a:lvl1pPr>
            <a:lvl2pPr marL="0" indent="0">
              <a:buNone/>
              <a:defRPr sz="2000"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Slide Number Placeholder 2"/>
          <p:cNvSpPr txBox="1">
            <a:spLocks/>
          </p:cNvSpPr>
          <p:nvPr userDrawn="1"/>
        </p:nvSpPr>
        <p:spPr bwMode="gray">
          <a:xfrm>
            <a:off x="8969196" y="6356352"/>
            <a:ext cx="2744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200"/>
              <a:t>Page </a:t>
            </a:r>
            <a:fld id="{6984F883-9912-4EFB-8404-2A825476CACA}" type="slidenum">
              <a:rPr lang="fr-BE" sz="1200" smtClean="0"/>
              <a:pPr/>
              <a:t>‹#›</a:t>
            </a:fld>
            <a:endParaRPr lang="fr-BE" sz="1200"/>
          </a:p>
        </p:txBody>
      </p:sp>
    </p:spTree>
    <p:extLst>
      <p:ext uri="{BB962C8B-B14F-4D97-AF65-F5344CB8AC3E}">
        <p14:creationId xmlns:p14="http://schemas.microsoft.com/office/powerpoint/2010/main" val="2282667952"/>
      </p:ext>
    </p:extLst>
  </p:cSld>
  <p:clrMapOvr>
    <a:masterClrMapping/>
  </p:clrMapOvr>
  <p:transition spd="slow"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573742" y="1567439"/>
            <a:ext cx="11139892" cy="2075440"/>
          </a:xfrm>
          <a:ln w="3175">
            <a:solidFill>
              <a:schemeClr val="bg1"/>
            </a:solidFill>
          </a:ln>
        </p:spPr>
        <p:txBody>
          <a:bodyPr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2"/>
          <p:cNvSpPr txBox="1">
            <a:spLocks/>
          </p:cNvSpPr>
          <p:nvPr userDrawn="1"/>
        </p:nvSpPr>
        <p:spPr bwMode="gray">
          <a:xfrm>
            <a:off x="8969196" y="6356352"/>
            <a:ext cx="2744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200"/>
              <a:t>Page </a:t>
            </a:r>
            <a:fld id="{6984F883-9912-4EFB-8404-2A825476CACA}" type="slidenum">
              <a:rPr lang="fr-BE" sz="1200" smtClean="0"/>
              <a:pPr/>
              <a:t>‹#›</a:t>
            </a:fld>
            <a:endParaRPr lang="fr-BE" sz="1200"/>
          </a:p>
        </p:txBody>
      </p:sp>
    </p:spTree>
    <p:extLst>
      <p:ext uri="{BB962C8B-B14F-4D97-AF65-F5344CB8AC3E}">
        <p14:creationId xmlns:p14="http://schemas.microsoft.com/office/powerpoint/2010/main" val="109171319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bstract background with network pattern">
            <a:extLst>
              <a:ext uri="{FF2B5EF4-FFF2-40B4-BE49-F238E27FC236}">
                <a16:creationId xmlns:a16="http://schemas.microsoft.com/office/drawing/2014/main" id="{C838A4D1-5773-1E45-8381-BAFD532C58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2" b="6862"/>
          <a:stretch/>
        </p:blipFill>
        <p:spPr>
          <a:xfrm>
            <a:off x="214184" y="-8238"/>
            <a:ext cx="11977816" cy="6877189"/>
          </a:xfrm>
          <a:prstGeom prst="rect">
            <a:avLst/>
          </a:prstGeom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A1660860-AAD8-7B49-9E3A-F39C51B90C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238"/>
            <a:ext cx="6215743" cy="686623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4637822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4637822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4036" y="6356350"/>
            <a:ext cx="4722221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3914A53-251C-694B-84E8-172BEC48FBED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8880CDD-5421-1846-84D7-88FAE40EF3FA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6D159D-223F-8A44-AAD7-49D930A327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05DBFF7A-BF1A-1B4C-A603-28AC8915BD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06661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1">
            <a:extLst>
              <a:ext uri="{FF2B5EF4-FFF2-40B4-BE49-F238E27FC236}">
                <a16:creationId xmlns:a16="http://schemas.microsoft.com/office/drawing/2014/main" id="{D8F49216-84E6-6048-80DE-18278BA52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356921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C823E54-D8E4-41E7-9091-9366A0046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8435" y="1122363"/>
            <a:ext cx="6716353" cy="2387600"/>
          </a:xfrm>
        </p:spPr>
        <p:txBody>
          <a:bodyPr anchor="b">
            <a:noAutofit/>
          </a:bodyPr>
          <a:lstStyle>
            <a:lvl1pPr algn="l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EBC4226-917C-4292-B446-C525B4F88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602038"/>
            <a:ext cx="6716353" cy="165576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400"/>
              </a:spcBef>
              <a:buNone/>
              <a:defRPr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535927-DAB8-438C-A2BA-4F5FCEE6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55449" y="6356350"/>
            <a:ext cx="6799339" cy="365125"/>
          </a:xfrm>
          <a:prstGeom prst="rect">
            <a:avLst/>
          </a:prstGeom>
        </p:spPr>
        <p:txBody>
          <a:bodyPr anchor="b"/>
          <a:lstStyle>
            <a:lvl1pPr algn="l">
              <a:defRPr sz="9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Notes and references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3BBCAF0-204B-0E4A-8A87-AC98A77A91EC}"/>
              </a:ext>
            </a:extLst>
          </p:cNvPr>
          <p:cNvSpPr/>
          <p:nvPr userDrawn="1"/>
        </p:nvSpPr>
        <p:spPr>
          <a:xfrm>
            <a:off x="0" y="-1"/>
            <a:ext cx="301451" cy="6868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2B161DBF-5F6A-2749-ACBC-6769B6EE100D}"/>
              </a:ext>
            </a:extLst>
          </p:cNvPr>
          <p:cNvGrpSpPr/>
          <p:nvPr userDrawn="1"/>
        </p:nvGrpSpPr>
        <p:grpSpPr>
          <a:xfrm>
            <a:off x="29817" y="2958007"/>
            <a:ext cx="2017602" cy="1210560"/>
            <a:chOff x="-16257" y="3428518"/>
            <a:chExt cx="2484783" cy="1490868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850BFF53-7590-CF48-81D6-04268F91C2D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257" y="3428518"/>
              <a:ext cx="2484783" cy="1490868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17165EE-95B3-0D43-9716-7A6576DE6F9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4248" y="3923419"/>
              <a:ext cx="991121" cy="484549"/>
            </a:xfrm>
            <a:prstGeom prst="rect">
              <a:avLst/>
            </a:prstGeom>
          </p:spPr>
        </p:pic>
      </p:grpSp>
      <p:pic>
        <p:nvPicPr>
          <p:cNvPr id="11" name="Espace réservé pour une image  7">
            <a:extLst>
              <a:ext uri="{FF2B5EF4-FFF2-40B4-BE49-F238E27FC236}">
                <a16:creationId xmlns:a16="http://schemas.microsoft.com/office/drawing/2014/main" id="{0D866772-B8CF-4654-B314-7A2A2A6DD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83" t="9804" r="12409" b="41359"/>
          <a:stretch/>
        </p:blipFill>
        <p:spPr>
          <a:xfrm>
            <a:off x="8351884" y="0"/>
            <a:ext cx="3840116" cy="686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323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9" Type="http://schemas.openxmlformats.org/officeDocument/2006/relationships/image" Target="../media/image27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7BF30C5-5E32-4496-BFE9-558EF8D7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65125"/>
            <a:ext cx="10944225" cy="684357"/>
          </a:xfrm>
          <a:prstGeom prst="rect">
            <a:avLst/>
          </a:prstGeom>
        </p:spPr>
        <p:txBody>
          <a:bodyPr vert="horz" lIns="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9DCD8C3-7BF7-43B5-B94A-F094507EF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414606"/>
            <a:ext cx="10944225" cy="435436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9D6721-80CE-44ED-A354-8974317C43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77792" y="6549592"/>
            <a:ext cx="2743200" cy="2980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8CE00A-5D1F-440F-8771-1693A3D81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51538" y="6581949"/>
            <a:ext cx="640462" cy="287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8830446B-4C1B-488A-AF43-F715FC8527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7690443-161D-BF4C-8C8B-2C071A1830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662" y="-24235"/>
            <a:ext cx="1163257" cy="6893810"/>
          </a:xfrm>
          <a:prstGeom prst="rect">
            <a:avLst/>
          </a:prstGeom>
          <a:effectLst>
            <a:outerShdw blurRad="114300" dist="38100" dir="2700000" algn="tl" rotWithShape="0">
              <a:prstClr val="black">
                <a:alpha val="19000"/>
              </a:prstClr>
            </a:outerShdw>
          </a:effectLst>
        </p:spPr>
      </p:pic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FAD6DAC4-0012-F449-B330-EFECDEC3A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9083" y="6141873"/>
            <a:ext cx="9818976" cy="336116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 sz="1200"/>
              <a:t>Notes and references</a:t>
            </a:r>
          </a:p>
        </p:txBody>
      </p:sp>
    </p:spTree>
    <p:extLst>
      <p:ext uri="{BB962C8B-B14F-4D97-AF65-F5344CB8AC3E}">
        <p14:creationId xmlns:p14="http://schemas.microsoft.com/office/powerpoint/2010/main" val="416534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8" r:id="rId1"/>
    <p:sldLayoutId id="2147484527" r:id="rId2"/>
    <p:sldLayoutId id="2147484677" r:id="rId3"/>
    <p:sldLayoutId id="2147484376" r:id="rId4"/>
    <p:sldLayoutId id="2147483900" r:id="rId5"/>
    <p:sldLayoutId id="2147483901" r:id="rId6"/>
    <p:sldLayoutId id="2147484676" r:id="rId7"/>
    <p:sldLayoutId id="2147483802" r:id="rId8"/>
    <p:sldLayoutId id="2147483879" r:id="rId9"/>
    <p:sldLayoutId id="2147483905" r:id="rId10"/>
    <p:sldLayoutId id="2147484382" r:id="rId11"/>
    <p:sldLayoutId id="2147483678" r:id="rId12"/>
    <p:sldLayoutId id="2147484049" r:id="rId13"/>
    <p:sldLayoutId id="2147483908" r:id="rId14"/>
    <p:sldLayoutId id="2147483966" r:id="rId15"/>
    <p:sldLayoutId id="2147483797" r:id="rId16"/>
    <p:sldLayoutId id="2147483798" r:id="rId17"/>
    <p:sldLayoutId id="2147483906" r:id="rId18"/>
    <p:sldLayoutId id="2147483902" r:id="rId19"/>
    <p:sldLayoutId id="2147484380" r:id="rId20"/>
    <p:sldLayoutId id="2147483971" r:id="rId21"/>
    <p:sldLayoutId id="2147484050" r:id="rId22"/>
    <p:sldLayoutId id="2147483674" r:id="rId23"/>
    <p:sldLayoutId id="2147483967" r:id="rId24"/>
    <p:sldLayoutId id="2147483968" r:id="rId25"/>
    <p:sldLayoutId id="2147484675" r:id="rId26"/>
    <p:sldLayoutId id="2147484033" r:id="rId27"/>
    <p:sldLayoutId id="2147483907" r:id="rId28"/>
    <p:sldLayoutId id="2147483909" r:id="rId29"/>
    <p:sldLayoutId id="2147483675" r:id="rId30"/>
    <p:sldLayoutId id="2147484051" r:id="rId31"/>
    <p:sldLayoutId id="2147483886" r:id="rId32"/>
    <p:sldLayoutId id="2147484532" r:id="rId33"/>
    <p:sldLayoutId id="2147484589" r:id="rId34"/>
    <p:sldLayoutId id="2147483766" r:id="rId35"/>
    <p:sldLayoutId id="2147483914" r:id="rId36"/>
    <p:sldLayoutId id="2147483903" r:id="rId37"/>
    <p:sldLayoutId id="2147483869" r:id="rId38"/>
    <p:sldLayoutId id="2147483870" r:id="rId39"/>
    <p:sldLayoutId id="2147483889" r:id="rId40"/>
    <p:sldLayoutId id="2147483890" r:id="rId41"/>
    <p:sldLayoutId id="2147483891" r:id="rId42"/>
    <p:sldLayoutId id="2147483871" r:id="rId43"/>
    <p:sldLayoutId id="2147483892" r:id="rId44"/>
    <p:sldLayoutId id="2147483913" r:id="rId45"/>
    <p:sldLayoutId id="2147483957" r:id="rId46"/>
    <p:sldLayoutId id="2147483910" r:id="rId47"/>
    <p:sldLayoutId id="2147483671" r:id="rId48"/>
    <p:sldLayoutId id="2147483893" r:id="rId49"/>
    <p:sldLayoutId id="2147483894" r:id="rId50"/>
    <p:sldLayoutId id="2147483895" r:id="rId51"/>
    <p:sldLayoutId id="2147483896" r:id="rId52"/>
    <p:sldLayoutId id="2147483898" r:id="rId53"/>
    <p:sldLayoutId id="2147483962" r:id="rId54"/>
    <p:sldLayoutId id="2147483964" r:id="rId55"/>
    <p:sldLayoutId id="2147483963" r:id="rId56"/>
    <p:sldLayoutId id="2147483872" r:id="rId57"/>
    <p:sldLayoutId id="2147483868" r:id="rId58"/>
    <p:sldLayoutId id="2147484379" r:id="rId59"/>
    <p:sldLayoutId id="2147484381" r:id="rId60"/>
    <p:sldLayoutId id="2147483874" r:id="rId61"/>
    <p:sldLayoutId id="2147483887" r:id="rId62"/>
    <p:sldLayoutId id="2147483888" r:id="rId63"/>
    <p:sldLayoutId id="2147483774" r:id="rId64"/>
    <p:sldLayoutId id="2147483776" r:id="rId65"/>
    <p:sldLayoutId id="2147483718" r:id="rId66"/>
    <p:sldLayoutId id="2147483777" r:id="rId67"/>
    <p:sldLayoutId id="2147484627" r:id="rId68"/>
    <p:sldLayoutId id="2147483947" r:id="rId69"/>
    <p:sldLayoutId id="2147484042" r:id="rId70"/>
    <p:sldLayoutId id="2147484067" r:id="rId71"/>
    <p:sldLayoutId id="2147484678" r:id="rId7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3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9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3"/>
        </a:buClr>
        <a:buFont typeface="Police système Courant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1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52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93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90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3727" userDrawn="1">
          <p15:clr>
            <a:srgbClr val="F26B43"/>
          </p15:clr>
        </p15:guide>
        <p15:guide id="5" pos="3953" userDrawn="1">
          <p15:clr>
            <a:srgbClr val="F26B43"/>
          </p15:clr>
        </p15:guide>
        <p15:guide id="6" pos="7287" userDrawn="1">
          <p15:clr>
            <a:srgbClr val="F26B43"/>
          </p15:clr>
        </p15:guide>
        <p15:guide id="7" orient="horz" pos="232" userDrawn="1">
          <p15:clr>
            <a:srgbClr val="F26B43"/>
          </p15:clr>
        </p15:guide>
        <p15:guide id="8" orient="horz" pos="663" userDrawn="1">
          <p15:clr>
            <a:srgbClr val="F26B43"/>
          </p15:clr>
        </p15:guide>
        <p15:guide id="10" orient="horz" pos="1071" userDrawn="1">
          <p15:clr>
            <a:srgbClr val="F26B43"/>
          </p15:clr>
        </p15:guide>
        <p15:guide id="11" orient="horz" pos="3634" userDrawn="1">
          <p15:clr>
            <a:srgbClr val="F26B43"/>
          </p15:clr>
        </p15:guide>
        <p15:guide id="12" orient="horz" pos="3748" userDrawn="1">
          <p15:clr>
            <a:srgbClr val="F26B43"/>
          </p15:clr>
        </p15:guide>
        <p15:guide id="13" pos="393" userDrawn="1">
          <p15:clr>
            <a:srgbClr val="F26B43"/>
          </p15:clr>
        </p15:guide>
        <p15:guide id="14" pos="2593" userDrawn="1">
          <p15:clr>
            <a:srgbClr val="F26B43"/>
          </p15:clr>
        </p15:guide>
        <p15:guide id="15" pos="2706" userDrawn="1">
          <p15:clr>
            <a:srgbClr val="F26B43"/>
          </p15:clr>
        </p15:guide>
        <p15:guide id="16" pos="4974" userDrawn="1">
          <p15:clr>
            <a:srgbClr val="F26B43"/>
          </p15:clr>
        </p15:guide>
        <p15:guide id="17" pos="50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059"/>
          <a:stretch/>
        </p:blipFill>
        <p:spPr bwMode="gray">
          <a:xfrm>
            <a:off x="11030675" y="521641"/>
            <a:ext cx="464711" cy="36908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73742" y="441066"/>
            <a:ext cx="10212593" cy="9789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73742" y="1535166"/>
            <a:ext cx="11139892" cy="45227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969196" y="6356352"/>
            <a:ext cx="2744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BE"/>
              <a:t>Page </a:t>
            </a:r>
            <a:fld id="{6984F883-9912-4EFB-8404-2A825476CACA}" type="slidenum">
              <a:rPr lang="fr-BE" smtClean="0"/>
              <a:pPr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3533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</p:sldLayoutIdLst>
  <p:transition spd="slow">
    <p:wipe dir="r"/>
  </p:transition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accent2"/>
        </a:buClr>
        <a:buFont typeface="Arial" panose="020B0604020202020204" pitchFamily="34" charset="0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452438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72072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2"/>
        </a:buClr>
        <a:buFont typeface="Calibri" panose="020F0502020204030204" pitchFamily="34" charset="0"/>
        <a:buChar char="◦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53" userDrawn="1">
          <p15:clr>
            <a:srgbClr val="F26B43"/>
          </p15:clr>
        </p15:guide>
        <p15:guide id="4" orient="horz" pos="323" userDrawn="1">
          <p15:clr>
            <a:srgbClr val="F26B43"/>
          </p15:clr>
        </p15:guide>
        <p15:guide id="5" orient="horz" pos="3816" userDrawn="1">
          <p15:clr>
            <a:srgbClr val="F26B43"/>
          </p15:clr>
        </p15:guide>
        <p15:guide id="6" orient="horz" pos="4140" userDrawn="1">
          <p15:clr>
            <a:srgbClr val="F26B43"/>
          </p15:clr>
        </p15:guide>
        <p15:guide id="7" pos="737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ntwerp-declaration.eu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88815CF-FAC9-959A-843D-B1E14889AC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8435" y="3806190"/>
            <a:ext cx="4637822" cy="1451610"/>
          </a:xfrm>
        </p:spPr>
        <p:txBody>
          <a:bodyPr/>
          <a:lstStyle/>
          <a:p>
            <a:r>
              <a:rPr lang="fr-FR" sz="2000" b="1" dirty="0">
                <a:latin typeface="Calibri Light"/>
                <a:cs typeface="Calibri Light"/>
              </a:rPr>
              <a:t>Sylvie Lemoine</a:t>
            </a:r>
            <a:endParaRPr lang="fr-FR" sz="2000" b="1" dirty="0"/>
          </a:p>
          <a:p>
            <a:r>
              <a:rPr lang="fr-FR" sz="2000" b="1" dirty="0" err="1">
                <a:latin typeface="Calibri Light"/>
                <a:cs typeface="Calibri Light"/>
              </a:rPr>
              <a:t>Deputy</a:t>
            </a:r>
            <a:r>
              <a:rPr lang="fr-FR" sz="2000" b="1" dirty="0">
                <a:latin typeface="Calibri Light"/>
                <a:cs typeface="Calibri Light"/>
              </a:rPr>
              <a:t> </a:t>
            </a:r>
            <a:r>
              <a:rPr lang="fr-FR" sz="2000" b="1" dirty="0" err="1">
                <a:latin typeface="Calibri Light"/>
                <a:cs typeface="Calibri Light"/>
              </a:rPr>
              <a:t>Director</a:t>
            </a:r>
            <a:r>
              <a:rPr lang="fr-FR" sz="2000" b="1" dirty="0">
                <a:latin typeface="Calibri Light"/>
                <a:cs typeface="Calibri Light"/>
              </a:rPr>
              <a:t> General Cefic</a:t>
            </a:r>
          </a:p>
          <a:p>
            <a:r>
              <a:rPr lang="fr-FR" sz="2000" b="1" dirty="0">
                <a:latin typeface="Calibri Light"/>
                <a:cs typeface="Calibri Light"/>
              </a:rPr>
              <a:t>9 July 2024</a:t>
            </a:r>
          </a:p>
          <a:p>
            <a:endParaRPr lang="LID4096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3CC919-0636-5642-9B27-F78BB684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Notes and references</a:t>
            </a:r>
            <a:endParaRPr lang="fr-BE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FC838314-084C-A52F-7030-5CCFE6D8FAA1}"/>
              </a:ext>
            </a:extLst>
          </p:cNvPr>
          <p:cNvSpPr txBox="1">
            <a:spLocks/>
          </p:cNvSpPr>
          <p:nvPr/>
        </p:nvSpPr>
        <p:spPr>
          <a:xfrm>
            <a:off x="1254036" y="1274763"/>
            <a:ext cx="5215344" cy="2387600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How could/should a future Industrial Deal look like? </a:t>
            </a:r>
            <a:endParaRPr lang="LID4096" b="1" dirty="0"/>
          </a:p>
        </p:txBody>
      </p:sp>
    </p:spTree>
    <p:extLst>
      <p:ext uri="{BB962C8B-B14F-4D97-AF65-F5344CB8AC3E}">
        <p14:creationId xmlns:p14="http://schemas.microsoft.com/office/powerpoint/2010/main" val="3062579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B6484-1EB6-527C-8486-AB68177BA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01" y="44078"/>
            <a:ext cx="10944225" cy="684357"/>
          </a:xfrm>
        </p:spPr>
        <p:txBody>
          <a:bodyPr>
            <a:normAutofit/>
          </a:bodyPr>
          <a:lstStyle/>
          <a:p>
            <a:r>
              <a:rPr lang="en-US" sz="3200" dirty="0"/>
              <a:t>We need a comprehensive, integrated industrial policy package</a:t>
            </a:r>
            <a:endParaRPr lang="LID4096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127A52-868F-92F8-7A27-CF38A1886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2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C4540D0-1FC0-F200-3A0D-F6BF4E7354C9}"/>
              </a:ext>
            </a:extLst>
          </p:cNvPr>
          <p:cNvSpPr txBox="1">
            <a:spLocks/>
          </p:cNvSpPr>
          <p:nvPr/>
        </p:nvSpPr>
        <p:spPr>
          <a:xfrm>
            <a:off x="11551538" y="6581949"/>
            <a:ext cx="640462" cy="2876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30446B-4C1B-488A-AF43-F715FC8527F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0747FE-4853-6CBC-A43D-24D3DF5AC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094" y="5004152"/>
            <a:ext cx="1680196" cy="16801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1D1C00-748E-2189-0D03-8770085D51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25" t="672"/>
          <a:stretch/>
        </p:blipFill>
        <p:spPr>
          <a:xfrm>
            <a:off x="4518898" y="5026157"/>
            <a:ext cx="1680196" cy="16581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899077-2AF3-F718-F5D6-65B2269A3A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0318" y="1545262"/>
            <a:ext cx="2231219" cy="2231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4A9074-2F0B-F629-87DE-1ABE076AE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91" y="1545263"/>
            <a:ext cx="2186644" cy="21866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33C43FB-2D2D-CC6F-83C9-42F13BC3932C}"/>
              </a:ext>
            </a:extLst>
          </p:cNvPr>
          <p:cNvSpPr/>
          <p:nvPr/>
        </p:nvSpPr>
        <p:spPr>
          <a:xfrm>
            <a:off x="9344707" y="849835"/>
            <a:ext cx="18085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Demand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34EC15-4EA5-47AC-3584-B62089E4D8EE}"/>
              </a:ext>
            </a:extLst>
          </p:cNvPr>
          <p:cNvGrpSpPr/>
          <p:nvPr/>
        </p:nvGrpSpPr>
        <p:grpSpPr>
          <a:xfrm>
            <a:off x="3684904" y="897494"/>
            <a:ext cx="4627583" cy="3982154"/>
            <a:chOff x="2477688" y="1167074"/>
            <a:chExt cx="5837956" cy="4880339"/>
          </a:xfrm>
        </p:grpSpPr>
        <p:sp>
          <p:nvSpPr>
            <p:cNvPr id="13" name="Heart 12">
              <a:extLst>
                <a:ext uri="{FF2B5EF4-FFF2-40B4-BE49-F238E27FC236}">
                  <a16:creationId xmlns:a16="http://schemas.microsoft.com/office/drawing/2014/main" id="{E1A85024-A798-7770-E99B-BEF4EF3C5B9D}"/>
                </a:ext>
              </a:extLst>
            </p:cNvPr>
            <p:cNvSpPr/>
            <p:nvPr/>
          </p:nvSpPr>
          <p:spPr>
            <a:xfrm>
              <a:off x="2477688" y="1167074"/>
              <a:ext cx="5837956" cy="4880339"/>
            </a:xfrm>
            <a:prstGeom prst="hear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4" name="Picture 13" descr="A building with several chimneys and trees&#10;&#10;Description automatically generated">
              <a:extLst>
                <a:ext uri="{FF2B5EF4-FFF2-40B4-BE49-F238E27FC236}">
                  <a16:creationId xmlns:a16="http://schemas.microsoft.com/office/drawing/2014/main" id="{418AF629-5EAA-0410-FBEE-D92DDCC57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90" t="9611" r="16011" b="7752"/>
            <a:stretch/>
          </p:blipFill>
          <p:spPr>
            <a:xfrm>
              <a:off x="3764568" y="2495565"/>
              <a:ext cx="3264196" cy="22050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5E52812-E1DD-EE72-ADC0-FB316DB35A75}"/>
                </a:ext>
              </a:extLst>
            </p:cNvPr>
            <p:cNvSpPr txBox="1"/>
            <p:nvPr/>
          </p:nvSpPr>
          <p:spPr>
            <a:xfrm>
              <a:off x="3035456" y="1747994"/>
              <a:ext cx="1724460" cy="792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Sustainable production</a:t>
              </a:r>
              <a:endParaRPr lang="LID4096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DF80A5-2BD5-274C-F051-234EE4D259CF}"/>
                </a:ext>
              </a:extLst>
            </p:cNvPr>
            <p:cNvSpPr txBox="1"/>
            <p:nvPr/>
          </p:nvSpPr>
          <p:spPr>
            <a:xfrm>
              <a:off x="6230013" y="1721879"/>
              <a:ext cx="1724460" cy="792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2">
                      <a:lumMod val="75000"/>
                    </a:schemeClr>
                  </a:solidFill>
                </a:rPr>
                <a:t>Sustainable products</a:t>
              </a:r>
              <a:endParaRPr lang="LID4096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7B4E3D7-1F6C-D104-AF56-239FFC836B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554" t="22157" r="7953" b="22158"/>
            <a:stretch/>
          </p:blipFill>
          <p:spPr>
            <a:xfrm>
              <a:off x="4894872" y="4778142"/>
              <a:ext cx="1154322" cy="769868"/>
            </a:xfrm>
            <a:prstGeom prst="rect">
              <a:avLst/>
            </a:prstGeom>
          </p:spPr>
        </p:pic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42D70302-F523-BAC5-101E-3464EC17FC88}"/>
              </a:ext>
            </a:extLst>
          </p:cNvPr>
          <p:cNvSpPr/>
          <p:nvPr/>
        </p:nvSpPr>
        <p:spPr>
          <a:xfrm>
            <a:off x="8566998" y="2646685"/>
            <a:ext cx="618210" cy="518586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08D73581-9AD9-0468-0423-22187427BE50}"/>
              </a:ext>
            </a:extLst>
          </p:cNvPr>
          <p:cNvSpPr/>
          <p:nvPr/>
        </p:nvSpPr>
        <p:spPr>
          <a:xfrm>
            <a:off x="2901325" y="2646685"/>
            <a:ext cx="618210" cy="518586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AC9071F-D3B3-99A0-B901-EF538013500F}"/>
              </a:ext>
            </a:extLst>
          </p:cNvPr>
          <p:cNvSpPr/>
          <p:nvPr/>
        </p:nvSpPr>
        <p:spPr>
          <a:xfrm>
            <a:off x="712303" y="788817"/>
            <a:ext cx="12005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Costs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3DC760E-21BF-C176-BDE1-690EC8DFE9BE}"/>
              </a:ext>
            </a:extLst>
          </p:cNvPr>
          <p:cNvCxnSpPr>
            <a:cxnSpLocks/>
          </p:cNvCxnSpPr>
          <p:nvPr/>
        </p:nvCxnSpPr>
        <p:spPr>
          <a:xfrm flipV="1">
            <a:off x="1905675" y="882049"/>
            <a:ext cx="340606" cy="375575"/>
          </a:xfrm>
          <a:prstGeom prst="straightConnector1">
            <a:avLst/>
          </a:prstGeom>
          <a:ln w="4762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AE281D6-F393-4C42-A84F-0621099291BA}"/>
              </a:ext>
            </a:extLst>
          </p:cNvPr>
          <p:cNvCxnSpPr>
            <a:cxnSpLocks/>
          </p:cNvCxnSpPr>
          <p:nvPr/>
        </p:nvCxnSpPr>
        <p:spPr>
          <a:xfrm>
            <a:off x="11134780" y="964019"/>
            <a:ext cx="455185" cy="374202"/>
          </a:xfrm>
          <a:prstGeom prst="straightConnector1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86C25188-740C-6C2E-03A4-4F87A54C0061}"/>
              </a:ext>
            </a:extLst>
          </p:cNvPr>
          <p:cNvSpPr/>
          <p:nvPr/>
        </p:nvSpPr>
        <p:spPr>
          <a:xfrm>
            <a:off x="8017052" y="4794421"/>
            <a:ext cx="240764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Innovate &amp; </a:t>
            </a:r>
          </a:p>
          <a:p>
            <a:pPr algn="ctr"/>
            <a:r>
              <a:rPr lang="en-US" sz="3600" b="1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Invest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29B36EA-2C04-D5AB-8E3D-A74461451A3D}"/>
              </a:ext>
            </a:extLst>
          </p:cNvPr>
          <p:cNvCxnSpPr>
            <a:cxnSpLocks/>
          </p:cNvCxnSpPr>
          <p:nvPr/>
        </p:nvCxnSpPr>
        <p:spPr>
          <a:xfrm flipV="1">
            <a:off x="10078657" y="5468675"/>
            <a:ext cx="340606" cy="375575"/>
          </a:xfrm>
          <a:prstGeom prst="straightConnector1">
            <a:avLst/>
          </a:prstGeom>
          <a:ln w="41275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82A4C5-A8BB-1827-90B7-99CFCF6F9052}"/>
              </a:ext>
            </a:extLst>
          </p:cNvPr>
          <p:cNvCxnSpPr>
            <a:cxnSpLocks/>
          </p:cNvCxnSpPr>
          <p:nvPr/>
        </p:nvCxnSpPr>
        <p:spPr>
          <a:xfrm flipV="1">
            <a:off x="10360802" y="5467901"/>
            <a:ext cx="340606" cy="375575"/>
          </a:xfrm>
          <a:prstGeom prst="straightConnector1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719F6C-2ACA-EF6C-162A-A3FF8DB2EF09}"/>
              </a:ext>
            </a:extLst>
          </p:cNvPr>
          <p:cNvCxnSpPr>
            <a:cxnSpLocks/>
          </p:cNvCxnSpPr>
          <p:nvPr/>
        </p:nvCxnSpPr>
        <p:spPr>
          <a:xfrm flipV="1">
            <a:off x="10676386" y="5467127"/>
            <a:ext cx="340606" cy="375575"/>
          </a:xfrm>
          <a:prstGeom prst="straightConnector1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85565765-4DC4-FD81-2CD6-95C21BB8E08C}"/>
              </a:ext>
            </a:extLst>
          </p:cNvPr>
          <p:cNvSpPr txBox="1"/>
          <p:nvPr/>
        </p:nvSpPr>
        <p:spPr>
          <a:xfrm>
            <a:off x="694516" y="3825828"/>
            <a:ext cx="1875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Administrative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Raw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Labour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CD07DB6-E763-B272-D44B-A64B9F74E6CF}"/>
              </a:ext>
            </a:extLst>
          </p:cNvPr>
          <p:cNvCxnSpPr>
            <a:cxnSpLocks/>
          </p:cNvCxnSpPr>
          <p:nvPr/>
        </p:nvCxnSpPr>
        <p:spPr>
          <a:xfrm flipV="1">
            <a:off x="10922889" y="5495323"/>
            <a:ext cx="340606" cy="375575"/>
          </a:xfrm>
          <a:prstGeom prst="straightConnector1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4ADFE1-8D75-7A77-B865-19CCAF4F13B3}"/>
              </a:ext>
            </a:extLst>
          </p:cNvPr>
          <p:cNvCxnSpPr>
            <a:cxnSpLocks/>
          </p:cNvCxnSpPr>
          <p:nvPr/>
        </p:nvCxnSpPr>
        <p:spPr>
          <a:xfrm flipV="1">
            <a:off x="11174576" y="5511437"/>
            <a:ext cx="340606" cy="375575"/>
          </a:xfrm>
          <a:prstGeom prst="straightConnector1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74DD04-9673-A80E-0A82-16DBAEB5525C}"/>
              </a:ext>
            </a:extLst>
          </p:cNvPr>
          <p:cNvCxnSpPr>
            <a:cxnSpLocks/>
          </p:cNvCxnSpPr>
          <p:nvPr/>
        </p:nvCxnSpPr>
        <p:spPr>
          <a:xfrm flipV="1">
            <a:off x="11476134" y="5533891"/>
            <a:ext cx="340606" cy="375575"/>
          </a:xfrm>
          <a:prstGeom prst="straightConnector1">
            <a:avLst/>
          </a:prstGeom>
          <a:ln w="44450"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0E80977-6721-7C88-FB04-8C0DBC3A2C24}"/>
              </a:ext>
            </a:extLst>
          </p:cNvPr>
          <p:cNvSpPr/>
          <p:nvPr/>
        </p:nvSpPr>
        <p:spPr>
          <a:xfrm>
            <a:off x="8774253" y="5914896"/>
            <a:ext cx="97654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 6</a:t>
            </a:r>
          </a:p>
        </p:txBody>
      </p:sp>
    </p:spTree>
    <p:extLst>
      <p:ext uri="{BB962C8B-B14F-4D97-AF65-F5344CB8AC3E}">
        <p14:creationId xmlns:p14="http://schemas.microsoft.com/office/powerpoint/2010/main" val="321984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68049C2-2F5D-07AE-D5C3-2013B699E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2" b="89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A52468-E6FD-D804-60CD-BC6AADE65B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8830446B-4C1B-488A-AF43-F715FC8527F7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30B6BA-1D98-5443-F3DA-814F64801E3A}"/>
              </a:ext>
            </a:extLst>
          </p:cNvPr>
          <p:cNvSpPr txBox="1"/>
          <p:nvPr/>
        </p:nvSpPr>
        <p:spPr>
          <a:xfrm>
            <a:off x="9818370" y="217170"/>
            <a:ext cx="18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 February 2024</a:t>
            </a:r>
            <a:endParaRPr lang="LID4096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97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209FE-FD4C-9B2A-A347-0808E13AB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Declaration website</a:t>
            </a:r>
            <a:endParaRPr lang="LID4096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C95BE6F-90F8-D087-5DA3-638A587EB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4EE672-3DD6-03D1-4694-AA9020052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zöveg helye 5">
            <a:extLst>
              <a:ext uri="{FF2B5EF4-FFF2-40B4-BE49-F238E27FC236}">
                <a16:creationId xmlns:a16="http://schemas.microsoft.com/office/drawing/2014/main" id="{97200F39-ADDF-9B9E-33CD-9285FC552CF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406AA4-51C7-1F83-755C-E46BE241A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1" r="1104" b="9712"/>
          <a:stretch/>
        </p:blipFill>
        <p:spPr>
          <a:xfrm>
            <a:off x="1669624" y="1405890"/>
            <a:ext cx="8148746" cy="4249927"/>
          </a:xfrm>
          <a:prstGeom prst="rect">
            <a:avLst/>
          </a:prstGeom>
          <a:ln w="28575">
            <a:solidFill>
              <a:schemeClr val="accent3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2E3D14-E7B6-D6E2-59B4-E8EBA4C10DA6}"/>
              </a:ext>
            </a:extLst>
          </p:cNvPr>
          <p:cNvSpPr txBox="1"/>
          <p:nvPr/>
        </p:nvSpPr>
        <p:spPr>
          <a:xfrm>
            <a:off x="2038227" y="5951458"/>
            <a:ext cx="7780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Antwerp Declaration for a European Industrial Deal (antwerp-declaration.eu)</a:t>
            </a:r>
            <a:endParaRPr lang="LID4096" dirty="0">
              <a:solidFill>
                <a:schemeClr val="bg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7C1B96-58A7-D156-3DA6-09CFE91837AC}"/>
              </a:ext>
            </a:extLst>
          </p:cNvPr>
          <p:cNvSpPr/>
          <p:nvPr/>
        </p:nvSpPr>
        <p:spPr>
          <a:xfrm>
            <a:off x="5743997" y="4155079"/>
            <a:ext cx="1188720" cy="986607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49411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F837C-E6BF-7119-CA52-E595226D46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9F5A45-8318-42CD-33F5-EA74BE68C6F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ID4096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78BEF8-BE11-F64C-F41F-E98E984E7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75" y="282339"/>
            <a:ext cx="11030128" cy="629332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F397BAB-BEC4-C61C-00AA-0031A67F9FD4}"/>
              </a:ext>
            </a:extLst>
          </p:cNvPr>
          <p:cNvSpPr/>
          <p:nvPr/>
        </p:nvSpPr>
        <p:spPr>
          <a:xfrm>
            <a:off x="660575" y="1426927"/>
            <a:ext cx="11030128" cy="765451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r>
              <a:rPr lang="en-US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Antwerp Declaration calls to support the </a:t>
            </a:r>
            <a:r>
              <a:rPr lang="en-US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business case for investments in Europe</a:t>
            </a:r>
            <a:r>
              <a:rPr lang="en-US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to </a:t>
            </a:r>
            <a:r>
              <a:rPr lang="en-US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complement the EU Green Deal goals </a:t>
            </a:r>
            <a:r>
              <a:rPr lang="en-US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b="1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safeguard quality jobs </a:t>
            </a:r>
            <a:r>
              <a:rPr lang="en-US" i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 Europe.</a:t>
            </a:r>
            <a:endParaRPr lang="LID4096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491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3ABE1-9653-ECE4-E794-907326E83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highlights</a:t>
            </a:r>
            <a:endParaRPr lang="LID4096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745337A-CDFC-7A40-C282-4AD8B3D59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91" y="3518755"/>
            <a:ext cx="6120058" cy="4356100"/>
          </a:xfrm>
          <a:ln>
            <a:noFill/>
          </a:ln>
        </p:spPr>
        <p:txBody>
          <a:bodyPr/>
          <a:lstStyle/>
          <a:p>
            <a:r>
              <a:rPr lang="en-US" sz="1600" b="0" i="0" u="none" strike="noStrike" baseline="0" dirty="0">
                <a:latin typeface="Calibri" panose="020F0502020204030204" pitchFamily="34" charset="0"/>
              </a:rPr>
              <a:t> On our path towards climate neutrality by 2050, we will be pragmatic and harness the potential of the green and digital transitions […] </a:t>
            </a:r>
          </a:p>
          <a:p>
            <a:r>
              <a:rPr lang="en-US" sz="1600" b="0" i="0" u="none" strike="noStrike" baseline="0" dirty="0">
                <a:latin typeface="Calibri" panose="020F0502020204030204" pitchFamily="34" charset="0"/>
              </a:rPr>
              <a:t>Europe will accompany, nurture and grow its businesses and […] remain an </a:t>
            </a:r>
            <a:r>
              <a:rPr lang="en-US" sz="1600" b="0" i="0" u="none" strike="noStrike" baseline="0" dirty="0">
                <a:highlight>
                  <a:srgbClr val="69747A"/>
                </a:highlight>
                <a:latin typeface="Calibri" panose="020F0502020204030204" pitchFamily="34" charset="0"/>
              </a:rPr>
              <a:t>attractive location for investment</a:t>
            </a:r>
            <a:r>
              <a:rPr lang="en-US" sz="1600" b="0" i="0" u="none" strike="noStrike" baseline="0" dirty="0">
                <a:latin typeface="Calibri" panose="020F0502020204030204" pitchFamily="34" charset="0"/>
              </a:rPr>
              <a:t>. 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[….]This requires a </a:t>
            </a:r>
            <a:r>
              <a:rPr lang="en-US" sz="1600" dirty="0">
                <a:effectLst/>
                <a:highlight>
                  <a:srgbClr val="69747A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significant collective investment effort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en-US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mobilising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both public and private funding, including through the European Investment Bank</a:t>
            </a:r>
          </a:p>
          <a:p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 will </a:t>
            </a:r>
            <a:r>
              <a:rPr lang="en-US" sz="1600" dirty="0">
                <a:effectLst/>
                <a:highlight>
                  <a:srgbClr val="69747A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build up our own capacity </a:t>
            </a:r>
            <a:r>
              <a:rPr lang="en-US" sz="16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sensitive sectors and key technologies of the future, [list…]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sz="1600" b="0" i="0" u="none" strike="noStrike" baseline="0" dirty="0">
              <a:latin typeface="Calibri" panose="020F0502020204030204" pitchFamily="34" charset="0"/>
            </a:endParaRPr>
          </a:p>
          <a:p>
            <a:endParaRPr lang="LID4096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CB3B3-524F-BDD1-91BD-D5233622B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0446B-4C1B-488A-AF43-F715FC8527F7}" type="slidenum">
              <a:rPr lang="en-US" smtClean="0"/>
              <a:pPr/>
              <a:t>6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9B6E97-F393-217C-DBCB-B2909821D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89"/>
          <a:stretch/>
        </p:blipFill>
        <p:spPr>
          <a:xfrm>
            <a:off x="7157281" y="937260"/>
            <a:ext cx="4129925" cy="3863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59D54E-ADDA-4CE5-4D82-BEFB93F967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r="9667" b="20683"/>
          <a:stretch/>
        </p:blipFill>
        <p:spPr>
          <a:xfrm>
            <a:off x="2011680" y="937260"/>
            <a:ext cx="2697480" cy="249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8391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6">
      <a:dk1>
        <a:srgbClr val="595959"/>
      </a:dk1>
      <a:lt1>
        <a:srgbClr val="FFFFFF"/>
      </a:lt1>
      <a:dk2>
        <a:srgbClr val="69747A"/>
      </a:dk2>
      <a:lt2>
        <a:srgbClr val="FFFFFF"/>
      </a:lt2>
      <a:accent1>
        <a:srgbClr val="5BBAA5"/>
      </a:accent1>
      <a:accent2>
        <a:srgbClr val="005CAB"/>
      </a:accent2>
      <a:accent3>
        <a:srgbClr val="F47B20"/>
      </a:accent3>
      <a:accent4>
        <a:srgbClr val="59A18C"/>
      </a:accent4>
      <a:accent5>
        <a:srgbClr val="0076C0"/>
      </a:accent5>
      <a:accent6>
        <a:srgbClr val="79B778"/>
      </a:accent6>
      <a:hlink>
        <a:srgbClr val="92C039"/>
      </a:hlink>
      <a:folHlink>
        <a:srgbClr val="92C039"/>
      </a:folHlink>
    </a:clrScheme>
    <a:fontScheme name="Personnalisé 10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Powerpoint presentation">
  <a:themeElements>
    <a:clrScheme name="Cefic">
      <a:dk1>
        <a:srgbClr val="231F20"/>
      </a:dk1>
      <a:lt1>
        <a:srgbClr val="69747A"/>
      </a:lt1>
      <a:dk2>
        <a:srgbClr val="00ACA1"/>
      </a:dk2>
      <a:lt2>
        <a:srgbClr val="FFFFFF"/>
      </a:lt2>
      <a:accent1>
        <a:srgbClr val="0096D6"/>
      </a:accent1>
      <a:accent2>
        <a:srgbClr val="F47B20"/>
      </a:accent2>
      <a:accent3>
        <a:srgbClr val="005CAB"/>
      </a:accent3>
      <a:accent4>
        <a:srgbClr val="92C039"/>
      </a:accent4>
      <a:accent5>
        <a:srgbClr val="59A18C"/>
      </a:accent5>
      <a:accent6>
        <a:srgbClr val="5BBAA5"/>
      </a:accent6>
      <a:hlink>
        <a:srgbClr val="A5D290"/>
      </a:hlink>
      <a:folHlink>
        <a:srgbClr val="13B5EA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51ab7c41-b059-4fba-bc0c-4efa77139169" ContentTypeId="0x010100CC1452B3D32F8440B544A8D906354C2B" PreviousValue="false" LastSyncTimeStamp="2022-02-24T13:33:19.327Z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CEFIC_Doc" ma:contentTypeID="0x010100CC1452B3D32F8440B544A8D906354C2B00B53755F21D25B046857B7986FDCE0ABC" ma:contentTypeVersion="53" ma:contentTypeDescription="" ma:contentTypeScope="" ma:versionID="d3bb9e3842d95239b90aaab07f97ea94">
  <xsd:schema xmlns:xsd="http://www.w3.org/2001/XMLSchema" xmlns:xs="http://www.w3.org/2001/XMLSchema" xmlns:p="http://schemas.microsoft.com/office/2006/metadata/properties" xmlns:ns2="063f955d-52cd-40b2-80f5-70171ea2be06" targetNamespace="http://schemas.microsoft.com/office/2006/metadata/properties" ma:root="true" ma:fieldsID="c21924425fbd967179b93c1e2fcec957" ns2:_="">
    <xsd:import namespace="063f955d-52cd-40b2-80f5-70171ea2be06"/>
    <xsd:element name="properties">
      <xsd:complexType>
        <xsd:sequence>
          <xsd:element name="documentManagement">
            <xsd:complexType>
              <xsd:all>
                <xsd:element ref="ns2:mf725ba62fce447fb9bbcc06eaaae514" minOccurs="0"/>
                <xsd:element ref="ns2:TaxCatchAll" minOccurs="0"/>
                <xsd:element ref="ns2:TaxCatchAllLabel" minOccurs="0"/>
                <xsd:element ref="ns2:c48dca2c4d3f41848d6c6bfa73049c67" minOccurs="0"/>
                <xsd:element ref="ns2:Document_comments" minOccurs="0"/>
                <xsd:element ref="ns2:Expiration_date" minOccurs="0"/>
                <xsd:element ref="ns2:AI__x0025__Duplicate_candidate" minOccurs="0"/>
                <xsd:element ref="ns2:AI__x0025__Relevance_A" minOccurs="0"/>
                <xsd:element ref="ns2:AI__x0025__Relevance_B" minOccurs="0"/>
                <xsd:element ref="ns2:AI_Batch_reference" minOccurs="0"/>
                <xsd:element ref="ns2:AI_Classification_A" minOccurs="0"/>
                <xsd:element ref="ns2:AI_Classification_B" minOccurs="0"/>
                <xsd:element ref="ns2:AI_Classification_has_been_requested" minOccurs="0"/>
                <xsd:element ref="ns2:AI_Cluster" minOccurs="0"/>
                <xsd:element ref="ns2:AI_Duplicate_status" minOccurs="0"/>
                <xsd:element ref="ns2:AI_Initial_directory" minOccurs="0"/>
                <xsd:element ref="ns2:AI_Labelling_error" minOccurs="0"/>
                <xsd:element ref="ns2:f56f3b9b03444df3b2ef6aaf7c0cbaa6" minOccurs="0"/>
                <xsd:element ref="ns2:AI_Requested__x0020_manual_classification" minOccurs="0"/>
                <xsd:element ref="ns2:AI_SHP_Reference" minOccurs="0"/>
                <xsd:element ref="ns2:AI_Waiting_for_auto_classification" minOccurs="0"/>
                <xsd:element ref="ns2:i3815fca76db49ac95ea420f7cf911c6" minOccurs="0"/>
                <xsd:element ref="ns2:e88422c06c974aee9bbadae853be99f3" minOccurs="0"/>
                <xsd:element ref="ns2:Context" minOccurs="0"/>
                <xsd:element ref="ns2:Doc_Language" minOccurs="0"/>
                <xsd:element ref="ns2:AI_AIDB_status_TXT" minOccurs="0"/>
                <xsd:element ref="ns2:jdb7fc4e974a45188d91caad41c9ef17" minOccurs="0"/>
                <xsd:element ref="ns2:AI_AIDB_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3f955d-52cd-40b2-80f5-70171ea2be06" elementFormDefault="qualified">
    <xsd:import namespace="http://schemas.microsoft.com/office/2006/documentManagement/types"/>
    <xsd:import namespace="http://schemas.microsoft.com/office/infopath/2007/PartnerControls"/>
    <xsd:element name="mf725ba62fce447fb9bbcc06eaaae514" ma:index="8" ma:taxonomy="true" ma:internalName="mf725ba62fce447fb9bbcc06eaaae514" ma:taxonomyFieldName="Document_status" ma:displayName="Doc status" ma:default="7;#Being worked on|61239119-fb6b-4477-99a9-0d9e8dd1a49e" ma:fieldId="{6f725ba6-2fce-447f-b9bb-cc06eaaae514}" ma:sspId="51ab7c41-b059-4fba-bc0c-4efa77139169" ma:termSetId="20c9d287-53e8-4803-b29d-4667889bb3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1e4a6c7-ffa3-4f74-9dc2-2d528674baa1}" ma:internalName="TaxCatchAll" ma:showField="CatchAllData" ma:web="4c0c3a75-ac74-4d90-8478-8c4d54dc6d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1e4a6c7-ffa3-4f74-9dc2-2d528674baa1}" ma:internalName="TaxCatchAllLabel" ma:readOnly="true" ma:showField="CatchAllDataLabel" ma:web="4c0c3a75-ac74-4d90-8478-8c4d54dc6d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c48dca2c4d3f41848d6c6bfa73049c67" ma:index="12" ma:taxonomy="true" ma:internalName="c48dca2c4d3f41848d6c6bfa73049c67" ma:taxonomyFieldName="Document_Type" ma:displayName="Doc type" ma:readOnly="false" ma:default="9;#NA|985ce182-55de-4937-95b7-506adedf733b" ma:fieldId="{c48dca2c-4d3f-4184-8d6c-6bfa73049c67}" ma:sspId="51ab7c41-b059-4fba-bc0c-4efa77139169" ma:termSetId="1e542667-cb91-40c1-95af-574bb1f275f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ocument_comments" ma:index="14" nillable="true" ma:displayName="Doc comments" ma:internalName="Document_comments">
      <xsd:simpleType>
        <xsd:restriction base="dms:Note">
          <xsd:maxLength value="255"/>
        </xsd:restriction>
      </xsd:simpleType>
    </xsd:element>
    <xsd:element name="Expiration_date" ma:index="15" nillable="true" ma:displayName="Expiration date" ma:format="DateOnly" ma:internalName="Expiration_date">
      <xsd:simpleType>
        <xsd:restriction base="dms:DateTime"/>
      </xsd:simpleType>
    </xsd:element>
    <xsd:element name="AI__x0025__Duplicate_candidate" ma:index="16" nillable="true" ma:displayName="AI_%_Duplicate_candidate" ma:internalName="AI__x0025__Duplicate_candidate">
      <xsd:simpleType>
        <xsd:restriction base="dms:Text">
          <xsd:maxLength value="255"/>
        </xsd:restriction>
      </xsd:simpleType>
    </xsd:element>
    <xsd:element name="AI__x0025__Relevance_A" ma:index="17" nillable="true" ma:displayName="AI_%_Relevance_A" ma:internalName="AI__x0025__Relevance_A" ma:percentage="TRUE">
      <xsd:simpleType>
        <xsd:restriction base="dms:Number">
          <xsd:maxInclusive value="1.00"/>
        </xsd:restriction>
      </xsd:simpleType>
    </xsd:element>
    <xsd:element name="AI__x0025__Relevance_B" ma:index="18" nillable="true" ma:displayName="AI_%_Relevance_B" ma:internalName="AI__x0025__Relevance_B" ma:percentage="TRUE">
      <xsd:simpleType>
        <xsd:restriction base="dms:Number">
          <xsd:maxInclusive value="1.00"/>
        </xsd:restriction>
      </xsd:simpleType>
    </xsd:element>
    <xsd:element name="AI_Batch_reference" ma:index="19" nillable="true" ma:displayName="AI_Batch_reference" ma:internalName="AI_Batch_reference">
      <xsd:simpleType>
        <xsd:restriction base="dms:Text">
          <xsd:maxLength value="255"/>
        </xsd:restriction>
      </xsd:simpleType>
    </xsd:element>
    <xsd:element name="AI_Classification_A" ma:index="20" nillable="true" ma:displayName="AI_Classification_A" ma:internalName="AI_Classification_A">
      <xsd:simpleType>
        <xsd:restriction base="dms:Text">
          <xsd:maxLength value="255"/>
        </xsd:restriction>
      </xsd:simpleType>
    </xsd:element>
    <xsd:element name="AI_Classification_B" ma:index="21" nillable="true" ma:displayName="AI_Classification_B" ma:internalName="AI_Classification_B">
      <xsd:simpleType>
        <xsd:restriction base="dms:Text">
          <xsd:maxLength value="255"/>
        </xsd:restriction>
      </xsd:simpleType>
    </xsd:element>
    <xsd:element name="AI_Classification_has_been_requested" ma:index="22" nillable="true" ma:displayName="AI_Classification_has_been_requested" ma:default="0" ma:internalName="AI_Classification_has_been_requested">
      <xsd:simpleType>
        <xsd:restriction base="dms:Boolean"/>
      </xsd:simpleType>
    </xsd:element>
    <xsd:element name="AI_Cluster" ma:index="23" nillable="true" ma:displayName="AI_Cluster" ma:internalName="AI_Cluster">
      <xsd:simpleType>
        <xsd:restriction base="dms:Text">
          <xsd:maxLength value="255"/>
        </xsd:restriction>
      </xsd:simpleType>
    </xsd:element>
    <xsd:element name="AI_Duplicate_status" ma:index="24" nillable="true" ma:displayName="AI_Duplicate_status" ma:internalName="AI_Duplicate_status">
      <xsd:simpleType>
        <xsd:restriction base="dms:Text">
          <xsd:maxLength value="255"/>
        </xsd:restriction>
      </xsd:simpleType>
    </xsd:element>
    <xsd:element name="AI_Initial_directory" ma:index="25" nillable="true" ma:displayName="AI_Initial_directory" ma:internalName="AI_Initial_directory">
      <xsd:simpleType>
        <xsd:restriction base="dms:Text">
          <xsd:maxLength value="255"/>
        </xsd:restriction>
      </xsd:simpleType>
    </xsd:element>
    <xsd:element name="AI_Labelling_error" ma:index="26" nillable="true" ma:displayName="AI_Labelling_error" ma:default="0" ma:internalName="AI_Labelling_error">
      <xsd:simpleType>
        <xsd:restriction base="dms:Boolean"/>
      </xsd:simpleType>
    </xsd:element>
    <xsd:element name="f56f3b9b03444df3b2ef6aaf7c0cbaa6" ma:index="27" nillable="true" ma:taxonomy="true" ma:internalName="f56f3b9b03444df3b2ef6aaf7c0cbaa6" ma:taxonomyFieldName="AI_Normalisation_status" ma:displayName="AI_Normalisation_status" ma:default="" ma:fieldId="{f56f3b9b-0344-4df3-b2ef-6aaf7c0cbaa6}" ma:sspId="51ab7c41-b059-4fba-bc0c-4efa77139169" ma:termSetId="a566f7a0-90fb-4cfd-a025-f7a3da07499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I_Requested__x0020_manual_classification" ma:index="29" nillable="true" ma:displayName="AI_Requested_ manual_classification" ma:default="0" ma:internalName="AI_Requested__x0020_manual_classification">
      <xsd:simpleType>
        <xsd:restriction base="dms:Boolean"/>
      </xsd:simpleType>
    </xsd:element>
    <xsd:element name="AI_SHP_Reference" ma:index="30" nillable="true" ma:displayName="AI_SHP_Reference" ma:hidden="true" ma:indexed="true" ma:internalName="AI_SHP_Reference">
      <xsd:simpleType>
        <xsd:restriction base="dms:Text">
          <xsd:maxLength value="255"/>
        </xsd:restriction>
      </xsd:simpleType>
    </xsd:element>
    <xsd:element name="AI_Waiting_for_auto_classification" ma:index="31" nillable="true" ma:displayName="AI_Waiting_for_auto_classification" ma:default="0" ma:internalName="AI_Waiting_for_auto_classification">
      <xsd:simpleType>
        <xsd:restriction base="dms:Boolean"/>
      </xsd:simpleType>
    </xsd:element>
    <xsd:element name="i3815fca76db49ac95ea420f7cf911c6" ma:index="32" ma:taxonomy="true" ma:internalName="i3815fca76db49ac95ea420f7cf911c6" ma:taxonomyFieldName="Confidentiality" ma:displayName="Confidentiality" ma:default="8;#3 - Internal use only|444dad51-745a-4285-abc9-4365fac0ec25" ma:fieldId="{23815fca-76db-49ac-95ea-420f7cf911c6}" ma:sspId="51ab7c41-b059-4fba-bc0c-4efa77139169" ma:termSetId="4ce234e3-b8ca-4796-8882-4f21ffe1b85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88422c06c974aee9bbadae853be99f3" ma:index="34" ma:taxonomy="true" ma:internalName="e88422c06c974aee9bbadae853be99f3" ma:taxonomyFieldName="GDPR" ma:displayName="GDPR" ma:readOnly="false" ma:default="10;#NA|3fbde490-865b-454f-b890-2db0972ec210" ma:fieldId="{e88422c0-6c97-4aee-9bba-dae853be99f3}" ma:sspId="51ab7c41-b059-4fba-bc0c-4efa77139169" ma:termSetId="a70036e0-1808-4628-8c65-155ea273b16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ontext" ma:index="36" nillable="true" ma:displayName="Context" ma:internalName="Context">
      <xsd:simpleType>
        <xsd:restriction base="dms:Note">
          <xsd:maxLength value="255"/>
        </xsd:restriction>
      </xsd:simpleType>
    </xsd:element>
    <xsd:element name="Doc_Language" ma:index="37" nillable="true" ma:displayName="Doc language" ma:internalName="Doc_Language">
      <xsd:simpleType>
        <xsd:restriction base="dms:Text">
          <xsd:maxLength value="255"/>
        </xsd:restriction>
      </xsd:simpleType>
    </xsd:element>
    <xsd:element name="AI_AIDB_status_TXT" ma:index="38" nillable="true" ma:displayName="AI_AIDB_status_TXT" ma:internalName="AI_AIDB_status_TXT">
      <xsd:simpleType>
        <xsd:restriction base="dms:Text">
          <xsd:maxLength value="255"/>
        </xsd:restriction>
      </xsd:simpleType>
    </xsd:element>
    <xsd:element name="jdb7fc4e974a45188d91caad41c9ef17" ma:index="39" nillable="true" ma:taxonomy="true" ma:internalName="jdb7fc4e974a45188d91caad41c9ef17" ma:taxonomyFieldName="AI_AIDB_status_MM" ma:displayName="AI_AIDB_status_MM" ma:default="" ma:fieldId="{3db7fc4e-974a-4518-8d91-caad41c9ef17}" ma:sspId="51ab7c41-b059-4fba-bc0c-4efa77139169" ma:termSetId="c9536394-d76c-413e-9bc5-a7e833b62c4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I_AIDB_ID" ma:index="41" nillable="true" ma:displayName="AI_AIDB_ID" ma:internalName="AI_AIDB_ID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63f955d-52cd-40b2-80f5-70171ea2be06">
      <Value>2638</Value>
      <Value>10</Value>
      <Value>9</Value>
      <Value>8</Value>
      <Value>7</Value>
    </TaxCatchAll>
    <Document_comments xmlns="063f955d-52cd-40b2-80f5-70171ea2be06" xsi:nil="true"/>
    <AI_Cluster xmlns="063f955d-52cd-40b2-80f5-70171ea2be06" xsi:nil="true"/>
    <AI_Initial_directory xmlns="063f955d-52cd-40b2-80f5-70171ea2be06" xsi:nil="true"/>
    <AI__x0025__Relevance_B xmlns="063f955d-52cd-40b2-80f5-70171ea2be06">1</AI__x0025__Relevance_B>
    <mf725ba62fce447fb9bbcc06eaaae514 xmlns="063f955d-52cd-40b2-80f5-70171ea2be06">
      <Terms xmlns="http://schemas.microsoft.com/office/infopath/2007/PartnerControls">
        <TermInfo xmlns="http://schemas.microsoft.com/office/infopath/2007/PartnerControls">
          <TermName xmlns="http://schemas.microsoft.com/office/infopath/2007/PartnerControls">Being worked on</TermName>
          <TermId xmlns="http://schemas.microsoft.com/office/infopath/2007/PartnerControls">61239119-fb6b-4477-99a9-0d9e8dd1a49e</TermId>
        </TermInfo>
      </Terms>
    </mf725ba62fce447fb9bbcc06eaaae514>
    <Expiration_date xmlns="063f955d-52cd-40b2-80f5-70171ea2be06" xsi:nil="true"/>
    <AI_SHP_Reference xmlns="063f955d-52cd-40b2-80f5-70171ea2be06">20231025-00003</AI_SHP_Reference>
    <AI_Duplicate_status xmlns="063f955d-52cd-40b2-80f5-70171ea2be06" xsi:nil="true"/>
    <Context xmlns="063f955d-52cd-40b2-80f5-70171ea2be06" xsi:nil="true"/>
    <AI__x0025__Relevance_A xmlns="063f955d-52cd-40b2-80f5-70171ea2be06">1</AI__x0025__Relevance_A>
    <AI_Batch_reference xmlns="063f955d-52cd-40b2-80f5-70171ea2be06">7.8</AI_Batch_reference>
    <AI_Labelling_error xmlns="063f955d-52cd-40b2-80f5-70171ea2be06">false</AI_Labelling_error>
    <jdb7fc4e974a45188d91caad41c9ef17 xmlns="063f955d-52cd-40b2-80f5-70171ea2be06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UNMANAGED</TermName>
          <TermId xmlns="http://schemas.microsoft.com/office/infopath/2007/PartnerControls">91cfaf0c-6e0e-4b79-b0cd-72ea0b914143</TermId>
        </TermInfo>
      </Terms>
    </jdb7fc4e974a45188d91caad41c9ef17>
    <AI_Requested__x0020_manual_classification xmlns="063f955d-52cd-40b2-80f5-70171ea2be06">false</AI_Requested__x0020_manual_classification>
    <Doc_Language xmlns="063f955d-52cd-40b2-80f5-70171ea2be06" xsi:nil="true"/>
    <AI_AIDB_ID xmlns="063f955d-52cd-40b2-80f5-70171ea2be06" xsi:nil="true"/>
    <AI_Classification_B xmlns="063f955d-52cd-40b2-80f5-70171ea2be06" xsi:nil="true"/>
    <AI_AIDB_status_TXT xmlns="063f955d-52cd-40b2-80f5-70171ea2be06" xsi:nil="true"/>
    <AI_Classification_A xmlns="063f955d-52cd-40b2-80f5-70171ea2be06" xsi:nil="true"/>
    <i3815fca76db49ac95ea420f7cf911c6 xmlns="063f955d-52cd-40b2-80f5-70171ea2be06">
      <Terms xmlns="http://schemas.microsoft.com/office/infopath/2007/PartnerControls">
        <TermInfo xmlns="http://schemas.microsoft.com/office/infopath/2007/PartnerControls">
          <TermName xmlns="http://schemas.microsoft.com/office/infopath/2007/PartnerControls">3 - Internal use only</TermName>
          <TermId xmlns="http://schemas.microsoft.com/office/infopath/2007/PartnerControls">444dad51-745a-4285-abc9-4365fac0ec25</TermId>
        </TermInfo>
      </Terms>
    </i3815fca76db49ac95ea420f7cf911c6>
    <AI__x0025__Duplicate_candidate xmlns="063f955d-52cd-40b2-80f5-70171ea2be06" xsi:nil="true"/>
    <AI_Waiting_for_auto_classification xmlns="063f955d-52cd-40b2-80f5-70171ea2be06">false</AI_Waiting_for_auto_classification>
    <f56f3b9b03444df3b2ef6aaf7c0cbaa6 xmlns="063f955d-52cd-40b2-80f5-70171ea2be06">
      <Terms xmlns="http://schemas.microsoft.com/office/infopath/2007/PartnerControls"/>
    </f56f3b9b03444df3b2ef6aaf7c0cbaa6>
    <e88422c06c974aee9bbadae853be99f3 xmlns="063f955d-52cd-40b2-80f5-70171ea2be0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NA</TermName>
          <TermId xmlns="http://schemas.microsoft.com/office/infopath/2007/PartnerControls">3fbde490-865b-454f-b890-2db0972ec210</TermId>
        </TermInfo>
      </Terms>
    </e88422c06c974aee9bbadae853be99f3>
    <AI_Classification_has_been_requested xmlns="063f955d-52cd-40b2-80f5-70171ea2be06">false</AI_Classification_has_been_requested>
    <c48dca2c4d3f41848d6c6bfa73049c67 xmlns="063f955d-52cd-40b2-80f5-70171ea2be06">
      <Terms xmlns="http://schemas.microsoft.com/office/infopath/2007/PartnerControls">
        <TermInfo xmlns="http://schemas.microsoft.com/office/infopath/2007/PartnerControls">
          <TermName xmlns="http://schemas.microsoft.com/office/infopath/2007/PartnerControls">NA</TermName>
          <TermId xmlns="http://schemas.microsoft.com/office/infopath/2007/PartnerControls">985ce182-55de-4937-95b7-506adedf733b</TermId>
        </TermInfo>
      </Terms>
    </c48dca2c4d3f41848d6c6bfa73049c67>
  </documentManagement>
</p:properties>
</file>

<file path=customXml/itemProps1.xml><?xml version="1.0" encoding="utf-8"?>
<ds:datastoreItem xmlns:ds="http://schemas.openxmlformats.org/officeDocument/2006/customXml" ds:itemID="{683BD03C-4F4F-46EF-829E-569617325565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CDA4F667-AD17-4B8D-8E5C-26C33C1FEB6F}">
  <ds:schemaRefs>
    <ds:schemaRef ds:uri="063f955d-52cd-40b2-80f5-70171ea2be0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A258465-8FE7-4CC6-B45F-38ECF8E720E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6128B1D0-2932-4E2A-998F-F001E6F950B2}">
  <ds:schemaRefs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063f955d-52cd-40b2-80f5-70171ea2be06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188</Words>
  <Application>Microsoft Office PowerPoint</Application>
  <PresentationFormat>Szélesvásznú</PresentationFormat>
  <Paragraphs>33</Paragraphs>
  <Slides>6</Slides>
  <Notes>2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6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Police système Courant</vt:lpstr>
      <vt:lpstr>Wingdings</vt:lpstr>
      <vt:lpstr>Thème Office</vt:lpstr>
      <vt:lpstr>3_Powerpoint presentation</vt:lpstr>
      <vt:lpstr>PowerPoint-bemutató</vt:lpstr>
      <vt:lpstr>We need a comprehensive, integrated industrial policy package</vt:lpstr>
      <vt:lpstr>PowerPoint-bemutató</vt:lpstr>
      <vt:lpstr>Declaration website</vt:lpstr>
      <vt:lpstr>PowerPoint-bemutató</vt:lpstr>
      <vt:lpstr>Two highlights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Gersende DE KERCHOVE</dc:creator>
  <cp:lastModifiedBy>KPT</cp:lastModifiedBy>
  <cp:revision>13</cp:revision>
  <cp:lastPrinted>2023-11-15T07:00:32Z</cp:lastPrinted>
  <dcterms:created xsi:type="dcterms:W3CDTF">2020-12-02T13:51:15Z</dcterms:created>
  <dcterms:modified xsi:type="dcterms:W3CDTF">2024-07-08T15:50:49Z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0x010100CC1452B3D32F8440B544A8D906354C2B00B53755F21D25B046857B7986FDCE0ABC</vt:lpwstr>
  </property>
  <property fmtid="{D5CDD505-2E9C-101B-9397-08002B2CF9AE}" pid="3" name="Order">
    <vt:r8>100</vt:r8>
  </property>
  <property fmtid="{D5CDD505-2E9C-101B-9397-08002B2CF9AE}" pid="4" name="Document_status">
    <vt:lpwstr>7;#Being worked on|61239119-fb6b-4477-99a9-0d9e8dd1a49e</vt:lpwstr>
  </property>
  <property fmtid="{D5CDD505-2E9C-101B-9397-08002B2CF9AE}" pid="5" name="Confidentiality">
    <vt:lpwstr>8;#3 - Internal use only|444dad51-745a-4285-abc9-4365fac0ec25</vt:lpwstr>
  </property>
  <property fmtid="{D5CDD505-2E9C-101B-9397-08002B2CF9AE}" pid="6" name="Document_Type">
    <vt:lpwstr>9;#NA|985ce182-55de-4937-95b7-506adedf733b</vt:lpwstr>
  </property>
  <property fmtid="{D5CDD505-2E9C-101B-9397-08002B2CF9AE}" pid="7" name="GDPR">
    <vt:lpwstr>10;#NA|3fbde490-865b-454f-b890-2db0972ec210</vt:lpwstr>
  </property>
  <property fmtid="{D5CDD505-2E9C-101B-9397-08002B2CF9AE}" pid="8" name="AI_Normalisation_status">
    <vt:lpwstr/>
  </property>
  <property fmtid="{D5CDD505-2E9C-101B-9397-08002B2CF9AE}" pid="9" name="AI_AIDB_status_MM">
    <vt:lpwstr>2638;#UNMANAGED|91cfaf0c-6e0e-4b79-b0cd-72ea0b914143</vt:lpwstr>
  </property>
  <property fmtid="{D5CDD505-2E9C-101B-9397-08002B2CF9AE}" pid="10" name="TaxKeyword">
    <vt:lpwstr/>
  </property>
  <property fmtid="{D5CDD505-2E9C-101B-9397-08002B2CF9AE}" pid="11" name="TaxKeywordTaxHTField">
    <vt:lpwstr/>
  </property>
  <property fmtid="{D5CDD505-2E9C-101B-9397-08002B2CF9AE}" pid="12" name="MediaServiceImageTags">
    <vt:lpwstr/>
  </property>
  <property fmtid="{D5CDD505-2E9C-101B-9397-08002B2CF9AE}" pid="13" name="lcf76f155ced4ddcb4097134ff3c332f">
    <vt:lpwstr/>
  </property>
  <property fmtid="{D5CDD505-2E9C-101B-9397-08002B2CF9AE}" pid="14" name="SharedWithUsers">
    <vt:lpwstr>3735;#KAPANTAIDAKIS George;#2227;#LAKCHIRI Touria</vt:lpwstr>
  </property>
  <property fmtid="{D5CDD505-2E9C-101B-9397-08002B2CF9AE}" pid="15" name="MSIP_Label_a31278c8-9e0c-4164-90a5-45ac4b30bdbb_Enabled">
    <vt:lpwstr>true</vt:lpwstr>
  </property>
  <property fmtid="{D5CDD505-2E9C-101B-9397-08002B2CF9AE}" pid="16" name="MSIP_Label_a31278c8-9e0c-4164-90a5-45ac4b30bdbb_SetDate">
    <vt:lpwstr>2023-10-25T06:22:31Z</vt:lpwstr>
  </property>
  <property fmtid="{D5CDD505-2E9C-101B-9397-08002B2CF9AE}" pid="17" name="MSIP_Label_a31278c8-9e0c-4164-90a5-45ac4b30bdbb_Method">
    <vt:lpwstr>Standard</vt:lpwstr>
  </property>
  <property fmtid="{D5CDD505-2E9C-101B-9397-08002B2CF9AE}" pid="18" name="MSIP_Label_a31278c8-9e0c-4164-90a5-45ac4b30bdbb_Name">
    <vt:lpwstr>Public</vt:lpwstr>
  </property>
  <property fmtid="{D5CDD505-2E9C-101B-9397-08002B2CF9AE}" pid="19" name="MSIP_Label_a31278c8-9e0c-4164-90a5-45ac4b30bdbb_SiteId">
    <vt:lpwstr>2aa31c1f-01c3-45fb-ac5d-93315bf8649e</vt:lpwstr>
  </property>
  <property fmtid="{D5CDD505-2E9C-101B-9397-08002B2CF9AE}" pid="20" name="MSIP_Label_a31278c8-9e0c-4164-90a5-45ac4b30bdbb_ActionId">
    <vt:lpwstr>404a4e3f-5542-431f-b637-977675bcbe9b</vt:lpwstr>
  </property>
  <property fmtid="{D5CDD505-2E9C-101B-9397-08002B2CF9AE}" pid="21" name="MSIP_Label_a31278c8-9e0c-4164-90a5-45ac4b30bdbb_ContentBits">
    <vt:lpwstr>0</vt:lpwstr>
  </property>
</Properties>
</file>