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2"/>
  </p:notesMasterIdLst>
  <p:handoutMasterIdLst>
    <p:handoutMasterId r:id="rId23"/>
  </p:handoutMasterIdLst>
  <p:sldIdLst>
    <p:sldId id="292" r:id="rId5"/>
    <p:sldId id="276" r:id="rId6"/>
    <p:sldId id="305" r:id="rId7"/>
    <p:sldId id="277" r:id="rId8"/>
    <p:sldId id="293" r:id="rId9"/>
    <p:sldId id="294" r:id="rId10"/>
    <p:sldId id="295" r:id="rId11"/>
    <p:sldId id="296" r:id="rId12"/>
    <p:sldId id="299" r:id="rId13"/>
    <p:sldId id="297" r:id="rId14"/>
    <p:sldId id="298" r:id="rId15"/>
    <p:sldId id="300" r:id="rId16"/>
    <p:sldId id="301" r:id="rId17"/>
    <p:sldId id="302" r:id="rId18"/>
    <p:sldId id="303" r:id="rId19"/>
    <p:sldId id="304" r:id="rId20"/>
    <p:sldId id="289" r:id="rId21"/>
  </p:sldIdLst>
  <p:sldSz cx="12192000" cy="6858000"/>
  <p:notesSz cx="6669088" cy="9753600"/>
  <p:defaultTextStyle>
    <a:defPPr rtl="0">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36" userDrawn="1">
          <p15:clr>
            <a:srgbClr val="A4A3A4"/>
          </p15:clr>
        </p15:guide>
        <p15:guide id="2" pos="312"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6E0EB"/>
    <a:srgbClr val="446992"/>
    <a:srgbClr val="AEC2D8"/>
    <a:srgbClr val="98432A"/>
    <a:srgbClr val="D84400"/>
    <a:srgbClr val="44678D"/>
    <a:srgbClr val="263E5A"/>
    <a:srgbClr val="728DAB"/>
    <a:srgbClr val="C95B3A"/>
    <a:srgbClr val="2D4C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634"/>
  </p:normalViewPr>
  <p:slideViewPr>
    <p:cSldViewPr snapToGrid="0" showGuides="1">
      <p:cViewPr varScale="1">
        <p:scale>
          <a:sx n="100" d="100"/>
          <a:sy n="100" d="100"/>
        </p:scale>
        <p:origin x="990" y="84"/>
      </p:cViewPr>
      <p:guideLst>
        <p:guide orient="horz" pos="1536"/>
        <p:guide pos="312"/>
      </p:guideLst>
    </p:cSldViewPr>
  </p:slideViewPr>
  <p:outlineViewPr>
    <p:cViewPr>
      <p:scale>
        <a:sx n="33" d="100"/>
        <a:sy n="33" d="100"/>
      </p:scale>
      <p:origin x="0" y="-1616"/>
    </p:cViewPr>
  </p:outlineViewPr>
  <p:notesTextViewPr>
    <p:cViewPr>
      <p:scale>
        <a:sx n="1" d="1"/>
        <a:sy n="1" d="1"/>
      </p:scale>
      <p:origin x="0" y="0"/>
    </p:cViewPr>
  </p:notesTextViewPr>
  <p:sorterViewPr>
    <p:cViewPr>
      <p:scale>
        <a:sx n="150" d="100"/>
        <a:sy n="150" d="100"/>
      </p:scale>
      <p:origin x="0" y="0"/>
    </p:cViewPr>
  </p:sorterViewPr>
  <p:notesViewPr>
    <p:cSldViewPr snapToGrid="0">
      <p:cViewPr varScale="1">
        <p:scale>
          <a:sx n="82" d="100"/>
          <a:sy n="82" d="100"/>
        </p:scale>
        <p:origin x="3954"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7713D3-2258-4186-A10A-E966AF29CC7A}" type="doc">
      <dgm:prSet loTypeId="urn:microsoft.com/office/officeart/2005/8/layout/hierarchy2" loCatId="hierarchy" qsTypeId="urn:microsoft.com/office/officeart/2005/8/quickstyle/simple1" qsCatId="simple" csTypeId="urn:microsoft.com/office/officeart/2005/8/colors/accent0_1" csCatId="mainScheme" phldr="1"/>
      <dgm:spPr/>
      <dgm:t>
        <a:bodyPr/>
        <a:lstStyle/>
        <a:p>
          <a:endParaRPr lang="es-ES"/>
        </a:p>
      </dgm:t>
    </dgm:pt>
    <dgm:pt modelId="{840F0ABA-BF78-4C2C-ACF4-18EBC8D9A01D}">
      <dgm:prSet phldrT="[Texto]"/>
      <dgm:spPr/>
      <dgm:t>
        <a:bodyPr/>
        <a:lstStyle/>
        <a:p>
          <a:r>
            <a:rPr lang="es-ES" dirty="0" err="1"/>
            <a:t>Co-operatives</a:t>
          </a:r>
          <a:r>
            <a:rPr lang="es-ES" dirty="0"/>
            <a:t> are </a:t>
          </a:r>
          <a:r>
            <a:rPr lang="es-ES" dirty="0" err="1"/>
            <a:t>different</a:t>
          </a:r>
          <a:endParaRPr lang="es-ES" dirty="0"/>
        </a:p>
      </dgm:t>
    </dgm:pt>
    <dgm:pt modelId="{FB2D05AF-E9A7-4A08-9A49-48C962B436CE}" type="parTrans" cxnId="{84A18182-B2A0-4AAB-8AD1-852663F1A719}">
      <dgm:prSet/>
      <dgm:spPr/>
      <dgm:t>
        <a:bodyPr/>
        <a:lstStyle/>
        <a:p>
          <a:endParaRPr lang="es-ES"/>
        </a:p>
      </dgm:t>
    </dgm:pt>
    <dgm:pt modelId="{069FBB66-A9A0-4C15-8086-14193F851EC4}" type="sibTrans" cxnId="{84A18182-B2A0-4AAB-8AD1-852663F1A719}">
      <dgm:prSet/>
      <dgm:spPr/>
      <dgm:t>
        <a:bodyPr/>
        <a:lstStyle/>
        <a:p>
          <a:endParaRPr lang="es-ES"/>
        </a:p>
      </dgm:t>
    </dgm:pt>
    <dgm:pt modelId="{287B6325-E156-498C-9276-9CA00805F925}">
      <dgm:prSet phldrT="[Texto]"/>
      <dgm:spPr/>
      <dgm:t>
        <a:bodyPr/>
        <a:lstStyle/>
        <a:p>
          <a:r>
            <a:rPr lang="es-ES" dirty="0"/>
            <a:t>Non </a:t>
          </a:r>
          <a:r>
            <a:rPr lang="es-ES" dirty="0" err="1"/>
            <a:t>profit</a:t>
          </a:r>
          <a:endParaRPr lang="es-ES" dirty="0"/>
        </a:p>
      </dgm:t>
    </dgm:pt>
    <dgm:pt modelId="{D23BE30B-98F1-4CF5-9568-6FA6943CAC97}" type="parTrans" cxnId="{A4110AA5-3ED3-4503-A0C3-7019DD712C85}">
      <dgm:prSet/>
      <dgm:spPr/>
      <dgm:t>
        <a:bodyPr/>
        <a:lstStyle/>
        <a:p>
          <a:endParaRPr lang="es-ES"/>
        </a:p>
      </dgm:t>
    </dgm:pt>
    <dgm:pt modelId="{1D1306F0-8C54-42B6-8E8D-AE76078D6E34}" type="sibTrans" cxnId="{A4110AA5-3ED3-4503-A0C3-7019DD712C85}">
      <dgm:prSet/>
      <dgm:spPr/>
      <dgm:t>
        <a:bodyPr/>
        <a:lstStyle/>
        <a:p>
          <a:endParaRPr lang="es-ES"/>
        </a:p>
      </dgm:t>
    </dgm:pt>
    <dgm:pt modelId="{3C2EBE1A-8458-49DB-BC0C-24332D8CAD08}">
      <dgm:prSet phldrT="[Texto]"/>
      <dgm:spPr/>
      <dgm:t>
        <a:bodyPr/>
        <a:lstStyle/>
        <a:p>
          <a:r>
            <a:rPr lang="es-ES" dirty="0" err="1"/>
            <a:t>Only</a:t>
          </a:r>
          <a:r>
            <a:rPr lang="es-ES" dirty="0"/>
            <a:t> in case </a:t>
          </a:r>
          <a:r>
            <a:rPr lang="es-ES" dirty="0" err="1"/>
            <a:t>they</a:t>
          </a:r>
          <a:r>
            <a:rPr lang="es-ES" dirty="0"/>
            <a:t> are </a:t>
          </a:r>
          <a:r>
            <a:rPr lang="es-ES" dirty="0" err="1"/>
            <a:t>dealing</a:t>
          </a:r>
          <a:r>
            <a:rPr lang="es-ES" dirty="0"/>
            <a:t> in exclusive </a:t>
          </a:r>
          <a:r>
            <a:rPr lang="es-ES" dirty="0" err="1"/>
            <a:t>with</a:t>
          </a:r>
          <a:r>
            <a:rPr lang="es-ES" dirty="0"/>
            <a:t> </a:t>
          </a:r>
          <a:r>
            <a:rPr lang="es-ES" dirty="0" err="1"/>
            <a:t>members</a:t>
          </a:r>
          <a:endParaRPr lang="es-ES" dirty="0"/>
        </a:p>
      </dgm:t>
    </dgm:pt>
    <dgm:pt modelId="{0596D692-BDB4-4B4D-8D71-7C22AE1BE8FF}" type="parTrans" cxnId="{95766A6E-9520-4277-BD06-0BB0B7055296}">
      <dgm:prSet/>
      <dgm:spPr/>
      <dgm:t>
        <a:bodyPr/>
        <a:lstStyle/>
        <a:p>
          <a:endParaRPr lang="es-ES"/>
        </a:p>
      </dgm:t>
    </dgm:pt>
    <dgm:pt modelId="{CF63B2E9-B5D1-4EC8-A8D4-C92E335BBCE6}" type="sibTrans" cxnId="{95766A6E-9520-4277-BD06-0BB0B7055296}">
      <dgm:prSet/>
      <dgm:spPr/>
      <dgm:t>
        <a:bodyPr/>
        <a:lstStyle/>
        <a:p>
          <a:endParaRPr lang="es-ES"/>
        </a:p>
      </dgm:t>
    </dgm:pt>
    <dgm:pt modelId="{22631781-14D0-4C8C-82D2-22BC3E4C8FC5}">
      <dgm:prSet phldrT="[Texto]"/>
      <dgm:spPr/>
      <dgm:t>
        <a:bodyPr/>
        <a:lstStyle/>
        <a:p>
          <a:r>
            <a:rPr lang="es-ES" dirty="0"/>
            <a:t>General </a:t>
          </a:r>
          <a:r>
            <a:rPr lang="es-ES" dirty="0" err="1"/>
            <a:t>interest</a:t>
          </a:r>
          <a:r>
            <a:rPr lang="es-ES" dirty="0"/>
            <a:t> </a:t>
          </a:r>
          <a:r>
            <a:rPr lang="es-ES" dirty="0" err="1"/>
            <a:t>goals</a:t>
          </a:r>
          <a:endParaRPr lang="es-ES" dirty="0"/>
        </a:p>
      </dgm:t>
    </dgm:pt>
    <dgm:pt modelId="{2FD7E27F-F9ED-4380-9658-FD05E8F1A894}" type="parTrans" cxnId="{C8E083E1-C281-41A5-A02A-40620FF3B7EA}">
      <dgm:prSet/>
      <dgm:spPr/>
      <dgm:t>
        <a:bodyPr/>
        <a:lstStyle/>
        <a:p>
          <a:endParaRPr lang="es-ES"/>
        </a:p>
      </dgm:t>
    </dgm:pt>
    <dgm:pt modelId="{7DEDEF29-339C-4466-8893-E1D5E7D93770}" type="sibTrans" cxnId="{C8E083E1-C281-41A5-A02A-40620FF3B7EA}">
      <dgm:prSet/>
      <dgm:spPr/>
      <dgm:t>
        <a:bodyPr/>
        <a:lstStyle/>
        <a:p>
          <a:endParaRPr lang="es-ES"/>
        </a:p>
      </dgm:t>
    </dgm:pt>
    <dgm:pt modelId="{2CE9AFB7-D78D-4797-AC03-BDB392B9AB46}">
      <dgm:prSet phldrT="[Texto]"/>
      <dgm:spPr/>
      <dgm:t>
        <a:bodyPr/>
        <a:lstStyle/>
        <a:p>
          <a:r>
            <a:rPr lang="es-ES" dirty="0" err="1"/>
            <a:t>National</a:t>
          </a:r>
          <a:r>
            <a:rPr lang="es-ES" dirty="0"/>
            <a:t> </a:t>
          </a:r>
          <a:r>
            <a:rPr lang="es-ES" dirty="0" err="1"/>
            <a:t>level</a:t>
          </a:r>
          <a:r>
            <a:rPr lang="es-ES" dirty="0"/>
            <a:t> : </a:t>
          </a:r>
          <a:r>
            <a:rPr lang="es-ES" dirty="0" err="1"/>
            <a:t>Constitution</a:t>
          </a:r>
          <a:endParaRPr lang="es-ES" dirty="0"/>
        </a:p>
      </dgm:t>
    </dgm:pt>
    <dgm:pt modelId="{BFB75C3A-FB0E-434D-8620-BD72FC379DE8}" type="parTrans" cxnId="{CA9AE902-635F-4C34-AE76-BE0C637539F5}">
      <dgm:prSet/>
      <dgm:spPr/>
      <dgm:t>
        <a:bodyPr/>
        <a:lstStyle/>
        <a:p>
          <a:endParaRPr lang="es-ES"/>
        </a:p>
      </dgm:t>
    </dgm:pt>
    <dgm:pt modelId="{0EFAD6C9-EC9C-462F-B9AD-4B894BE262BC}" type="sibTrans" cxnId="{CA9AE902-635F-4C34-AE76-BE0C637539F5}">
      <dgm:prSet/>
      <dgm:spPr/>
      <dgm:t>
        <a:bodyPr/>
        <a:lstStyle/>
        <a:p>
          <a:endParaRPr lang="es-ES"/>
        </a:p>
      </dgm:t>
    </dgm:pt>
    <dgm:pt modelId="{75F76277-33AC-4BBE-9F85-F513C0700103}">
      <dgm:prSet phldrT="[Texto]"/>
      <dgm:spPr/>
      <dgm:t>
        <a:bodyPr/>
        <a:lstStyle/>
        <a:p>
          <a:r>
            <a:rPr lang="es-ES" dirty="0" err="1"/>
            <a:t>European</a:t>
          </a:r>
          <a:r>
            <a:rPr lang="es-ES" dirty="0"/>
            <a:t> </a:t>
          </a:r>
          <a:r>
            <a:rPr lang="es-ES" dirty="0" err="1"/>
            <a:t>level</a:t>
          </a:r>
          <a:r>
            <a:rPr lang="es-ES" dirty="0"/>
            <a:t>: </a:t>
          </a:r>
          <a:r>
            <a:rPr lang="es-ES" dirty="0" err="1"/>
            <a:t>Treaties</a:t>
          </a:r>
          <a:r>
            <a:rPr lang="es-ES" dirty="0"/>
            <a:t>, social </a:t>
          </a:r>
          <a:r>
            <a:rPr lang="es-ES" dirty="0" err="1"/>
            <a:t>values</a:t>
          </a:r>
          <a:endParaRPr lang="es-ES" dirty="0"/>
        </a:p>
      </dgm:t>
    </dgm:pt>
    <dgm:pt modelId="{43BDEB48-BA61-4DBB-8C29-B428979559C5}" type="parTrans" cxnId="{25E2FB9D-F163-4D44-836C-7907B6310274}">
      <dgm:prSet/>
      <dgm:spPr/>
      <dgm:t>
        <a:bodyPr/>
        <a:lstStyle/>
        <a:p>
          <a:endParaRPr lang="es-ES"/>
        </a:p>
      </dgm:t>
    </dgm:pt>
    <dgm:pt modelId="{C5CC7C66-E0D3-44B9-80D9-775D0D82C6CB}" type="sibTrans" cxnId="{25E2FB9D-F163-4D44-836C-7907B6310274}">
      <dgm:prSet/>
      <dgm:spPr/>
      <dgm:t>
        <a:bodyPr/>
        <a:lstStyle/>
        <a:p>
          <a:endParaRPr lang="es-ES"/>
        </a:p>
      </dgm:t>
    </dgm:pt>
    <dgm:pt modelId="{B4887738-7FB0-49BE-B51F-8E73EF76D549}" type="pres">
      <dgm:prSet presAssocID="{C37713D3-2258-4186-A10A-E966AF29CC7A}" presName="diagram" presStyleCnt="0">
        <dgm:presLayoutVars>
          <dgm:chPref val="1"/>
          <dgm:dir/>
          <dgm:animOne val="branch"/>
          <dgm:animLvl val="lvl"/>
          <dgm:resizeHandles val="exact"/>
        </dgm:presLayoutVars>
      </dgm:prSet>
      <dgm:spPr/>
    </dgm:pt>
    <dgm:pt modelId="{BD3DC514-5065-4E82-BA39-739E47559959}" type="pres">
      <dgm:prSet presAssocID="{840F0ABA-BF78-4C2C-ACF4-18EBC8D9A01D}" presName="root1" presStyleCnt="0"/>
      <dgm:spPr/>
    </dgm:pt>
    <dgm:pt modelId="{393769E5-CB5E-46FC-9499-A8CA5EBF945A}" type="pres">
      <dgm:prSet presAssocID="{840F0ABA-BF78-4C2C-ACF4-18EBC8D9A01D}" presName="LevelOneTextNode" presStyleLbl="node0" presStyleIdx="0" presStyleCnt="1">
        <dgm:presLayoutVars>
          <dgm:chPref val="3"/>
        </dgm:presLayoutVars>
      </dgm:prSet>
      <dgm:spPr/>
    </dgm:pt>
    <dgm:pt modelId="{74FC569C-15FB-4589-A657-7155F2C34189}" type="pres">
      <dgm:prSet presAssocID="{840F0ABA-BF78-4C2C-ACF4-18EBC8D9A01D}" presName="level2hierChild" presStyleCnt="0"/>
      <dgm:spPr/>
    </dgm:pt>
    <dgm:pt modelId="{912DC1D2-7A14-4E12-A0B7-B86891C86092}" type="pres">
      <dgm:prSet presAssocID="{D23BE30B-98F1-4CF5-9568-6FA6943CAC97}" presName="conn2-1" presStyleLbl="parChTrans1D2" presStyleIdx="0" presStyleCnt="2"/>
      <dgm:spPr/>
    </dgm:pt>
    <dgm:pt modelId="{8611FD47-6C3D-4007-85D2-D24A9C304A85}" type="pres">
      <dgm:prSet presAssocID="{D23BE30B-98F1-4CF5-9568-6FA6943CAC97}" presName="connTx" presStyleLbl="parChTrans1D2" presStyleIdx="0" presStyleCnt="2"/>
      <dgm:spPr/>
    </dgm:pt>
    <dgm:pt modelId="{F0D79F5A-F82B-413B-BD6D-68E2AA239158}" type="pres">
      <dgm:prSet presAssocID="{287B6325-E156-498C-9276-9CA00805F925}" presName="root2" presStyleCnt="0"/>
      <dgm:spPr/>
    </dgm:pt>
    <dgm:pt modelId="{2EE8AEDA-D62D-45DF-BA6F-E88C90A6129E}" type="pres">
      <dgm:prSet presAssocID="{287B6325-E156-498C-9276-9CA00805F925}" presName="LevelTwoTextNode" presStyleLbl="node2" presStyleIdx="0" presStyleCnt="2">
        <dgm:presLayoutVars>
          <dgm:chPref val="3"/>
        </dgm:presLayoutVars>
      </dgm:prSet>
      <dgm:spPr/>
    </dgm:pt>
    <dgm:pt modelId="{BA6D9B23-21B0-45A5-A432-FAC070F56919}" type="pres">
      <dgm:prSet presAssocID="{287B6325-E156-498C-9276-9CA00805F925}" presName="level3hierChild" presStyleCnt="0"/>
      <dgm:spPr/>
    </dgm:pt>
    <dgm:pt modelId="{1C9D5F00-B854-4110-B498-D5C32124A3F8}" type="pres">
      <dgm:prSet presAssocID="{0596D692-BDB4-4B4D-8D71-7C22AE1BE8FF}" presName="conn2-1" presStyleLbl="parChTrans1D3" presStyleIdx="0" presStyleCnt="3"/>
      <dgm:spPr/>
    </dgm:pt>
    <dgm:pt modelId="{B65B5D04-6EF4-49F6-9EA5-21A62A1B2A60}" type="pres">
      <dgm:prSet presAssocID="{0596D692-BDB4-4B4D-8D71-7C22AE1BE8FF}" presName="connTx" presStyleLbl="parChTrans1D3" presStyleIdx="0" presStyleCnt="3"/>
      <dgm:spPr/>
    </dgm:pt>
    <dgm:pt modelId="{7E64BA49-9BDF-4034-B9D9-B4344CBC5328}" type="pres">
      <dgm:prSet presAssocID="{3C2EBE1A-8458-49DB-BC0C-24332D8CAD08}" presName="root2" presStyleCnt="0"/>
      <dgm:spPr/>
    </dgm:pt>
    <dgm:pt modelId="{C28C9F50-08CC-48E0-99A2-6469C76B3BA2}" type="pres">
      <dgm:prSet presAssocID="{3C2EBE1A-8458-49DB-BC0C-24332D8CAD08}" presName="LevelTwoTextNode" presStyleLbl="node3" presStyleIdx="0" presStyleCnt="3">
        <dgm:presLayoutVars>
          <dgm:chPref val="3"/>
        </dgm:presLayoutVars>
      </dgm:prSet>
      <dgm:spPr/>
    </dgm:pt>
    <dgm:pt modelId="{BC1B2DA2-1E48-44B7-B2EF-0DDCC0BFFB81}" type="pres">
      <dgm:prSet presAssocID="{3C2EBE1A-8458-49DB-BC0C-24332D8CAD08}" presName="level3hierChild" presStyleCnt="0"/>
      <dgm:spPr/>
    </dgm:pt>
    <dgm:pt modelId="{BB802F71-97BC-4DE7-B215-D8F2EFCC4E2E}" type="pres">
      <dgm:prSet presAssocID="{2FD7E27F-F9ED-4380-9658-FD05E8F1A894}" presName="conn2-1" presStyleLbl="parChTrans1D2" presStyleIdx="1" presStyleCnt="2"/>
      <dgm:spPr/>
    </dgm:pt>
    <dgm:pt modelId="{A743EBA4-962E-4CB3-AFA7-59B0A1C393C8}" type="pres">
      <dgm:prSet presAssocID="{2FD7E27F-F9ED-4380-9658-FD05E8F1A894}" presName="connTx" presStyleLbl="parChTrans1D2" presStyleIdx="1" presStyleCnt="2"/>
      <dgm:spPr/>
    </dgm:pt>
    <dgm:pt modelId="{4EA9398D-E130-425E-A205-00EBC046E4D0}" type="pres">
      <dgm:prSet presAssocID="{22631781-14D0-4C8C-82D2-22BC3E4C8FC5}" presName="root2" presStyleCnt="0"/>
      <dgm:spPr/>
    </dgm:pt>
    <dgm:pt modelId="{DC3F6B9E-2D33-4AAB-8FB7-98ABFB9E4240}" type="pres">
      <dgm:prSet presAssocID="{22631781-14D0-4C8C-82D2-22BC3E4C8FC5}" presName="LevelTwoTextNode" presStyleLbl="node2" presStyleIdx="1" presStyleCnt="2">
        <dgm:presLayoutVars>
          <dgm:chPref val="3"/>
        </dgm:presLayoutVars>
      </dgm:prSet>
      <dgm:spPr/>
    </dgm:pt>
    <dgm:pt modelId="{46F7236D-049E-4076-8459-0A4CE4E17E89}" type="pres">
      <dgm:prSet presAssocID="{22631781-14D0-4C8C-82D2-22BC3E4C8FC5}" presName="level3hierChild" presStyleCnt="0"/>
      <dgm:spPr/>
    </dgm:pt>
    <dgm:pt modelId="{AE2ADB0C-2CE7-48D0-9514-97A609231BCE}" type="pres">
      <dgm:prSet presAssocID="{BFB75C3A-FB0E-434D-8620-BD72FC379DE8}" presName="conn2-1" presStyleLbl="parChTrans1D3" presStyleIdx="1" presStyleCnt="3"/>
      <dgm:spPr/>
    </dgm:pt>
    <dgm:pt modelId="{6E4A7E50-71B7-4C14-9E3B-2E8A8644BE32}" type="pres">
      <dgm:prSet presAssocID="{BFB75C3A-FB0E-434D-8620-BD72FC379DE8}" presName="connTx" presStyleLbl="parChTrans1D3" presStyleIdx="1" presStyleCnt="3"/>
      <dgm:spPr/>
    </dgm:pt>
    <dgm:pt modelId="{50951782-B524-4C44-BD47-A4B2D61CCEE5}" type="pres">
      <dgm:prSet presAssocID="{2CE9AFB7-D78D-4797-AC03-BDB392B9AB46}" presName="root2" presStyleCnt="0"/>
      <dgm:spPr/>
    </dgm:pt>
    <dgm:pt modelId="{0CFE62F1-352F-4390-A1CE-F86965469449}" type="pres">
      <dgm:prSet presAssocID="{2CE9AFB7-D78D-4797-AC03-BDB392B9AB46}" presName="LevelTwoTextNode" presStyleLbl="node3" presStyleIdx="1" presStyleCnt="3">
        <dgm:presLayoutVars>
          <dgm:chPref val="3"/>
        </dgm:presLayoutVars>
      </dgm:prSet>
      <dgm:spPr/>
    </dgm:pt>
    <dgm:pt modelId="{14CFD5E5-B616-4231-A590-81229469D82A}" type="pres">
      <dgm:prSet presAssocID="{2CE9AFB7-D78D-4797-AC03-BDB392B9AB46}" presName="level3hierChild" presStyleCnt="0"/>
      <dgm:spPr/>
    </dgm:pt>
    <dgm:pt modelId="{FC39B372-C11F-49A0-AC19-B6D81BAEE9FB}" type="pres">
      <dgm:prSet presAssocID="{43BDEB48-BA61-4DBB-8C29-B428979559C5}" presName="conn2-1" presStyleLbl="parChTrans1D3" presStyleIdx="2" presStyleCnt="3"/>
      <dgm:spPr/>
    </dgm:pt>
    <dgm:pt modelId="{0D5A4C9A-CCCD-4E74-B422-80D4701A7449}" type="pres">
      <dgm:prSet presAssocID="{43BDEB48-BA61-4DBB-8C29-B428979559C5}" presName="connTx" presStyleLbl="parChTrans1D3" presStyleIdx="2" presStyleCnt="3"/>
      <dgm:spPr/>
    </dgm:pt>
    <dgm:pt modelId="{E24D7399-8824-419B-BD79-FC3F0AF5C84F}" type="pres">
      <dgm:prSet presAssocID="{75F76277-33AC-4BBE-9F85-F513C0700103}" presName="root2" presStyleCnt="0"/>
      <dgm:spPr/>
    </dgm:pt>
    <dgm:pt modelId="{1F4B96F8-AB0F-4461-9216-0EF8BA1573FC}" type="pres">
      <dgm:prSet presAssocID="{75F76277-33AC-4BBE-9F85-F513C0700103}" presName="LevelTwoTextNode" presStyleLbl="node3" presStyleIdx="2" presStyleCnt="3">
        <dgm:presLayoutVars>
          <dgm:chPref val="3"/>
        </dgm:presLayoutVars>
      </dgm:prSet>
      <dgm:spPr/>
    </dgm:pt>
    <dgm:pt modelId="{4E7598C1-0E8E-4297-BE0E-8F1A134DF41A}" type="pres">
      <dgm:prSet presAssocID="{75F76277-33AC-4BBE-9F85-F513C0700103}" presName="level3hierChild" presStyleCnt="0"/>
      <dgm:spPr/>
    </dgm:pt>
  </dgm:ptLst>
  <dgm:cxnLst>
    <dgm:cxn modelId="{F451D500-9AF3-4CE9-B93A-B5EC9D7D3E10}" type="presOf" srcId="{0596D692-BDB4-4B4D-8D71-7C22AE1BE8FF}" destId="{B65B5D04-6EF4-49F6-9EA5-21A62A1B2A60}" srcOrd="1" destOrd="0" presId="urn:microsoft.com/office/officeart/2005/8/layout/hierarchy2"/>
    <dgm:cxn modelId="{CA9AE902-635F-4C34-AE76-BE0C637539F5}" srcId="{22631781-14D0-4C8C-82D2-22BC3E4C8FC5}" destId="{2CE9AFB7-D78D-4797-AC03-BDB392B9AB46}" srcOrd="0" destOrd="0" parTransId="{BFB75C3A-FB0E-434D-8620-BD72FC379DE8}" sibTransId="{0EFAD6C9-EC9C-462F-B9AD-4B894BE262BC}"/>
    <dgm:cxn modelId="{F854B40B-5E73-4B20-8B50-DB820E977E68}" type="presOf" srcId="{C37713D3-2258-4186-A10A-E966AF29CC7A}" destId="{B4887738-7FB0-49BE-B51F-8E73EF76D549}" srcOrd="0" destOrd="0" presId="urn:microsoft.com/office/officeart/2005/8/layout/hierarchy2"/>
    <dgm:cxn modelId="{38F64914-7D49-4847-9846-F26508E5A3CB}" type="presOf" srcId="{2FD7E27F-F9ED-4380-9658-FD05E8F1A894}" destId="{BB802F71-97BC-4DE7-B215-D8F2EFCC4E2E}" srcOrd="0" destOrd="0" presId="urn:microsoft.com/office/officeart/2005/8/layout/hierarchy2"/>
    <dgm:cxn modelId="{7442CD1F-9E66-4F4C-961A-610D833F7044}" type="presOf" srcId="{2CE9AFB7-D78D-4797-AC03-BDB392B9AB46}" destId="{0CFE62F1-352F-4390-A1CE-F86965469449}" srcOrd="0" destOrd="0" presId="urn:microsoft.com/office/officeart/2005/8/layout/hierarchy2"/>
    <dgm:cxn modelId="{923A0F24-A997-418C-A5B6-444B0D43A4FA}" type="presOf" srcId="{BFB75C3A-FB0E-434D-8620-BD72FC379DE8}" destId="{6E4A7E50-71B7-4C14-9E3B-2E8A8644BE32}" srcOrd="1" destOrd="0" presId="urn:microsoft.com/office/officeart/2005/8/layout/hierarchy2"/>
    <dgm:cxn modelId="{6D21A727-023E-47AC-AC2F-9749326A0A3C}" type="presOf" srcId="{287B6325-E156-498C-9276-9CA00805F925}" destId="{2EE8AEDA-D62D-45DF-BA6F-E88C90A6129E}" srcOrd="0" destOrd="0" presId="urn:microsoft.com/office/officeart/2005/8/layout/hierarchy2"/>
    <dgm:cxn modelId="{3CAA5B3C-98C4-439C-BF85-54799D405A38}" type="presOf" srcId="{0596D692-BDB4-4B4D-8D71-7C22AE1BE8FF}" destId="{1C9D5F00-B854-4110-B498-D5C32124A3F8}" srcOrd="0" destOrd="0" presId="urn:microsoft.com/office/officeart/2005/8/layout/hierarchy2"/>
    <dgm:cxn modelId="{CF21926D-F909-4ED4-A207-6FF13FE79CD6}" type="presOf" srcId="{3C2EBE1A-8458-49DB-BC0C-24332D8CAD08}" destId="{C28C9F50-08CC-48E0-99A2-6469C76B3BA2}" srcOrd="0" destOrd="0" presId="urn:microsoft.com/office/officeart/2005/8/layout/hierarchy2"/>
    <dgm:cxn modelId="{95766A6E-9520-4277-BD06-0BB0B7055296}" srcId="{287B6325-E156-498C-9276-9CA00805F925}" destId="{3C2EBE1A-8458-49DB-BC0C-24332D8CAD08}" srcOrd="0" destOrd="0" parTransId="{0596D692-BDB4-4B4D-8D71-7C22AE1BE8FF}" sibTransId="{CF63B2E9-B5D1-4EC8-A8D4-C92E335BBCE6}"/>
    <dgm:cxn modelId="{66209359-558D-431B-9D67-0063D81F8C07}" type="presOf" srcId="{D23BE30B-98F1-4CF5-9568-6FA6943CAC97}" destId="{912DC1D2-7A14-4E12-A0B7-B86891C86092}" srcOrd="0" destOrd="0" presId="urn:microsoft.com/office/officeart/2005/8/layout/hierarchy2"/>
    <dgm:cxn modelId="{84A18182-B2A0-4AAB-8AD1-852663F1A719}" srcId="{C37713D3-2258-4186-A10A-E966AF29CC7A}" destId="{840F0ABA-BF78-4C2C-ACF4-18EBC8D9A01D}" srcOrd="0" destOrd="0" parTransId="{FB2D05AF-E9A7-4A08-9A49-48C962B436CE}" sibTransId="{069FBB66-A9A0-4C15-8086-14193F851EC4}"/>
    <dgm:cxn modelId="{25E2FB9D-F163-4D44-836C-7907B6310274}" srcId="{22631781-14D0-4C8C-82D2-22BC3E4C8FC5}" destId="{75F76277-33AC-4BBE-9F85-F513C0700103}" srcOrd="1" destOrd="0" parTransId="{43BDEB48-BA61-4DBB-8C29-B428979559C5}" sibTransId="{C5CC7C66-E0D3-44B9-80D9-775D0D82C6CB}"/>
    <dgm:cxn modelId="{CF9EAC9F-18FA-452B-A867-582E34FD1F3A}" type="presOf" srcId="{D23BE30B-98F1-4CF5-9568-6FA6943CAC97}" destId="{8611FD47-6C3D-4007-85D2-D24A9C304A85}" srcOrd="1" destOrd="0" presId="urn:microsoft.com/office/officeart/2005/8/layout/hierarchy2"/>
    <dgm:cxn modelId="{A4110AA5-3ED3-4503-A0C3-7019DD712C85}" srcId="{840F0ABA-BF78-4C2C-ACF4-18EBC8D9A01D}" destId="{287B6325-E156-498C-9276-9CA00805F925}" srcOrd="0" destOrd="0" parTransId="{D23BE30B-98F1-4CF5-9568-6FA6943CAC97}" sibTransId="{1D1306F0-8C54-42B6-8E8D-AE76078D6E34}"/>
    <dgm:cxn modelId="{F7221BA9-0236-4D0E-88B9-F0F63A2E4E81}" type="presOf" srcId="{BFB75C3A-FB0E-434D-8620-BD72FC379DE8}" destId="{AE2ADB0C-2CE7-48D0-9514-97A609231BCE}" srcOrd="0" destOrd="0" presId="urn:microsoft.com/office/officeart/2005/8/layout/hierarchy2"/>
    <dgm:cxn modelId="{A7A857B3-2E88-41AD-82B9-BDF420626611}" type="presOf" srcId="{43BDEB48-BA61-4DBB-8C29-B428979559C5}" destId="{0D5A4C9A-CCCD-4E74-B422-80D4701A7449}" srcOrd="1" destOrd="0" presId="urn:microsoft.com/office/officeart/2005/8/layout/hierarchy2"/>
    <dgm:cxn modelId="{E914EFB6-C82B-4333-BB63-ACD2E5339CDD}" type="presOf" srcId="{840F0ABA-BF78-4C2C-ACF4-18EBC8D9A01D}" destId="{393769E5-CB5E-46FC-9499-A8CA5EBF945A}" srcOrd="0" destOrd="0" presId="urn:microsoft.com/office/officeart/2005/8/layout/hierarchy2"/>
    <dgm:cxn modelId="{AE09E9CC-B246-4738-9D08-B74260E3E76B}" type="presOf" srcId="{75F76277-33AC-4BBE-9F85-F513C0700103}" destId="{1F4B96F8-AB0F-4461-9216-0EF8BA1573FC}" srcOrd="0" destOrd="0" presId="urn:microsoft.com/office/officeart/2005/8/layout/hierarchy2"/>
    <dgm:cxn modelId="{5097EBD1-B553-4FD9-BD4C-14C3D68A754B}" type="presOf" srcId="{2FD7E27F-F9ED-4380-9658-FD05E8F1A894}" destId="{A743EBA4-962E-4CB3-AFA7-59B0A1C393C8}" srcOrd="1" destOrd="0" presId="urn:microsoft.com/office/officeart/2005/8/layout/hierarchy2"/>
    <dgm:cxn modelId="{36DBF9D9-B7D8-4BA9-9FA6-CEB9AA8E7487}" type="presOf" srcId="{22631781-14D0-4C8C-82D2-22BC3E4C8FC5}" destId="{DC3F6B9E-2D33-4AAB-8FB7-98ABFB9E4240}" srcOrd="0" destOrd="0" presId="urn:microsoft.com/office/officeart/2005/8/layout/hierarchy2"/>
    <dgm:cxn modelId="{C8E083E1-C281-41A5-A02A-40620FF3B7EA}" srcId="{840F0ABA-BF78-4C2C-ACF4-18EBC8D9A01D}" destId="{22631781-14D0-4C8C-82D2-22BC3E4C8FC5}" srcOrd="1" destOrd="0" parTransId="{2FD7E27F-F9ED-4380-9658-FD05E8F1A894}" sibTransId="{7DEDEF29-339C-4466-8893-E1D5E7D93770}"/>
    <dgm:cxn modelId="{FECE44E5-9B51-4461-A54F-3CC87DEC8FEC}" type="presOf" srcId="{43BDEB48-BA61-4DBB-8C29-B428979559C5}" destId="{FC39B372-C11F-49A0-AC19-B6D81BAEE9FB}" srcOrd="0" destOrd="0" presId="urn:microsoft.com/office/officeart/2005/8/layout/hierarchy2"/>
    <dgm:cxn modelId="{5AC352F7-6958-4671-82BB-E9E170F898D8}" type="presParOf" srcId="{B4887738-7FB0-49BE-B51F-8E73EF76D549}" destId="{BD3DC514-5065-4E82-BA39-739E47559959}" srcOrd="0" destOrd="0" presId="urn:microsoft.com/office/officeart/2005/8/layout/hierarchy2"/>
    <dgm:cxn modelId="{DF31794A-248B-4AF1-8453-8A507655400B}" type="presParOf" srcId="{BD3DC514-5065-4E82-BA39-739E47559959}" destId="{393769E5-CB5E-46FC-9499-A8CA5EBF945A}" srcOrd="0" destOrd="0" presId="urn:microsoft.com/office/officeart/2005/8/layout/hierarchy2"/>
    <dgm:cxn modelId="{7BD69BB9-468E-4A71-A4AA-10073866A653}" type="presParOf" srcId="{BD3DC514-5065-4E82-BA39-739E47559959}" destId="{74FC569C-15FB-4589-A657-7155F2C34189}" srcOrd="1" destOrd="0" presId="urn:microsoft.com/office/officeart/2005/8/layout/hierarchy2"/>
    <dgm:cxn modelId="{FA3AFF56-5D1E-487C-96E4-CF87D387F861}" type="presParOf" srcId="{74FC569C-15FB-4589-A657-7155F2C34189}" destId="{912DC1D2-7A14-4E12-A0B7-B86891C86092}" srcOrd="0" destOrd="0" presId="urn:microsoft.com/office/officeart/2005/8/layout/hierarchy2"/>
    <dgm:cxn modelId="{5BF8E54E-B100-409C-87FB-BD6C6714290E}" type="presParOf" srcId="{912DC1D2-7A14-4E12-A0B7-B86891C86092}" destId="{8611FD47-6C3D-4007-85D2-D24A9C304A85}" srcOrd="0" destOrd="0" presId="urn:microsoft.com/office/officeart/2005/8/layout/hierarchy2"/>
    <dgm:cxn modelId="{18F4EC01-0E78-4D93-BB49-E80E9C59621D}" type="presParOf" srcId="{74FC569C-15FB-4589-A657-7155F2C34189}" destId="{F0D79F5A-F82B-413B-BD6D-68E2AA239158}" srcOrd="1" destOrd="0" presId="urn:microsoft.com/office/officeart/2005/8/layout/hierarchy2"/>
    <dgm:cxn modelId="{8BAD7E93-40C5-4D40-97FC-A1F190D88CC6}" type="presParOf" srcId="{F0D79F5A-F82B-413B-BD6D-68E2AA239158}" destId="{2EE8AEDA-D62D-45DF-BA6F-E88C90A6129E}" srcOrd="0" destOrd="0" presId="urn:microsoft.com/office/officeart/2005/8/layout/hierarchy2"/>
    <dgm:cxn modelId="{8A0C074C-8AAC-4A9C-BD9D-6948DF80DA9E}" type="presParOf" srcId="{F0D79F5A-F82B-413B-BD6D-68E2AA239158}" destId="{BA6D9B23-21B0-45A5-A432-FAC070F56919}" srcOrd="1" destOrd="0" presId="urn:microsoft.com/office/officeart/2005/8/layout/hierarchy2"/>
    <dgm:cxn modelId="{D53CA3F0-AF05-41F3-9F56-24DF4EF68C65}" type="presParOf" srcId="{BA6D9B23-21B0-45A5-A432-FAC070F56919}" destId="{1C9D5F00-B854-4110-B498-D5C32124A3F8}" srcOrd="0" destOrd="0" presId="urn:microsoft.com/office/officeart/2005/8/layout/hierarchy2"/>
    <dgm:cxn modelId="{60A05A84-9B19-4284-8325-5B22FB05DC26}" type="presParOf" srcId="{1C9D5F00-B854-4110-B498-D5C32124A3F8}" destId="{B65B5D04-6EF4-49F6-9EA5-21A62A1B2A60}" srcOrd="0" destOrd="0" presId="urn:microsoft.com/office/officeart/2005/8/layout/hierarchy2"/>
    <dgm:cxn modelId="{994316A2-259C-40D5-8778-5E958EB5D3E7}" type="presParOf" srcId="{BA6D9B23-21B0-45A5-A432-FAC070F56919}" destId="{7E64BA49-9BDF-4034-B9D9-B4344CBC5328}" srcOrd="1" destOrd="0" presId="urn:microsoft.com/office/officeart/2005/8/layout/hierarchy2"/>
    <dgm:cxn modelId="{AED97497-0FA6-4F32-B9FB-51B13D354F1E}" type="presParOf" srcId="{7E64BA49-9BDF-4034-B9D9-B4344CBC5328}" destId="{C28C9F50-08CC-48E0-99A2-6469C76B3BA2}" srcOrd="0" destOrd="0" presId="urn:microsoft.com/office/officeart/2005/8/layout/hierarchy2"/>
    <dgm:cxn modelId="{A2C290BF-024A-4C4F-BC13-87C0002A7B1D}" type="presParOf" srcId="{7E64BA49-9BDF-4034-B9D9-B4344CBC5328}" destId="{BC1B2DA2-1E48-44B7-B2EF-0DDCC0BFFB81}" srcOrd="1" destOrd="0" presId="urn:microsoft.com/office/officeart/2005/8/layout/hierarchy2"/>
    <dgm:cxn modelId="{F7EC8CCA-B1E7-4923-89BC-F00C93A9881C}" type="presParOf" srcId="{74FC569C-15FB-4589-A657-7155F2C34189}" destId="{BB802F71-97BC-4DE7-B215-D8F2EFCC4E2E}" srcOrd="2" destOrd="0" presId="urn:microsoft.com/office/officeart/2005/8/layout/hierarchy2"/>
    <dgm:cxn modelId="{592D370A-9612-494C-8251-E218934286D1}" type="presParOf" srcId="{BB802F71-97BC-4DE7-B215-D8F2EFCC4E2E}" destId="{A743EBA4-962E-4CB3-AFA7-59B0A1C393C8}" srcOrd="0" destOrd="0" presId="urn:microsoft.com/office/officeart/2005/8/layout/hierarchy2"/>
    <dgm:cxn modelId="{34EC339F-3316-4E31-ACF5-2D923CE9B3C4}" type="presParOf" srcId="{74FC569C-15FB-4589-A657-7155F2C34189}" destId="{4EA9398D-E130-425E-A205-00EBC046E4D0}" srcOrd="3" destOrd="0" presId="urn:microsoft.com/office/officeart/2005/8/layout/hierarchy2"/>
    <dgm:cxn modelId="{76B5D522-ED19-4C20-9D69-8CA9763F3265}" type="presParOf" srcId="{4EA9398D-E130-425E-A205-00EBC046E4D0}" destId="{DC3F6B9E-2D33-4AAB-8FB7-98ABFB9E4240}" srcOrd="0" destOrd="0" presId="urn:microsoft.com/office/officeart/2005/8/layout/hierarchy2"/>
    <dgm:cxn modelId="{A567648C-CD75-4625-80EE-3B47C535E563}" type="presParOf" srcId="{4EA9398D-E130-425E-A205-00EBC046E4D0}" destId="{46F7236D-049E-4076-8459-0A4CE4E17E89}" srcOrd="1" destOrd="0" presId="urn:microsoft.com/office/officeart/2005/8/layout/hierarchy2"/>
    <dgm:cxn modelId="{79C57A22-B851-4CD1-A7A2-8D8A5FC6D5D7}" type="presParOf" srcId="{46F7236D-049E-4076-8459-0A4CE4E17E89}" destId="{AE2ADB0C-2CE7-48D0-9514-97A609231BCE}" srcOrd="0" destOrd="0" presId="urn:microsoft.com/office/officeart/2005/8/layout/hierarchy2"/>
    <dgm:cxn modelId="{89C86FA8-AB63-47E8-A08D-9B336CA8871F}" type="presParOf" srcId="{AE2ADB0C-2CE7-48D0-9514-97A609231BCE}" destId="{6E4A7E50-71B7-4C14-9E3B-2E8A8644BE32}" srcOrd="0" destOrd="0" presId="urn:microsoft.com/office/officeart/2005/8/layout/hierarchy2"/>
    <dgm:cxn modelId="{448B0C81-E6CB-4039-9A54-354BB654F7F4}" type="presParOf" srcId="{46F7236D-049E-4076-8459-0A4CE4E17E89}" destId="{50951782-B524-4C44-BD47-A4B2D61CCEE5}" srcOrd="1" destOrd="0" presId="urn:microsoft.com/office/officeart/2005/8/layout/hierarchy2"/>
    <dgm:cxn modelId="{3405D24A-093E-49E5-8279-DACC51DD3273}" type="presParOf" srcId="{50951782-B524-4C44-BD47-A4B2D61CCEE5}" destId="{0CFE62F1-352F-4390-A1CE-F86965469449}" srcOrd="0" destOrd="0" presId="urn:microsoft.com/office/officeart/2005/8/layout/hierarchy2"/>
    <dgm:cxn modelId="{3E7E653E-B171-4E62-AFCD-0A5CFD60389B}" type="presParOf" srcId="{50951782-B524-4C44-BD47-A4B2D61CCEE5}" destId="{14CFD5E5-B616-4231-A590-81229469D82A}" srcOrd="1" destOrd="0" presId="urn:microsoft.com/office/officeart/2005/8/layout/hierarchy2"/>
    <dgm:cxn modelId="{EE8A7EEC-0D9A-4977-B8E5-7AE60F07AA5D}" type="presParOf" srcId="{46F7236D-049E-4076-8459-0A4CE4E17E89}" destId="{FC39B372-C11F-49A0-AC19-B6D81BAEE9FB}" srcOrd="2" destOrd="0" presId="urn:microsoft.com/office/officeart/2005/8/layout/hierarchy2"/>
    <dgm:cxn modelId="{361BF0D0-4BEF-4CDE-BB17-3B3AF018F3C1}" type="presParOf" srcId="{FC39B372-C11F-49A0-AC19-B6D81BAEE9FB}" destId="{0D5A4C9A-CCCD-4E74-B422-80D4701A7449}" srcOrd="0" destOrd="0" presId="urn:microsoft.com/office/officeart/2005/8/layout/hierarchy2"/>
    <dgm:cxn modelId="{3ADDE797-6410-4132-A999-A07B46CD4B3A}" type="presParOf" srcId="{46F7236D-049E-4076-8459-0A4CE4E17E89}" destId="{E24D7399-8824-419B-BD79-FC3F0AF5C84F}" srcOrd="3" destOrd="0" presId="urn:microsoft.com/office/officeart/2005/8/layout/hierarchy2"/>
    <dgm:cxn modelId="{ED59A302-0172-4C7C-8E19-4BEF2B6D7C7D}" type="presParOf" srcId="{E24D7399-8824-419B-BD79-FC3F0AF5C84F}" destId="{1F4B96F8-AB0F-4461-9216-0EF8BA1573FC}" srcOrd="0" destOrd="0" presId="urn:microsoft.com/office/officeart/2005/8/layout/hierarchy2"/>
    <dgm:cxn modelId="{19A8E6BD-DEC8-4349-A03C-1E8D19AD61F1}" type="presParOf" srcId="{E24D7399-8824-419B-BD79-FC3F0AF5C84F}" destId="{4E7598C1-0E8E-4297-BE0E-8F1A134DF41A}"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4135A8-5449-4B07-AA7D-44761DAA753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s-ES"/>
        </a:p>
      </dgm:t>
    </dgm:pt>
    <dgm:pt modelId="{4985FA17-569F-4147-A933-0F8CC0968AB3}">
      <dgm:prSet phldrT="[Texto]" custT="1"/>
      <dgm:spPr/>
      <dgm:t>
        <a:bodyPr/>
        <a:lstStyle/>
        <a:p>
          <a:r>
            <a:rPr lang="es-ES" sz="2000" dirty="0" err="1"/>
            <a:t>Tax</a:t>
          </a:r>
          <a:r>
            <a:rPr lang="es-ES" sz="2000" dirty="0"/>
            <a:t> </a:t>
          </a:r>
          <a:r>
            <a:rPr lang="es-ES" sz="2000" dirty="0" err="1"/>
            <a:t>treatment</a:t>
          </a:r>
          <a:endParaRPr lang="es-ES" sz="2000" dirty="0"/>
        </a:p>
      </dgm:t>
    </dgm:pt>
    <dgm:pt modelId="{B095FDD9-4FC8-4537-A420-49809B11E1C8}" type="parTrans" cxnId="{3325DEA0-3D32-4637-A078-CEA7AA717CF6}">
      <dgm:prSet/>
      <dgm:spPr/>
      <dgm:t>
        <a:bodyPr/>
        <a:lstStyle/>
        <a:p>
          <a:endParaRPr lang="es-ES" sz="2000"/>
        </a:p>
      </dgm:t>
    </dgm:pt>
    <dgm:pt modelId="{D7C9B956-BA3F-41EC-8C05-FE32DB6F2262}" type="sibTrans" cxnId="{3325DEA0-3D32-4637-A078-CEA7AA717CF6}">
      <dgm:prSet/>
      <dgm:spPr/>
      <dgm:t>
        <a:bodyPr/>
        <a:lstStyle/>
        <a:p>
          <a:endParaRPr lang="es-ES" sz="2000"/>
        </a:p>
      </dgm:t>
    </dgm:pt>
    <dgm:pt modelId="{2AAD91C7-A215-43CB-A618-E29F756C28A2}" type="asst">
      <dgm:prSet phldrT="[Texto]" custT="1"/>
      <dgm:spPr/>
      <dgm:t>
        <a:bodyPr/>
        <a:lstStyle/>
        <a:p>
          <a:r>
            <a:rPr lang="es-ES" sz="2000" dirty="0"/>
            <a:t>2 diferente </a:t>
          </a:r>
          <a:r>
            <a:rPr lang="es-ES" sz="2000" dirty="0" err="1"/>
            <a:t>levels</a:t>
          </a:r>
          <a:r>
            <a:rPr lang="es-ES" sz="2000" dirty="0"/>
            <a:t> and </a:t>
          </a:r>
          <a:r>
            <a:rPr lang="es-ES" sz="2000" dirty="0" err="1"/>
            <a:t>criteria</a:t>
          </a:r>
          <a:endParaRPr lang="es-ES" sz="2000" dirty="0"/>
        </a:p>
      </dgm:t>
    </dgm:pt>
    <dgm:pt modelId="{CAD4190A-CF6E-4E61-B440-EEE646DDE8D5}" type="parTrans" cxnId="{E8CB53BB-E4A8-4C4B-86BF-5FF2799D35B9}">
      <dgm:prSet/>
      <dgm:spPr/>
      <dgm:t>
        <a:bodyPr/>
        <a:lstStyle/>
        <a:p>
          <a:endParaRPr lang="es-ES" sz="2000"/>
        </a:p>
      </dgm:t>
    </dgm:pt>
    <dgm:pt modelId="{63BFA407-92B8-41BB-9717-983A733FBB04}" type="sibTrans" cxnId="{E8CB53BB-E4A8-4C4B-86BF-5FF2799D35B9}">
      <dgm:prSet/>
      <dgm:spPr/>
      <dgm:t>
        <a:bodyPr/>
        <a:lstStyle/>
        <a:p>
          <a:endParaRPr lang="es-ES" sz="2000"/>
        </a:p>
      </dgm:t>
    </dgm:pt>
    <dgm:pt modelId="{718FFDE6-6677-4B80-9D69-8FCA3ED48AB4}">
      <dgm:prSet phldrT="[Texto]" custT="1"/>
      <dgm:spPr/>
      <dgm:t>
        <a:bodyPr/>
        <a:lstStyle/>
        <a:p>
          <a:r>
            <a:rPr lang="es-ES" sz="2000" dirty="0" err="1"/>
            <a:t>Ability</a:t>
          </a:r>
          <a:r>
            <a:rPr lang="es-ES" sz="2000" baseline="0" dirty="0"/>
            <a:t> </a:t>
          </a:r>
          <a:r>
            <a:rPr lang="es-ES" sz="2000" baseline="0" dirty="0" err="1"/>
            <a:t>to</a:t>
          </a:r>
          <a:r>
            <a:rPr lang="es-ES" sz="2000" baseline="0" dirty="0"/>
            <a:t> </a:t>
          </a:r>
          <a:r>
            <a:rPr lang="es-ES" sz="2000" baseline="0" dirty="0" err="1"/>
            <a:t>pay</a:t>
          </a:r>
          <a:r>
            <a:rPr lang="es-ES" sz="2000" baseline="0" dirty="0"/>
            <a:t>/</a:t>
          </a:r>
          <a:r>
            <a:rPr lang="es-ES" sz="2000" baseline="0" dirty="0" err="1"/>
            <a:t>Equality</a:t>
          </a:r>
          <a:endParaRPr lang="es-ES" sz="2000" dirty="0"/>
        </a:p>
      </dgm:t>
    </dgm:pt>
    <dgm:pt modelId="{95424A9D-2374-48BA-86D8-A770765937DF}" type="parTrans" cxnId="{367043AB-2AB4-461F-935B-DD8B57087633}">
      <dgm:prSet/>
      <dgm:spPr/>
      <dgm:t>
        <a:bodyPr/>
        <a:lstStyle/>
        <a:p>
          <a:endParaRPr lang="es-ES" sz="2000"/>
        </a:p>
      </dgm:t>
    </dgm:pt>
    <dgm:pt modelId="{2B54D90E-891A-4280-8482-38F51A693CA1}" type="sibTrans" cxnId="{367043AB-2AB4-461F-935B-DD8B57087633}">
      <dgm:prSet/>
      <dgm:spPr/>
      <dgm:t>
        <a:bodyPr/>
        <a:lstStyle/>
        <a:p>
          <a:endParaRPr lang="es-ES" sz="2000"/>
        </a:p>
      </dgm:t>
    </dgm:pt>
    <dgm:pt modelId="{A71470A9-527B-49A9-A1DC-EBA64E9681EF}">
      <dgm:prSet phldrT="[Texto]" custT="1"/>
      <dgm:spPr/>
      <dgm:t>
        <a:bodyPr/>
        <a:lstStyle/>
        <a:p>
          <a:r>
            <a:rPr lang="es-ES" sz="2000" dirty="0" err="1"/>
            <a:t>Technical</a:t>
          </a:r>
          <a:r>
            <a:rPr lang="es-ES" sz="2000" dirty="0"/>
            <a:t> rules</a:t>
          </a:r>
        </a:p>
      </dgm:t>
    </dgm:pt>
    <dgm:pt modelId="{1D64D9D4-E0D6-4185-B341-C2364BC91252}" type="parTrans" cxnId="{7E741C47-AC0C-4A86-8DCA-A8A7078F5FE4}">
      <dgm:prSet/>
      <dgm:spPr/>
      <dgm:t>
        <a:bodyPr/>
        <a:lstStyle/>
        <a:p>
          <a:endParaRPr lang="es-ES" sz="2000"/>
        </a:p>
      </dgm:t>
    </dgm:pt>
    <dgm:pt modelId="{710F40A4-4A77-44E3-AC17-16C51DD90004}" type="sibTrans" cxnId="{7E741C47-AC0C-4A86-8DCA-A8A7078F5FE4}">
      <dgm:prSet/>
      <dgm:spPr/>
      <dgm:t>
        <a:bodyPr/>
        <a:lstStyle/>
        <a:p>
          <a:endParaRPr lang="es-ES" sz="2000"/>
        </a:p>
      </dgm:t>
    </dgm:pt>
    <dgm:pt modelId="{041CC559-3CB5-4E5A-BE8A-9FD3E4235B85}">
      <dgm:prSet phldrT="[Texto]" custT="1"/>
      <dgm:spPr/>
      <dgm:t>
        <a:bodyPr/>
        <a:lstStyle/>
        <a:p>
          <a:r>
            <a:rPr lang="es-ES" sz="2000" dirty="0"/>
            <a:t>Social </a:t>
          </a:r>
          <a:r>
            <a:rPr lang="es-ES" sz="2000" dirty="0" err="1"/>
            <a:t>goals</a:t>
          </a:r>
          <a:endParaRPr lang="es-ES" sz="2000" dirty="0"/>
        </a:p>
      </dgm:t>
    </dgm:pt>
    <dgm:pt modelId="{05FEB955-7AE4-4784-9C5C-E717265691A2}" type="parTrans" cxnId="{67F5852E-E2E7-449B-BD53-0176346892F7}">
      <dgm:prSet/>
      <dgm:spPr/>
      <dgm:t>
        <a:bodyPr/>
        <a:lstStyle/>
        <a:p>
          <a:endParaRPr lang="es-ES" sz="2000"/>
        </a:p>
      </dgm:t>
    </dgm:pt>
    <dgm:pt modelId="{6BD92467-0227-44C5-AB80-CEC408D8BEE9}" type="sibTrans" cxnId="{67F5852E-E2E7-449B-BD53-0176346892F7}">
      <dgm:prSet/>
      <dgm:spPr/>
      <dgm:t>
        <a:bodyPr/>
        <a:lstStyle/>
        <a:p>
          <a:endParaRPr lang="es-ES" sz="2000"/>
        </a:p>
      </dgm:t>
    </dgm:pt>
    <dgm:pt modelId="{2AB86E19-D942-4576-AC20-C87CC740D967}">
      <dgm:prSet phldrT="[Texto]" custT="1"/>
      <dgm:spPr/>
      <dgm:t>
        <a:bodyPr/>
        <a:lstStyle/>
        <a:p>
          <a:r>
            <a:rPr lang="es-ES" sz="2000" dirty="0"/>
            <a:t>Incentives</a:t>
          </a:r>
        </a:p>
      </dgm:t>
    </dgm:pt>
    <dgm:pt modelId="{C89EC0C8-A0DB-4BB2-BDAD-CE96516C71CF}" type="parTrans" cxnId="{C370E8C8-7FBC-46CC-AA33-7686A0149E68}">
      <dgm:prSet/>
      <dgm:spPr/>
      <dgm:t>
        <a:bodyPr/>
        <a:lstStyle/>
        <a:p>
          <a:endParaRPr lang="es-ES" sz="2000"/>
        </a:p>
      </dgm:t>
    </dgm:pt>
    <dgm:pt modelId="{5869AFC3-C3CE-498F-8C48-8CFB42E26F95}" type="sibTrans" cxnId="{C370E8C8-7FBC-46CC-AA33-7686A0149E68}">
      <dgm:prSet/>
      <dgm:spPr/>
      <dgm:t>
        <a:bodyPr/>
        <a:lstStyle/>
        <a:p>
          <a:endParaRPr lang="es-ES" sz="2000"/>
        </a:p>
      </dgm:t>
    </dgm:pt>
    <dgm:pt modelId="{F365811C-D56D-4AC9-8374-EB4305203EEA}">
      <dgm:prSet phldrT="[Texto]" custT="1"/>
      <dgm:spPr/>
      <dgm:t>
        <a:bodyPr/>
        <a:lstStyle/>
        <a:p>
          <a:r>
            <a:rPr lang="es-ES" sz="2000" dirty="0" err="1"/>
            <a:t>Need</a:t>
          </a:r>
          <a:r>
            <a:rPr lang="es-ES" sz="2000" dirty="0"/>
            <a:t> </a:t>
          </a:r>
          <a:r>
            <a:rPr lang="es-ES" sz="2000" dirty="0" err="1"/>
            <a:t>to</a:t>
          </a:r>
          <a:r>
            <a:rPr lang="es-ES" sz="2000" dirty="0"/>
            <a:t> </a:t>
          </a:r>
          <a:r>
            <a:rPr lang="es-ES" sz="2000" dirty="0" err="1"/>
            <a:t>adapt</a:t>
          </a:r>
          <a:r>
            <a:rPr lang="es-ES" sz="2000" dirty="0"/>
            <a:t> </a:t>
          </a:r>
          <a:r>
            <a:rPr lang="es-ES" sz="2000" dirty="0" err="1"/>
            <a:t>the</a:t>
          </a:r>
          <a:r>
            <a:rPr lang="es-ES" sz="2000" dirty="0"/>
            <a:t> </a:t>
          </a:r>
          <a:r>
            <a:rPr lang="es-ES" sz="2000" dirty="0" err="1"/>
            <a:t>corporation</a:t>
          </a:r>
          <a:r>
            <a:rPr lang="es-ES" sz="2000" dirty="0"/>
            <a:t> </a:t>
          </a:r>
          <a:r>
            <a:rPr lang="es-ES" sz="2000" dirty="0" err="1"/>
            <a:t>tax</a:t>
          </a:r>
          <a:endParaRPr lang="es-ES" sz="2000" dirty="0"/>
        </a:p>
      </dgm:t>
    </dgm:pt>
    <dgm:pt modelId="{D742E281-9D1F-41A3-BA1F-6DE848FFC8D5}" type="parTrans" cxnId="{534A29A9-E337-4D5F-A86C-0FA543B440E0}">
      <dgm:prSet/>
      <dgm:spPr/>
      <dgm:t>
        <a:bodyPr/>
        <a:lstStyle/>
        <a:p>
          <a:endParaRPr lang="es-ES"/>
        </a:p>
      </dgm:t>
    </dgm:pt>
    <dgm:pt modelId="{53AB2903-5B5A-4E1A-86BA-28A78126BB5D}" type="sibTrans" cxnId="{534A29A9-E337-4D5F-A86C-0FA543B440E0}">
      <dgm:prSet/>
      <dgm:spPr/>
      <dgm:t>
        <a:bodyPr/>
        <a:lstStyle/>
        <a:p>
          <a:endParaRPr lang="es-ES"/>
        </a:p>
      </dgm:t>
    </dgm:pt>
    <dgm:pt modelId="{C2DD2F50-D1FA-493C-B9C9-D5841C27D16E}">
      <dgm:prSet phldrT="[Texto]" custT="1"/>
      <dgm:spPr/>
      <dgm:t>
        <a:bodyPr/>
        <a:lstStyle/>
        <a:p>
          <a:r>
            <a:rPr lang="es-ES" sz="2000" dirty="0" err="1"/>
            <a:t>Saving</a:t>
          </a:r>
          <a:r>
            <a:rPr lang="es-ES" sz="2000" dirty="0"/>
            <a:t> </a:t>
          </a:r>
          <a:r>
            <a:rPr lang="es-ES" sz="2000" dirty="0" err="1"/>
            <a:t>public</a:t>
          </a:r>
          <a:r>
            <a:rPr lang="es-ES" sz="2000" dirty="0"/>
            <a:t> </a:t>
          </a:r>
          <a:r>
            <a:rPr lang="es-ES" sz="2000" dirty="0" err="1"/>
            <a:t>budgets</a:t>
          </a:r>
          <a:endParaRPr lang="es-ES" sz="2000" dirty="0"/>
        </a:p>
      </dgm:t>
    </dgm:pt>
    <dgm:pt modelId="{1DEA0A8B-208B-4F1E-9552-ABFE4DD10E26}" type="parTrans" cxnId="{11D92291-498D-4492-9CA0-4355A93AF4E9}">
      <dgm:prSet/>
      <dgm:spPr/>
      <dgm:t>
        <a:bodyPr/>
        <a:lstStyle/>
        <a:p>
          <a:endParaRPr lang="es-ES"/>
        </a:p>
      </dgm:t>
    </dgm:pt>
    <dgm:pt modelId="{B3F4F2D7-EF0C-4CEC-8B85-7BB9BB3AC852}" type="sibTrans" cxnId="{11D92291-498D-4492-9CA0-4355A93AF4E9}">
      <dgm:prSet/>
      <dgm:spPr/>
      <dgm:t>
        <a:bodyPr/>
        <a:lstStyle/>
        <a:p>
          <a:endParaRPr lang="es-ES"/>
        </a:p>
      </dgm:t>
    </dgm:pt>
    <dgm:pt modelId="{BD86BB07-FC6F-4FDF-A0AD-5BC23407F83F}" type="pres">
      <dgm:prSet presAssocID="{984135A8-5449-4B07-AA7D-44761DAA753A}" presName="hierChild1" presStyleCnt="0">
        <dgm:presLayoutVars>
          <dgm:orgChart val="1"/>
          <dgm:chPref val="1"/>
          <dgm:dir/>
          <dgm:animOne val="branch"/>
          <dgm:animLvl val="lvl"/>
          <dgm:resizeHandles/>
        </dgm:presLayoutVars>
      </dgm:prSet>
      <dgm:spPr/>
    </dgm:pt>
    <dgm:pt modelId="{EC1C8853-BE2C-4F64-AECA-E4D5BEA69E92}" type="pres">
      <dgm:prSet presAssocID="{4985FA17-569F-4147-A933-0F8CC0968AB3}" presName="hierRoot1" presStyleCnt="0">
        <dgm:presLayoutVars>
          <dgm:hierBranch val="init"/>
        </dgm:presLayoutVars>
      </dgm:prSet>
      <dgm:spPr/>
    </dgm:pt>
    <dgm:pt modelId="{7A544CC2-6680-4414-BD03-FCC7F25DA1D7}" type="pres">
      <dgm:prSet presAssocID="{4985FA17-569F-4147-A933-0F8CC0968AB3}" presName="rootComposite1" presStyleCnt="0"/>
      <dgm:spPr/>
    </dgm:pt>
    <dgm:pt modelId="{01959348-95C1-4EF5-9D99-26B769BB2C8B}" type="pres">
      <dgm:prSet presAssocID="{4985FA17-569F-4147-A933-0F8CC0968AB3}" presName="rootText1" presStyleLbl="node0" presStyleIdx="0" presStyleCnt="1">
        <dgm:presLayoutVars>
          <dgm:chPref val="3"/>
        </dgm:presLayoutVars>
      </dgm:prSet>
      <dgm:spPr/>
    </dgm:pt>
    <dgm:pt modelId="{F0FF3E27-7152-49A8-AC41-A6889F1E11A2}" type="pres">
      <dgm:prSet presAssocID="{4985FA17-569F-4147-A933-0F8CC0968AB3}" presName="rootConnector1" presStyleLbl="node1" presStyleIdx="0" presStyleCnt="0"/>
      <dgm:spPr/>
    </dgm:pt>
    <dgm:pt modelId="{46AFBB51-4802-44A0-B5A7-AA1ED4EF491C}" type="pres">
      <dgm:prSet presAssocID="{4985FA17-569F-4147-A933-0F8CC0968AB3}" presName="hierChild2" presStyleCnt="0"/>
      <dgm:spPr/>
    </dgm:pt>
    <dgm:pt modelId="{8E6D79D4-72C8-4C69-926A-D896137BEFF2}" type="pres">
      <dgm:prSet presAssocID="{95424A9D-2374-48BA-86D8-A770765937DF}" presName="Name37" presStyleLbl="parChTrans1D2" presStyleIdx="0" presStyleCnt="3"/>
      <dgm:spPr/>
    </dgm:pt>
    <dgm:pt modelId="{9111B13F-DF48-4CCD-A956-21B81EAE14FA}" type="pres">
      <dgm:prSet presAssocID="{718FFDE6-6677-4B80-9D69-8FCA3ED48AB4}" presName="hierRoot2" presStyleCnt="0">
        <dgm:presLayoutVars>
          <dgm:hierBranch val="init"/>
        </dgm:presLayoutVars>
      </dgm:prSet>
      <dgm:spPr/>
    </dgm:pt>
    <dgm:pt modelId="{595F276E-D422-41EE-8FA3-E7CCEA28C5DE}" type="pres">
      <dgm:prSet presAssocID="{718FFDE6-6677-4B80-9D69-8FCA3ED48AB4}" presName="rootComposite" presStyleCnt="0"/>
      <dgm:spPr/>
    </dgm:pt>
    <dgm:pt modelId="{5EFBCBE6-8C5F-4062-B445-E08B278E5F2F}" type="pres">
      <dgm:prSet presAssocID="{718FFDE6-6677-4B80-9D69-8FCA3ED48AB4}" presName="rootText" presStyleLbl="node2" presStyleIdx="0" presStyleCnt="2" custScaleX="330509" custScaleY="77937">
        <dgm:presLayoutVars>
          <dgm:chPref val="3"/>
        </dgm:presLayoutVars>
      </dgm:prSet>
      <dgm:spPr/>
    </dgm:pt>
    <dgm:pt modelId="{42E7D42E-C18C-4B8E-A236-4C32ED8B68B0}" type="pres">
      <dgm:prSet presAssocID="{718FFDE6-6677-4B80-9D69-8FCA3ED48AB4}" presName="rootConnector" presStyleLbl="node2" presStyleIdx="0" presStyleCnt="2"/>
      <dgm:spPr/>
    </dgm:pt>
    <dgm:pt modelId="{10EDD3D4-E86E-47E6-BB2D-EA07CF1BA63C}" type="pres">
      <dgm:prSet presAssocID="{718FFDE6-6677-4B80-9D69-8FCA3ED48AB4}" presName="hierChild4" presStyleCnt="0"/>
      <dgm:spPr/>
    </dgm:pt>
    <dgm:pt modelId="{4119BC82-D058-4077-84F6-5B040DC8F20B}" type="pres">
      <dgm:prSet presAssocID="{D742E281-9D1F-41A3-BA1F-6DE848FFC8D5}" presName="Name37" presStyleLbl="parChTrans1D3" presStyleIdx="0" presStyleCnt="4"/>
      <dgm:spPr/>
    </dgm:pt>
    <dgm:pt modelId="{54DCD6B6-33AF-46FB-9E9A-2394A1CEC84B}" type="pres">
      <dgm:prSet presAssocID="{F365811C-D56D-4AC9-8374-EB4305203EEA}" presName="hierRoot2" presStyleCnt="0">
        <dgm:presLayoutVars>
          <dgm:hierBranch val="init"/>
        </dgm:presLayoutVars>
      </dgm:prSet>
      <dgm:spPr/>
    </dgm:pt>
    <dgm:pt modelId="{2C0963A0-8D6E-46D8-9CE9-1EBFA83D4B76}" type="pres">
      <dgm:prSet presAssocID="{F365811C-D56D-4AC9-8374-EB4305203EEA}" presName="rootComposite" presStyleCnt="0"/>
      <dgm:spPr/>
    </dgm:pt>
    <dgm:pt modelId="{A1A1DE17-3F2A-4829-A0C2-F161EE736068}" type="pres">
      <dgm:prSet presAssocID="{F365811C-D56D-4AC9-8374-EB4305203EEA}" presName="rootText" presStyleLbl="node3" presStyleIdx="0" presStyleCnt="4" custScaleX="203132">
        <dgm:presLayoutVars>
          <dgm:chPref val="3"/>
        </dgm:presLayoutVars>
      </dgm:prSet>
      <dgm:spPr/>
    </dgm:pt>
    <dgm:pt modelId="{F73AF26A-97F1-40EE-A40C-C9063C99444B}" type="pres">
      <dgm:prSet presAssocID="{F365811C-D56D-4AC9-8374-EB4305203EEA}" presName="rootConnector" presStyleLbl="node3" presStyleIdx="0" presStyleCnt="4"/>
      <dgm:spPr/>
    </dgm:pt>
    <dgm:pt modelId="{6F9EF041-4BF9-45BB-939B-2460EA13D968}" type="pres">
      <dgm:prSet presAssocID="{F365811C-D56D-4AC9-8374-EB4305203EEA}" presName="hierChild4" presStyleCnt="0"/>
      <dgm:spPr/>
    </dgm:pt>
    <dgm:pt modelId="{79F0E46D-104C-4602-AB07-72E671A718E8}" type="pres">
      <dgm:prSet presAssocID="{F365811C-D56D-4AC9-8374-EB4305203EEA}" presName="hierChild5" presStyleCnt="0"/>
      <dgm:spPr/>
    </dgm:pt>
    <dgm:pt modelId="{88525191-D0B1-4565-8A27-F0D1969DC53C}" type="pres">
      <dgm:prSet presAssocID="{1D64D9D4-E0D6-4185-B341-C2364BC91252}" presName="Name37" presStyleLbl="parChTrans1D3" presStyleIdx="1" presStyleCnt="4"/>
      <dgm:spPr/>
    </dgm:pt>
    <dgm:pt modelId="{2345F52D-BE76-48E4-9EC3-0C20CAF40D10}" type="pres">
      <dgm:prSet presAssocID="{A71470A9-527B-49A9-A1DC-EBA64E9681EF}" presName="hierRoot2" presStyleCnt="0">
        <dgm:presLayoutVars>
          <dgm:hierBranch val="init"/>
        </dgm:presLayoutVars>
      </dgm:prSet>
      <dgm:spPr/>
    </dgm:pt>
    <dgm:pt modelId="{CA717D71-B746-4E55-B6B8-835457031ADE}" type="pres">
      <dgm:prSet presAssocID="{A71470A9-527B-49A9-A1DC-EBA64E9681EF}" presName="rootComposite" presStyleCnt="0"/>
      <dgm:spPr/>
    </dgm:pt>
    <dgm:pt modelId="{CE7D876F-B2B3-450D-B4D9-876C4686686F}" type="pres">
      <dgm:prSet presAssocID="{A71470A9-527B-49A9-A1DC-EBA64E9681EF}" presName="rootText" presStyleLbl="node3" presStyleIdx="1" presStyleCnt="4" custScaleX="294219">
        <dgm:presLayoutVars>
          <dgm:chPref val="3"/>
        </dgm:presLayoutVars>
      </dgm:prSet>
      <dgm:spPr/>
    </dgm:pt>
    <dgm:pt modelId="{A0900B4A-C551-4B90-93AC-D396B4464148}" type="pres">
      <dgm:prSet presAssocID="{A71470A9-527B-49A9-A1DC-EBA64E9681EF}" presName="rootConnector" presStyleLbl="node3" presStyleIdx="1" presStyleCnt="4"/>
      <dgm:spPr/>
    </dgm:pt>
    <dgm:pt modelId="{2F6A877A-DB9A-459D-8848-90EEBA602F67}" type="pres">
      <dgm:prSet presAssocID="{A71470A9-527B-49A9-A1DC-EBA64E9681EF}" presName="hierChild4" presStyleCnt="0"/>
      <dgm:spPr/>
    </dgm:pt>
    <dgm:pt modelId="{98E130D5-A3BC-4091-95AE-0C86CF9A74F2}" type="pres">
      <dgm:prSet presAssocID="{A71470A9-527B-49A9-A1DC-EBA64E9681EF}" presName="hierChild5" presStyleCnt="0"/>
      <dgm:spPr/>
    </dgm:pt>
    <dgm:pt modelId="{48C22547-3FC5-453B-988A-B856EBA422DD}" type="pres">
      <dgm:prSet presAssocID="{718FFDE6-6677-4B80-9D69-8FCA3ED48AB4}" presName="hierChild5" presStyleCnt="0"/>
      <dgm:spPr/>
    </dgm:pt>
    <dgm:pt modelId="{C6FC1990-A762-4074-9DCB-629767C1380F}" type="pres">
      <dgm:prSet presAssocID="{05FEB955-7AE4-4784-9C5C-E717265691A2}" presName="Name37" presStyleLbl="parChTrans1D2" presStyleIdx="1" presStyleCnt="3"/>
      <dgm:spPr/>
    </dgm:pt>
    <dgm:pt modelId="{A3CACAF7-3E42-419B-8460-F685E84B1CCA}" type="pres">
      <dgm:prSet presAssocID="{041CC559-3CB5-4E5A-BE8A-9FD3E4235B85}" presName="hierRoot2" presStyleCnt="0">
        <dgm:presLayoutVars>
          <dgm:hierBranch val="init"/>
        </dgm:presLayoutVars>
      </dgm:prSet>
      <dgm:spPr/>
    </dgm:pt>
    <dgm:pt modelId="{249F49CE-1149-4AD6-B177-FBAA084B418F}" type="pres">
      <dgm:prSet presAssocID="{041CC559-3CB5-4E5A-BE8A-9FD3E4235B85}" presName="rootComposite" presStyleCnt="0"/>
      <dgm:spPr/>
    </dgm:pt>
    <dgm:pt modelId="{1A7DB154-321E-4416-95B4-4C6E3B50503C}" type="pres">
      <dgm:prSet presAssocID="{041CC559-3CB5-4E5A-BE8A-9FD3E4235B85}" presName="rootText" presStyleLbl="node2" presStyleIdx="1" presStyleCnt="2" custScaleX="227674" custScaleY="71614">
        <dgm:presLayoutVars>
          <dgm:chPref val="3"/>
        </dgm:presLayoutVars>
      </dgm:prSet>
      <dgm:spPr/>
    </dgm:pt>
    <dgm:pt modelId="{DBE53ACD-D9E4-49CC-A521-E5FCB1C323E4}" type="pres">
      <dgm:prSet presAssocID="{041CC559-3CB5-4E5A-BE8A-9FD3E4235B85}" presName="rootConnector" presStyleLbl="node2" presStyleIdx="1" presStyleCnt="2"/>
      <dgm:spPr/>
    </dgm:pt>
    <dgm:pt modelId="{AD34E8D5-1FA8-438E-831D-5A86AF8384C7}" type="pres">
      <dgm:prSet presAssocID="{041CC559-3CB5-4E5A-BE8A-9FD3E4235B85}" presName="hierChild4" presStyleCnt="0"/>
      <dgm:spPr/>
    </dgm:pt>
    <dgm:pt modelId="{999A09AA-404F-4A1B-9E62-36EB4D3A4F35}" type="pres">
      <dgm:prSet presAssocID="{1DEA0A8B-208B-4F1E-9552-ABFE4DD10E26}" presName="Name37" presStyleLbl="parChTrans1D3" presStyleIdx="2" presStyleCnt="4"/>
      <dgm:spPr/>
    </dgm:pt>
    <dgm:pt modelId="{A75772C9-8C23-4C84-8E9D-DA8ACADB5D4B}" type="pres">
      <dgm:prSet presAssocID="{C2DD2F50-D1FA-493C-B9C9-D5841C27D16E}" presName="hierRoot2" presStyleCnt="0">
        <dgm:presLayoutVars>
          <dgm:hierBranch val="init"/>
        </dgm:presLayoutVars>
      </dgm:prSet>
      <dgm:spPr/>
    </dgm:pt>
    <dgm:pt modelId="{B8E72765-6FAC-48C5-80D8-3927323BCDCE}" type="pres">
      <dgm:prSet presAssocID="{C2DD2F50-D1FA-493C-B9C9-D5841C27D16E}" presName="rootComposite" presStyleCnt="0"/>
      <dgm:spPr/>
    </dgm:pt>
    <dgm:pt modelId="{A7442267-EE6C-4D53-BEC5-E19B5E90FDA2}" type="pres">
      <dgm:prSet presAssocID="{C2DD2F50-D1FA-493C-B9C9-D5841C27D16E}" presName="rootText" presStyleLbl="node3" presStyleIdx="2" presStyleCnt="4" custScaleX="167136">
        <dgm:presLayoutVars>
          <dgm:chPref val="3"/>
        </dgm:presLayoutVars>
      </dgm:prSet>
      <dgm:spPr/>
    </dgm:pt>
    <dgm:pt modelId="{55639883-3E96-442A-80BF-9A78E799B7D5}" type="pres">
      <dgm:prSet presAssocID="{C2DD2F50-D1FA-493C-B9C9-D5841C27D16E}" presName="rootConnector" presStyleLbl="node3" presStyleIdx="2" presStyleCnt="4"/>
      <dgm:spPr/>
    </dgm:pt>
    <dgm:pt modelId="{1C3B4DEE-499F-485D-93B4-6184DB94967B}" type="pres">
      <dgm:prSet presAssocID="{C2DD2F50-D1FA-493C-B9C9-D5841C27D16E}" presName="hierChild4" presStyleCnt="0"/>
      <dgm:spPr/>
    </dgm:pt>
    <dgm:pt modelId="{732DE3B2-E51D-48BF-99A4-974A0D4E78CF}" type="pres">
      <dgm:prSet presAssocID="{C2DD2F50-D1FA-493C-B9C9-D5841C27D16E}" presName="hierChild5" presStyleCnt="0"/>
      <dgm:spPr/>
    </dgm:pt>
    <dgm:pt modelId="{A8BFC1C6-43DB-48A7-96F8-633D3A5F3BBB}" type="pres">
      <dgm:prSet presAssocID="{C89EC0C8-A0DB-4BB2-BDAD-CE96516C71CF}" presName="Name37" presStyleLbl="parChTrans1D3" presStyleIdx="3" presStyleCnt="4"/>
      <dgm:spPr/>
    </dgm:pt>
    <dgm:pt modelId="{37BA6BF1-784F-49D9-A292-5020F3DD3A54}" type="pres">
      <dgm:prSet presAssocID="{2AB86E19-D942-4576-AC20-C87CC740D967}" presName="hierRoot2" presStyleCnt="0">
        <dgm:presLayoutVars>
          <dgm:hierBranch val="init"/>
        </dgm:presLayoutVars>
      </dgm:prSet>
      <dgm:spPr/>
    </dgm:pt>
    <dgm:pt modelId="{589EC127-C70A-4D4F-81AC-C8459148DDC1}" type="pres">
      <dgm:prSet presAssocID="{2AB86E19-D942-4576-AC20-C87CC740D967}" presName="rootComposite" presStyleCnt="0"/>
      <dgm:spPr/>
    </dgm:pt>
    <dgm:pt modelId="{723CD92A-C883-4A93-A458-AA9A0EE0E16A}" type="pres">
      <dgm:prSet presAssocID="{2AB86E19-D942-4576-AC20-C87CC740D967}" presName="rootText" presStyleLbl="node3" presStyleIdx="3" presStyleCnt="4">
        <dgm:presLayoutVars>
          <dgm:chPref val="3"/>
        </dgm:presLayoutVars>
      </dgm:prSet>
      <dgm:spPr/>
    </dgm:pt>
    <dgm:pt modelId="{A046C4A1-2DA6-4514-96FB-F74400E96975}" type="pres">
      <dgm:prSet presAssocID="{2AB86E19-D942-4576-AC20-C87CC740D967}" presName="rootConnector" presStyleLbl="node3" presStyleIdx="3" presStyleCnt="4"/>
      <dgm:spPr/>
    </dgm:pt>
    <dgm:pt modelId="{BAAB8914-B1E0-4E09-BA1A-A79D62E8DFA9}" type="pres">
      <dgm:prSet presAssocID="{2AB86E19-D942-4576-AC20-C87CC740D967}" presName="hierChild4" presStyleCnt="0"/>
      <dgm:spPr/>
    </dgm:pt>
    <dgm:pt modelId="{9E92709C-F189-4415-813D-374A82328978}" type="pres">
      <dgm:prSet presAssocID="{2AB86E19-D942-4576-AC20-C87CC740D967}" presName="hierChild5" presStyleCnt="0"/>
      <dgm:spPr/>
    </dgm:pt>
    <dgm:pt modelId="{EF21C705-45DC-4743-B613-0D8EDC69009A}" type="pres">
      <dgm:prSet presAssocID="{041CC559-3CB5-4E5A-BE8A-9FD3E4235B85}" presName="hierChild5" presStyleCnt="0"/>
      <dgm:spPr/>
    </dgm:pt>
    <dgm:pt modelId="{5C67CE61-E446-40F1-856D-B19CA825D5B3}" type="pres">
      <dgm:prSet presAssocID="{4985FA17-569F-4147-A933-0F8CC0968AB3}" presName="hierChild3" presStyleCnt="0"/>
      <dgm:spPr/>
    </dgm:pt>
    <dgm:pt modelId="{993FFB85-8AB9-421D-8D41-3631F75B5F4F}" type="pres">
      <dgm:prSet presAssocID="{CAD4190A-CF6E-4E61-B440-EEE646DDE8D5}" presName="Name111" presStyleLbl="parChTrans1D2" presStyleIdx="2" presStyleCnt="3"/>
      <dgm:spPr/>
    </dgm:pt>
    <dgm:pt modelId="{828830B8-F246-4AD2-96F9-265D0D325BD4}" type="pres">
      <dgm:prSet presAssocID="{2AAD91C7-A215-43CB-A618-E29F756C28A2}" presName="hierRoot3" presStyleCnt="0">
        <dgm:presLayoutVars>
          <dgm:hierBranch val="init"/>
        </dgm:presLayoutVars>
      </dgm:prSet>
      <dgm:spPr/>
    </dgm:pt>
    <dgm:pt modelId="{EAB1B2EA-64C9-47A5-98FD-2A1885442BC6}" type="pres">
      <dgm:prSet presAssocID="{2AAD91C7-A215-43CB-A618-E29F756C28A2}" presName="rootComposite3" presStyleCnt="0"/>
      <dgm:spPr/>
    </dgm:pt>
    <dgm:pt modelId="{DB44D62D-BAD0-4685-8DD1-B643C365B524}" type="pres">
      <dgm:prSet presAssocID="{2AAD91C7-A215-43CB-A618-E29F756C28A2}" presName="rootText3" presStyleLbl="asst1" presStyleIdx="0" presStyleCnt="1" custScaleX="258815" custScaleY="100759" custLinFactNeighborX="-2479" custLinFactNeighborY="0">
        <dgm:presLayoutVars>
          <dgm:chPref val="3"/>
        </dgm:presLayoutVars>
      </dgm:prSet>
      <dgm:spPr/>
    </dgm:pt>
    <dgm:pt modelId="{A015C7BF-C133-401E-AC97-57408CE7212F}" type="pres">
      <dgm:prSet presAssocID="{2AAD91C7-A215-43CB-A618-E29F756C28A2}" presName="rootConnector3" presStyleLbl="asst1" presStyleIdx="0" presStyleCnt="1"/>
      <dgm:spPr/>
    </dgm:pt>
    <dgm:pt modelId="{A8284FC7-FAF2-4E24-A3EF-AF28ADF2C3A9}" type="pres">
      <dgm:prSet presAssocID="{2AAD91C7-A215-43CB-A618-E29F756C28A2}" presName="hierChild6" presStyleCnt="0"/>
      <dgm:spPr/>
    </dgm:pt>
    <dgm:pt modelId="{76787F9C-2B6D-41C8-91A1-7BCE2474D5AE}" type="pres">
      <dgm:prSet presAssocID="{2AAD91C7-A215-43CB-A618-E29F756C28A2}" presName="hierChild7" presStyleCnt="0"/>
      <dgm:spPr/>
    </dgm:pt>
  </dgm:ptLst>
  <dgm:cxnLst>
    <dgm:cxn modelId="{6374DB08-0EFE-47F3-9CCB-702EF81496C6}" type="presOf" srcId="{A71470A9-527B-49A9-A1DC-EBA64E9681EF}" destId="{CE7D876F-B2B3-450D-B4D9-876C4686686F}" srcOrd="0" destOrd="0" presId="urn:microsoft.com/office/officeart/2005/8/layout/orgChart1"/>
    <dgm:cxn modelId="{55DB6E0F-9DC7-4B83-A763-43566ADD9DCC}" type="presOf" srcId="{984135A8-5449-4B07-AA7D-44761DAA753A}" destId="{BD86BB07-FC6F-4FDF-A0AD-5BC23407F83F}" srcOrd="0" destOrd="0" presId="urn:microsoft.com/office/officeart/2005/8/layout/orgChart1"/>
    <dgm:cxn modelId="{67F5852E-E2E7-449B-BD53-0176346892F7}" srcId="{4985FA17-569F-4147-A933-0F8CC0968AB3}" destId="{041CC559-3CB5-4E5A-BE8A-9FD3E4235B85}" srcOrd="2" destOrd="0" parTransId="{05FEB955-7AE4-4784-9C5C-E717265691A2}" sibTransId="{6BD92467-0227-44C5-AB80-CEC408D8BEE9}"/>
    <dgm:cxn modelId="{757F7630-0E69-49F2-BAD2-475E7CCA7405}" type="presOf" srcId="{F365811C-D56D-4AC9-8374-EB4305203EEA}" destId="{F73AF26A-97F1-40EE-A40C-C9063C99444B}" srcOrd="1" destOrd="0" presId="urn:microsoft.com/office/officeart/2005/8/layout/orgChart1"/>
    <dgm:cxn modelId="{E9C20731-7AFD-40E4-917F-B039C76EF0FA}" type="presOf" srcId="{4985FA17-569F-4147-A933-0F8CC0968AB3}" destId="{01959348-95C1-4EF5-9D99-26B769BB2C8B}" srcOrd="0" destOrd="0" presId="urn:microsoft.com/office/officeart/2005/8/layout/orgChart1"/>
    <dgm:cxn modelId="{09B93133-EFB9-4180-80E0-88F5DE5C79BE}" type="presOf" srcId="{4985FA17-569F-4147-A933-0F8CC0968AB3}" destId="{F0FF3E27-7152-49A8-AC41-A6889F1E11A2}" srcOrd="1" destOrd="0" presId="urn:microsoft.com/office/officeart/2005/8/layout/orgChart1"/>
    <dgm:cxn modelId="{46C77E33-8B1D-41A6-9BD0-1CEA76613CF1}" type="presOf" srcId="{718FFDE6-6677-4B80-9D69-8FCA3ED48AB4}" destId="{42E7D42E-C18C-4B8E-A236-4C32ED8B68B0}" srcOrd="1" destOrd="0" presId="urn:microsoft.com/office/officeart/2005/8/layout/orgChart1"/>
    <dgm:cxn modelId="{7E741C47-AC0C-4A86-8DCA-A8A7078F5FE4}" srcId="{718FFDE6-6677-4B80-9D69-8FCA3ED48AB4}" destId="{A71470A9-527B-49A9-A1DC-EBA64E9681EF}" srcOrd="1" destOrd="0" parTransId="{1D64D9D4-E0D6-4185-B341-C2364BC91252}" sibTransId="{710F40A4-4A77-44E3-AC17-16C51DD90004}"/>
    <dgm:cxn modelId="{DAF18D6A-5091-4363-9AD3-D562100B0BEF}" type="presOf" srcId="{1D64D9D4-E0D6-4185-B341-C2364BC91252}" destId="{88525191-D0B1-4565-8A27-F0D1969DC53C}" srcOrd="0" destOrd="0" presId="urn:microsoft.com/office/officeart/2005/8/layout/orgChart1"/>
    <dgm:cxn modelId="{89620673-3779-4685-816F-D37FCD12B596}" type="presOf" srcId="{2AAD91C7-A215-43CB-A618-E29F756C28A2}" destId="{DB44D62D-BAD0-4685-8DD1-B643C365B524}" srcOrd="0" destOrd="0" presId="urn:microsoft.com/office/officeart/2005/8/layout/orgChart1"/>
    <dgm:cxn modelId="{C5770856-2530-4C78-B8EE-A4216A5BC421}" type="presOf" srcId="{A71470A9-527B-49A9-A1DC-EBA64E9681EF}" destId="{A0900B4A-C551-4B90-93AC-D396B4464148}" srcOrd="1" destOrd="0" presId="urn:microsoft.com/office/officeart/2005/8/layout/orgChart1"/>
    <dgm:cxn modelId="{00BC7B57-C6F7-44C5-B379-F574A82FA332}" type="presOf" srcId="{05FEB955-7AE4-4784-9C5C-E717265691A2}" destId="{C6FC1990-A762-4074-9DCB-629767C1380F}" srcOrd="0" destOrd="0" presId="urn:microsoft.com/office/officeart/2005/8/layout/orgChart1"/>
    <dgm:cxn modelId="{3F8E3079-9C62-4A9F-9FE9-467A4FB99220}" type="presOf" srcId="{C2DD2F50-D1FA-493C-B9C9-D5841C27D16E}" destId="{55639883-3E96-442A-80BF-9A78E799B7D5}" srcOrd="1" destOrd="0" presId="urn:microsoft.com/office/officeart/2005/8/layout/orgChart1"/>
    <dgm:cxn modelId="{4BF6A289-8C2B-4B5B-8DB0-9BC4FCE1B7E6}" type="presOf" srcId="{1DEA0A8B-208B-4F1E-9552-ABFE4DD10E26}" destId="{999A09AA-404F-4A1B-9E62-36EB4D3A4F35}" srcOrd="0" destOrd="0" presId="urn:microsoft.com/office/officeart/2005/8/layout/orgChart1"/>
    <dgm:cxn modelId="{11D92291-498D-4492-9CA0-4355A93AF4E9}" srcId="{041CC559-3CB5-4E5A-BE8A-9FD3E4235B85}" destId="{C2DD2F50-D1FA-493C-B9C9-D5841C27D16E}" srcOrd="0" destOrd="0" parTransId="{1DEA0A8B-208B-4F1E-9552-ABFE4DD10E26}" sibTransId="{B3F4F2D7-EF0C-4CEC-8B85-7BB9BB3AC852}"/>
    <dgm:cxn modelId="{595D689B-7D46-4FA3-A4A6-0F2BF8F4511F}" type="presOf" srcId="{2AAD91C7-A215-43CB-A618-E29F756C28A2}" destId="{A015C7BF-C133-401E-AC97-57408CE7212F}" srcOrd="1" destOrd="0" presId="urn:microsoft.com/office/officeart/2005/8/layout/orgChart1"/>
    <dgm:cxn modelId="{3325DEA0-3D32-4637-A078-CEA7AA717CF6}" srcId="{984135A8-5449-4B07-AA7D-44761DAA753A}" destId="{4985FA17-569F-4147-A933-0F8CC0968AB3}" srcOrd="0" destOrd="0" parTransId="{B095FDD9-4FC8-4537-A420-49809B11E1C8}" sibTransId="{D7C9B956-BA3F-41EC-8C05-FE32DB6F2262}"/>
    <dgm:cxn modelId="{534A29A9-E337-4D5F-A86C-0FA543B440E0}" srcId="{718FFDE6-6677-4B80-9D69-8FCA3ED48AB4}" destId="{F365811C-D56D-4AC9-8374-EB4305203EEA}" srcOrd="0" destOrd="0" parTransId="{D742E281-9D1F-41A3-BA1F-6DE848FFC8D5}" sibTransId="{53AB2903-5B5A-4E1A-86BA-28A78126BB5D}"/>
    <dgm:cxn modelId="{367043AB-2AB4-461F-935B-DD8B57087633}" srcId="{4985FA17-569F-4147-A933-0F8CC0968AB3}" destId="{718FFDE6-6677-4B80-9D69-8FCA3ED48AB4}" srcOrd="1" destOrd="0" parTransId="{95424A9D-2374-48BA-86D8-A770765937DF}" sibTransId="{2B54D90E-891A-4280-8482-38F51A693CA1}"/>
    <dgm:cxn modelId="{D793F8B5-00FC-42C9-8F65-36321E6AC8A1}" type="presOf" srcId="{95424A9D-2374-48BA-86D8-A770765937DF}" destId="{8E6D79D4-72C8-4C69-926A-D896137BEFF2}" srcOrd="0" destOrd="0" presId="urn:microsoft.com/office/officeart/2005/8/layout/orgChart1"/>
    <dgm:cxn modelId="{69FE72B6-580B-4BFF-AF78-65EE096FDEDE}" type="presOf" srcId="{718FFDE6-6677-4B80-9D69-8FCA3ED48AB4}" destId="{5EFBCBE6-8C5F-4062-B445-E08B278E5F2F}" srcOrd="0" destOrd="0" presId="urn:microsoft.com/office/officeart/2005/8/layout/orgChart1"/>
    <dgm:cxn modelId="{E8CB53BB-E4A8-4C4B-86BF-5FF2799D35B9}" srcId="{4985FA17-569F-4147-A933-0F8CC0968AB3}" destId="{2AAD91C7-A215-43CB-A618-E29F756C28A2}" srcOrd="0" destOrd="0" parTransId="{CAD4190A-CF6E-4E61-B440-EEE646DDE8D5}" sibTransId="{63BFA407-92B8-41BB-9717-983A733FBB04}"/>
    <dgm:cxn modelId="{0CCC9BBD-23A7-4890-A710-2252FCD3E59F}" type="presOf" srcId="{C89EC0C8-A0DB-4BB2-BDAD-CE96516C71CF}" destId="{A8BFC1C6-43DB-48A7-96F8-633D3A5F3BBB}" srcOrd="0" destOrd="0" presId="urn:microsoft.com/office/officeart/2005/8/layout/orgChart1"/>
    <dgm:cxn modelId="{C1D10FC7-2B79-414B-85D6-AA971EA4FBB4}" type="presOf" srcId="{041CC559-3CB5-4E5A-BE8A-9FD3E4235B85}" destId="{DBE53ACD-D9E4-49CC-A521-E5FCB1C323E4}" srcOrd="1" destOrd="0" presId="urn:microsoft.com/office/officeart/2005/8/layout/orgChart1"/>
    <dgm:cxn modelId="{C370E8C8-7FBC-46CC-AA33-7686A0149E68}" srcId="{041CC559-3CB5-4E5A-BE8A-9FD3E4235B85}" destId="{2AB86E19-D942-4576-AC20-C87CC740D967}" srcOrd="1" destOrd="0" parTransId="{C89EC0C8-A0DB-4BB2-BDAD-CE96516C71CF}" sibTransId="{5869AFC3-C3CE-498F-8C48-8CFB42E26F95}"/>
    <dgm:cxn modelId="{451312CD-800C-42FF-8A0C-C823FF0A40B9}" type="presOf" srcId="{CAD4190A-CF6E-4E61-B440-EEE646DDE8D5}" destId="{993FFB85-8AB9-421D-8D41-3631F75B5F4F}" srcOrd="0" destOrd="0" presId="urn:microsoft.com/office/officeart/2005/8/layout/orgChart1"/>
    <dgm:cxn modelId="{7C28A5D8-8699-41BE-8ED0-8D8725629AEB}" type="presOf" srcId="{041CC559-3CB5-4E5A-BE8A-9FD3E4235B85}" destId="{1A7DB154-321E-4416-95B4-4C6E3B50503C}" srcOrd="0" destOrd="0" presId="urn:microsoft.com/office/officeart/2005/8/layout/orgChart1"/>
    <dgm:cxn modelId="{6F42CAD9-67A6-4F9C-AC51-423B6D98690B}" type="presOf" srcId="{2AB86E19-D942-4576-AC20-C87CC740D967}" destId="{723CD92A-C883-4A93-A458-AA9A0EE0E16A}" srcOrd="0" destOrd="0" presId="urn:microsoft.com/office/officeart/2005/8/layout/orgChart1"/>
    <dgm:cxn modelId="{CF2F95DC-55D7-41EC-8657-47C79750D7D7}" type="presOf" srcId="{C2DD2F50-D1FA-493C-B9C9-D5841C27D16E}" destId="{A7442267-EE6C-4D53-BEC5-E19B5E90FDA2}" srcOrd="0" destOrd="0" presId="urn:microsoft.com/office/officeart/2005/8/layout/orgChart1"/>
    <dgm:cxn modelId="{36F46AF0-2D62-4B8B-AB89-B6F8144C8611}" type="presOf" srcId="{F365811C-D56D-4AC9-8374-EB4305203EEA}" destId="{A1A1DE17-3F2A-4829-A0C2-F161EE736068}" srcOrd="0" destOrd="0" presId="urn:microsoft.com/office/officeart/2005/8/layout/orgChart1"/>
    <dgm:cxn modelId="{4C8163FD-26C6-4E49-ADEA-9E654E879306}" type="presOf" srcId="{D742E281-9D1F-41A3-BA1F-6DE848FFC8D5}" destId="{4119BC82-D058-4077-84F6-5B040DC8F20B}" srcOrd="0" destOrd="0" presId="urn:microsoft.com/office/officeart/2005/8/layout/orgChart1"/>
    <dgm:cxn modelId="{D0E2FFFD-1443-48A9-82A6-F9C73ACD1642}" type="presOf" srcId="{2AB86E19-D942-4576-AC20-C87CC740D967}" destId="{A046C4A1-2DA6-4514-96FB-F74400E96975}" srcOrd="1" destOrd="0" presId="urn:microsoft.com/office/officeart/2005/8/layout/orgChart1"/>
    <dgm:cxn modelId="{67160D1E-544E-44B2-ADB4-1311194DC717}" type="presParOf" srcId="{BD86BB07-FC6F-4FDF-A0AD-5BC23407F83F}" destId="{EC1C8853-BE2C-4F64-AECA-E4D5BEA69E92}" srcOrd="0" destOrd="0" presId="urn:microsoft.com/office/officeart/2005/8/layout/orgChart1"/>
    <dgm:cxn modelId="{D6FFF35E-0C6F-4732-AC7D-F8DD43C9AEF8}" type="presParOf" srcId="{EC1C8853-BE2C-4F64-AECA-E4D5BEA69E92}" destId="{7A544CC2-6680-4414-BD03-FCC7F25DA1D7}" srcOrd="0" destOrd="0" presId="urn:microsoft.com/office/officeart/2005/8/layout/orgChart1"/>
    <dgm:cxn modelId="{3930B5CD-B802-4AD8-AA9E-5F7BECC213E9}" type="presParOf" srcId="{7A544CC2-6680-4414-BD03-FCC7F25DA1D7}" destId="{01959348-95C1-4EF5-9D99-26B769BB2C8B}" srcOrd="0" destOrd="0" presId="urn:microsoft.com/office/officeart/2005/8/layout/orgChart1"/>
    <dgm:cxn modelId="{E41A6961-AF88-4D7A-9C4A-78CAD57A4DBC}" type="presParOf" srcId="{7A544CC2-6680-4414-BD03-FCC7F25DA1D7}" destId="{F0FF3E27-7152-49A8-AC41-A6889F1E11A2}" srcOrd="1" destOrd="0" presId="urn:microsoft.com/office/officeart/2005/8/layout/orgChart1"/>
    <dgm:cxn modelId="{1479A370-F071-4E0A-B20D-70A9687B6271}" type="presParOf" srcId="{EC1C8853-BE2C-4F64-AECA-E4D5BEA69E92}" destId="{46AFBB51-4802-44A0-B5A7-AA1ED4EF491C}" srcOrd="1" destOrd="0" presId="urn:microsoft.com/office/officeart/2005/8/layout/orgChart1"/>
    <dgm:cxn modelId="{EFA04C14-6CDA-4351-B3AA-F327E1596CBB}" type="presParOf" srcId="{46AFBB51-4802-44A0-B5A7-AA1ED4EF491C}" destId="{8E6D79D4-72C8-4C69-926A-D896137BEFF2}" srcOrd="0" destOrd="0" presId="urn:microsoft.com/office/officeart/2005/8/layout/orgChart1"/>
    <dgm:cxn modelId="{B9AF5005-BE5C-48F9-A64D-3157D50FFDC0}" type="presParOf" srcId="{46AFBB51-4802-44A0-B5A7-AA1ED4EF491C}" destId="{9111B13F-DF48-4CCD-A956-21B81EAE14FA}" srcOrd="1" destOrd="0" presId="urn:microsoft.com/office/officeart/2005/8/layout/orgChart1"/>
    <dgm:cxn modelId="{012AC168-1372-41C4-8338-DA086DFB786A}" type="presParOf" srcId="{9111B13F-DF48-4CCD-A956-21B81EAE14FA}" destId="{595F276E-D422-41EE-8FA3-E7CCEA28C5DE}" srcOrd="0" destOrd="0" presId="urn:microsoft.com/office/officeart/2005/8/layout/orgChart1"/>
    <dgm:cxn modelId="{1140F8D8-431F-4E15-BDED-9C0969BB5AEB}" type="presParOf" srcId="{595F276E-D422-41EE-8FA3-E7CCEA28C5DE}" destId="{5EFBCBE6-8C5F-4062-B445-E08B278E5F2F}" srcOrd="0" destOrd="0" presId="urn:microsoft.com/office/officeart/2005/8/layout/orgChart1"/>
    <dgm:cxn modelId="{6D5C9B2B-C9A1-4851-9D55-3ECCEB5A6F93}" type="presParOf" srcId="{595F276E-D422-41EE-8FA3-E7CCEA28C5DE}" destId="{42E7D42E-C18C-4B8E-A236-4C32ED8B68B0}" srcOrd="1" destOrd="0" presId="urn:microsoft.com/office/officeart/2005/8/layout/orgChart1"/>
    <dgm:cxn modelId="{38BFBB4F-34A7-4992-A104-2262B61D3FD1}" type="presParOf" srcId="{9111B13F-DF48-4CCD-A956-21B81EAE14FA}" destId="{10EDD3D4-E86E-47E6-BB2D-EA07CF1BA63C}" srcOrd="1" destOrd="0" presId="urn:microsoft.com/office/officeart/2005/8/layout/orgChart1"/>
    <dgm:cxn modelId="{76929E0C-83F3-496F-A7F0-5683CE3CB420}" type="presParOf" srcId="{10EDD3D4-E86E-47E6-BB2D-EA07CF1BA63C}" destId="{4119BC82-D058-4077-84F6-5B040DC8F20B}" srcOrd="0" destOrd="0" presId="urn:microsoft.com/office/officeart/2005/8/layout/orgChart1"/>
    <dgm:cxn modelId="{27603A82-992B-4A52-A110-1FC6DEDC5ED6}" type="presParOf" srcId="{10EDD3D4-E86E-47E6-BB2D-EA07CF1BA63C}" destId="{54DCD6B6-33AF-46FB-9E9A-2394A1CEC84B}" srcOrd="1" destOrd="0" presId="urn:microsoft.com/office/officeart/2005/8/layout/orgChart1"/>
    <dgm:cxn modelId="{1857EC2B-6715-4CC0-8D6A-5C93623EC9F7}" type="presParOf" srcId="{54DCD6B6-33AF-46FB-9E9A-2394A1CEC84B}" destId="{2C0963A0-8D6E-46D8-9CE9-1EBFA83D4B76}" srcOrd="0" destOrd="0" presId="urn:microsoft.com/office/officeart/2005/8/layout/orgChart1"/>
    <dgm:cxn modelId="{80E6489E-8919-408F-99CA-A0D6E95FA661}" type="presParOf" srcId="{2C0963A0-8D6E-46D8-9CE9-1EBFA83D4B76}" destId="{A1A1DE17-3F2A-4829-A0C2-F161EE736068}" srcOrd="0" destOrd="0" presId="urn:microsoft.com/office/officeart/2005/8/layout/orgChart1"/>
    <dgm:cxn modelId="{F580F688-B18D-422A-8452-46704D57F958}" type="presParOf" srcId="{2C0963A0-8D6E-46D8-9CE9-1EBFA83D4B76}" destId="{F73AF26A-97F1-40EE-A40C-C9063C99444B}" srcOrd="1" destOrd="0" presId="urn:microsoft.com/office/officeart/2005/8/layout/orgChart1"/>
    <dgm:cxn modelId="{8F37F7A9-2A66-4815-AAC5-0B3A78C253F2}" type="presParOf" srcId="{54DCD6B6-33AF-46FB-9E9A-2394A1CEC84B}" destId="{6F9EF041-4BF9-45BB-939B-2460EA13D968}" srcOrd="1" destOrd="0" presId="urn:microsoft.com/office/officeart/2005/8/layout/orgChart1"/>
    <dgm:cxn modelId="{CB7FA2EC-90E3-4B8A-AD2E-7A3BA5968A70}" type="presParOf" srcId="{54DCD6B6-33AF-46FB-9E9A-2394A1CEC84B}" destId="{79F0E46D-104C-4602-AB07-72E671A718E8}" srcOrd="2" destOrd="0" presId="urn:microsoft.com/office/officeart/2005/8/layout/orgChart1"/>
    <dgm:cxn modelId="{5C76F877-509C-477F-A739-7B5B0AFEEE4E}" type="presParOf" srcId="{10EDD3D4-E86E-47E6-BB2D-EA07CF1BA63C}" destId="{88525191-D0B1-4565-8A27-F0D1969DC53C}" srcOrd="2" destOrd="0" presId="urn:microsoft.com/office/officeart/2005/8/layout/orgChart1"/>
    <dgm:cxn modelId="{810C8A66-1A98-434B-AAD2-1B74D2AC8717}" type="presParOf" srcId="{10EDD3D4-E86E-47E6-BB2D-EA07CF1BA63C}" destId="{2345F52D-BE76-48E4-9EC3-0C20CAF40D10}" srcOrd="3" destOrd="0" presId="urn:microsoft.com/office/officeart/2005/8/layout/orgChart1"/>
    <dgm:cxn modelId="{3E1A494E-DB6B-4DE8-B10A-7990029FF456}" type="presParOf" srcId="{2345F52D-BE76-48E4-9EC3-0C20CAF40D10}" destId="{CA717D71-B746-4E55-B6B8-835457031ADE}" srcOrd="0" destOrd="0" presId="urn:microsoft.com/office/officeart/2005/8/layout/orgChart1"/>
    <dgm:cxn modelId="{9115F945-4CCE-42F9-803A-EB8A66C91295}" type="presParOf" srcId="{CA717D71-B746-4E55-B6B8-835457031ADE}" destId="{CE7D876F-B2B3-450D-B4D9-876C4686686F}" srcOrd="0" destOrd="0" presId="urn:microsoft.com/office/officeart/2005/8/layout/orgChart1"/>
    <dgm:cxn modelId="{89014E00-1789-47A2-814C-BFEB8E1110EF}" type="presParOf" srcId="{CA717D71-B746-4E55-B6B8-835457031ADE}" destId="{A0900B4A-C551-4B90-93AC-D396B4464148}" srcOrd="1" destOrd="0" presId="urn:microsoft.com/office/officeart/2005/8/layout/orgChart1"/>
    <dgm:cxn modelId="{6DC89988-4C7D-4EE3-A2AA-305241DE0082}" type="presParOf" srcId="{2345F52D-BE76-48E4-9EC3-0C20CAF40D10}" destId="{2F6A877A-DB9A-459D-8848-90EEBA602F67}" srcOrd="1" destOrd="0" presId="urn:microsoft.com/office/officeart/2005/8/layout/orgChart1"/>
    <dgm:cxn modelId="{55F94433-6546-43E9-8A99-3B2C528A88DB}" type="presParOf" srcId="{2345F52D-BE76-48E4-9EC3-0C20CAF40D10}" destId="{98E130D5-A3BC-4091-95AE-0C86CF9A74F2}" srcOrd="2" destOrd="0" presId="urn:microsoft.com/office/officeart/2005/8/layout/orgChart1"/>
    <dgm:cxn modelId="{181920E0-D79A-4F16-B7FF-8D389FDB6003}" type="presParOf" srcId="{9111B13F-DF48-4CCD-A956-21B81EAE14FA}" destId="{48C22547-3FC5-453B-988A-B856EBA422DD}" srcOrd="2" destOrd="0" presId="urn:microsoft.com/office/officeart/2005/8/layout/orgChart1"/>
    <dgm:cxn modelId="{E4ACCE4A-0E2A-4E35-A580-2F04B23E6A80}" type="presParOf" srcId="{46AFBB51-4802-44A0-B5A7-AA1ED4EF491C}" destId="{C6FC1990-A762-4074-9DCB-629767C1380F}" srcOrd="2" destOrd="0" presId="urn:microsoft.com/office/officeart/2005/8/layout/orgChart1"/>
    <dgm:cxn modelId="{37718CEE-5920-464D-8ED2-FB5D30898BB2}" type="presParOf" srcId="{46AFBB51-4802-44A0-B5A7-AA1ED4EF491C}" destId="{A3CACAF7-3E42-419B-8460-F685E84B1CCA}" srcOrd="3" destOrd="0" presId="urn:microsoft.com/office/officeart/2005/8/layout/orgChart1"/>
    <dgm:cxn modelId="{E5FE82D3-D9E0-433E-8295-89E054C2BBDF}" type="presParOf" srcId="{A3CACAF7-3E42-419B-8460-F685E84B1CCA}" destId="{249F49CE-1149-4AD6-B177-FBAA084B418F}" srcOrd="0" destOrd="0" presId="urn:microsoft.com/office/officeart/2005/8/layout/orgChart1"/>
    <dgm:cxn modelId="{C66C0FB8-8DE4-4FD3-A8CC-96E32146FE53}" type="presParOf" srcId="{249F49CE-1149-4AD6-B177-FBAA084B418F}" destId="{1A7DB154-321E-4416-95B4-4C6E3B50503C}" srcOrd="0" destOrd="0" presId="urn:microsoft.com/office/officeart/2005/8/layout/orgChart1"/>
    <dgm:cxn modelId="{56B356D9-AA31-4329-A1FA-F3B2880A085F}" type="presParOf" srcId="{249F49CE-1149-4AD6-B177-FBAA084B418F}" destId="{DBE53ACD-D9E4-49CC-A521-E5FCB1C323E4}" srcOrd="1" destOrd="0" presId="urn:microsoft.com/office/officeart/2005/8/layout/orgChart1"/>
    <dgm:cxn modelId="{6CC25C26-E19F-42F8-9B98-DBD511E2691E}" type="presParOf" srcId="{A3CACAF7-3E42-419B-8460-F685E84B1CCA}" destId="{AD34E8D5-1FA8-438E-831D-5A86AF8384C7}" srcOrd="1" destOrd="0" presId="urn:microsoft.com/office/officeart/2005/8/layout/orgChart1"/>
    <dgm:cxn modelId="{E69C7528-94D0-4055-BAE3-9FBFC68A5B52}" type="presParOf" srcId="{AD34E8D5-1FA8-438E-831D-5A86AF8384C7}" destId="{999A09AA-404F-4A1B-9E62-36EB4D3A4F35}" srcOrd="0" destOrd="0" presId="urn:microsoft.com/office/officeart/2005/8/layout/orgChart1"/>
    <dgm:cxn modelId="{85C98A1A-1EC8-4AE8-AFD8-0D4614208FB6}" type="presParOf" srcId="{AD34E8D5-1FA8-438E-831D-5A86AF8384C7}" destId="{A75772C9-8C23-4C84-8E9D-DA8ACADB5D4B}" srcOrd="1" destOrd="0" presId="urn:microsoft.com/office/officeart/2005/8/layout/orgChart1"/>
    <dgm:cxn modelId="{A84F2D3A-DFE9-4012-9496-3ACFB6683E76}" type="presParOf" srcId="{A75772C9-8C23-4C84-8E9D-DA8ACADB5D4B}" destId="{B8E72765-6FAC-48C5-80D8-3927323BCDCE}" srcOrd="0" destOrd="0" presId="urn:microsoft.com/office/officeart/2005/8/layout/orgChart1"/>
    <dgm:cxn modelId="{16686167-C756-4FD8-9436-E037DBAFBB0F}" type="presParOf" srcId="{B8E72765-6FAC-48C5-80D8-3927323BCDCE}" destId="{A7442267-EE6C-4D53-BEC5-E19B5E90FDA2}" srcOrd="0" destOrd="0" presId="urn:microsoft.com/office/officeart/2005/8/layout/orgChart1"/>
    <dgm:cxn modelId="{4C45DB73-D233-4C65-AB83-D87C45220BBA}" type="presParOf" srcId="{B8E72765-6FAC-48C5-80D8-3927323BCDCE}" destId="{55639883-3E96-442A-80BF-9A78E799B7D5}" srcOrd="1" destOrd="0" presId="urn:microsoft.com/office/officeart/2005/8/layout/orgChart1"/>
    <dgm:cxn modelId="{E751A755-B0F5-4E19-A16D-97213F55FAB9}" type="presParOf" srcId="{A75772C9-8C23-4C84-8E9D-DA8ACADB5D4B}" destId="{1C3B4DEE-499F-485D-93B4-6184DB94967B}" srcOrd="1" destOrd="0" presId="urn:microsoft.com/office/officeart/2005/8/layout/orgChart1"/>
    <dgm:cxn modelId="{CFF630CE-6BB4-405C-9DCD-4DFF254CB251}" type="presParOf" srcId="{A75772C9-8C23-4C84-8E9D-DA8ACADB5D4B}" destId="{732DE3B2-E51D-48BF-99A4-974A0D4E78CF}" srcOrd="2" destOrd="0" presId="urn:microsoft.com/office/officeart/2005/8/layout/orgChart1"/>
    <dgm:cxn modelId="{A5ECB7AB-3913-4D88-BFF2-36719609B24D}" type="presParOf" srcId="{AD34E8D5-1FA8-438E-831D-5A86AF8384C7}" destId="{A8BFC1C6-43DB-48A7-96F8-633D3A5F3BBB}" srcOrd="2" destOrd="0" presId="urn:microsoft.com/office/officeart/2005/8/layout/orgChart1"/>
    <dgm:cxn modelId="{BAD48A2A-B728-4B70-A5E6-B7B430E1670B}" type="presParOf" srcId="{AD34E8D5-1FA8-438E-831D-5A86AF8384C7}" destId="{37BA6BF1-784F-49D9-A292-5020F3DD3A54}" srcOrd="3" destOrd="0" presId="urn:microsoft.com/office/officeart/2005/8/layout/orgChart1"/>
    <dgm:cxn modelId="{66F3D2E9-659C-43D1-AB9B-7EDADBE8CC79}" type="presParOf" srcId="{37BA6BF1-784F-49D9-A292-5020F3DD3A54}" destId="{589EC127-C70A-4D4F-81AC-C8459148DDC1}" srcOrd="0" destOrd="0" presId="urn:microsoft.com/office/officeart/2005/8/layout/orgChart1"/>
    <dgm:cxn modelId="{AF2B5689-B52A-4545-B1D0-B4C7272F3585}" type="presParOf" srcId="{589EC127-C70A-4D4F-81AC-C8459148DDC1}" destId="{723CD92A-C883-4A93-A458-AA9A0EE0E16A}" srcOrd="0" destOrd="0" presId="urn:microsoft.com/office/officeart/2005/8/layout/orgChart1"/>
    <dgm:cxn modelId="{7FAACDCE-0DDA-4584-AEC6-279DE17F30DC}" type="presParOf" srcId="{589EC127-C70A-4D4F-81AC-C8459148DDC1}" destId="{A046C4A1-2DA6-4514-96FB-F74400E96975}" srcOrd="1" destOrd="0" presId="urn:microsoft.com/office/officeart/2005/8/layout/orgChart1"/>
    <dgm:cxn modelId="{ED931AB1-3DDD-41B0-9BE2-349B1C1ADDAC}" type="presParOf" srcId="{37BA6BF1-784F-49D9-A292-5020F3DD3A54}" destId="{BAAB8914-B1E0-4E09-BA1A-A79D62E8DFA9}" srcOrd="1" destOrd="0" presId="urn:microsoft.com/office/officeart/2005/8/layout/orgChart1"/>
    <dgm:cxn modelId="{C107007D-CBA8-4CAC-A5B8-A584FC8950EA}" type="presParOf" srcId="{37BA6BF1-784F-49D9-A292-5020F3DD3A54}" destId="{9E92709C-F189-4415-813D-374A82328978}" srcOrd="2" destOrd="0" presId="urn:microsoft.com/office/officeart/2005/8/layout/orgChart1"/>
    <dgm:cxn modelId="{62D27982-FD38-4F6D-951F-1229CC3BEC6E}" type="presParOf" srcId="{A3CACAF7-3E42-419B-8460-F685E84B1CCA}" destId="{EF21C705-45DC-4743-B613-0D8EDC69009A}" srcOrd="2" destOrd="0" presId="urn:microsoft.com/office/officeart/2005/8/layout/orgChart1"/>
    <dgm:cxn modelId="{9E89CF66-FD3D-4888-A1F0-4A61D8CA523C}" type="presParOf" srcId="{EC1C8853-BE2C-4F64-AECA-E4D5BEA69E92}" destId="{5C67CE61-E446-40F1-856D-B19CA825D5B3}" srcOrd="2" destOrd="0" presId="urn:microsoft.com/office/officeart/2005/8/layout/orgChart1"/>
    <dgm:cxn modelId="{847C5EF8-0E1F-4DFA-81F8-11BA8B0D1B44}" type="presParOf" srcId="{5C67CE61-E446-40F1-856D-B19CA825D5B3}" destId="{993FFB85-8AB9-421D-8D41-3631F75B5F4F}" srcOrd="0" destOrd="0" presId="urn:microsoft.com/office/officeart/2005/8/layout/orgChart1"/>
    <dgm:cxn modelId="{40C630D6-DDEA-4784-98FF-4AEA0197DF62}" type="presParOf" srcId="{5C67CE61-E446-40F1-856D-B19CA825D5B3}" destId="{828830B8-F246-4AD2-96F9-265D0D325BD4}" srcOrd="1" destOrd="0" presId="urn:microsoft.com/office/officeart/2005/8/layout/orgChart1"/>
    <dgm:cxn modelId="{766D88B9-1E0E-4CDD-AFE1-D152A81E144B}" type="presParOf" srcId="{828830B8-F246-4AD2-96F9-265D0D325BD4}" destId="{EAB1B2EA-64C9-47A5-98FD-2A1885442BC6}" srcOrd="0" destOrd="0" presId="urn:microsoft.com/office/officeart/2005/8/layout/orgChart1"/>
    <dgm:cxn modelId="{91315AA8-D6B2-4A63-A890-98AAD86E5EFC}" type="presParOf" srcId="{EAB1B2EA-64C9-47A5-98FD-2A1885442BC6}" destId="{DB44D62D-BAD0-4685-8DD1-B643C365B524}" srcOrd="0" destOrd="0" presId="urn:microsoft.com/office/officeart/2005/8/layout/orgChart1"/>
    <dgm:cxn modelId="{D71339EC-3346-4E3C-A887-2E1C4D415A4E}" type="presParOf" srcId="{EAB1B2EA-64C9-47A5-98FD-2A1885442BC6}" destId="{A015C7BF-C133-401E-AC97-57408CE7212F}" srcOrd="1" destOrd="0" presId="urn:microsoft.com/office/officeart/2005/8/layout/orgChart1"/>
    <dgm:cxn modelId="{11311FBC-225E-4E15-B0FF-A745580A1C1E}" type="presParOf" srcId="{828830B8-F246-4AD2-96F9-265D0D325BD4}" destId="{A8284FC7-FAF2-4E24-A3EF-AF28ADF2C3A9}" srcOrd="1" destOrd="0" presId="urn:microsoft.com/office/officeart/2005/8/layout/orgChart1"/>
    <dgm:cxn modelId="{5B62D8EA-82E0-4490-9A42-375305DB65E4}" type="presParOf" srcId="{828830B8-F246-4AD2-96F9-265D0D325BD4}" destId="{76787F9C-2B6D-41C8-91A1-7BCE2474D5A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8E1251B-4DFF-481C-96B9-2A11980C0178}"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es-ES"/>
        </a:p>
      </dgm:t>
    </dgm:pt>
    <dgm:pt modelId="{4B61582D-4C85-457A-ADC8-65594F69AAFA}">
      <dgm:prSet phldrT="[Texto]"/>
      <dgm:spPr/>
      <dgm:t>
        <a:bodyPr/>
        <a:lstStyle/>
        <a:p>
          <a:r>
            <a:rPr lang="es-ES" dirty="0" err="1"/>
            <a:t>Mutuality</a:t>
          </a:r>
          <a:r>
            <a:rPr lang="es-ES" dirty="0"/>
            <a:t>: </a:t>
          </a:r>
          <a:r>
            <a:rPr lang="es-ES" dirty="0" err="1"/>
            <a:t>The</a:t>
          </a:r>
          <a:r>
            <a:rPr lang="es-ES" dirty="0"/>
            <a:t> </a:t>
          </a:r>
          <a:r>
            <a:rPr lang="es-ES" dirty="0" err="1"/>
            <a:t>co-operative</a:t>
          </a:r>
          <a:r>
            <a:rPr lang="es-ES" dirty="0"/>
            <a:t> </a:t>
          </a:r>
          <a:r>
            <a:rPr lang="es-ES" dirty="0" err="1"/>
            <a:t>is</a:t>
          </a:r>
          <a:r>
            <a:rPr lang="es-ES" dirty="0"/>
            <a:t> </a:t>
          </a:r>
          <a:r>
            <a:rPr lang="es-ES" dirty="0" err="1"/>
            <a:t>not</a:t>
          </a:r>
          <a:r>
            <a:rPr lang="es-ES" dirty="0"/>
            <a:t> </a:t>
          </a:r>
          <a:r>
            <a:rPr lang="es-ES" dirty="0" err="1"/>
            <a:t>interested</a:t>
          </a:r>
          <a:r>
            <a:rPr lang="es-ES" dirty="0"/>
            <a:t> in </a:t>
          </a:r>
          <a:r>
            <a:rPr lang="es-ES" dirty="0" err="1"/>
            <a:t>earnings</a:t>
          </a:r>
          <a:r>
            <a:rPr lang="es-ES" dirty="0"/>
            <a:t> </a:t>
          </a:r>
          <a:r>
            <a:rPr lang="es-ES" dirty="0" err="1"/>
            <a:t>to</a:t>
          </a:r>
          <a:r>
            <a:rPr lang="es-ES" dirty="0"/>
            <a:t> </a:t>
          </a:r>
          <a:r>
            <a:rPr lang="es-ES" dirty="0" err="1"/>
            <a:t>deliver</a:t>
          </a:r>
          <a:r>
            <a:rPr lang="es-ES" dirty="0"/>
            <a:t> </a:t>
          </a:r>
          <a:r>
            <a:rPr lang="es-ES" dirty="0" err="1"/>
            <a:t>to</a:t>
          </a:r>
          <a:r>
            <a:rPr lang="es-ES" dirty="0"/>
            <a:t> </a:t>
          </a:r>
          <a:r>
            <a:rPr lang="es-ES" dirty="0" err="1"/>
            <a:t>its</a:t>
          </a:r>
          <a:r>
            <a:rPr lang="es-ES" dirty="0"/>
            <a:t> </a:t>
          </a:r>
          <a:r>
            <a:rPr lang="es-ES" dirty="0" err="1"/>
            <a:t>members</a:t>
          </a:r>
          <a:r>
            <a:rPr lang="es-ES" dirty="0"/>
            <a:t>, </a:t>
          </a:r>
          <a:r>
            <a:rPr lang="es-ES" dirty="0" err="1"/>
            <a:t>but</a:t>
          </a:r>
          <a:r>
            <a:rPr lang="es-ES" dirty="0"/>
            <a:t> in </a:t>
          </a:r>
          <a:r>
            <a:rPr lang="es-ES" dirty="0" err="1"/>
            <a:t>increase</a:t>
          </a:r>
          <a:r>
            <a:rPr lang="es-ES" dirty="0"/>
            <a:t> </a:t>
          </a:r>
          <a:r>
            <a:rPr lang="es-ES" dirty="0" err="1"/>
            <a:t>the</a:t>
          </a:r>
          <a:r>
            <a:rPr lang="es-ES" dirty="0"/>
            <a:t> </a:t>
          </a:r>
          <a:r>
            <a:rPr lang="es-ES" dirty="0" err="1"/>
            <a:t>members</a:t>
          </a:r>
          <a:r>
            <a:rPr lang="es-ES" dirty="0"/>
            <a:t> </a:t>
          </a:r>
          <a:r>
            <a:rPr lang="es-ES" dirty="0" err="1"/>
            <a:t>savings</a:t>
          </a:r>
          <a:r>
            <a:rPr lang="es-ES" dirty="0"/>
            <a:t> </a:t>
          </a:r>
          <a:r>
            <a:rPr lang="es-ES" dirty="0" err="1"/>
            <a:t>or</a:t>
          </a:r>
          <a:r>
            <a:rPr lang="es-ES" dirty="0"/>
            <a:t> </a:t>
          </a:r>
          <a:r>
            <a:rPr lang="es-ES" dirty="0" err="1"/>
            <a:t>revenue</a:t>
          </a:r>
          <a:r>
            <a:rPr lang="es-ES" dirty="0"/>
            <a:t> </a:t>
          </a:r>
          <a:r>
            <a:rPr lang="es-ES" dirty="0" err="1"/>
            <a:t>by</a:t>
          </a:r>
          <a:r>
            <a:rPr lang="es-ES" dirty="0"/>
            <a:t> </a:t>
          </a:r>
          <a:r>
            <a:rPr lang="es-ES" dirty="0" err="1"/>
            <a:t>their</a:t>
          </a:r>
          <a:r>
            <a:rPr lang="es-ES" dirty="0"/>
            <a:t> </a:t>
          </a:r>
          <a:r>
            <a:rPr lang="es-ES" dirty="0" err="1"/>
            <a:t>activity</a:t>
          </a:r>
          <a:endParaRPr lang="es-ES" dirty="0"/>
        </a:p>
      </dgm:t>
    </dgm:pt>
    <dgm:pt modelId="{7FCAAE3E-9A0B-44D7-8442-D72C8B907FF7}" type="parTrans" cxnId="{BAB0F0B7-108B-44A6-8553-EEE7771CD66F}">
      <dgm:prSet/>
      <dgm:spPr/>
      <dgm:t>
        <a:bodyPr/>
        <a:lstStyle/>
        <a:p>
          <a:endParaRPr lang="es-ES"/>
        </a:p>
      </dgm:t>
    </dgm:pt>
    <dgm:pt modelId="{6443219E-B692-4A7B-BFF0-614D5EFD857B}" type="sibTrans" cxnId="{BAB0F0B7-108B-44A6-8553-EEE7771CD66F}">
      <dgm:prSet/>
      <dgm:spPr/>
      <dgm:t>
        <a:bodyPr/>
        <a:lstStyle/>
        <a:p>
          <a:endParaRPr lang="es-ES"/>
        </a:p>
      </dgm:t>
    </dgm:pt>
    <dgm:pt modelId="{526D7117-0E44-407F-BDB3-B8A895561F32}">
      <dgm:prSet phldrT="[Texto]"/>
      <dgm:spPr/>
      <dgm:t>
        <a:bodyPr/>
        <a:lstStyle/>
        <a:p>
          <a:r>
            <a:rPr lang="es-ES" dirty="0"/>
            <a:t>So, </a:t>
          </a:r>
          <a:r>
            <a:rPr lang="es-ES" dirty="0" err="1"/>
            <a:t>the</a:t>
          </a:r>
          <a:r>
            <a:rPr lang="es-ES" dirty="0"/>
            <a:t> </a:t>
          </a:r>
          <a:r>
            <a:rPr lang="es-ES" dirty="0" err="1"/>
            <a:t>member’s</a:t>
          </a:r>
          <a:r>
            <a:rPr lang="es-ES" dirty="0"/>
            <a:t> </a:t>
          </a:r>
          <a:r>
            <a:rPr lang="es-ES" dirty="0" err="1"/>
            <a:t>ability</a:t>
          </a:r>
          <a:r>
            <a:rPr lang="es-ES" dirty="0"/>
            <a:t> </a:t>
          </a:r>
          <a:r>
            <a:rPr lang="es-ES" dirty="0" err="1"/>
            <a:t>to</a:t>
          </a:r>
          <a:r>
            <a:rPr lang="es-ES" dirty="0"/>
            <a:t> </a:t>
          </a:r>
          <a:r>
            <a:rPr lang="es-ES" dirty="0" err="1"/>
            <a:t>pay</a:t>
          </a:r>
          <a:r>
            <a:rPr lang="es-ES" dirty="0"/>
            <a:t>, </a:t>
          </a:r>
          <a:r>
            <a:rPr lang="es-ES" dirty="0" err="1"/>
            <a:t>not</a:t>
          </a:r>
          <a:r>
            <a:rPr lang="es-ES" dirty="0"/>
            <a:t> </a:t>
          </a:r>
          <a:r>
            <a:rPr lang="es-ES" dirty="0" err="1"/>
            <a:t>co-operative</a:t>
          </a:r>
          <a:endParaRPr lang="es-ES" dirty="0"/>
        </a:p>
      </dgm:t>
    </dgm:pt>
    <dgm:pt modelId="{7E348133-FC66-4028-A711-69933D663923}" type="parTrans" cxnId="{871B5816-4D19-4FA2-9AB1-AE8843B8E876}">
      <dgm:prSet/>
      <dgm:spPr/>
      <dgm:t>
        <a:bodyPr/>
        <a:lstStyle/>
        <a:p>
          <a:endParaRPr lang="es-ES"/>
        </a:p>
      </dgm:t>
    </dgm:pt>
    <dgm:pt modelId="{DF96B451-8906-4116-84AB-A68B4974FD1F}" type="sibTrans" cxnId="{871B5816-4D19-4FA2-9AB1-AE8843B8E876}">
      <dgm:prSet/>
      <dgm:spPr/>
      <dgm:t>
        <a:bodyPr/>
        <a:lstStyle/>
        <a:p>
          <a:endParaRPr lang="es-ES"/>
        </a:p>
      </dgm:t>
    </dgm:pt>
    <dgm:pt modelId="{F917F584-8EA6-4F5D-A100-A815706DF13D}">
      <dgm:prSet phldrT="[Texto]"/>
      <dgm:spPr/>
      <dgm:t>
        <a:bodyPr/>
        <a:lstStyle/>
        <a:p>
          <a:r>
            <a:rPr lang="es-ES" dirty="0" err="1"/>
            <a:t>Members</a:t>
          </a:r>
          <a:r>
            <a:rPr lang="es-ES" dirty="0"/>
            <a:t> are clientes, </a:t>
          </a:r>
          <a:r>
            <a:rPr lang="es-ES" dirty="0" err="1"/>
            <a:t>workers</a:t>
          </a:r>
          <a:r>
            <a:rPr lang="es-ES" dirty="0"/>
            <a:t> </a:t>
          </a:r>
          <a:r>
            <a:rPr lang="es-ES" dirty="0" err="1"/>
            <a:t>or</a:t>
          </a:r>
          <a:r>
            <a:rPr lang="es-ES" dirty="0"/>
            <a:t> </a:t>
          </a:r>
          <a:r>
            <a:rPr lang="es-ES" dirty="0" err="1"/>
            <a:t>providers</a:t>
          </a:r>
          <a:endParaRPr lang="es-ES" dirty="0"/>
        </a:p>
      </dgm:t>
    </dgm:pt>
    <dgm:pt modelId="{972795C6-3CC2-45E0-B44D-F17B4B3DB28B}" type="parTrans" cxnId="{982E1301-BFBC-4C3B-9287-3BE1D0893CB5}">
      <dgm:prSet/>
      <dgm:spPr/>
      <dgm:t>
        <a:bodyPr/>
        <a:lstStyle/>
        <a:p>
          <a:endParaRPr lang="es-ES"/>
        </a:p>
      </dgm:t>
    </dgm:pt>
    <dgm:pt modelId="{52EF3B76-EECC-4EF3-9921-2CD7E4185B4E}" type="sibTrans" cxnId="{982E1301-BFBC-4C3B-9287-3BE1D0893CB5}">
      <dgm:prSet/>
      <dgm:spPr/>
      <dgm:t>
        <a:bodyPr/>
        <a:lstStyle/>
        <a:p>
          <a:endParaRPr lang="es-ES"/>
        </a:p>
      </dgm:t>
    </dgm:pt>
    <dgm:pt modelId="{9E06DDAA-08E6-4C04-BBBE-9FDE244158FC}">
      <dgm:prSet phldrT="[Texto]"/>
      <dgm:spPr/>
      <dgm:t>
        <a:bodyPr/>
        <a:lstStyle/>
        <a:p>
          <a:r>
            <a:rPr lang="es-ES" dirty="0" err="1"/>
            <a:t>This</a:t>
          </a:r>
          <a:r>
            <a:rPr lang="es-ES" dirty="0"/>
            <a:t> </a:t>
          </a:r>
          <a:r>
            <a:rPr lang="es-ES" dirty="0" err="1"/>
            <a:t>carries</a:t>
          </a:r>
          <a:r>
            <a:rPr lang="es-ES" dirty="0"/>
            <a:t> </a:t>
          </a:r>
          <a:r>
            <a:rPr lang="es-ES" dirty="0" err="1"/>
            <a:t>us</a:t>
          </a:r>
          <a:r>
            <a:rPr lang="es-ES" dirty="0"/>
            <a:t> </a:t>
          </a:r>
          <a:r>
            <a:rPr lang="es-ES" dirty="0" err="1"/>
            <a:t>out</a:t>
          </a:r>
          <a:r>
            <a:rPr lang="es-ES" dirty="0"/>
            <a:t> </a:t>
          </a:r>
          <a:r>
            <a:rPr lang="es-ES" dirty="0" err="1"/>
            <a:t>to</a:t>
          </a:r>
          <a:r>
            <a:rPr lang="es-ES" dirty="0"/>
            <a:t> </a:t>
          </a:r>
          <a:r>
            <a:rPr lang="es-ES" dirty="0" err="1"/>
            <a:t>tax</a:t>
          </a:r>
          <a:r>
            <a:rPr lang="es-ES" dirty="0"/>
            <a:t> </a:t>
          </a:r>
          <a:r>
            <a:rPr lang="es-ES" dirty="0" err="1"/>
            <a:t>treatment</a:t>
          </a:r>
          <a:r>
            <a:rPr lang="es-ES" dirty="0"/>
            <a:t> </a:t>
          </a:r>
          <a:r>
            <a:rPr lang="es-ES" dirty="0" err="1"/>
            <a:t>of</a:t>
          </a:r>
          <a:r>
            <a:rPr lang="es-ES" dirty="0"/>
            <a:t>  surplus </a:t>
          </a:r>
          <a:r>
            <a:rPr lang="es-ES" dirty="0" err="1"/>
            <a:t>or</a:t>
          </a:r>
          <a:r>
            <a:rPr lang="es-ES" dirty="0"/>
            <a:t> </a:t>
          </a:r>
          <a:r>
            <a:rPr lang="es-ES" dirty="0" err="1"/>
            <a:t>returns</a:t>
          </a:r>
          <a:endParaRPr lang="es-ES" dirty="0"/>
        </a:p>
      </dgm:t>
    </dgm:pt>
    <dgm:pt modelId="{AC878047-7320-4020-BE39-27FB4D47B937}" type="parTrans" cxnId="{55BFBF6C-4E75-476C-A17F-A3F992C1CAB1}">
      <dgm:prSet/>
      <dgm:spPr/>
      <dgm:t>
        <a:bodyPr/>
        <a:lstStyle/>
        <a:p>
          <a:endParaRPr lang="es-ES"/>
        </a:p>
      </dgm:t>
    </dgm:pt>
    <dgm:pt modelId="{20C212C6-0BA3-46A5-92F1-7F7C0D1FB8BD}" type="sibTrans" cxnId="{55BFBF6C-4E75-476C-A17F-A3F992C1CAB1}">
      <dgm:prSet/>
      <dgm:spPr/>
      <dgm:t>
        <a:bodyPr/>
        <a:lstStyle/>
        <a:p>
          <a:endParaRPr lang="es-ES"/>
        </a:p>
      </dgm:t>
    </dgm:pt>
    <dgm:pt modelId="{44D227FD-8ADA-405E-A6E1-571A24B4A500}" type="pres">
      <dgm:prSet presAssocID="{98E1251B-4DFF-481C-96B9-2A11980C0178}" presName="linear" presStyleCnt="0">
        <dgm:presLayoutVars>
          <dgm:animLvl val="lvl"/>
          <dgm:resizeHandles val="exact"/>
        </dgm:presLayoutVars>
      </dgm:prSet>
      <dgm:spPr/>
    </dgm:pt>
    <dgm:pt modelId="{F2C0E9A0-647E-42B6-920A-9D0B8426063E}" type="pres">
      <dgm:prSet presAssocID="{4B61582D-4C85-457A-ADC8-65594F69AAFA}" presName="parentText" presStyleLbl="node1" presStyleIdx="0" presStyleCnt="2">
        <dgm:presLayoutVars>
          <dgm:chMax val="0"/>
          <dgm:bulletEnabled val="1"/>
        </dgm:presLayoutVars>
      </dgm:prSet>
      <dgm:spPr/>
    </dgm:pt>
    <dgm:pt modelId="{422A93AE-FC2C-4D2E-87EC-455C8A6308A5}" type="pres">
      <dgm:prSet presAssocID="{4B61582D-4C85-457A-ADC8-65594F69AAFA}" presName="childText" presStyleLbl="revTx" presStyleIdx="0" presStyleCnt="2">
        <dgm:presLayoutVars>
          <dgm:bulletEnabled val="1"/>
        </dgm:presLayoutVars>
      </dgm:prSet>
      <dgm:spPr/>
    </dgm:pt>
    <dgm:pt modelId="{1AB16215-13E8-4463-B019-D1087A9B1117}" type="pres">
      <dgm:prSet presAssocID="{F917F584-8EA6-4F5D-A100-A815706DF13D}" presName="parentText" presStyleLbl="node1" presStyleIdx="1" presStyleCnt="2">
        <dgm:presLayoutVars>
          <dgm:chMax val="0"/>
          <dgm:bulletEnabled val="1"/>
        </dgm:presLayoutVars>
      </dgm:prSet>
      <dgm:spPr/>
    </dgm:pt>
    <dgm:pt modelId="{131D5F34-7E00-4550-BB69-02FB9CA66709}" type="pres">
      <dgm:prSet presAssocID="{F917F584-8EA6-4F5D-A100-A815706DF13D}" presName="childText" presStyleLbl="revTx" presStyleIdx="1" presStyleCnt="2">
        <dgm:presLayoutVars>
          <dgm:bulletEnabled val="1"/>
        </dgm:presLayoutVars>
      </dgm:prSet>
      <dgm:spPr/>
    </dgm:pt>
  </dgm:ptLst>
  <dgm:cxnLst>
    <dgm:cxn modelId="{982E1301-BFBC-4C3B-9287-3BE1D0893CB5}" srcId="{98E1251B-4DFF-481C-96B9-2A11980C0178}" destId="{F917F584-8EA6-4F5D-A100-A815706DF13D}" srcOrd="1" destOrd="0" parTransId="{972795C6-3CC2-45E0-B44D-F17B4B3DB28B}" sibTransId="{52EF3B76-EECC-4EF3-9921-2CD7E4185B4E}"/>
    <dgm:cxn modelId="{B1E4E604-754B-4FF1-A8CC-0751C762287A}" type="presOf" srcId="{4B61582D-4C85-457A-ADC8-65594F69AAFA}" destId="{F2C0E9A0-647E-42B6-920A-9D0B8426063E}" srcOrd="0" destOrd="0" presId="urn:microsoft.com/office/officeart/2005/8/layout/vList2"/>
    <dgm:cxn modelId="{871B5816-4D19-4FA2-9AB1-AE8843B8E876}" srcId="{4B61582D-4C85-457A-ADC8-65594F69AAFA}" destId="{526D7117-0E44-407F-BDB3-B8A895561F32}" srcOrd="0" destOrd="0" parTransId="{7E348133-FC66-4028-A711-69933D663923}" sibTransId="{DF96B451-8906-4116-84AB-A68B4974FD1F}"/>
    <dgm:cxn modelId="{B65DAA63-95ED-48A2-BE29-825291C0C5AF}" type="presOf" srcId="{9E06DDAA-08E6-4C04-BBBE-9FDE244158FC}" destId="{131D5F34-7E00-4550-BB69-02FB9CA66709}" srcOrd="0" destOrd="0" presId="urn:microsoft.com/office/officeart/2005/8/layout/vList2"/>
    <dgm:cxn modelId="{D8B7CC4B-2DB3-492C-A759-2D5AD6F72230}" type="presOf" srcId="{F917F584-8EA6-4F5D-A100-A815706DF13D}" destId="{1AB16215-13E8-4463-B019-D1087A9B1117}" srcOrd="0" destOrd="0" presId="urn:microsoft.com/office/officeart/2005/8/layout/vList2"/>
    <dgm:cxn modelId="{55BFBF6C-4E75-476C-A17F-A3F992C1CAB1}" srcId="{F917F584-8EA6-4F5D-A100-A815706DF13D}" destId="{9E06DDAA-08E6-4C04-BBBE-9FDE244158FC}" srcOrd="0" destOrd="0" parTransId="{AC878047-7320-4020-BE39-27FB4D47B937}" sibTransId="{20C212C6-0BA3-46A5-92F1-7F7C0D1FB8BD}"/>
    <dgm:cxn modelId="{56044DB3-C237-4581-A10E-0AE9C0A1A856}" type="presOf" srcId="{98E1251B-4DFF-481C-96B9-2A11980C0178}" destId="{44D227FD-8ADA-405E-A6E1-571A24B4A500}" srcOrd="0" destOrd="0" presId="urn:microsoft.com/office/officeart/2005/8/layout/vList2"/>
    <dgm:cxn modelId="{BAB0F0B7-108B-44A6-8553-EEE7771CD66F}" srcId="{98E1251B-4DFF-481C-96B9-2A11980C0178}" destId="{4B61582D-4C85-457A-ADC8-65594F69AAFA}" srcOrd="0" destOrd="0" parTransId="{7FCAAE3E-9A0B-44D7-8442-D72C8B907FF7}" sibTransId="{6443219E-B692-4A7B-BFF0-614D5EFD857B}"/>
    <dgm:cxn modelId="{3C37B7BC-13CF-479A-8091-E0CEC2107D85}" type="presOf" srcId="{526D7117-0E44-407F-BDB3-B8A895561F32}" destId="{422A93AE-FC2C-4D2E-87EC-455C8A6308A5}" srcOrd="0" destOrd="0" presId="urn:microsoft.com/office/officeart/2005/8/layout/vList2"/>
    <dgm:cxn modelId="{714CD0E9-DAB4-4A33-9F36-766A8DC52F34}" type="presParOf" srcId="{44D227FD-8ADA-405E-A6E1-571A24B4A500}" destId="{F2C0E9A0-647E-42B6-920A-9D0B8426063E}" srcOrd="0" destOrd="0" presId="urn:microsoft.com/office/officeart/2005/8/layout/vList2"/>
    <dgm:cxn modelId="{102390A1-D20F-4AB1-8F2F-0655846A6941}" type="presParOf" srcId="{44D227FD-8ADA-405E-A6E1-571A24B4A500}" destId="{422A93AE-FC2C-4D2E-87EC-455C8A6308A5}" srcOrd="1" destOrd="0" presId="urn:microsoft.com/office/officeart/2005/8/layout/vList2"/>
    <dgm:cxn modelId="{8E372DBF-337A-4A82-99C3-F621D93D4ECE}" type="presParOf" srcId="{44D227FD-8ADA-405E-A6E1-571A24B4A500}" destId="{1AB16215-13E8-4463-B019-D1087A9B1117}" srcOrd="2" destOrd="0" presId="urn:microsoft.com/office/officeart/2005/8/layout/vList2"/>
    <dgm:cxn modelId="{E3D582A9-D2E7-4F72-8C10-F68D590222D9}" type="presParOf" srcId="{44D227FD-8ADA-405E-A6E1-571A24B4A500}" destId="{131D5F34-7E00-4550-BB69-02FB9CA66709}"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0D1534E-4ED3-4A2F-9084-54AD3D020AD9}" type="doc">
      <dgm:prSet loTypeId="urn:microsoft.com/office/officeart/2008/layout/VerticalCurvedList" loCatId="list" qsTypeId="urn:microsoft.com/office/officeart/2005/8/quickstyle/simple1" qsCatId="simple" csTypeId="urn:microsoft.com/office/officeart/2005/8/colors/accent0_2" csCatId="mainScheme" phldr="1"/>
      <dgm:spPr/>
      <dgm:t>
        <a:bodyPr/>
        <a:lstStyle/>
        <a:p>
          <a:endParaRPr lang="es-ES"/>
        </a:p>
      </dgm:t>
    </dgm:pt>
    <dgm:pt modelId="{166E9103-1ED7-45C4-A110-3218743031E7}">
      <dgm:prSet phldrT="[Texto]"/>
      <dgm:spPr/>
      <dgm:t>
        <a:bodyPr/>
        <a:lstStyle/>
        <a:p>
          <a:r>
            <a:rPr lang="es-ES" dirty="0" err="1"/>
            <a:t>Taxation</a:t>
          </a:r>
          <a:r>
            <a:rPr lang="es-ES" dirty="0"/>
            <a:t> </a:t>
          </a:r>
          <a:r>
            <a:rPr lang="es-ES" dirty="0" err="1"/>
            <a:t>of</a:t>
          </a:r>
          <a:r>
            <a:rPr lang="es-ES" dirty="0"/>
            <a:t> surplus</a:t>
          </a:r>
        </a:p>
      </dgm:t>
    </dgm:pt>
    <dgm:pt modelId="{985D004D-9519-4DED-98D9-FCDDB0E32079}" type="parTrans" cxnId="{40FAD8E3-ED18-4ABF-934E-B44A980769C1}">
      <dgm:prSet/>
      <dgm:spPr/>
      <dgm:t>
        <a:bodyPr/>
        <a:lstStyle/>
        <a:p>
          <a:endParaRPr lang="es-ES"/>
        </a:p>
      </dgm:t>
    </dgm:pt>
    <dgm:pt modelId="{E7349482-3E2C-488E-B919-5F6AA6B058E1}" type="sibTrans" cxnId="{40FAD8E3-ED18-4ABF-934E-B44A980769C1}">
      <dgm:prSet/>
      <dgm:spPr/>
      <dgm:t>
        <a:bodyPr/>
        <a:lstStyle/>
        <a:p>
          <a:endParaRPr lang="es-ES"/>
        </a:p>
      </dgm:t>
    </dgm:pt>
    <dgm:pt modelId="{40B1377C-FBA5-43FB-83A2-41F9DBBEE7C5}">
      <dgm:prSet phldrT="[Texto]"/>
      <dgm:spPr/>
      <dgm:t>
        <a:bodyPr/>
        <a:lstStyle/>
        <a:p>
          <a:r>
            <a:rPr lang="es-ES" dirty="0" err="1"/>
            <a:t>Valuation</a:t>
          </a:r>
          <a:r>
            <a:rPr lang="es-ES" dirty="0"/>
            <a:t> </a:t>
          </a:r>
          <a:r>
            <a:rPr lang="es-ES" dirty="0" err="1"/>
            <a:t>of</a:t>
          </a:r>
          <a:r>
            <a:rPr lang="es-ES" dirty="0"/>
            <a:t> </a:t>
          </a:r>
          <a:r>
            <a:rPr lang="es-ES" dirty="0" err="1"/>
            <a:t>dealings</a:t>
          </a:r>
          <a:r>
            <a:rPr lang="es-ES" dirty="0"/>
            <a:t> </a:t>
          </a:r>
          <a:r>
            <a:rPr lang="es-ES" dirty="0" err="1"/>
            <a:t>with</a:t>
          </a:r>
          <a:r>
            <a:rPr lang="es-ES" dirty="0"/>
            <a:t> </a:t>
          </a:r>
          <a:r>
            <a:rPr lang="es-ES" dirty="0" err="1"/>
            <a:t>members</a:t>
          </a:r>
          <a:endParaRPr lang="es-ES" dirty="0"/>
        </a:p>
      </dgm:t>
    </dgm:pt>
    <dgm:pt modelId="{9899C1D7-B9FC-4149-AA71-848458F9AC78}" type="parTrans" cxnId="{B57C85AE-D47A-4693-9325-581EE87A43A4}">
      <dgm:prSet/>
      <dgm:spPr/>
      <dgm:t>
        <a:bodyPr/>
        <a:lstStyle/>
        <a:p>
          <a:endParaRPr lang="es-ES"/>
        </a:p>
      </dgm:t>
    </dgm:pt>
    <dgm:pt modelId="{0F763086-8C98-4B0E-81BC-697DB4F16C29}" type="sibTrans" cxnId="{B57C85AE-D47A-4693-9325-581EE87A43A4}">
      <dgm:prSet/>
      <dgm:spPr/>
      <dgm:t>
        <a:bodyPr/>
        <a:lstStyle/>
        <a:p>
          <a:endParaRPr lang="es-ES"/>
        </a:p>
      </dgm:t>
    </dgm:pt>
    <dgm:pt modelId="{B8BB8817-B126-4198-8254-D411B5A4DF97}">
      <dgm:prSet phldrT="[Texto]"/>
      <dgm:spPr/>
      <dgm:t>
        <a:bodyPr/>
        <a:lstStyle/>
        <a:p>
          <a:r>
            <a:rPr lang="es-ES" dirty="0" err="1"/>
            <a:t>Special</a:t>
          </a:r>
          <a:r>
            <a:rPr lang="es-ES" dirty="0"/>
            <a:t> </a:t>
          </a:r>
          <a:r>
            <a:rPr lang="es-ES" dirty="0" err="1"/>
            <a:t>Funds</a:t>
          </a:r>
          <a:endParaRPr lang="es-ES" dirty="0"/>
        </a:p>
      </dgm:t>
    </dgm:pt>
    <dgm:pt modelId="{67EFC003-9B0C-4409-BCFF-7C4B9A4A2B0A}" type="parTrans" cxnId="{90BCD938-029D-4058-901A-84F70A65C744}">
      <dgm:prSet/>
      <dgm:spPr/>
      <dgm:t>
        <a:bodyPr/>
        <a:lstStyle/>
        <a:p>
          <a:endParaRPr lang="es-ES"/>
        </a:p>
      </dgm:t>
    </dgm:pt>
    <dgm:pt modelId="{95496959-AB27-4BCD-8DF7-32C394344197}" type="sibTrans" cxnId="{90BCD938-029D-4058-901A-84F70A65C744}">
      <dgm:prSet/>
      <dgm:spPr/>
      <dgm:t>
        <a:bodyPr/>
        <a:lstStyle/>
        <a:p>
          <a:endParaRPr lang="es-ES"/>
        </a:p>
      </dgm:t>
    </dgm:pt>
    <dgm:pt modelId="{0D74DFC8-0866-4A41-8E71-549C1FB7A008}">
      <dgm:prSet phldrT="[Texto]"/>
      <dgm:spPr/>
      <dgm:t>
        <a:bodyPr/>
        <a:lstStyle/>
        <a:p>
          <a:r>
            <a:rPr lang="es-ES" dirty="0" err="1"/>
            <a:t>Limited</a:t>
          </a:r>
          <a:r>
            <a:rPr lang="es-ES" dirty="0"/>
            <a:t> </a:t>
          </a:r>
          <a:r>
            <a:rPr lang="es-ES" dirty="0" err="1"/>
            <a:t>interest</a:t>
          </a:r>
          <a:r>
            <a:rPr lang="es-ES" dirty="0"/>
            <a:t> in capital </a:t>
          </a:r>
        </a:p>
      </dgm:t>
    </dgm:pt>
    <dgm:pt modelId="{695A1731-0818-41F6-A742-1E7B279E3202}" type="parTrans" cxnId="{0DAC4783-B870-43EC-A367-574AECB1466D}">
      <dgm:prSet/>
      <dgm:spPr/>
      <dgm:t>
        <a:bodyPr/>
        <a:lstStyle/>
        <a:p>
          <a:endParaRPr lang="es-ES"/>
        </a:p>
      </dgm:t>
    </dgm:pt>
    <dgm:pt modelId="{587B4092-75F2-4674-90E5-0F0DDABF0BA7}" type="sibTrans" cxnId="{0DAC4783-B870-43EC-A367-574AECB1466D}">
      <dgm:prSet/>
      <dgm:spPr/>
      <dgm:t>
        <a:bodyPr/>
        <a:lstStyle/>
        <a:p>
          <a:endParaRPr lang="es-ES"/>
        </a:p>
      </dgm:t>
    </dgm:pt>
    <dgm:pt modelId="{B8DDB55E-61F1-4079-9F30-058AC14030A5}" type="pres">
      <dgm:prSet presAssocID="{C0D1534E-4ED3-4A2F-9084-54AD3D020AD9}" presName="Name0" presStyleCnt="0">
        <dgm:presLayoutVars>
          <dgm:chMax val="7"/>
          <dgm:chPref val="7"/>
          <dgm:dir/>
        </dgm:presLayoutVars>
      </dgm:prSet>
      <dgm:spPr/>
    </dgm:pt>
    <dgm:pt modelId="{6505E009-3F44-40F1-A03E-BE6D55E0FDFF}" type="pres">
      <dgm:prSet presAssocID="{C0D1534E-4ED3-4A2F-9084-54AD3D020AD9}" presName="Name1" presStyleCnt="0"/>
      <dgm:spPr/>
    </dgm:pt>
    <dgm:pt modelId="{396A47F0-9E74-4558-9DE6-C31F286AD2F4}" type="pres">
      <dgm:prSet presAssocID="{C0D1534E-4ED3-4A2F-9084-54AD3D020AD9}" presName="cycle" presStyleCnt="0"/>
      <dgm:spPr/>
    </dgm:pt>
    <dgm:pt modelId="{E8673383-C4B2-4C07-878A-30AA71271696}" type="pres">
      <dgm:prSet presAssocID="{C0D1534E-4ED3-4A2F-9084-54AD3D020AD9}" presName="srcNode" presStyleLbl="node1" presStyleIdx="0" presStyleCnt="4"/>
      <dgm:spPr/>
    </dgm:pt>
    <dgm:pt modelId="{08781F71-D38E-4B29-B2E4-7FBC498FCDBF}" type="pres">
      <dgm:prSet presAssocID="{C0D1534E-4ED3-4A2F-9084-54AD3D020AD9}" presName="conn" presStyleLbl="parChTrans1D2" presStyleIdx="0" presStyleCnt="1"/>
      <dgm:spPr/>
    </dgm:pt>
    <dgm:pt modelId="{74935910-B7D0-47D3-BD19-FE8D6F38991D}" type="pres">
      <dgm:prSet presAssocID="{C0D1534E-4ED3-4A2F-9084-54AD3D020AD9}" presName="extraNode" presStyleLbl="node1" presStyleIdx="0" presStyleCnt="4"/>
      <dgm:spPr/>
    </dgm:pt>
    <dgm:pt modelId="{D6F69846-3BE8-4012-A01E-D8787C8BEA38}" type="pres">
      <dgm:prSet presAssocID="{C0D1534E-4ED3-4A2F-9084-54AD3D020AD9}" presName="dstNode" presStyleLbl="node1" presStyleIdx="0" presStyleCnt="4"/>
      <dgm:spPr/>
    </dgm:pt>
    <dgm:pt modelId="{92BF62F6-2BD6-4389-999A-F216B04D4F18}" type="pres">
      <dgm:prSet presAssocID="{166E9103-1ED7-45C4-A110-3218743031E7}" presName="text_1" presStyleLbl="node1" presStyleIdx="0" presStyleCnt="4">
        <dgm:presLayoutVars>
          <dgm:bulletEnabled val="1"/>
        </dgm:presLayoutVars>
      </dgm:prSet>
      <dgm:spPr/>
    </dgm:pt>
    <dgm:pt modelId="{F1546488-A191-4BCF-827C-E2A14F3109AB}" type="pres">
      <dgm:prSet presAssocID="{166E9103-1ED7-45C4-A110-3218743031E7}" presName="accent_1" presStyleCnt="0"/>
      <dgm:spPr/>
    </dgm:pt>
    <dgm:pt modelId="{3C8EBE20-0BAE-4BD7-9A84-3019FDF2955D}" type="pres">
      <dgm:prSet presAssocID="{166E9103-1ED7-45C4-A110-3218743031E7}" presName="accentRepeatNode" presStyleLbl="solidFgAcc1" presStyleIdx="0" presStyleCnt="4"/>
      <dgm:spPr/>
    </dgm:pt>
    <dgm:pt modelId="{34E258BC-3066-48E2-80AF-59BBD56E2BC0}" type="pres">
      <dgm:prSet presAssocID="{40B1377C-FBA5-43FB-83A2-41F9DBBEE7C5}" presName="text_2" presStyleLbl="node1" presStyleIdx="1" presStyleCnt="4">
        <dgm:presLayoutVars>
          <dgm:bulletEnabled val="1"/>
        </dgm:presLayoutVars>
      </dgm:prSet>
      <dgm:spPr/>
    </dgm:pt>
    <dgm:pt modelId="{D2167584-CFF5-4112-81A8-8270C6EBF624}" type="pres">
      <dgm:prSet presAssocID="{40B1377C-FBA5-43FB-83A2-41F9DBBEE7C5}" presName="accent_2" presStyleCnt="0"/>
      <dgm:spPr/>
    </dgm:pt>
    <dgm:pt modelId="{A02DC112-23D7-46B5-8307-C526E7505A6E}" type="pres">
      <dgm:prSet presAssocID="{40B1377C-FBA5-43FB-83A2-41F9DBBEE7C5}" presName="accentRepeatNode" presStyleLbl="solidFgAcc1" presStyleIdx="1" presStyleCnt="4"/>
      <dgm:spPr/>
    </dgm:pt>
    <dgm:pt modelId="{838F63F0-425B-4C26-AB2F-12B70F88FE2F}" type="pres">
      <dgm:prSet presAssocID="{B8BB8817-B126-4198-8254-D411B5A4DF97}" presName="text_3" presStyleLbl="node1" presStyleIdx="2" presStyleCnt="4">
        <dgm:presLayoutVars>
          <dgm:bulletEnabled val="1"/>
        </dgm:presLayoutVars>
      </dgm:prSet>
      <dgm:spPr/>
    </dgm:pt>
    <dgm:pt modelId="{6FEC638F-8B25-4229-ACC5-58A5087BF8E4}" type="pres">
      <dgm:prSet presAssocID="{B8BB8817-B126-4198-8254-D411B5A4DF97}" presName="accent_3" presStyleCnt="0"/>
      <dgm:spPr/>
    </dgm:pt>
    <dgm:pt modelId="{E53949FB-3499-45DA-B412-7BBFFB1A0D00}" type="pres">
      <dgm:prSet presAssocID="{B8BB8817-B126-4198-8254-D411B5A4DF97}" presName="accentRepeatNode" presStyleLbl="solidFgAcc1" presStyleIdx="2" presStyleCnt="4"/>
      <dgm:spPr/>
    </dgm:pt>
    <dgm:pt modelId="{1DCA1DC7-96AA-4460-B82E-9A0AE49818A5}" type="pres">
      <dgm:prSet presAssocID="{0D74DFC8-0866-4A41-8E71-549C1FB7A008}" presName="text_4" presStyleLbl="node1" presStyleIdx="3" presStyleCnt="4">
        <dgm:presLayoutVars>
          <dgm:bulletEnabled val="1"/>
        </dgm:presLayoutVars>
      </dgm:prSet>
      <dgm:spPr/>
    </dgm:pt>
    <dgm:pt modelId="{9C743396-4ECD-4A03-8DF7-4EDD7A47EB5A}" type="pres">
      <dgm:prSet presAssocID="{0D74DFC8-0866-4A41-8E71-549C1FB7A008}" presName="accent_4" presStyleCnt="0"/>
      <dgm:spPr/>
    </dgm:pt>
    <dgm:pt modelId="{30A723E0-B90A-44EB-9597-93D2DFC85279}" type="pres">
      <dgm:prSet presAssocID="{0D74DFC8-0866-4A41-8E71-549C1FB7A008}" presName="accentRepeatNode" presStyleLbl="solidFgAcc1" presStyleIdx="3" presStyleCnt="4"/>
      <dgm:spPr/>
    </dgm:pt>
  </dgm:ptLst>
  <dgm:cxnLst>
    <dgm:cxn modelId="{581ACB2B-DE89-4551-ACB1-0D904972E4CA}" type="presOf" srcId="{166E9103-1ED7-45C4-A110-3218743031E7}" destId="{92BF62F6-2BD6-4389-999A-F216B04D4F18}" srcOrd="0" destOrd="0" presId="urn:microsoft.com/office/officeart/2008/layout/VerticalCurvedList"/>
    <dgm:cxn modelId="{90BCD938-029D-4058-901A-84F70A65C744}" srcId="{C0D1534E-4ED3-4A2F-9084-54AD3D020AD9}" destId="{B8BB8817-B126-4198-8254-D411B5A4DF97}" srcOrd="2" destOrd="0" parTransId="{67EFC003-9B0C-4409-BCFF-7C4B9A4A2B0A}" sibTransId="{95496959-AB27-4BCD-8DF7-32C394344197}"/>
    <dgm:cxn modelId="{69A13F4C-7A75-4000-A156-5C44961EDD57}" type="presOf" srcId="{40B1377C-FBA5-43FB-83A2-41F9DBBEE7C5}" destId="{34E258BC-3066-48E2-80AF-59BBD56E2BC0}" srcOrd="0" destOrd="0" presId="urn:microsoft.com/office/officeart/2008/layout/VerticalCurvedList"/>
    <dgm:cxn modelId="{0DAC4783-B870-43EC-A367-574AECB1466D}" srcId="{C0D1534E-4ED3-4A2F-9084-54AD3D020AD9}" destId="{0D74DFC8-0866-4A41-8E71-549C1FB7A008}" srcOrd="3" destOrd="0" parTransId="{695A1731-0818-41F6-A742-1E7B279E3202}" sibTransId="{587B4092-75F2-4674-90E5-0F0DDABF0BA7}"/>
    <dgm:cxn modelId="{B57C85AE-D47A-4693-9325-581EE87A43A4}" srcId="{C0D1534E-4ED3-4A2F-9084-54AD3D020AD9}" destId="{40B1377C-FBA5-43FB-83A2-41F9DBBEE7C5}" srcOrd="1" destOrd="0" parTransId="{9899C1D7-B9FC-4149-AA71-848458F9AC78}" sibTransId="{0F763086-8C98-4B0E-81BC-697DB4F16C29}"/>
    <dgm:cxn modelId="{9A6863C9-2DC3-41F2-8189-C48734B2666C}" type="presOf" srcId="{0D74DFC8-0866-4A41-8E71-549C1FB7A008}" destId="{1DCA1DC7-96AA-4460-B82E-9A0AE49818A5}" srcOrd="0" destOrd="0" presId="urn:microsoft.com/office/officeart/2008/layout/VerticalCurvedList"/>
    <dgm:cxn modelId="{78A37BCC-8368-43D3-8D77-830BC2EADFED}" type="presOf" srcId="{B8BB8817-B126-4198-8254-D411B5A4DF97}" destId="{838F63F0-425B-4C26-AB2F-12B70F88FE2F}" srcOrd="0" destOrd="0" presId="urn:microsoft.com/office/officeart/2008/layout/VerticalCurvedList"/>
    <dgm:cxn modelId="{40FAD8E3-ED18-4ABF-934E-B44A980769C1}" srcId="{C0D1534E-4ED3-4A2F-9084-54AD3D020AD9}" destId="{166E9103-1ED7-45C4-A110-3218743031E7}" srcOrd="0" destOrd="0" parTransId="{985D004D-9519-4DED-98D9-FCDDB0E32079}" sibTransId="{E7349482-3E2C-488E-B919-5F6AA6B058E1}"/>
    <dgm:cxn modelId="{55ECF3EB-654B-4B08-B73D-5AD5577DC8CA}" type="presOf" srcId="{C0D1534E-4ED3-4A2F-9084-54AD3D020AD9}" destId="{B8DDB55E-61F1-4079-9F30-058AC14030A5}" srcOrd="0" destOrd="0" presId="urn:microsoft.com/office/officeart/2008/layout/VerticalCurvedList"/>
    <dgm:cxn modelId="{6EB05EED-79DF-435F-9BFC-FD7AA9C7B7D3}" type="presOf" srcId="{E7349482-3E2C-488E-B919-5F6AA6B058E1}" destId="{08781F71-D38E-4B29-B2E4-7FBC498FCDBF}" srcOrd="0" destOrd="0" presId="urn:microsoft.com/office/officeart/2008/layout/VerticalCurvedList"/>
    <dgm:cxn modelId="{BAF0A044-E043-4A3E-B28A-F49627CAA903}" type="presParOf" srcId="{B8DDB55E-61F1-4079-9F30-058AC14030A5}" destId="{6505E009-3F44-40F1-A03E-BE6D55E0FDFF}" srcOrd="0" destOrd="0" presId="urn:microsoft.com/office/officeart/2008/layout/VerticalCurvedList"/>
    <dgm:cxn modelId="{099B7F96-6B3C-467D-8044-D4BE875C5A3E}" type="presParOf" srcId="{6505E009-3F44-40F1-A03E-BE6D55E0FDFF}" destId="{396A47F0-9E74-4558-9DE6-C31F286AD2F4}" srcOrd="0" destOrd="0" presId="urn:microsoft.com/office/officeart/2008/layout/VerticalCurvedList"/>
    <dgm:cxn modelId="{E6670D7B-D984-4C2E-A4A8-5B5B02DD830A}" type="presParOf" srcId="{396A47F0-9E74-4558-9DE6-C31F286AD2F4}" destId="{E8673383-C4B2-4C07-878A-30AA71271696}" srcOrd="0" destOrd="0" presId="urn:microsoft.com/office/officeart/2008/layout/VerticalCurvedList"/>
    <dgm:cxn modelId="{444963CD-5CD0-4835-971A-6BAB12B1FD7C}" type="presParOf" srcId="{396A47F0-9E74-4558-9DE6-C31F286AD2F4}" destId="{08781F71-D38E-4B29-B2E4-7FBC498FCDBF}" srcOrd="1" destOrd="0" presId="urn:microsoft.com/office/officeart/2008/layout/VerticalCurvedList"/>
    <dgm:cxn modelId="{716097B3-713A-4A7D-9EB9-C6F64F368427}" type="presParOf" srcId="{396A47F0-9E74-4558-9DE6-C31F286AD2F4}" destId="{74935910-B7D0-47D3-BD19-FE8D6F38991D}" srcOrd="2" destOrd="0" presId="urn:microsoft.com/office/officeart/2008/layout/VerticalCurvedList"/>
    <dgm:cxn modelId="{4412204F-F1AF-4A62-939D-FEE893312516}" type="presParOf" srcId="{396A47F0-9E74-4558-9DE6-C31F286AD2F4}" destId="{D6F69846-3BE8-4012-A01E-D8787C8BEA38}" srcOrd="3" destOrd="0" presId="urn:microsoft.com/office/officeart/2008/layout/VerticalCurvedList"/>
    <dgm:cxn modelId="{081FE7A7-1CD5-42F3-81A8-E87C9A78132B}" type="presParOf" srcId="{6505E009-3F44-40F1-A03E-BE6D55E0FDFF}" destId="{92BF62F6-2BD6-4389-999A-F216B04D4F18}" srcOrd="1" destOrd="0" presId="urn:microsoft.com/office/officeart/2008/layout/VerticalCurvedList"/>
    <dgm:cxn modelId="{7070308F-4BBE-4F1C-B6D9-B432559F8068}" type="presParOf" srcId="{6505E009-3F44-40F1-A03E-BE6D55E0FDFF}" destId="{F1546488-A191-4BCF-827C-E2A14F3109AB}" srcOrd="2" destOrd="0" presId="urn:microsoft.com/office/officeart/2008/layout/VerticalCurvedList"/>
    <dgm:cxn modelId="{910AF2E9-5F99-4BB5-80A5-AFE39D3BC76E}" type="presParOf" srcId="{F1546488-A191-4BCF-827C-E2A14F3109AB}" destId="{3C8EBE20-0BAE-4BD7-9A84-3019FDF2955D}" srcOrd="0" destOrd="0" presId="urn:microsoft.com/office/officeart/2008/layout/VerticalCurvedList"/>
    <dgm:cxn modelId="{4142D44B-A9BC-43E7-B9FA-3AE9314E2221}" type="presParOf" srcId="{6505E009-3F44-40F1-A03E-BE6D55E0FDFF}" destId="{34E258BC-3066-48E2-80AF-59BBD56E2BC0}" srcOrd="3" destOrd="0" presId="urn:microsoft.com/office/officeart/2008/layout/VerticalCurvedList"/>
    <dgm:cxn modelId="{E05EF9D9-CFB7-40EC-8720-FA120D89E540}" type="presParOf" srcId="{6505E009-3F44-40F1-A03E-BE6D55E0FDFF}" destId="{D2167584-CFF5-4112-81A8-8270C6EBF624}" srcOrd="4" destOrd="0" presId="urn:microsoft.com/office/officeart/2008/layout/VerticalCurvedList"/>
    <dgm:cxn modelId="{6C76ADBC-05B5-4F26-9A12-25A39CDA91EE}" type="presParOf" srcId="{D2167584-CFF5-4112-81A8-8270C6EBF624}" destId="{A02DC112-23D7-46B5-8307-C526E7505A6E}" srcOrd="0" destOrd="0" presId="urn:microsoft.com/office/officeart/2008/layout/VerticalCurvedList"/>
    <dgm:cxn modelId="{0E8BDBC3-D685-4312-B406-FAD726769C18}" type="presParOf" srcId="{6505E009-3F44-40F1-A03E-BE6D55E0FDFF}" destId="{838F63F0-425B-4C26-AB2F-12B70F88FE2F}" srcOrd="5" destOrd="0" presId="urn:microsoft.com/office/officeart/2008/layout/VerticalCurvedList"/>
    <dgm:cxn modelId="{AC7B300D-0648-42E8-88A4-928106384FEB}" type="presParOf" srcId="{6505E009-3F44-40F1-A03E-BE6D55E0FDFF}" destId="{6FEC638F-8B25-4229-ACC5-58A5087BF8E4}" srcOrd="6" destOrd="0" presId="urn:microsoft.com/office/officeart/2008/layout/VerticalCurvedList"/>
    <dgm:cxn modelId="{A81ED9AB-889C-4150-B6CF-F15176F10272}" type="presParOf" srcId="{6FEC638F-8B25-4229-ACC5-58A5087BF8E4}" destId="{E53949FB-3499-45DA-B412-7BBFFB1A0D00}" srcOrd="0" destOrd="0" presId="urn:microsoft.com/office/officeart/2008/layout/VerticalCurvedList"/>
    <dgm:cxn modelId="{E2860699-8DA7-4B11-A247-12E83CB3CF83}" type="presParOf" srcId="{6505E009-3F44-40F1-A03E-BE6D55E0FDFF}" destId="{1DCA1DC7-96AA-4460-B82E-9A0AE49818A5}" srcOrd="7" destOrd="0" presId="urn:microsoft.com/office/officeart/2008/layout/VerticalCurvedList"/>
    <dgm:cxn modelId="{13FAB2C9-69CA-4F60-9835-DA9B9691EF06}" type="presParOf" srcId="{6505E009-3F44-40F1-A03E-BE6D55E0FDFF}" destId="{9C743396-4ECD-4A03-8DF7-4EDD7A47EB5A}" srcOrd="8" destOrd="0" presId="urn:microsoft.com/office/officeart/2008/layout/VerticalCurvedList"/>
    <dgm:cxn modelId="{AC22FC11-2188-414F-8BD2-822079E85C29}" type="presParOf" srcId="{9C743396-4ECD-4A03-8DF7-4EDD7A47EB5A}" destId="{30A723E0-B90A-44EB-9597-93D2DFC85279}"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0A9E76E-871C-442B-9B31-F72F11A8D936}" type="doc">
      <dgm:prSet loTypeId="urn:microsoft.com/office/officeart/2005/8/layout/hProcess9" loCatId="process" qsTypeId="urn:microsoft.com/office/officeart/2005/8/quickstyle/simple1" qsCatId="simple" csTypeId="urn:microsoft.com/office/officeart/2005/8/colors/accent1_2" csCatId="accent1" phldr="1"/>
      <dgm:spPr/>
    </dgm:pt>
    <dgm:pt modelId="{45D0BB8F-627A-4F90-9A17-D3E2A8B37A41}">
      <dgm:prSet phldrT="[Texto]"/>
      <dgm:spPr/>
      <dgm:t>
        <a:bodyPr/>
        <a:lstStyle/>
        <a:p>
          <a:r>
            <a:rPr lang="en-US" dirty="0"/>
            <a:t>The way it works improves the market</a:t>
          </a:r>
          <a:endParaRPr lang="es-ES" dirty="0"/>
        </a:p>
      </dgm:t>
    </dgm:pt>
    <dgm:pt modelId="{AB226F88-D5F8-4950-B367-39C668EF4188}" type="parTrans" cxnId="{6CB60FE6-63A4-4F5F-88E4-027E75E1EFAF}">
      <dgm:prSet/>
      <dgm:spPr/>
      <dgm:t>
        <a:bodyPr/>
        <a:lstStyle/>
        <a:p>
          <a:endParaRPr lang="es-ES"/>
        </a:p>
      </dgm:t>
    </dgm:pt>
    <dgm:pt modelId="{9CB7357F-30B4-49C5-924B-DC3B0C603E95}" type="sibTrans" cxnId="{6CB60FE6-63A4-4F5F-88E4-027E75E1EFAF}">
      <dgm:prSet/>
      <dgm:spPr/>
      <dgm:t>
        <a:bodyPr/>
        <a:lstStyle/>
        <a:p>
          <a:endParaRPr lang="es-ES"/>
        </a:p>
      </dgm:t>
    </dgm:pt>
    <dgm:pt modelId="{07A6DF81-AC3D-47CD-9134-87D570913549}">
      <dgm:prSet phldrT="[Texto]"/>
      <dgm:spPr/>
      <dgm:t>
        <a:bodyPr/>
        <a:lstStyle/>
        <a:p>
          <a:r>
            <a:rPr lang="es-ES" dirty="0" err="1"/>
            <a:t>They</a:t>
          </a:r>
          <a:r>
            <a:rPr lang="es-ES" dirty="0"/>
            <a:t> </a:t>
          </a:r>
          <a:r>
            <a:rPr lang="es-ES" dirty="0" err="1"/>
            <a:t>work</a:t>
          </a:r>
          <a:r>
            <a:rPr lang="es-ES" dirty="0"/>
            <a:t> in social sensitive áreas: </a:t>
          </a:r>
          <a:r>
            <a:rPr lang="es-ES" dirty="0" err="1"/>
            <a:t>work</a:t>
          </a:r>
          <a:r>
            <a:rPr lang="es-ES" dirty="0"/>
            <a:t>, </a:t>
          </a:r>
          <a:r>
            <a:rPr lang="es-ES" dirty="0" err="1"/>
            <a:t>housing</a:t>
          </a:r>
          <a:r>
            <a:rPr lang="es-ES" dirty="0"/>
            <a:t>, care, </a:t>
          </a:r>
          <a:r>
            <a:rPr lang="es-ES" dirty="0" err="1"/>
            <a:t>agri-food</a:t>
          </a:r>
          <a:r>
            <a:rPr lang="es-ES" dirty="0"/>
            <a:t>, </a:t>
          </a:r>
          <a:r>
            <a:rPr lang="es-ES" dirty="0" err="1"/>
            <a:t>consumer</a:t>
          </a:r>
          <a:r>
            <a:rPr lang="es-ES" dirty="0"/>
            <a:t>…</a:t>
          </a:r>
        </a:p>
      </dgm:t>
    </dgm:pt>
    <dgm:pt modelId="{FA7F5C25-D493-4E28-ABB3-C715E7C0CE6C}" type="parTrans" cxnId="{AAB89B4F-C4C0-4EA5-917B-0486D8BD00C0}">
      <dgm:prSet/>
      <dgm:spPr/>
      <dgm:t>
        <a:bodyPr/>
        <a:lstStyle/>
        <a:p>
          <a:endParaRPr lang="es-ES"/>
        </a:p>
      </dgm:t>
    </dgm:pt>
    <dgm:pt modelId="{2CCF7113-5558-4090-9FF7-3C707E1E54ED}" type="sibTrans" cxnId="{AAB89B4F-C4C0-4EA5-917B-0486D8BD00C0}">
      <dgm:prSet/>
      <dgm:spPr/>
      <dgm:t>
        <a:bodyPr/>
        <a:lstStyle/>
        <a:p>
          <a:endParaRPr lang="es-ES"/>
        </a:p>
      </dgm:t>
    </dgm:pt>
    <dgm:pt modelId="{FA38491C-ED10-4382-96DA-66C879DDE160}">
      <dgm:prSet phldrT="[Texto]"/>
      <dgm:spPr/>
      <dgm:t>
        <a:bodyPr/>
        <a:lstStyle/>
        <a:p>
          <a:r>
            <a:rPr lang="es-ES" dirty="0" err="1"/>
            <a:t>They</a:t>
          </a:r>
          <a:r>
            <a:rPr lang="es-ES" dirty="0"/>
            <a:t> </a:t>
          </a:r>
          <a:r>
            <a:rPr lang="es-ES" dirty="0" err="1"/>
            <a:t>accomplish</a:t>
          </a:r>
          <a:r>
            <a:rPr lang="es-ES" dirty="0"/>
            <a:t> general </a:t>
          </a:r>
          <a:r>
            <a:rPr lang="es-ES" dirty="0" err="1"/>
            <a:t>interest</a:t>
          </a:r>
          <a:r>
            <a:rPr lang="es-ES" dirty="0"/>
            <a:t> </a:t>
          </a:r>
          <a:r>
            <a:rPr lang="es-ES" dirty="0" err="1"/>
            <a:t>goals</a:t>
          </a:r>
          <a:r>
            <a:rPr lang="es-ES" dirty="0"/>
            <a:t> </a:t>
          </a:r>
        </a:p>
      </dgm:t>
    </dgm:pt>
    <dgm:pt modelId="{95BDA49F-638B-4285-A130-9A47DE5A4747}" type="parTrans" cxnId="{C10C8823-0BA3-49BF-ABFA-B0732497E2F9}">
      <dgm:prSet/>
      <dgm:spPr/>
      <dgm:t>
        <a:bodyPr/>
        <a:lstStyle/>
        <a:p>
          <a:endParaRPr lang="es-ES"/>
        </a:p>
      </dgm:t>
    </dgm:pt>
    <dgm:pt modelId="{E499DF09-4279-4503-91A4-5EB7C4958B8A}" type="sibTrans" cxnId="{C10C8823-0BA3-49BF-ABFA-B0732497E2F9}">
      <dgm:prSet/>
      <dgm:spPr/>
      <dgm:t>
        <a:bodyPr/>
        <a:lstStyle/>
        <a:p>
          <a:endParaRPr lang="es-ES"/>
        </a:p>
      </dgm:t>
    </dgm:pt>
    <dgm:pt modelId="{944772DF-4EBF-40D0-A6AE-1F3960B3268A}">
      <dgm:prSet phldrT="[Texto]"/>
      <dgm:spPr/>
      <dgm:t>
        <a:bodyPr/>
        <a:lstStyle/>
        <a:p>
          <a:r>
            <a:rPr lang="es-ES" dirty="0" err="1"/>
            <a:t>The</a:t>
          </a:r>
          <a:r>
            <a:rPr lang="es-ES" dirty="0"/>
            <a:t> </a:t>
          </a:r>
          <a:r>
            <a:rPr lang="es-ES" dirty="0" err="1"/>
            <a:t>state</a:t>
          </a:r>
          <a:r>
            <a:rPr lang="es-ES" dirty="0"/>
            <a:t> expense </a:t>
          </a:r>
          <a:r>
            <a:rPr lang="es-ES" dirty="0" err="1"/>
            <a:t>is</a:t>
          </a:r>
          <a:r>
            <a:rPr lang="es-ES" dirty="0"/>
            <a:t> </a:t>
          </a:r>
          <a:r>
            <a:rPr lang="es-ES" dirty="0" err="1"/>
            <a:t>disminished</a:t>
          </a:r>
          <a:endParaRPr lang="es-ES" dirty="0"/>
        </a:p>
      </dgm:t>
    </dgm:pt>
    <dgm:pt modelId="{4CA54B17-0F12-457E-A882-416D1C9868A3}" type="parTrans" cxnId="{9DDE776F-13FA-414C-88E7-B94E1F80AD39}">
      <dgm:prSet/>
      <dgm:spPr/>
    </dgm:pt>
    <dgm:pt modelId="{24E97647-44B0-4AAF-8EE4-078456110A9C}" type="sibTrans" cxnId="{9DDE776F-13FA-414C-88E7-B94E1F80AD39}">
      <dgm:prSet/>
      <dgm:spPr/>
    </dgm:pt>
    <dgm:pt modelId="{564AA9B4-4940-46C4-ABF4-6522063B6213}" type="pres">
      <dgm:prSet presAssocID="{C0A9E76E-871C-442B-9B31-F72F11A8D936}" presName="CompostProcess" presStyleCnt="0">
        <dgm:presLayoutVars>
          <dgm:dir/>
          <dgm:resizeHandles val="exact"/>
        </dgm:presLayoutVars>
      </dgm:prSet>
      <dgm:spPr/>
    </dgm:pt>
    <dgm:pt modelId="{BE9F190B-7AB7-4759-9A3F-7347C68F1F8D}" type="pres">
      <dgm:prSet presAssocID="{C0A9E76E-871C-442B-9B31-F72F11A8D936}" presName="arrow" presStyleLbl="bgShp" presStyleIdx="0" presStyleCnt="1"/>
      <dgm:spPr/>
    </dgm:pt>
    <dgm:pt modelId="{BD4C5BE9-A064-4543-A93B-D36846A4CD21}" type="pres">
      <dgm:prSet presAssocID="{C0A9E76E-871C-442B-9B31-F72F11A8D936}" presName="linearProcess" presStyleCnt="0"/>
      <dgm:spPr/>
    </dgm:pt>
    <dgm:pt modelId="{D75E93DE-2733-4980-937B-5797D77E556A}" type="pres">
      <dgm:prSet presAssocID="{45D0BB8F-627A-4F90-9A17-D3E2A8B37A41}" presName="textNode" presStyleLbl="node1" presStyleIdx="0" presStyleCnt="4">
        <dgm:presLayoutVars>
          <dgm:bulletEnabled val="1"/>
        </dgm:presLayoutVars>
      </dgm:prSet>
      <dgm:spPr/>
    </dgm:pt>
    <dgm:pt modelId="{7CB2C6CF-4671-4905-B92B-184779B859CA}" type="pres">
      <dgm:prSet presAssocID="{9CB7357F-30B4-49C5-924B-DC3B0C603E95}" presName="sibTrans" presStyleCnt="0"/>
      <dgm:spPr/>
    </dgm:pt>
    <dgm:pt modelId="{5764325E-FD28-4DA0-A748-5F44EDDF4754}" type="pres">
      <dgm:prSet presAssocID="{07A6DF81-AC3D-47CD-9134-87D570913549}" presName="textNode" presStyleLbl="node1" presStyleIdx="1" presStyleCnt="4">
        <dgm:presLayoutVars>
          <dgm:bulletEnabled val="1"/>
        </dgm:presLayoutVars>
      </dgm:prSet>
      <dgm:spPr/>
    </dgm:pt>
    <dgm:pt modelId="{739AED2A-88DB-493E-9BF8-88B848B4A6F8}" type="pres">
      <dgm:prSet presAssocID="{2CCF7113-5558-4090-9FF7-3C707E1E54ED}" presName="sibTrans" presStyleCnt="0"/>
      <dgm:spPr/>
    </dgm:pt>
    <dgm:pt modelId="{A195D4CB-7ADF-4E08-A993-902FB4549BBD}" type="pres">
      <dgm:prSet presAssocID="{FA38491C-ED10-4382-96DA-66C879DDE160}" presName="textNode" presStyleLbl="node1" presStyleIdx="2" presStyleCnt="4">
        <dgm:presLayoutVars>
          <dgm:bulletEnabled val="1"/>
        </dgm:presLayoutVars>
      </dgm:prSet>
      <dgm:spPr/>
    </dgm:pt>
    <dgm:pt modelId="{D995EF55-82F7-4D82-A808-DCD61F261C2B}" type="pres">
      <dgm:prSet presAssocID="{E499DF09-4279-4503-91A4-5EB7C4958B8A}" presName="sibTrans" presStyleCnt="0"/>
      <dgm:spPr/>
    </dgm:pt>
    <dgm:pt modelId="{0FA6BE28-76FC-4BBF-9BC1-A17CCC3A688F}" type="pres">
      <dgm:prSet presAssocID="{944772DF-4EBF-40D0-A6AE-1F3960B3268A}" presName="textNode" presStyleLbl="node1" presStyleIdx="3" presStyleCnt="4">
        <dgm:presLayoutVars>
          <dgm:bulletEnabled val="1"/>
        </dgm:presLayoutVars>
      </dgm:prSet>
      <dgm:spPr/>
    </dgm:pt>
  </dgm:ptLst>
  <dgm:cxnLst>
    <dgm:cxn modelId="{C10C8823-0BA3-49BF-ABFA-B0732497E2F9}" srcId="{C0A9E76E-871C-442B-9B31-F72F11A8D936}" destId="{FA38491C-ED10-4382-96DA-66C879DDE160}" srcOrd="2" destOrd="0" parTransId="{95BDA49F-638B-4285-A130-9A47DE5A4747}" sibTransId="{E499DF09-4279-4503-91A4-5EB7C4958B8A}"/>
    <dgm:cxn modelId="{8A459824-4E95-487B-BA24-BBE5BB888698}" type="presOf" srcId="{944772DF-4EBF-40D0-A6AE-1F3960B3268A}" destId="{0FA6BE28-76FC-4BBF-9BC1-A17CCC3A688F}" srcOrd="0" destOrd="0" presId="urn:microsoft.com/office/officeart/2005/8/layout/hProcess9"/>
    <dgm:cxn modelId="{31D83B4D-1AFA-45FE-9157-73A8ED1FE76D}" type="presOf" srcId="{45D0BB8F-627A-4F90-9A17-D3E2A8B37A41}" destId="{D75E93DE-2733-4980-937B-5797D77E556A}" srcOrd="0" destOrd="0" presId="urn:microsoft.com/office/officeart/2005/8/layout/hProcess9"/>
    <dgm:cxn modelId="{9DDE776F-13FA-414C-88E7-B94E1F80AD39}" srcId="{C0A9E76E-871C-442B-9B31-F72F11A8D936}" destId="{944772DF-4EBF-40D0-A6AE-1F3960B3268A}" srcOrd="3" destOrd="0" parTransId="{4CA54B17-0F12-457E-A882-416D1C9868A3}" sibTransId="{24E97647-44B0-4AAF-8EE4-078456110A9C}"/>
    <dgm:cxn modelId="{AAB89B4F-C4C0-4EA5-917B-0486D8BD00C0}" srcId="{C0A9E76E-871C-442B-9B31-F72F11A8D936}" destId="{07A6DF81-AC3D-47CD-9134-87D570913549}" srcOrd="1" destOrd="0" parTransId="{FA7F5C25-D493-4E28-ABB3-C715E7C0CE6C}" sibTransId="{2CCF7113-5558-4090-9FF7-3C707E1E54ED}"/>
    <dgm:cxn modelId="{340340D8-312C-4DD6-AAF7-521F6E79B5D9}" type="presOf" srcId="{07A6DF81-AC3D-47CD-9134-87D570913549}" destId="{5764325E-FD28-4DA0-A748-5F44EDDF4754}" srcOrd="0" destOrd="0" presId="urn:microsoft.com/office/officeart/2005/8/layout/hProcess9"/>
    <dgm:cxn modelId="{0F62D4DB-45F5-4902-B5A0-61CEF6F470F5}" type="presOf" srcId="{FA38491C-ED10-4382-96DA-66C879DDE160}" destId="{A195D4CB-7ADF-4E08-A993-902FB4549BBD}" srcOrd="0" destOrd="0" presId="urn:microsoft.com/office/officeart/2005/8/layout/hProcess9"/>
    <dgm:cxn modelId="{6CB60FE6-63A4-4F5F-88E4-027E75E1EFAF}" srcId="{C0A9E76E-871C-442B-9B31-F72F11A8D936}" destId="{45D0BB8F-627A-4F90-9A17-D3E2A8B37A41}" srcOrd="0" destOrd="0" parTransId="{AB226F88-D5F8-4950-B367-39C668EF4188}" sibTransId="{9CB7357F-30B4-49C5-924B-DC3B0C603E95}"/>
    <dgm:cxn modelId="{659AACF7-53B8-4CDF-99D3-DA1458CE034C}" type="presOf" srcId="{C0A9E76E-871C-442B-9B31-F72F11A8D936}" destId="{564AA9B4-4940-46C4-ABF4-6522063B6213}" srcOrd="0" destOrd="0" presId="urn:microsoft.com/office/officeart/2005/8/layout/hProcess9"/>
    <dgm:cxn modelId="{1771A57F-AC20-4E73-9BF7-6FA1734A7655}" type="presParOf" srcId="{564AA9B4-4940-46C4-ABF4-6522063B6213}" destId="{BE9F190B-7AB7-4759-9A3F-7347C68F1F8D}" srcOrd="0" destOrd="0" presId="urn:microsoft.com/office/officeart/2005/8/layout/hProcess9"/>
    <dgm:cxn modelId="{F1702EAD-982E-44D7-912D-1EDE783603AC}" type="presParOf" srcId="{564AA9B4-4940-46C4-ABF4-6522063B6213}" destId="{BD4C5BE9-A064-4543-A93B-D36846A4CD21}" srcOrd="1" destOrd="0" presId="urn:microsoft.com/office/officeart/2005/8/layout/hProcess9"/>
    <dgm:cxn modelId="{CF0043D5-04E1-43FB-BA09-8BA6FA41DDD8}" type="presParOf" srcId="{BD4C5BE9-A064-4543-A93B-D36846A4CD21}" destId="{D75E93DE-2733-4980-937B-5797D77E556A}" srcOrd="0" destOrd="0" presId="urn:microsoft.com/office/officeart/2005/8/layout/hProcess9"/>
    <dgm:cxn modelId="{C1B8B598-032F-4D89-B36F-DAA01DF21648}" type="presParOf" srcId="{BD4C5BE9-A064-4543-A93B-D36846A4CD21}" destId="{7CB2C6CF-4671-4905-B92B-184779B859CA}" srcOrd="1" destOrd="0" presId="urn:microsoft.com/office/officeart/2005/8/layout/hProcess9"/>
    <dgm:cxn modelId="{00F8F6ED-0767-4EB1-BBC5-F49231E86B12}" type="presParOf" srcId="{BD4C5BE9-A064-4543-A93B-D36846A4CD21}" destId="{5764325E-FD28-4DA0-A748-5F44EDDF4754}" srcOrd="2" destOrd="0" presId="urn:microsoft.com/office/officeart/2005/8/layout/hProcess9"/>
    <dgm:cxn modelId="{1ECB1E58-4EDC-43B3-B37B-6C91FBB22F3E}" type="presParOf" srcId="{BD4C5BE9-A064-4543-A93B-D36846A4CD21}" destId="{739AED2A-88DB-493E-9BF8-88B848B4A6F8}" srcOrd="3" destOrd="0" presId="urn:microsoft.com/office/officeart/2005/8/layout/hProcess9"/>
    <dgm:cxn modelId="{C9FD51B9-984C-4957-B1EE-DCD812E00B65}" type="presParOf" srcId="{BD4C5BE9-A064-4543-A93B-D36846A4CD21}" destId="{A195D4CB-7ADF-4E08-A993-902FB4549BBD}" srcOrd="4" destOrd="0" presId="urn:microsoft.com/office/officeart/2005/8/layout/hProcess9"/>
    <dgm:cxn modelId="{A1A38C56-79E2-44A7-8E0E-9D289B7FC311}" type="presParOf" srcId="{BD4C5BE9-A064-4543-A93B-D36846A4CD21}" destId="{D995EF55-82F7-4D82-A808-DCD61F261C2B}" srcOrd="5" destOrd="0" presId="urn:microsoft.com/office/officeart/2005/8/layout/hProcess9"/>
    <dgm:cxn modelId="{F3F8CEDE-6025-4F0C-9C41-005EA91EF4E8}" type="presParOf" srcId="{BD4C5BE9-A064-4543-A93B-D36846A4CD21}" destId="{0FA6BE28-76FC-4BBF-9BC1-A17CCC3A688F}"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68BD5CF-9B30-4E76-AC61-E417D9435C3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s-ES"/>
        </a:p>
      </dgm:t>
    </dgm:pt>
    <dgm:pt modelId="{92140B04-45F6-46CF-A605-8761BFE2DE0E}">
      <dgm:prSet phldrT="[Texto]"/>
      <dgm:spPr/>
      <dgm:t>
        <a:bodyPr/>
        <a:lstStyle/>
        <a:p>
          <a:r>
            <a:rPr lang="en-US" dirty="0" err="1">
              <a:solidFill>
                <a:schemeClr val="tx1"/>
              </a:solidFill>
            </a:rPr>
            <a:t>Harmonisation</a:t>
          </a:r>
          <a:r>
            <a:rPr lang="en-US" dirty="0">
              <a:solidFill>
                <a:schemeClr val="tx1"/>
              </a:solidFill>
            </a:rPr>
            <a:t> of the technical aspects of the tax treatment of cooperatives would be desirable.</a:t>
          </a:r>
          <a:endParaRPr lang="es-ES" dirty="0">
            <a:solidFill>
              <a:schemeClr val="tx1"/>
            </a:solidFill>
          </a:endParaRPr>
        </a:p>
      </dgm:t>
    </dgm:pt>
    <dgm:pt modelId="{D3BBF748-7526-492B-8D74-90746A50E395}" type="parTrans" cxnId="{FC11B5CE-EDD7-4071-A10F-7C38034D35A4}">
      <dgm:prSet/>
      <dgm:spPr/>
      <dgm:t>
        <a:bodyPr/>
        <a:lstStyle/>
        <a:p>
          <a:endParaRPr lang="es-ES">
            <a:solidFill>
              <a:schemeClr val="tx1"/>
            </a:solidFill>
          </a:endParaRPr>
        </a:p>
      </dgm:t>
    </dgm:pt>
    <dgm:pt modelId="{2229D29B-66A7-4E4F-A43B-32AE0D792475}" type="sibTrans" cxnId="{FC11B5CE-EDD7-4071-A10F-7C38034D35A4}">
      <dgm:prSet/>
      <dgm:spPr/>
      <dgm:t>
        <a:bodyPr/>
        <a:lstStyle/>
        <a:p>
          <a:endParaRPr lang="es-ES">
            <a:solidFill>
              <a:schemeClr val="tx1"/>
            </a:solidFill>
          </a:endParaRPr>
        </a:p>
      </dgm:t>
    </dgm:pt>
    <dgm:pt modelId="{F3DC8B34-7ABB-4FDE-8C31-28C01B69E062}">
      <dgm:prSet phldrT="[Texto]"/>
      <dgm:spPr/>
      <dgm:t>
        <a:bodyPr/>
        <a:lstStyle/>
        <a:p>
          <a:r>
            <a:rPr lang="en-US" dirty="0" err="1">
              <a:solidFill>
                <a:schemeClr val="tx1"/>
              </a:solidFill>
            </a:rPr>
            <a:t>Harmonisation</a:t>
          </a:r>
          <a:r>
            <a:rPr lang="en-US" dirty="0">
              <a:solidFill>
                <a:schemeClr val="tx1"/>
              </a:solidFill>
            </a:rPr>
            <a:t> of the incentive aspects would be possible</a:t>
          </a:r>
          <a:endParaRPr lang="es-ES" dirty="0">
            <a:solidFill>
              <a:schemeClr val="tx1"/>
            </a:solidFill>
          </a:endParaRPr>
        </a:p>
      </dgm:t>
    </dgm:pt>
    <dgm:pt modelId="{92979C92-C562-4E8A-8EE1-4D454C2204A0}" type="parTrans" cxnId="{D5E20636-2A75-4CE5-A876-5637B23B3AD5}">
      <dgm:prSet/>
      <dgm:spPr/>
      <dgm:t>
        <a:bodyPr/>
        <a:lstStyle/>
        <a:p>
          <a:endParaRPr lang="es-ES">
            <a:solidFill>
              <a:schemeClr val="tx1"/>
            </a:solidFill>
          </a:endParaRPr>
        </a:p>
      </dgm:t>
    </dgm:pt>
    <dgm:pt modelId="{EF1CEEE5-03AB-49F2-9F41-7F0927B68AA1}" type="sibTrans" cxnId="{D5E20636-2A75-4CE5-A876-5637B23B3AD5}">
      <dgm:prSet/>
      <dgm:spPr/>
      <dgm:t>
        <a:bodyPr/>
        <a:lstStyle/>
        <a:p>
          <a:endParaRPr lang="es-ES">
            <a:solidFill>
              <a:schemeClr val="tx1"/>
            </a:solidFill>
          </a:endParaRPr>
        </a:p>
      </dgm:t>
    </dgm:pt>
    <dgm:pt modelId="{808FAD1B-1A36-4823-98F3-E0CDC7C20310}">
      <dgm:prSet phldrT="[Texto]"/>
      <dgm:spPr/>
      <dgm:t>
        <a:bodyPr/>
        <a:lstStyle/>
        <a:p>
          <a:r>
            <a:rPr lang="en-US" dirty="0">
              <a:solidFill>
                <a:schemeClr val="tx1"/>
              </a:solidFill>
            </a:rPr>
            <a:t>However, </a:t>
          </a:r>
          <a:r>
            <a:rPr lang="en-US" dirty="0" err="1">
              <a:solidFill>
                <a:schemeClr val="tx1"/>
              </a:solidFill>
            </a:rPr>
            <a:t>harmonisation</a:t>
          </a:r>
          <a:r>
            <a:rPr lang="en-US" dirty="0">
              <a:solidFill>
                <a:schemeClr val="tx1"/>
              </a:solidFill>
            </a:rPr>
            <a:t> in the area of direct taxation is very difficult at EU level.</a:t>
          </a:r>
          <a:endParaRPr lang="es-ES" dirty="0">
            <a:solidFill>
              <a:schemeClr val="tx1"/>
            </a:solidFill>
          </a:endParaRPr>
        </a:p>
      </dgm:t>
    </dgm:pt>
    <dgm:pt modelId="{1C51BF6F-14DC-42EB-8EC6-092506356764}" type="parTrans" cxnId="{B25D4E46-1602-4344-9D72-80BE49C82621}">
      <dgm:prSet/>
      <dgm:spPr/>
      <dgm:t>
        <a:bodyPr/>
        <a:lstStyle/>
        <a:p>
          <a:endParaRPr lang="es-ES">
            <a:solidFill>
              <a:schemeClr val="tx1"/>
            </a:solidFill>
          </a:endParaRPr>
        </a:p>
      </dgm:t>
    </dgm:pt>
    <dgm:pt modelId="{AC688F36-254A-4647-9E1E-32A57B3B5BBC}" type="sibTrans" cxnId="{B25D4E46-1602-4344-9D72-80BE49C82621}">
      <dgm:prSet/>
      <dgm:spPr/>
      <dgm:t>
        <a:bodyPr/>
        <a:lstStyle/>
        <a:p>
          <a:endParaRPr lang="es-ES">
            <a:solidFill>
              <a:schemeClr val="tx1"/>
            </a:solidFill>
          </a:endParaRPr>
        </a:p>
      </dgm:t>
    </dgm:pt>
    <dgm:pt modelId="{4C4AF407-C823-44A7-8661-B0D5557581E0}" type="pres">
      <dgm:prSet presAssocID="{268BD5CF-9B30-4E76-AC61-E417D9435C34}" presName="outerComposite" presStyleCnt="0">
        <dgm:presLayoutVars>
          <dgm:chMax val="5"/>
          <dgm:dir/>
          <dgm:resizeHandles val="exact"/>
        </dgm:presLayoutVars>
      </dgm:prSet>
      <dgm:spPr/>
    </dgm:pt>
    <dgm:pt modelId="{C49E0A37-EC3E-43C6-9290-993A7ABB46AA}" type="pres">
      <dgm:prSet presAssocID="{268BD5CF-9B30-4E76-AC61-E417D9435C34}" presName="dummyMaxCanvas" presStyleCnt="0">
        <dgm:presLayoutVars/>
      </dgm:prSet>
      <dgm:spPr/>
    </dgm:pt>
    <dgm:pt modelId="{089C4570-3EFC-4260-8900-5556308ED554}" type="pres">
      <dgm:prSet presAssocID="{268BD5CF-9B30-4E76-AC61-E417D9435C34}" presName="ThreeNodes_1" presStyleLbl="node1" presStyleIdx="0" presStyleCnt="3">
        <dgm:presLayoutVars>
          <dgm:bulletEnabled val="1"/>
        </dgm:presLayoutVars>
      </dgm:prSet>
      <dgm:spPr/>
    </dgm:pt>
    <dgm:pt modelId="{D5CB8BC0-22FA-42F7-A825-39C7A0DB3DBB}" type="pres">
      <dgm:prSet presAssocID="{268BD5CF-9B30-4E76-AC61-E417D9435C34}" presName="ThreeNodes_2" presStyleLbl="node1" presStyleIdx="1" presStyleCnt="3">
        <dgm:presLayoutVars>
          <dgm:bulletEnabled val="1"/>
        </dgm:presLayoutVars>
      </dgm:prSet>
      <dgm:spPr/>
    </dgm:pt>
    <dgm:pt modelId="{2561F2F3-EE6B-4F27-B8AC-ABBAD1480986}" type="pres">
      <dgm:prSet presAssocID="{268BD5CF-9B30-4E76-AC61-E417D9435C34}" presName="ThreeNodes_3" presStyleLbl="node1" presStyleIdx="2" presStyleCnt="3">
        <dgm:presLayoutVars>
          <dgm:bulletEnabled val="1"/>
        </dgm:presLayoutVars>
      </dgm:prSet>
      <dgm:spPr/>
    </dgm:pt>
    <dgm:pt modelId="{8EE83859-AADD-4510-9356-4B75FD0D7CE4}" type="pres">
      <dgm:prSet presAssocID="{268BD5CF-9B30-4E76-AC61-E417D9435C34}" presName="ThreeConn_1-2" presStyleLbl="fgAccFollowNode1" presStyleIdx="0" presStyleCnt="2">
        <dgm:presLayoutVars>
          <dgm:bulletEnabled val="1"/>
        </dgm:presLayoutVars>
      </dgm:prSet>
      <dgm:spPr/>
    </dgm:pt>
    <dgm:pt modelId="{BCD17CEC-F9A8-4727-8F31-8CC04E9D251D}" type="pres">
      <dgm:prSet presAssocID="{268BD5CF-9B30-4E76-AC61-E417D9435C34}" presName="ThreeConn_2-3" presStyleLbl="fgAccFollowNode1" presStyleIdx="1" presStyleCnt="2">
        <dgm:presLayoutVars>
          <dgm:bulletEnabled val="1"/>
        </dgm:presLayoutVars>
      </dgm:prSet>
      <dgm:spPr/>
    </dgm:pt>
    <dgm:pt modelId="{3243AFC0-4E26-4613-A2C9-2B1ACF5B7619}" type="pres">
      <dgm:prSet presAssocID="{268BD5CF-9B30-4E76-AC61-E417D9435C34}" presName="ThreeNodes_1_text" presStyleLbl="node1" presStyleIdx="2" presStyleCnt="3">
        <dgm:presLayoutVars>
          <dgm:bulletEnabled val="1"/>
        </dgm:presLayoutVars>
      </dgm:prSet>
      <dgm:spPr/>
    </dgm:pt>
    <dgm:pt modelId="{3181F0B4-914D-47DD-9863-19960C4C8109}" type="pres">
      <dgm:prSet presAssocID="{268BD5CF-9B30-4E76-AC61-E417D9435C34}" presName="ThreeNodes_2_text" presStyleLbl="node1" presStyleIdx="2" presStyleCnt="3">
        <dgm:presLayoutVars>
          <dgm:bulletEnabled val="1"/>
        </dgm:presLayoutVars>
      </dgm:prSet>
      <dgm:spPr/>
    </dgm:pt>
    <dgm:pt modelId="{518A82F9-6F1D-4673-A07A-33DB82C23ACF}" type="pres">
      <dgm:prSet presAssocID="{268BD5CF-9B30-4E76-AC61-E417D9435C34}" presName="ThreeNodes_3_text" presStyleLbl="node1" presStyleIdx="2" presStyleCnt="3">
        <dgm:presLayoutVars>
          <dgm:bulletEnabled val="1"/>
        </dgm:presLayoutVars>
      </dgm:prSet>
      <dgm:spPr/>
    </dgm:pt>
  </dgm:ptLst>
  <dgm:cxnLst>
    <dgm:cxn modelId="{014CA808-316F-4800-A4FA-28395BA3B08A}" type="presOf" srcId="{F3DC8B34-7ABB-4FDE-8C31-28C01B69E062}" destId="{D5CB8BC0-22FA-42F7-A825-39C7A0DB3DBB}" srcOrd="0" destOrd="0" presId="urn:microsoft.com/office/officeart/2005/8/layout/vProcess5"/>
    <dgm:cxn modelId="{CD32231C-B48D-4F34-A5E6-1C2557EA7155}" type="presOf" srcId="{F3DC8B34-7ABB-4FDE-8C31-28C01B69E062}" destId="{3181F0B4-914D-47DD-9863-19960C4C8109}" srcOrd="1" destOrd="0" presId="urn:microsoft.com/office/officeart/2005/8/layout/vProcess5"/>
    <dgm:cxn modelId="{8E2AC627-5976-44FF-B823-CC4247FEED4B}" type="presOf" srcId="{92140B04-45F6-46CF-A605-8761BFE2DE0E}" destId="{3243AFC0-4E26-4613-A2C9-2B1ACF5B7619}" srcOrd="1" destOrd="0" presId="urn:microsoft.com/office/officeart/2005/8/layout/vProcess5"/>
    <dgm:cxn modelId="{417C422C-E9C2-43ED-B251-D3FC287300C2}" type="presOf" srcId="{2229D29B-66A7-4E4F-A43B-32AE0D792475}" destId="{8EE83859-AADD-4510-9356-4B75FD0D7CE4}" srcOrd="0" destOrd="0" presId="urn:microsoft.com/office/officeart/2005/8/layout/vProcess5"/>
    <dgm:cxn modelId="{D5E20636-2A75-4CE5-A876-5637B23B3AD5}" srcId="{268BD5CF-9B30-4E76-AC61-E417D9435C34}" destId="{F3DC8B34-7ABB-4FDE-8C31-28C01B69E062}" srcOrd="1" destOrd="0" parTransId="{92979C92-C562-4E8A-8EE1-4D454C2204A0}" sibTransId="{EF1CEEE5-03AB-49F2-9F41-7F0927B68AA1}"/>
    <dgm:cxn modelId="{B25D4E46-1602-4344-9D72-80BE49C82621}" srcId="{268BD5CF-9B30-4E76-AC61-E417D9435C34}" destId="{808FAD1B-1A36-4823-98F3-E0CDC7C20310}" srcOrd="2" destOrd="0" parTransId="{1C51BF6F-14DC-42EB-8EC6-092506356764}" sibTransId="{AC688F36-254A-4647-9E1E-32A57B3B5BBC}"/>
    <dgm:cxn modelId="{C752CE76-CB47-4FE7-84CD-CD7A7F6471C6}" type="presOf" srcId="{EF1CEEE5-03AB-49F2-9F41-7F0927B68AA1}" destId="{BCD17CEC-F9A8-4727-8F31-8CC04E9D251D}" srcOrd="0" destOrd="0" presId="urn:microsoft.com/office/officeart/2005/8/layout/vProcess5"/>
    <dgm:cxn modelId="{2712039A-8AAC-447F-AF04-F222B26B3CC9}" type="presOf" srcId="{268BD5CF-9B30-4E76-AC61-E417D9435C34}" destId="{4C4AF407-C823-44A7-8661-B0D5557581E0}" srcOrd="0" destOrd="0" presId="urn:microsoft.com/office/officeart/2005/8/layout/vProcess5"/>
    <dgm:cxn modelId="{A0753EC2-A966-4EA4-898B-2656B6ED8987}" type="presOf" srcId="{808FAD1B-1A36-4823-98F3-E0CDC7C20310}" destId="{518A82F9-6F1D-4673-A07A-33DB82C23ACF}" srcOrd="1" destOrd="0" presId="urn:microsoft.com/office/officeart/2005/8/layout/vProcess5"/>
    <dgm:cxn modelId="{FC11B5CE-EDD7-4071-A10F-7C38034D35A4}" srcId="{268BD5CF-9B30-4E76-AC61-E417D9435C34}" destId="{92140B04-45F6-46CF-A605-8761BFE2DE0E}" srcOrd="0" destOrd="0" parTransId="{D3BBF748-7526-492B-8D74-90746A50E395}" sibTransId="{2229D29B-66A7-4E4F-A43B-32AE0D792475}"/>
    <dgm:cxn modelId="{63D3C0D5-C19B-4D51-AE51-7C83DC0A77E0}" type="presOf" srcId="{808FAD1B-1A36-4823-98F3-E0CDC7C20310}" destId="{2561F2F3-EE6B-4F27-B8AC-ABBAD1480986}" srcOrd="0" destOrd="0" presId="urn:microsoft.com/office/officeart/2005/8/layout/vProcess5"/>
    <dgm:cxn modelId="{0BACC9F8-7F52-48C8-B0BB-F4E9DC1600E1}" type="presOf" srcId="{92140B04-45F6-46CF-A605-8761BFE2DE0E}" destId="{089C4570-3EFC-4260-8900-5556308ED554}" srcOrd="0" destOrd="0" presId="urn:microsoft.com/office/officeart/2005/8/layout/vProcess5"/>
    <dgm:cxn modelId="{2F338BA1-2E47-4042-974F-EB517AB6E1A7}" type="presParOf" srcId="{4C4AF407-C823-44A7-8661-B0D5557581E0}" destId="{C49E0A37-EC3E-43C6-9290-993A7ABB46AA}" srcOrd="0" destOrd="0" presId="urn:microsoft.com/office/officeart/2005/8/layout/vProcess5"/>
    <dgm:cxn modelId="{A04AF185-3F2B-478D-BF5C-9CDDC5E25BFB}" type="presParOf" srcId="{4C4AF407-C823-44A7-8661-B0D5557581E0}" destId="{089C4570-3EFC-4260-8900-5556308ED554}" srcOrd="1" destOrd="0" presId="urn:microsoft.com/office/officeart/2005/8/layout/vProcess5"/>
    <dgm:cxn modelId="{2F392DD4-5C7C-4889-8663-FD8A644165BE}" type="presParOf" srcId="{4C4AF407-C823-44A7-8661-B0D5557581E0}" destId="{D5CB8BC0-22FA-42F7-A825-39C7A0DB3DBB}" srcOrd="2" destOrd="0" presId="urn:microsoft.com/office/officeart/2005/8/layout/vProcess5"/>
    <dgm:cxn modelId="{85E8D570-95EE-4AA5-9CF6-57007211B7BB}" type="presParOf" srcId="{4C4AF407-C823-44A7-8661-B0D5557581E0}" destId="{2561F2F3-EE6B-4F27-B8AC-ABBAD1480986}" srcOrd="3" destOrd="0" presId="urn:microsoft.com/office/officeart/2005/8/layout/vProcess5"/>
    <dgm:cxn modelId="{667AAA23-7763-49A3-B980-AEC699487648}" type="presParOf" srcId="{4C4AF407-C823-44A7-8661-B0D5557581E0}" destId="{8EE83859-AADD-4510-9356-4B75FD0D7CE4}" srcOrd="4" destOrd="0" presId="urn:microsoft.com/office/officeart/2005/8/layout/vProcess5"/>
    <dgm:cxn modelId="{EA73CF12-92C3-4BC0-9D58-405F7032835F}" type="presParOf" srcId="{4C4AF407-C823-44A7-8661-B0D5557581E0}" destId="{BCD17CEC-F9A8-4727-8F31-8CC04E9D251D}" srcOrd="5" destOrd="0" presId="urn:microsoft.com/office/officeart/2005/8/layout/vProcess5"/>
    <dgm:cxn modelId="{52DC2559-D8D7-48F3-B03A-E6B88B5CA973}" type="presParOf" srcId="{4C4AF407-C823-44A7-8661-B0D5557581E0}" destId="{3243AFC0-4E26-4613-A2C9-2B1ACF5B7619}" srcOrd="6" destOrd="0" presId="urn:microsoft.com/office/officeart/2005/8/layout/vProcess5"/>
    <dgm:cxn modelId="{882CC0EB-8521-4CFB-9407-CBFC5320305B}" type="presParOf" srcId="{4C4AF407-C823-44A7-8661-B0D5557581E0}" destId="{3181F0B4-914D-47DD-9863-19960C4C8109}" srcOrd="7" destOrd="0" presId="urn:microsoft.com/office/officeart/2005/8/layout/vProcess5"/>
    <dgm:cxn modelId="{1F265FD2-7C63-458B-8763-7B35A64F25EE}" type="presParOf" srcId="{4C4AF407-C823-44A7-8661-B0D5557581E0}" destId="{518A82F9-6F1D-4673-A07A-33DB82C23ACF}"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814303-31E3-4758-8F01-0DC55A77FA7B}" type="doc">
      <dgm:prSet loTypeId="urn:microsoft.com/office/officeart/2005/8/layout/hierarchy3" loCatId="list" qsTypeId="urn:microsoft.com/office/officeart/2005/8/quickstyle/simple1" qsCatId="simple" csTypeId="urn:microsoft.com/office/officeart/2005/8/colors/accent0_2" csCatId="mainScheme" phldr="1"/>
      <dgm:spPr/>
      <dgm:t>
        <a:bodyPr/>
        <a:lstStyle/>
        <a:p>
          <a:endParaRPr lang="es-ES"/>
        </a:p>
      </dgm:t>
    </dgm:pt>
    <dgm:pt modelId="{390D5835-9B0F-4EE7-B3A3-ADB5EA747FD1}">
      <dgm:prSet phldrT="[Texto]"/>
      <dgm:spPr/>
      <dgm:t>
        <a:bodyPr/>
        <a:lstStyle/>
        <a:p>
          <a:r>
            <a:rPr lang="es-ES" dirty="0" err="1"/>
            <a:t>Procedure</a:t>
          </a:r>
          <a:endParaRPr lang="es-ES" dirty="0"/>
        </a:p>
      </dgm:t>
    </dgm:pt>
    <dgm:pt modelId="{4C15CB57-80CE-4DEA-8D5F-3458B4B78963}" type="parTrans" cxnId="{8CBE0D78-C08F-474B-B9DD-F48D9A8094ED}">
      <dgm:prSet/>
      <dgm:spPr/>
      <dgm:t>
        <a:bodyPr/>
        <a:lstStyle/>
        <a:p>
          <a:endParaRPr lang="es-ES"/>
        </a:p>
      </dgm:t>
    </dgm:pt>
    <dgm:pt modelId="{E6A41713-31E1-4220-9815-472091E3A7CE}" type="sibTrans" cxnId="{8CBE0D78-C08F-474B-B9DD-F48D9A8094ED}">
      <dgm:prSet/>
      <dgm:spPr/>
      <dgm:t>
        <a:bodyPr/>
        <a:lstStyle/>
        <a:p>
          <a:endParaRPr lang="es-ES"/>
        </a:p>
      </dgm:t>
    </dgm:pt>
    <dgm:pt modelId="{D427BD03-7C62-4C4D-B98A-0060AF73A7CF}">
      <dgm:prSet phldrT="[Texto]"/>
      <dgm:spPr/>
      <dgm:t>
        <a:bodyPr/>
        <a:lstStyle/>
        <a:p>
          <a:r>
            <a:rPr lang="es-ES" dirty="0" err="1"/>
            <a:t>Unanimity</a:t>
          </a:r>
          <a:r>
            <a:rPr lang="es-ES" dirty="0"/>
            <a:t> rule in </a:t>
          </a:r>
          <a:r>
            <a:rPr lang="es-ES" dirty="0" err="1"/>
            <a:t>direct</a:t>
          </a:r>
          <a:r>
            <a:rPr lang="es-ES" dirty="0"/>
            <a:t> </a:t>
          </a:r>
          <a:r>
            <a:rPr lang="es-ES" dirty="0" err="1"/>
            <a:t>taxation</a:t>
          </a:r>
          <a:endParaRPr lang="es-ES" dirty="0"/>
        </a:p>
      </dgm:t>
    </dgm:pt>
    <dgm:pt modelId="{9DF87E6F-2E2B-4444-AA35-B5F6DE1B7B5A}" type="parTrans" cxnId="{7A6008A4-9038-4671-93AD-1ED0D24EA64B}">
      <dgm:prSet/>
      <dgm:spPr/>
      <dgm:t>
        <a:bodyPr/>
        <a:lstStyle/>
        <a:p>
          <a:endParaRPr lang="es-ES"/>
        </a:p>
      </dgm:t>
    </dgm:pt>
    <dgm:pt modelId="{A3960EBB-083B-4F8E-8B77-13A152B9C345}" type="sibTrans" cxnId="{7A6008A4-9038-4671-93AD-1ED0D24EA64B}">
      <dgm:prSet/>
      <dgm:spPr/>
      <dgm:t>
        <a:bodyPr/>
        <a:lstStyle/>
        <a:p>
          <a:endParaRPr lang="es-ES"/>
        </a:p>
      </dgm:t>
    </dgm:pt>
    <dgm:pt modelId="{6683889A-35B0-45C8-8B7C-CAA2B1016117}">
      <dgm:prSet phldrT="[Texto]"/>
      <dgm:spPr/>
      <dgm:t>
        <a:bodyPr/>
        <a:lstStyle/>
        <a:p>
          <a:r>
            <a:rPr lang="es-ES" dirty="0" err="1"/>
            <a:t>Proposals</a:t>
          </a:r>
          <a:endParaRPr lang="es-ES" dirty="0"/>
        </a:p>
      </dgm:t>
    </dgm:pt>
    <dgm:pt modelId="{2E54C64A-36B1-4E28-A09F-391A9CA3B11C}" type="parTrans" cxnId="{400BACB6-7E39-4AAB-B6D0-62F9E775115D}">
      <dgm:prSet/>
      <dgm:spPr/>
      <dgm:t>
        <a:bodyPr/>
        <a:lstStyle/>
        <a:p>
          <a:endParaRPr lang="es-ES"/>
        </a:p>
      </dgm:t>
    </dgm:pt>
    <dgm:pt modelId="{1663B97A-96E1-45C0-BC47-B0C049D6C3ED}" type="sibTrans" cxnId="{400BACB6-7E39-4AAB-B6D0-62F9E775115D}">
      <dgm:prSet/>
      <dgm:spPr/>
      <dgm:t>
        <a:bodyPr/>
        <a:lstStyle/>
        <a:p>
          <a:endParaRPr lang="es-ES"/>
        </a:p>
      </dgm:t>
    </dgm:pt>
    <dgm:pt modelId="{F3361644-98BF-4A7F-8DAE-CDF2BF3EDED7}">
      <dgm:prSet phldrT="[Texto]"/>
      <dgm:spPr/>
      <dgm:t>
        <a:bodyPr/>
        <a:lstStyle/>
        <a:p>
          <a:r>
            <a:rPr lang="en-US" b="0" i="0" dirty="0"/>
            <a:t>«Proposal for a council directive on Business in Europe: Framework for Income Taxation»</a:t>
          </a:r>
          <a:endParaRPr lang="es-ES" dirty="0"/>
        </a:p>
      </dgm:t>
    </dgm:pt>
    <dgm:pt modelId="{AD5DB867-A5B0-41B0-829E-42C6F3966D3D}" type="parTrans" cxnId="{011A241F-C0D4-4BBA-8B46-59C7C58A51E0}">
      <dgm:prSet/>
      <dgm:spPr/>
      <dgm:t>
        <a:bodyPr/>
        <a:lstStyle/>
        <a:p>
          <a:endParaRPr lang="es-ES"/>
        </a:p>
      </dgm:t>
    </dgm:pt>
    <dgm:pt modelId="{4165713C-4703-4495-8094-1493B650340A}" type="sibTrans" cxnId="{011A241F-C0D4-4BBA-8B46-59C7C58A51E0}">
      <dgm:prSet/>
      <dgm:spPr/>
      <dgm:t>
        <a:bodyPr/>
        <a:lstStyle/>
        <a:p>
          <a:endParaRPr lang="es-ES"/>
        </a:p>
      </dgm:t>
    </dgm:pt>
    <dgm:pt modelId="{2BE3CE3F-23DF-4898-B478-BC1CC69D12D3}">
      <dgm:prSet phldrT="[Texto]"/>
      <dgm:spPr/>
      <dgm:t>
        <a:bodyPr/>
        <a:lstStyle/>
        <a:p>
          <a:r>
            <a:rPr lang="en-US" dirty="0"/>
            <a:t>Proposal for a COUNCIL DIRECTIVE on transfer pricing</a:t>
          </a:r>
          <a:endParaRPr lang="es-ES" dirty="0"/>
        </a:p>
      </dgm:t>
    </dgm:pt>
    <dgm:pt modelId="{BFA08897-E780-4E7C-8517-C1E0A2C7DFB4}" type="parTrans" cxnId="{BF97A956-79EC-4CD2-B5AC-67AEE5A4F7B0}">
      <dgm:prSet/>
      <dgm:spPr/>
      <dgm:t>
        <a:bodyPr/>
        <a:lstStyle/>
        <a:p>
          <a:endParaRPr lang="es-ES"/>
        </a:p>
      </dgm:t>
    </dgm:pt>
    <dgm:pt modelId="{9BE0B756-5120-4EFE-A247-EBB2F5225954}" type="sibTrans" cxnId="{BF97A956-79EC-4CD2-B5AC-67AEE5A4F7B0}">
      <dgm:prSet/>
      <dgm:spPr/>
      <dgm:t>
        <a:bodyPr/>
        <a:lstStyle/>
        <a:p>
          <a:endParaRPr lang="es-ES"/>
        </a:p>
      </dgm:t>
    </dgm:pt>
    <dgm:pt modelId="{DB722F88-3E38-4962-8D59-89762D3C160A}" type="pres">
      <dgm:prSet presAssocID="{8B814303-31E3-4758-8F01-0DC55A77FA7B}" presName="diagram" presStyleCnt="0">
        <dgm:presLayoutVars>
          <dgm:chPref val="1"/>
          <dgm:dir/>
          <dgm:animOne val="branch"/>
          <dgm:animLvl val="lvl"/>
          <dgm:resizeHandles/>
        </dgm:presLayoutVars>
      </dgm:prSet>
      <dgm:spPr/>
    </dgm:pt>
    <dgm:pt modelId="{9C38F2CE-46E7-43B0-9120-86CC912D74B5}" type="pres">
      <dgm:prSet presAssocID="{390D5835-9B0F-4EE7-B3A3-ADB5EA747FD1}" presName="root" presStyleCnt="0"/>
      <dgm:spPr/>
    </dgm:pt>
    <dgm:pt modelId="{6DC93336-92F0-4B8D-A3E6-765012C1ED4C}" type="pres">
      <dgm:prSet presAssocID="{390D5835-9B0F-4EE7-B3A3-ADB5EA747FD1}" presName="rootComposite" presStyleCnt="0"/>
      <dgm:spPr/>
    </dgm:pt>
    <dgm:pt modelId="{22D72605-F2BA-4F79-9DBB-64126CA7C36F}" type="pres">
      <dgm:prSet presAssocID="{390D5835-9B0F-4EE7-B3A3-ADB5EA747FD1}" presName="rootText" presStyleLbl="node1" presStyleIdx="0" presStyleCnt="2"/>
      <dgm:spPr/>
    </dgm:pt>
    <dgm:pt modelId="{0EE628E1-5C5E-40E7-8146-D2C135A39C84}" type="pres">
      <dgm:prSet presAssocID="{390D5835-9B0F-4EE7-B3A3-ADB5EA747FD1}" presName="rootConnector" presStyleLbl="node1" presStyleIdx="0" presStyleCnt="2"/>
      <dgm:spPr/>
    </dgm:pt>
    <dgm:pt modelId="{1E7913EB-FF43-469B-B245-2AE3B8153C41}" type="pres">
      <dgm:prSet presAssocID="{390D5835-9B0F-4EE7-B3A3-ADB5EA747FD1}" presName="childShape" presStyleCnt="0"/>
      <dgm:spPr/>
    </dgm:pt>
    <dgm:pt modelId="{8DF45920-6E9E-4A18-A640-2647006F5014}" type="pres">
      <dgm:prSet presAssocID="{9DF87E6F-2E2B-4444-AA35-B5F6DE1B7B5A}" presName="Name13" presStyleLbl="parChTrans1D2" presStyleIdx="0" presStyleCnt="3"/>
      <dgm:spPr/>
    </dgm:pt>
    <dgm:pt modelId="{3F8665C5-52F3-4128-9EC7-9C743F8B1F89}" type="pres">
      <dgm:prSet presAssocID="{D427BD03-7C62-4C4D-B98A-0060AF73A7CF}" presName="childText" presStyleLbl="bgAcc1" presStyleIdx="0" presStyleCnt="3">
        <dgm:presLayoutVars>
          <dgm:bulletEnabled val="1"/>
        </dgm:presLayoutVars>
      </dgm:prSet>
      <dgm:spPr/>
    </dgm:pt>
    <dgm:pt modelId="{5321186A-E5AA-4864-AB95-094DCDE8AC09}" type="pres">
      <dgm:prSet presAssocID="{6683889A-35B0-45C8-8B7C-CAA2B1016117}" presName="root" presStyleCnt="0"/>
      <dgm:spPr/>
    </dgm:pt>
    <dgm:pt modelId="{0CDFBFDC-70DA-4207-8AAF-4F2E8FC35B17}" type="pres">
      <dgm:prSet presAssocID="{6683889A-35B0-45C8-8B7C-CAA2B1016117}" presName="rootComposite" presStyleCnt="0"/>
      <dgm:spPr/>
    </dgm:pt>
    <dgm:pt modelId="{27CEBCD5-96CF-48E8-B0D9-45E0D44B43AF}" type="pres">
      <dgm:prSet presAssocID="{6683889A-35B0-45C8-8B7C-CAA2B1016117}" presName="rootText" presStyleLbl="node1" presStyleIdx="1" presStyleCnt="2"/>
      <dgm:spPr/>
    </dgm:pt>
    <dgm:pt modelId="{B327EC2E-C3CA-42C0-9C0D-26624612E38D}" type="pres">
      <dgm:prSet presAssocID="{6683889A-35B0-45C8-8B7C-CAA2B1016117}" presName="rootConnector" presStyleLbl="node1" presStyleIdx="1" presStyleCnt="2"/>
      <dgm:spPr/>
    </dgm:pt>
    <dgm:pt modelId="{DB4122B2-EFD5-47D9-8748-10991423AE5B}" type="pres">
      <dgm:prSet presAssocID="{6683889A-35B0-45C8-8B7C-CAA2B1016117}" presName="childShape" presStyleCnt="0"/>
      <dgm:spPr/>
    </dgm:pt>
    <dgm:pt modelId="{A143A68F-C498-4422-BE8C-C19A824FDA54}" type="pres">
      <dgm:prSet presAssocID="{AD5DB867-A5B0-41B0-829E-42C6F3966D3D}" presName="Name13" presStyleLbl="parChTrans1D2" presStyleIdx="1" presStyleCnt="3"/>
      <dgm:spPr/>
    </dgm:pt>
    <dgm:pt modelId="{D84DC05F-26DA-4A54-9E6D-FDF0B3BB4541}" type="pres">
      <dgm:prSet presAssocID="{F3361644-98BF-4A7F-8DAE-CDF2BF3EDED7}" presName="childText" presStyleLbl="bgAcc1" presStyleIdx="1" presStyleCnt="3">
        <dgm:presLayoutVars>
          <dgm:bulletEnabled val="1"/>
        </dgm:presLayoutVars>
      </dgm:prSet>
      <dgm:spPr/>
    </dgm:pt>
    <dgm:pt modelId="{83A74CB3-16B4-4EE9-910C-C8E7674B1E9F}" type="pres">
      <dgm:prSet presAssocID="{BFA08897-E780-4E7C-8517-C1E0A2C7DFB4}" presName="Name13" presStyleLbl="parChTrans1D2" presStyleIdx="2" presStyleCnt="3"/>
      <dgm:spPr/>
    </dgm:pt>
    <dgm:pt modelId="{1E6FC8B0-141E-4967-B577-7DF424DC6516}" type="pres">
      <dgm:prSet presAssocID="{2BE3CE3F-23DF-4898-B478-BC1CC69D12D3}" presName="childText" presStyleLbl="bgAcc1" presStyleIdx="2" presStyleCnt="3">
        <dgm:presLayoutVars>
          <dgm:bulletEnabled val="1"/>
        </dgm:presLayoutVars>
      </dgm:prSet>
      <dgm:spPr/>
    </dgm:pt>
  </dgm:ptLst>
  <dgm:cxnLst>
    <dgm:cxn modelId="{011A241F-C0D4-4BBA-8B46-59C7C58A51E0}" srcId="{6683889A-35B0-45C8-8B7C-CAA2B1016117}" destId="{F3361644-98BF-4A7F-8DAE-CDF2BF3EDED7}" srcOrd="0" destOrd="0" parTransId="{AD5DB867-A5B0-41B0-829E-42C6F3966D3D}" sibTransId="{4165713C-4703-4495-8094-1493B650340A}"/>
    <dgm:cxn modelId="{BD132329-6B1A-4ECC-8595-C4021E55E1ED}" type="presOf" srcId="{6683889A-35B0-45C8-8B7C-CAA2B1016117}" destId="{B327EC2E-C3CA-42C0-9C0D-26624612E38D}" srcOrd="1" destOrd="0" presId="urn:microsoft.com/office/officeart/2005/8/layout/hierarchy3"/>
    <dgm:cxn modelId="{5FEC1A60-B8EA-4908-8300-38E98FCD9307}" type="presOf" srcId="{D427BD03-7C62-4C4D-B98A-0060AF73A7CF}" destId="{3F8665C5-52F3-4128-9EC7-9C743F8B1F89}" srcOrd="0" destOrd="0" presId="urn:microsoft.com/office/officeart/2005/8/layout/hierarchy3"/>
    <dgm:cxn modelId="{E3E44741-010F-49C7-B7DD-D9DF41F89580}" type="presOf" srcId="{9DF87E6F-2E2B-4444-AA35-B5F6DE1B7B5A}" destId="{8DF45920-6E9E-4A18-A640-2647006F5014}" srcOrd="0" destOrd="0" presId="urn:microsoft.com/office/officeart/2005/8/layout/hierarchy3"/>
    <dgm:cxn modelId="{63E72466-3692-4125-8F71-DF679F711D24}" type="presOf" srcId="{F3361644-98BF-4A7F-8DAE-CDF2BF3EDED7}" destId="{D84DC05F-26DA-4A54-9E6D-FDF0B3BB4541}" srcOrd="0" destOrd="0" presId="urn:microsoft.com/office/officeart/2005/8/layout/hierarchy3"/>
    <dgm:cxn modelId="{E8732E70-BBBE-45F4-92E6-DDD94371A9CF}" type="presOf" srcId="{390D5835-9B0F-4EE7-B3A3-ADB5EA747FD1}" destId="{0EE628E1-5C5E-40E7-8146-D2C135A39C84}" srcOrd="1" destOrd="0" presId="urn:microsoft.com/office/officeart/2005/8/layout/hierarchy3"/>
    <dgm:cxn modelId="{AEB52155-B5AF-46E1-A112-905CB4B92A22}" type="presOf" srcId="{8B814303-31E3-4758-8F01-0DC55A77FA7B}" destId="{DB722F88-3E38-4962-8D59-89762D3C160A}" srcOrd="0" destOrd="0" presId="urn:microsoft.com/office/officeart/2005/8/layout/hierarchy3"/>
    <dgm:cxn modelId="{BF97A956-79EC-4CD2-B5AC-67AEE5A4F7B0}" srcId="{6683889A-35B0-45C8-8B7C-CAA2B1016117}" destId="{2BE3CE3F-23DF-4898-B478-BC1CC69D12D3}" srcOrd="1" destOrd="0" parTransId="{BFA08897-E780-4E7C-8517-C1E0A2C7DFB4}" sibTransId="{9BE0B756-5120-4EFE-A247-EBB2F5225954}"/>
    <dgm:cxn modelId="{8CBE0D78-C08F-474B-B9DD-F48D9A8094ED}" srcId="{8B814303-31E3-4758-8F01-0DC55A77FA7B}" destId="{390D5835-9B0F-4EE7-B3A3-ADB5EA747FD1}" srcOrd="0" destOrd="0" parTransId="{4C15CB57-80CE-4DEA-8D5F-3458B4B78963}" sibTransId="{E6A41713-31E1-4220-9815-472091E3A7CE}"/>
    <dgm:cxn modelId="{16ADAE8B-AB20-44DB-AF56-00371879AC73}" type="presOf" srcId="{BFA08897-E780-4E7C-8517-C1E0A2C7DFB4}" destId="{83A74CB3-16B4-4EE9-910C-C8E7674B1E9F}" srcOrd="0" destOrd="0" presId="urn:microsoft.com/office/officeart/2005/8/layout/hierarchy3"/>
    <dgm:cxn modelId="{7A6008A4-9038-4671-93AD-1ED0D24EA64B}" srcId="{390D5835-9B0F-4EE7-B3A3-ADB5EA747FD1}" destId="{D427BD03-7C62-4C4D-B98A-0060AF73A7CF}" srcOrd="0" destOrd="0" parTransId="{9DF87E6F-2E2B-4444-AA35-B5F6DE1B7B5A}" sibTransId="{A3960EBB-083B-4F8E-8B77-13A152B9C345}"/>
    <dgm:cxn modelId="{C8DC4EA6-A2C9-4619-A1FD-4A386BBC27DE}" type="presOf" srcId="{6683889A-35B0-45C8-8B7C-CAA2B1016117}" destId="{27CEBCD5-96CF-48E8-B0D9-45E0D44B43AF}" srcOrd="0" destOrd="0" presId="urn:microsoft.com/office/officeart/2005/8/layout/hierarchy3"/>
    <dgm:cxn modelId="{400BACB6-7E39-4AAB-B6D0-62F9E775115D}" srcId="{8B814303-31E3-4758-8F01-0DC55A77FA7B}" destId="{6683889A-35B0-45C8-8B7C-CAA2B1016117}" srcOrd="1" destOrd="0" parTransId="{2E54C64A-36B1-4E28-A09F-391A9CA3B11C}" sibTransId="{1663B97A-96E1-45C0-BC47-B0C049D6C3ED}"/>
    <dgm:cxn modelId="{125DE8DD-5D9D-49F6-ADE1-3BBEB2B3CE4F}" type="presOf" srcId="{390D5835-9B0F-4EE7-B3A3-ADB5EA747FD1}" destId="{22D72605-F2BA-4F79-9DBB-64126CA7C36F}" srcOrd="0" destOrd="0" presId="urn:microsoft.com/office/officeart/2005/8/layout/hierarchy3"/>
    <dgm:cxn modelId="{2FF4D6E9-B6EA-4E15-AEE5-60AA98D6ED77}" type="presOf" srcId="{AD5DB867-A5B0-41B0-829E-42C6F3966D3D}" destId="{A143A68F-C498-4422-BE8C-C19A824FDA54}" srcOrd="0" destOrd="0" presId="urn:microsoft.com/office/officeart/2005/8/layout/hierarchy3"/>
    <dgm:cxn modelId="{2837E8EB-E0EE-446C-8F1E-472712305777}" type="presOf" srcId="{2BE3CE3F-23DF-4898-B478-BC1CC69D12D3}" destId="{1E6FC8B0-141E-4967-B577-7DF424DC6516}" srcOrd="0" destOrd="0" presId="urn:microsoft.com/office/officeart/2005/8/layout/hierarchy3"/>
    <dgm:cxn modelId="{D2CC56C8-1E03-4D67-82D6-7DACFFB61DE0}" type="presParOf" srcId="{DB722F88-3E38-4962-8D59-89762D3C160A}" destId="{9C38F2CE-46E7-43B0-9120-86CC912D74B5}" srcOrd="0" destOrd="0" presId="urn:microsoft.com/office/officeart/2005/8/layout/hierarchy3"/>
    <dgm:cxn modelId="{A2A11CAF-4EBB-4114-B811-7CED4958C8E4}" type="presParOf" srcId="{9C38F2CE-46E7-43B0-9120-86CC912D74B5}" destId="{6DC93336-92F0-4B8D-A3E6-765012C1ED4C}" srcOrd="0" destOrd="0" presId="urn:microsoft.com/office/officeart/2005/8/layout/hierarchy3"/>
    <dgm:cxn modelId="{F1F4F044-198E-42B0-96DF-2BF5C0C31EC0}" type="presParOf" srcId="{6DC93336-92F0-4B8D-A3E6-765012C1ED4C}" destId="{22D72605-F2BA-4F79-9DBB-64126CA7C36F}" srcOrd="0" destOrd="0" presId="urn:microsoft.com/office/officeart/2005/8/layout/hierarchy3"/>
    <dgm:cxn modelId="{972683AB-EF60-44AD-8CEC-68FEC0956E92}" type="presParOf" srcId="{6DC93336-92F0-4B8D-A3E6-765012C1ED4C}" destId="{0EE628E1-5C5E-40E7-8146-D2C135A39C84}" srcOrd="1" destOrd="0" presId="urn:microsoft.com/office/officeart/2005/8/layout/hierarchy3"/>
    <dgm:cxn modelId="{ABB56F65-09C9-4FC2-B23D-E5D3FA12E8E6}" type="presParOf" srcId="{9C38F2CE-46E7-43B0-9120-86CC912D74B5}" destId="{1E7913EB-FF43-469B-B245-2AE3B8153C41}" srcOrd="1" destOrd="0" presId="urn:microsoft.com/office/officeart/2005/8/layout/hierarchy3"/>
    <dgm:cxn modelId="{FC5340A0-E19C-475F-9BC3-30A3D0AF813E}" type="presParOf" srcId="{1E7913EB-FF43-469B-B245-2AE3B8153C41}" destId="{8DF45920-6E9E-4A18-A640-2647006F5014}" srcOrd="0" destOrd="0" presId="urn:microsoft.com/office/officeart/2005/8/layout/hierarchy3"/>
    <dgm:cxn modelId="{1575B861-9E63-4E04-891A-AB664DC6EBA1}" type="presParOf" srcId="{1E7913EB-FF43-469B-B245-2AE3B8153C41}" destId="{3F8665C5-52F3-4128-9EC7-9C743F8B1F89}" srcOrd="1" destOrd="0" presId="urn:microsoft.com/office/officeart/2005/8/layout/hierarchy3"/>
    <dgm:cxn modelId="{716475F2-904F-4B8E-B2AB-CFD489DFDF92}" type="presParOf" srcId="{DB722F88-3E38-4962-8D59-89762D3C160A}" destId="{5321186A-E5AA-4864-AB95-094DCDE8AC09}" srcOrd="1" destOrd="0" presId="urn:microsoft.com/office/officeart/2005/8/layout/hierarchy3"/>
    <dgm:cxn modelId="{CBBC4699-A961-4634-8862-30D9C3771DB0}" type="presParOf" srcId="{5321186A-E5AA-4864-AB95-094DCDE8AC09}" destId="{0CDFBFDC-70DA-4207-8AAF-4F2E8FC35B17}" srcOrd="0" destOrd="0" presId="urn:microsoft.com/office/officeart/2005/8/layout/hierarchy3"/>
    <dgm:cxn modelId="{8834FF85-5561-44D7-BE22-5CA61CABD1EB}" type="presParOf" srcId="{0CDFBFDC-70DA-4207-8AAF-4F2E8FC35B17}" destId="{27CEBCD5-96CF-48E8-B0D9-45E0D44B43AF}" srcOrd="0" destOrd="0" presId="urn:microsoft.com/office/officeart/2005/8/layout/hierarchy3"/>
    <dgm:cxn modelId="{0769113B-C484-4032-9C59-9C2749854570}" type="presParOf" srcId="{0CDFBFDC-70DA-4207-8AAF-4F2E8FC35B17}" destId="{B327EC2E-C3CA-42C0-9C0D-26624612E38D}" srcOrd="1" destOrd="0" presId="urn:microsoft.com/office/officeart/2005/8/layout/hierarchy3"/>
    <dgm:cxn modelId="{F6BBCA77-90AD-4B40-AFE3-A434DA0F449F}" type="presParOf" srcId="{5321186A-E5AA-4864-AB95-094DCDE8AC09}" destId="{DB4122B2-EFD5-47D9-8748-10991423AE5B}" srcOrd="1" destOrd="0" presId="urn:microsoft.com/office/officeart/2005/8/layout/hierarchy3"/>
    <dgm:cxn modelId="{4B48BE28-E7AF-450C-B5E0-759156E8660B}" type="presParOf" srcId="{DB4122B2-EFD5-47D9-8748-10991423AE5B}" destId="{A143A68F-C498-4422-BE8C-C19A824FDA54}" srcOrd="0" destOrd="0" presId="urn:microsoft.com/office/officeart/2005/8/layout/hierarchy3"/>
    <dgm:cxn modelId="{E4039FDF-5587-4396-8579-8AB3B3947167}" type="presParOf" srcId="{DB4122B2-EFD5-47D9-8748-10991423AE5B}" destId="{D84DC05F-26DA-4A54-9E6D-FDF0B3BB4541}" srcOrd="1" destOrd="0" presId="urn:microsoft.com/office/officeart/2005/8/layout/hierarchy3"/>
    <dgm:cxn modelId="{D1B4F4EF-3C2F-490B-AB62-C2BF05397623}" type="presParOf" srcId="{DB4122B2-EFD5-47D9-8748-10991423AE5B}" destId="{83A74CB3-16B4-4EE9-910C-C8E7674B1E9F}" srcOrd="2" destOrd="0" presId="urn:microsoft.com/office/officeart/2005/8/layout/hierarchy3"/>
    <dgm:cxn modelId="{055E45D9-B7E0-40E1-8CF6-4EEBBF9680DD}" type="presParOf" srcId="{DB4122B2-EFD5-47D9-8748-10991423AE5B}" destId="{1E6FC8B0-141E-4967-B577-7DF424DC6516}"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3769E5-CB5E-46FC-9499-A8CA5EBF945A}">
      <dsp:nvSpPr>
        <dsp:cNvPr id="0" name=""/>
        <dsp:cNvSpPr/>
      </dsp:nvSpPr>
      <dsp:spPr>
        <a:xfrm>
          <a:off x="696573" y="1134682"/>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err="1"/>
            <a:t>Co-operatives</a:t>
          </a:r>
          <a:r>
            <a:rPr lang="es-ES" sz="2300" kern="1200" dirty="0"/>
            <a:t> are </a:t>
          </a:r>
          <a:r>
            <a:rPr lang="es-ES" sz="2300" kern="1200" dirty="0" err="1"/>
            <a:t>different</a:t>
          </a:r>
          <a:endParaRPr lang="es-ES" sz="2300" kern="1200" dirty="0"/>
        </a:p>
      </dsp:txBody>
      <dsp:txXfrm>
        <a:off x="735033" y="1173142"/>
        <a:ext cx="2549315" cy="1236197"/>
      </dsp:txXfrm>
    </dsp:sp>
    <dsp:sp modelId="{912DC1D2-7A14-4E12-A0B7-B86891C86092}">
      <dsp:nvSpPr>
        <dsp:cNvPr id="0" name=""/>
        <dsp:cNvSpPr/>
      </dsp:nvSpPr>
      <dsp:spPr>
        <a:xfrm rot="18770822">
          <a:off x="3075683" y="1197712"/>
          <a:ext cx="1544745" cy="54492"/>
        </a:xfrm>
        <a:custGeom>
          <a:avLst/>
          <a:gdLst/>
          <a:ahLst/>
          <a:cxnLst/>
          <a:rect l="0" t="0" r="0" b="0"/>
          <a:pathLst>
            <a:path>
              <a:moveTo>
                <a:pt x="0" y="27246"/>
              </a:moveTo>
              <a:lnTo>
                <a:pt x="1544745" y="2724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809437" y="1186340"/>
        <a:ext cx="77237" cy="77237"/>
      </dsp:txXfrm>
    </dsp:sp>
    <dsp:sp modelId="{2EE8AEDA-D62D-45DF-BA6F-E88C90A6129E}">
      <dsp:nvSpPr>
        <dsp:cNvPr id="0" name=""/>
        <dsp:cNvSpPr/>
      </dsp:nvSpPr>
      <dsp:spPr>
        <a:xfrm>
          <a:off x="4373303" y="2117"/>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Non </a:t>
          </a:r>
          <a:r>
            <a:rPr lang="es-ES" sz="2300" kern="1200" dirty="0" err="1"/>
            <a:t>profit</a:t>
          </a:r>
          <a:endParaRPr lang="es-ES" sz="2300" kern="1200" dirty="0"/>
        </a:p>
      </dsp:txBody>
      <dsp:txXfrm>
        <a:off x="4411763" y="40577"/>
        <a:ext cx="2549315" cy="1236197"/>
      </dsp:txXfrm>
    </dsp:sp>
    <dsp:sp modelId="{1C9D5F00-B854-4110-B498-D5C32124A3F8}">
      <dsp:nvSpPr>
        <dsp:cNvPr id="0" name=""/>
        <dsp:cNvSpPr/>
      </dsp:nvSpPr>
      <dsp:spPr>
        <a:xfrm>
          <a:off x="6999539" y="631430"/>
          <a:ext cx="1050494" cy="54492"/>
        </a:xfrm>
        <a:custGeom>
          <a:avLst/>
          <a:gdLst/>
          <a:ahLst/>
          <a:cxnLst/>
          <a:rect l="0" t="0" r="0" b="0"/>
          <a:pathLst>
            <a:path>
              <a:moveTo>
                <a:pt x="0" y="27246"/>
              </a:moveTo>
              <a:lnTo>
                <a:pt x="1050494" y="2724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7498524" y="632414"/>
        <a:ext cx="52524" cy="52524"/>
      </dsp:txXfrm>
    </dsp:sp>
    <dsp:sp modelId="{C28C9F50-08CC-48E0-99A2-6469C76B3BA2}">
      <dsp:nvSpPr>
        <dsp:cNvPr id="0" name=""/>
        <dsp:cNvSpPr/>
      </dsp:nvSpPr>
      <dsp:spPr>
        <a:xfrm>
          <a:off x="8050033" y="2117"/>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err="1"/>
            <a:t>Only</a:t>
          </a:r>
          <a:r>
            <a:rPr lang="es-ES" sz="2300" kern="1200" dirty="0"/>
            <a:t> in case </a:t>
          </a:r>
          <a:r>
            <a:rPr lang="es-ES" sz="2300" kern="1200" dirty="0" err="1"/>
            <a:t>they</a:t>
          </a:r>
          <a:r>
            <a:rPr lang="es-ES" sz="2300" kern="1200" dirty="0"/>
            <a:t> are </a:t>
          </a:r>
          <a:r>
            <a:rPr lang="es-ES" sz="2300" kern="1200" dirty="0" err="1"/>
            <a:t>dealing</a:t>
          </a:r>
          <a:r>
            <a:rPr lang="es-ES" sz="2300" kern="1200" dirty="0"/>
            <a:t> in exclusive </a:t>
          </a:r>
          <a:r>
            <a:rPr lang="es-ES" sz="2300" kern="1200" dirty="0" err="1"/>
            <a:t>with</a:t>
          </a:r>
          <a:r>
            <a:rPr lang="es-ES" sz="2300" kern="1200" dirty="0"/>
            <a:t> </a:t>
          </a:r>
          <a:r>
            <a:rPr lang="es-ES" sz="2300" kern="1200" dirty="0" err="1"/>
            <a:t>members</a:t>
          </a:r>
          <a:endParaRPr lang="es-ES" sz="2300" kern="1200" dirty="0"/>
        </a:p>
      </dsp:txBody>
      <dsp:txXfrm>
        <a:off x="8088493" y="40577"/>
        <a:ext cx="2549315" cy="1236197"/>
      </dsp:txXfrm>
    </dsp:sp>
    <dsp:sp modelId="{BB802F71-97BC-4DE7-B215-D8F2EFCC4E2E}">
      <dsp:nvSpPr>
        <dsp:cNvPr id="0" name=""/>
        <dsp:cNvSpPr/>
      </dsp:nvSpPr>
      <dsp:spPr>
        <a:xfrm rot="2829178">
          <a:off x="3075683" y="2330277"/>
          <a:ext cx="1544745" cy="54492"/>
        </a:xfrm>
        <a:custGeom>
          <a:avLst/>
          <a:gdLst/>
          <a:ahLst/>
          <a:cxnLst/>
          <a:rect l="0" t="0" r="0" b="0"/>
          <a:pathLst>
            <a:path>
              <a:moveTo>
                <a:pt x="0" y="27246"/>
              </a:moveTo>
              <a:lnTo>
                <a:pt x="1544745" y="27246"/>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3809437" y="2318904"/>
        <a:ext cx="77237" cy="77237"/>
      </dsp:txXfrm>
    </dsp:sp>
    <dsp:sp modelId="{DC3F6B9E-2D33-4AAB-8FB7-98ABFB9E4240}">
      <dsp:nvSpPr>
        <dsp:cNvPr id="0" name=""/>
        <dsp:cNvSpPr/>
      </dsp:nvSpPr>
      <dsp:spPr>
        <a:xfrm>
          <a:off x="4373303" y="2267246"/>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a:t>General </a:t>
          </a:r>
          <a:r>
            <a:rPr lang="es-ES" sz="2300" kern="1200" dirty="0" err="1"/>
            <a:t>interest</a:t>
          </a:r>
          <a:r>
            <a:rPr lang="es-ES" sz="2300" kern="1200" dirty="0"/>
            <a:t> </a:t>
          </a:r>
          <a:r>
            <a:rPr lang="es-ES" sz="2300" kern="1200" dirty="0" err="1"/>
            <a:t>goals</a:t>
          </a:r>
          <a:endParaRPr lang="es-ES" sz="2300" kern="1200" dirty="0"/>
        </a:p>
      </dsp:txBody>
      <dsp:txXfrm>
        <a:off x="4411763" y="2305706"/>
        <a:ext cx="2549315" cy="1236197"/>
      </dsp:txXfrm>
    </dsp:sp>
    <dsp:sp modelId="{AE2ADB0C-2CE7-48D0-9514-97A609231BCE}">
      <dsp:nvSpPr>
        <dsp:cNvPr id="0" name=""/>
        <dsp:cNvSpPr/>
      </dsp:nvSpPr>
      <dsp:spPr>
        <a:xfrm rot="19457599">
          <a:off x="6877942" y="2519037"/>
          <a:ext cx="1293687" cy="54492"/>
        </a:xfrm>
        <a:custGeom>
          <a:avLst/>
          <a:gdLst/>
          <a:ahLst/>
          <a:cxnLst/>
          <a:rect l="0" t="0" r="0" b="0"/>
          <a:pathLst>
            <a:path>
              <a:moveTo>
                <a:pt x="0" y="27246"/>
              </a:moveTo>
              <a:lnTo>
                <a:pt x="1293687" y="2724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7492444" y="2513941"/>
        <a:ext cx="64684" cy="64684"/>
      </dsp:txXfrm>
    </dsp:sp>
    <dsp:sp modelId="{0CFE62F1-352F-4390-A1CE-F86965469449}">
      <dsp:nvSpPr>
        <dsp:cNvPr id="0" name=""/>
        <dsp:cNvSpPr/>
      </dsp:nvSpPr>
      <dsp:spPr>
        <a:xfrm>
          <a:off x="8050033" y="1512203"/>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err="1"/>
            <a:t>National</a:t>
          </a:r>
          <a:r>
            <a:rPr lang="es-ES" sz="2300" kern="1200" dirty="0"/>
            <a:t> </a:t>
          </a:r>
          <a:r>
            <a:rPr lang="es-ES" sz="2300" kern="1200" dirty="0" err="1"/>
            <a:t>level</a:t>
          </a:r>
          <a:r>
            <a:rPr lang="es-ES" sz="2300" kern="1200" dirty="0"/>
            <a:t> : </a:t>
          </a:r>
          <a:r>
            <a:rPr lang="es-ES" sz="2300" kern="1200" dirty="0" err="1"/>
            <a:t>Constitution</a:t>
          </a:r>
          <a:endParaRPr lang="es-ES" sz="2300" kern="1200" dirty="0"/>
        </a:p>
      </dsp:txBody>
      <dsp:txXfrm>
        <a:off x="8088493" y="1550663"/>
        <a:ext cx="2549315" cy="1236197"/>
      </dsp:txXfrm>
    </dsp:sp>
    <dsp:sp modelId="{FC39B372-C11F-49A0-AC19-B6D81BAEE9FB}">
      <dsp:nvSpPr>
        <dsp:cNvPr id="0" name=""/>
        <dsp:cNvSpPr/>
      </dsp:nvSpPr>
      <dsp:spPr>
        <a:xfrm rot="2142401">
          <a:off x="6877942" y="3274080"/>
          <a:ext cx="1293687" cy="54492"/>
        </a:xfrm>
        <a:custGeom>
          <a:avLst/>
          <a:gdLst/>
          <a:ahLst/>
          <a:cxnLst/>
          <a:rect l="0" t="0" r="0" b="0"/>
          <a:pathLst>
            <a:path>
              <a:moveTo>
                <a:pt x="0" y="27246"/>
              </a:moveTo>
              <a:lnTo>
                <a:pt x="1293687" y="27246"/>
              </a:lnTo>
            </a:path>
          </a:pathLst>
        </a:custGeom>
        <a:noFill/>
        <a:ln w="12700" cap="flat" cmpd="sng" algn="ctr">
          <a:solidFill>
            <a:schemeClr val="dk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p>
      </dsp:txBody>
      <dsp:txXfrm>
        <a:off x="7492444" y="3268984"/>
        <a:ext cx="64684" cy="64684"/>
      </dsp:txXfrm>
    </dsp:sp>
    <dsp:sp modelId="{1F4B96F8-AB0F-4461-9216-0EF8BA1573FC}">
      <dsp:nvSpPr>
        <dsp:cNvPr id="0" name=""/>
        <dsp:cNvSpPr/>
      </dsp:nvSpPr>
      <dsp:spPr>
        <a:xfrm>
          <a:off x="8050033" y="3022289"/>
          <a:ext cx="2626235" cy="1313117"/>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r>
            <a:rPr lang="es-ES" sz="2300" kern="1200" dirty="0" err="1"/>
            <a:t>European</a:t>
          </a:r>
          <a:r>
            <a:rPr lang="es-ES" sz="2300" kern="1200" dirty="0"/>
            <a:t> </a:t>
          </a:r>
          <a:r>
            <a:rPr lang="es-ES" sz="2300" kern="1200" dirty="0" err="1"/>
            <a:t>level</a:t>
          </a:r>
          <a:r>
            <a:rPr lang="es-ES" sz="2300" kern="1200" dirty="0"/>
            <a:t>: </a:t>
          </a:r>
          <a:r>
            <a:rPr lang="es-ES" sz="2300" kern="1200" dirty="0" err="1"/>
            <a:t>Treaties</a:t>
          </a:r>
          <a:r>
            <a:rPr lang="es-ES" sz="2300" kern="1200" dirty="0"/>
            <a:t>, social </a:t>
          </a:r>
          <a:r>
            <a:rPr lang="es-ES" sz="2300" kern="1200" dirty="0" err="1"/>
            <a:t>values</a:t>
          </a:r>
          <a:endParaRPr lang="es-ES" sz="2300" kern="1200" dirty="0"/>
        </a:p>
      </dsp:txBody>
      <dsp:txXfrm>
        <a:off x="8088493" y="3060749"/>
        <a:ext cx="2549315" cy="12361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3FFB85-8AB9-421D-8D41-3631F75B5F4F}">
      <dsp:nvSpPr>
        <dsp:cNvPr id="0" name=""/>
        <dsp:cNvSpPr/>
      </dsp:nvSpPr>
      <dsp:spPr>
        <a:xfrm>
          <a:off x="5065296" y="662890"/>
          <a:ext cx="171540" cy="610478"/>
        </a:xfrm>
        <a:custGeom>
          <a:avLst/>
          <a:gdLst/>
          <a:ahLst/>
          <a:cxnLst/>
          <a:rect l="0" t="0" r="0" b="0"/>
          <a:pathLst>
            <a:path>
              <a:moveTo>
                <a:pt x="171540" y="0"/>
              </a:moveTo>
              <a:lnTo>
                <a:pt x="171540" y="610478"/>
              </a:lnTo>
              <a:lnTo>
                <a:pt x="0" y="610478"/>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8BFC1C6-43DB-48A7-96F8-633D3A5F3BBB}">
      <dsp:nvSpPr>
        <dsp:cNvPr id="0" name=""/>
        <dsp:cNvSpPr/>
      </dsp:nvSpPr>
      <dsp:spPr>
        <a:xfrm>
          <a:off x="6356096" y="2357099"/>
          <a:ext cx="451366" cy="1546359"/>
        </a:xfrm>
        <a:custGeom>
          <a:avLst/>
          <a:gdLst/>
          <a:ahLst/>
          <a:cxnLst/>
          <a:rect l="0" t="0" r="0" b="0"/>
          <a:pathLst>
            <a:path>
              <a:moveTo>
                <a:pt x="0" y="0"/>
              </a:moveTo>
              <a:lnTo>
                <a:pt x="0" y="1546359"/>
              </a:lnTo>
              <a:lnTo>
                <a:pt x="451366" y="154635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99A09AA-404F-4A1B-9E62-36EB4D3A4F35}">
      <dsp:nvSpPr>
        <dsp:cNvPr id="0" name=""/>
        <dsp:cNvSpPr/>
      </dsp:nvSpPr>
      <dsp:spPr>
        <a:xfrm>
          <a:off x="6356096" y="2357099"/>
          <a:ext cx="451366" cy="607970"/>
        </a:xfrm>
        <a:custGeom>
          <a:avLst/>
          <a:gdLst/>
          <a:ahLst/>
          <a:cxnLst/>
          <a:rect l="0" t="0" r="0" b="0"/>
          <a:pathLst>
            <a:path>
              <a:moveTo>
                <a:pt x="0" y="0"/>
              </a:moveTo>
              <a:lnTo>
                <a:pt x="0" y="607970"/>
              </a:lnTo>
              <a:lnTo>
                <a:pt x="451366" y="60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6FC1990-A762-4074-9DCB-629767C1380F}">
      <dsp:nvSpPr>
        <dsp:cNvPr id="0" name=""/>
        <dsp:cNvSpPr/>
      </dsp:nvSpPr>
      <dsp:spPr>
        <a:xfrm>
          <a:off x="5236837" y="662890"/>
          <a:ext cx="2322903" cy="1220956"/>
        </a:xfrm>
        <a:custGeom>
          <a:avLst/>
          <a:gdLst/>
          <a:ahLst/>
          <a:cxnLst/>
          <a:rect l="0" t="0" r="0" b="0"/>
          <a:pathLst>
            <a:path>
              <a:moveTo>
                <a:pt x="0" y="0"/>
              </a:moveTo>
              <a:lnTo>
                <a:pt x="0" y="1082180"/>
              </a:lnTo>
              <a:lnTo>
                <a:pt x="2322903" y="1082180"/>
              </a:lnTo>
              <a:lnTo>
                <a:pt x="2322903" y="12209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8525191-D0B1-4565-8A27-F0D1969DC53C}">
      <dsp:nvSpPr>
        <dsp:cNvPr id="0" name=""/>
        <dsp:cNvSpPr/>
      </dsp:nvSpPr>
      <dsp:spPr>
        <a:xfrm>
          <a:off x="1846204" y="2398884"/>
          <a:ext cx="655238" cy="1546359"/>
        </a:xfrm>
        <a:custGeom>
          <a:avLst/>
          <a:gdLst/>
          <a:ahLst/>
          <a:cxnLst/>
          <a:rect l="0" t="0" r="0" b="0"/>
          <a:pathLst>
            <a:path>
              <a:moveTo>
                <a:pt x="0" y="0"/>
              </a:moveTo>
              <a:lnTo>
                <a:pt x="0" y="1546359"/>
              </a:lnTo>
              <a:lnTo>
                <a:pt x="655238" y="154635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19BC82-D058-4077-84F6-5B040DC8F20B}">
      <dsp:nvSpPr>
        <dsp:cNvPr id="0" name=""/>
        <dsp:cNvSpPr/>
      </dsp:nvSpPr>
      <dsp:spPr>
        <a:xfrm>
          <a:off x="1846204" y="2398884"/>
          <a:ext cx="655238" cy="607970"/>
        </a:xfrm>
        <a:custGeom>
          <a:avLst/>
          <a:gdLst/>
          <a:ahLst/>
          <a:cxnLst/>
          <a:rect l="0" t="0" r="0" b="0"/>
          <a:pathLst>
            <a:path>
              <a:moveTo>
                <a:pt x="0" y="0"/>
              </a:moveTo>
              <a:lnTo>
                <a:pt x="0" y="607970"/>
              </a:lnTo>
              <a:lnTo>
                <a:pt x="655238" y="607970"/>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6D79D4-72C8-4C69-926A-D896137BEFF2}">
      <dsp:nvSpPr>
        <dsp:cNvPr id="0" name=""/>
        <dsp:cNvSpPr/>
      </dsp:nvSpPr>
      <dsp:spPr>
        <a:xfrm>
          <a:off x="3593506" y="662890"/>
          <a:ext cx="1643330" cy="1220956"/>
        </a:xfrm>
        <a:custGeom>
          <a:avLst/>
          <a:gdLst/>
          <a:ahLst/>
          <a:cxnLst/>
          <a:rect l="0" t="0" r="0" b="0"/>
          <a:pathLst>
            <a:path>
              <a:moveTo>
                <a:pt x="1643330" y="0"/>
              </a:moveTo>
              <a:lnTo>
                <a:pt x="1643330" y="1082180"/>
              </a:lnTo>
              <a:lnTo>
                <a:pt x="0" y="1082180"/>
              </a:lnTo>
              <a:lnTo>
                <a:pt x="0" y="122095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1959348-95C1-4EF5-9D99-26B769BB2C8B}">
      <dsp:nvSpPr>
        <dsp:cNvPr id="0" name=""/>
        <dsp:cNvSpPr/>
      </dsp:nvSpPr>
      <dsp:spPr>
        <a:xfrm>
          <a:off x="4575999" y="2053"/>
          <a:ext cx="1321674" cy="660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err="1"/>
            <a:t>Tax</a:t>
          </a:r>
          <a:r>
            <a:rPr lang="es-ES" sz="2000" kern="1200" dirty="0"/>
            <a:t> </a:t>
          </a:r>
          <a:r>
            <a:rPr lang="es-ES" sz="2000" kern="1200" dirty="0" err="1"/>
            <a:t>treatment</a:t>
          </a:r>
          <a:endParaRPr lang="es-ES" sz="2000" kern="1200" dirty="0"/>
        </a:p>
      </dsp:txBody>
      <dsp:txXfrm>
        <a:off x="4575999" y="2053"/>
        <a:ext cx="1321674" cy="660837"/>
      </dsp:txXfrm>
    </dsp:sp>
    <dsp:sp modelId="{5EFBCBE6-8C5F-4062-B445-E08B278E5F2F}">
      <dsp:nvSpPr>
        <dsp:cNvPr id="0" name=""/>
        <dsp:cNvSpPr/>
      </dsp:nvSpPr>
      <dsp:spPr>
        <a:xfrm>
          <a:off x="1409378" y="1883847"/>
          <a:ext cx="4368254" cy="51503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err="1"/>
            <a:t>Ability</a:t>
          </a:r>
          <a:r>
            <a:rPr lang="es-ES" sz="2000" kern="1200" baseline="0" dirty="0"/>
            <a:t> </a:t>
          </a:r>
          <a:r>
            <a:rPr lang="es-ES" sz="2000" kern="1200" baseline="0" dirty="0" err="1"/>
            <a:t>to</a:t>
          </a:r>
          <a:r>
            <a:rPr lang="es-ES" sz="2000" kern="1200" baseline="0" dirty="0"/>
            <a:t> </a:t>
          </a:r>
          <a:r>
            <a:rPr lang="es-ES" sz="2000" kern="1200" baseline="0" dirty="0" err="1"/>
            <a:t>pay</a:t>
          </a:r>
          <a:r>
            <a:rPr lang="es-ES" sz="2000" kern="1200" baseline="0" dirty="0"/>
            <a:t>/</a:t>
          </a:r>
          <a:r>
            <a:rPr lang="es-ES" sz="2000" kern="1200" baseline="0" dirty="0" err="1"/>
            <a:t>Equality</a:t>
          </a:r>
          <a:endParaRPr lang="es-ES" sz="2000" kern="1200" dirty="0"/>
        </a:p>
      </dsp:txBody>
      <dsp:txXfrm>
        <a:off x="1409378" y="1883847"/>
        <a:ext cx="4368254" cy="515036"/>
      </dsp:txXfrm>
    </dsp:sp>
    <dsp:sp modelId="{A1A1DE17-3F2A-4829-A0C2-F161EE736068}">
      <dsp:nvSpPr>
        <dsp:cNvPr id="0" name=""/>
        <dsp:cNvSpPr/>
      </dsp:nvSpPr>
      <dsp:spPr>
        <a:xfrm>
          <a:off x="2501442" y="2676436"/>
          <a:ext cx="2684744" cy="660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err="1"/>
            <a:t>Need</a:t>
          </a:r>
          <a:r>
            <a:rPr lang="es-ES" sz="2000" kern="1200" dirty="0"/>
            <a:t> </a:t>
          </a:r>
          <a:r>
            <a:rPr lang="es-ES" sz="2000" kern="1200" dirty="0" err="1"/>
            <a:t>to</a:t>
          </a:r>
          <a:r>
            <a:rPr lang="es-ES" sz="2000" kern="1200" dirty="0"/>
            <a:t> </a:t>
          </a:r>
          <a:r>
            <a:rPr lang="es-ES" sz="2000" kern="1200" dirty="0" err="1"/>
            <a:t>adapt</a:t>
          </a:r>
          <a:r>
            <a:rPr lang="es-ES" sz="2000" kern="1200" dirty="0"/>
            <a:t> </a:t>
          </a:r>
          <a:r>
            <a:rPr lang="es-ES" sz="2000" kern="1200" dirty="0" err="1"/>
            <a:t>the</a:t>
          </a:r>
          <a:r>
            <a:rPr lang="es-ES" sz="2000" kern="1200" dirty="0"/>
            <a:t> </a:t>
          </a:r>
          <a:r>
            <a:rPr lang="es-ES" sz="2000" kern="1200" dirty="0" err="1"/>
            <a:t>corporation</a:t>
          </a:r>
          <a:r>
            <a:rPr lang="es-ES" sz="2000" kern="1200" dirty="0"/>
            <a:t> </a:t>
          </a:r>
          <a:r>
            <a:rPr lang="es-ES" sz="2000" kern="1200" dirty="0" err="1"/>
            <a:t>tax</a:t>
          </a:r>
          <a:endParaRPr lang="es-ES" sz="2000" kern="1200" dirty="0"/>
        </a:p>
      </dsp:txBody>
      <dsp:txXfrm>
        <a:off x="2501442" y="2676436"/>
        <a:ext cx="2684744" cy="660837"/>
      </dsp:txXfrm>
    </dsp:sp>
    <dsp:sp modelId="{CE7D876F-B2B3-450D-B4D9-876C4686686F}">
      <dsp:nvSpPr>
        <dsp:cNvPr id="0" name=""/>
        <dsp:cNvSpPr/>
      </dsp:nvSpPr>
      <dsp:spPr>
        <a:xfrm>
          <a:off x="2501442" y="3614825"/>
          <a:ext cx="3888618" cy="660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err="1"/>
            <a:t>Technical</a:t>
          </a:r>
          <a:r>
            <a:rPr lang="es-ES" sz="2000" kern="1200" dirty="0"/>
            <a:t> rules</a:t>
          </a:r>
        </a:p>
      </dsp:txBody>
      <dsp:txXfrm>
        <a:off x="2501442" y="3614825"/>
        <a:ext cx="3888618" cy="660837"/>
      </dsp:txXfrm>
    </dsp:sp>
    <dsp:sp modelId="{1A7DB154-321E-4416-95B4-4C6E3B50503C}">
      <dsp:nvSpPr>
        <dsp:cNvPr id="0" name=""/>
        <dsp:cNvSpPr/>
      </dsp:nvSpPr>
      <dsp:spPr>
        <a:xfrm>
          <a:off x="6055185" y="1883847"/>
          <a:ext cx="3009110" cy="473252"/>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a:t>Social </a:t>
          </a:r>
          <a:r>
            <a:rPr lang="es-ES" sz="2000" kern="1200" dirty="0" err="1"/>
            <a:t>goals</a:t>
          </a:r>
          <a:endParaRPr lang="es-ES" sz="2000" kern="1200" dirty="0"/>
        </a:p>
      </dsp:txBody>
      <dsp:txXfrm>
        <a:off x="6055185" y="1883847"/>
        <a:ext cx="3009110" cy="473252"/>
      </dsp:txXfrm>
    </dsp:sp>
    <dsp:sp modelId="{A7442267-EE6C-4D53-BEC5-E19B5E90FDA2}">
      <dsp:nvSpPr>
        <dsp:cNvPr id="0" name=""/>
        <dsp:cNvSpPr/>
      </dsp:nvSpPr>
      <dsp:spPr>
        <a:xfrm>
          <a:off x="6807462" y="2634651"/>
          <a:ext cx="2208994" cy="660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err="1"/>
            <a:t>Saving</a:t>
          </a:r>
          <a:r>
            <a:rPr lang="es-ES" sz="2000" kern="1200" dirty="0"/>
            <a:t> </a:t>
          </a:r>
          <a:r>
            <a:rPr lang="es-ES" sz="2000" kern="1200" dirty="0" err="1"/>
            <a:t>public</a:t>
          </a:r>
          <a:r>
            <a:rPr lang="es-ES" sz="2000" kern="1200" dirty="0"/>
            <a:t> </a:t>
          </a:r>
          <a:r>
            <a:rPr lang="es-ES" sz="2000" kern="1200" dirty="0" err="1"/>
            <a:t>budgets</a:t>
          </a:r>
          <a:endParaRPr lang="es-ES" sz="2000" kern="1200" dirty="0"/>
        </a:p>
      </dsp:txBody>
      <dsp:txXfrm>
        <a:off x="6807462" y="2634651"/>
        <a:ext cx="2208994" cy="660837"/>
      </dsp:txXfrm>
    </dsp:sp>
    <dsp:sp modelId="{723CD92A-C883-4A93-A458-AA9A0EE0E16A}">
      <dsp:nvSpPr>
        <dsp:cNvPr id="0" name=""/>
        <dsp:cNvSpPr/>
      </dsp:nvSpPr>
      <dsp:spPr>
        <a:xfrm>
          <a:off x="6807462" y="3573040"/>
          <a:ext cx="1321674" cy="66083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a:t>Incentives</a:t>
          </a:r>
        </a:p>
      </dsp:txBody>
      <dsp:txXfrm>
        <a:off x="6807462" y="3573040"/>
        <a:ext cx="1321674" cy="660837"/>
      </dsp:txXfrm>
    </dsp:sp>
    <dsp:sp modelId="{DB44D62D-BAD0-4685-8DD1-B643C365B524}">
      <dsp:nvSpPr>
        <dsp:cNvPr id="0" name=""/>
        <dsp:cNvSpPr/>
      </dsp:nvSpPr>
      <dsp:spPr>
        <a:xfrm>
          <a:off x="1644604" y="940442"/>
          <a:ext cx="3420692" cy="665853"/>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s-ES" sz="2000" kern="1200" dirty="0"/>
            <a:t>2 diferente </a:t>
          </a:r>
          <a:r>
            <a:rPr lang="es-ES" sz="2000" kern="1200" dirty="0" err="1"/>
            <a:t>levels</a:t>
          </a:r>
          <a:r>
            <a:rPr lang="es-ES" sz="2000" kern="1200" dirty="0"/>
            <a:t> and </a:t>
          </a:r>
          <a:r>
            <a:rPr lang="es-ES" sz="2000" kern="1200" dirty="0" err="1"/>
            <a:t>criteria</a:t>
          </a:r>
          <a:endParaRPr lang="es-ES" sz="2000" kern="1200" dirty="0"/>
        </a:p>
      </dsp:txBody>
      <dsp:txXfrm>
        <a:off x="1644604" y="940442"/>
        <a:ext cx="3420692" cy="66585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C0E9A0-647E-42B6-920A-9D0B8426063E}">
      <dsp:nvSpPr>
        <dsp:cNvPr id="0" name=""/>
        <dsp:cNvSpPr/>
      </dsp:nvSpPr>
      <dsp:spPr>
        <a:xfrm>
          <a:off x="0" y="41913"/>
          <a:ext cx="10010710" cy="163215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s-ES" sz="3100" kern="1200" dirty="0" err="1"/>
            <a:t>Mutuality</a:t>
          </a:r>
          <a:r>
            <a:rPr lang="es-ES" sz="3100" kern="1200" dirty="0"/>
            <a:t>: </a:t>
          </a:r>
          <a:r>
            <a:rPr lang="es-ES" sz="3100" kern="1200" dirty="0" err="1"/>
            <a:t>The</a:t>
          </a:r>
          <a:r>
            <a:rPr lang="es-ES" sz="3100" kern="1200" dirty="0"/>
            <a:t> </a:t>
          </a:r>
          <a:r>
            <a:rPr lang="es-ES" sz="3100" kern="1200" dirty="0" err="1"/>
            <a:t>co-operative</a:t>
          </a:r>
          <a:r>
            <a:rPr lang="es-ES" sz="3100" kern="1200" dirty="0"/>
            <a:t> </a:t>
          </a:r>
          <a:r>
            <a:rPr lang="es-ES" sz="3100" kern="1200" dirty="0" err="1"/>
            <a:t>is</a:t>
          </a:r>
          <a:r>
            <a:rPr lang="es-ES" sz="3100" kern="1200" dirty="0"/>
            <a:t> </a:t>
          </a:r>
          <a:r>
            <a:rPr lang="es-ES" sz="3100" kern="1200" dirty="0" err="1"/>
            <a:t>not</a:t>
          </a:r>
          <a:r>
            <a:rPr lang="es-ES" sz="3100" kern="1200" dirty="0"/>
            <a:t> </a:t>
          </a:r>
          <a:r>
            <a:rPr lang="es-ES" sz="3100" kern="1200" dirty="0" err="1"/>
            <a:t>interested</a:t>
          </a:r>
          <a:r>
            <a:rPr lang="es-ES" sz="3100" kern="1200" dirty="0"/>
            <a:t> in </a:t>
          </a:r>
          <a:r>
            <a:rPr lang="es-ES" sz="3100" kern="1200" dirty="0" err="1"/>
            <a:t>earnings</a:t>
          </a:r>
          <a:r>
            <a:rPr lang="es-ES" sz="3100" kern="1200" dirty="0"/>
            <a:t> </a:t>
          </a:r>
          <a:r>
            <a:rPr lang="es-ES" sz="3100" kern="1200" dirty="0" err="1"/>
            <a:t>to</a:t>
          </a:r>
          <a:r>
            <a:rPr lang="es-ES" sz="3100" kern="1200" dirty="0"/>
            <a:t> </a:t>
          </a:r>
          <a:r>
            <a:rPr lang="es-ES" sz="3100" kern="1200" dirty="0" err="1"/>
            <a:t>deliver</a:t>
          </a:r>
          <a:r>
            <a:rPr lang="es-ES" sz="3100" kern="1200" dirty="0"/>
            <a:t> </a:t>
          </a:r>
          <a:r>
            <a:rPr lang="es-ES" sz="3100" kern="1200" dirty="0" err="1"/>
            <a:t>to</a:t>
          </a:r>
          <a:r>
            <a:rPr lang="es-ES" sz="3100" kern="1200" dirty="0"/>
            <a:t> </a:t>
          </a:r>
          <a:r>
            <a:rPr lang="es-ES" sz="3100" kern="1200" dirty="0" err="1"/>
            <a:t>its</a:t>
          </a:r>
          <a:r>
            <a:rPr lang="es-ES" sz="3100" kern="1200" dirty="0"/>
            <a:t> </a:t>
          </a:r>
          <a:r>
            <a:rPr lang="es-ES" sz="3100" kern="1200" dirty="0" err="1"/>
            <a:t>members</a:t>
          </a:r>
          <a:r>
            <a:rPr lang="es-ES" sz="3100" kern="1200" dirty="0"/>
            <a:t>, </a:t>
          </a:r>
          <a:r>
            <a:rPr lang="es-ES" sz="3100" kern="1200" dirty="0" err="1"/>
            <a:t>but</a:t>
          </a:r>
          <a:r>
            <a:rPr lang="es-ES" sz="3100" kern="1200" dirty="0"/>
            <a:t> in </a:t>
          </a:r>
          <a:r>
            <a:rPr lang="es-ES" sz="3100" kern="1200" dirty="0" err="1"/>
            <a:t>increase</a:t>
          </a:r>
          <a:r>
            <a:rPr lang="es-ES" sz="3100" kern="1200" dirty="0"/>
            <a:t> </a:t>
          </a:r>
          <a:r>
            <a:rPr lang="es-ES" sz="3100" kern="1200" dirty="0" err="1"/>
            <a:t>the</a:t>
          </a:r>
          <a:r>
            <a:rPr lang="es-ES" sz="3100" kern="1200" dirty="0"/>
            <a:t> </a:t>
          </a:r>
          <a:r>
            <a:rPr lang="es-ES" sz="3100" kern="1200" dirty="0" err="1"/>
            <a:t>members</a:t>
          </a:r>
          <a:r>
            <a:rPr lang="es-ES" sz="3100" kern="1200" dirty="0"/>
            <a:t> </a:t>
          </a:r>
          <a:r>
            <a:rPr lang="es-ES" sz="3100" kern="1200" dirty="0" err="1"/>
            <a:t>savings</a:t>
          </a:r>
          <a:r>
            <a:rPr lang="es-ES" sz="3100" kern="1200" dirty="0"/>
            <a:t> </a:t>
          </a:r>
          <a:r>
            <a:rPr lang="es-ES" sz="3100" kern="1200" dirty="0" err="1"/>
            <a:t>or</a:t>
          </a:r>
          <a:r>
            <a:rPr lang="es-ES" sz="3100" kern="1200" dirty="0"/>
            <a:t> </a:t>
          </a:r>
          <a:r>
            <a:rPr lang="es-ES" sz="3100" kern="1200" dirty="0" err="1"/>
            <a:t>revenue</a:t>
          </a:r>
          <a:r>
            <a:rPr lang="es-ES" sz="3100" kern="1200" dirty="0"/>
            <a:t> </a:t>
          </a:r>
          <a:r>
            <a:rPr lang="es-ES" sz="3100" kern="1200" dirty="0" err="1"/>
            <a:t>by</a:t>
          </a:r>
          <a:r>
            <a:rPr lang="es-ES" sz="3100" kern="1200" dirty="0"/>
            <a:t> </a:t>
          </a:r>
          <a:r>
            <a:rPr lang="es-ES" sz="3100" kern="1200" dirty="0" err="1"/>
            <a:t>their</a:t>
          </a:r>
          <a:r>
            <a:rPr lang="es-ES" sz="3100" kern="1200" dirty="0"/>
            <a:t> </a:t>
          </a:r>
          <a:r>
            <a:rPr lang="es-ES" sz="3100" kern="1200" dirty="0" err="1"/>
            <a:t>activity</a:t>
          </a:r>
          <a:endParaRPr lang="es-ES" sz="3100" kern="1200" dirty="0"/>
        </a:p>
      </dsp:txBody>
      <dsp:txXfrm>
        <a:off x="79675" y="121588"/>
        <a:ext cx="9851360" cy="1472800"/>
      </dsp:txXfrm>
    </dsp:sp>
    <dsp:sp modelId="{422A93AE-FC2C-4D2E-87EC-455C8A6308A5}">
      <dsp:nvSpPr>
        <dsp:cNvPr id="0" name=""/>
        <dsp:cNvSpPr/>
      </dsp:nvSpPr>
      <dsp:spPr>
        <a:xfrm>
          <a:off x="0" y="1674063"/>
          <a:ext cx="10010710" cy="513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84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s-ES" sz="2400" kern="1200" dirty="0"/>
            <a:t>So, </a:t>
          </a:r>
          <a:r>
            <a:rPr lang="es-ES" sz="2400" kern="1200" dirty="0" err="1"/>
            <a:t>the</a:t>
          </a:r>
          <a:r>
            <a:rPr lang="es-ES" sz="2400" kern="1200" dirty="0"/>
            <a:t> </a:t>
          </a:r>
          <a:r>
            <a:rPr lang="es-ES" sz="2400" kern="1200" dirty="0" err="1"/>
            <a:t>member’s</a:t>
          </a:r>
          <a:r>
            <a:rPr lang="es-ES" sz="2400" kern="1200" dirty="0"/>
            <a:t> </a:t>
          </a:r>
          <a:r>
            <a:rPr lang="es-ES" sz="2400" kern="1200" dirty="0" err="1"/>
            <a:t>ability</a:t>
          </a:r>
          <a:r>
            <a:rPr lang="es-ES" sz="2400" kern="1200" dirty="0"/>
            <a:t> </a:t>
          </a:r>
          <a:r>
            <a:rPr lang="es-ES" sz="2400" kern="1200" dirty="0" err="1"/>
            <a:t>to</a:t>
          </a:r>
          <a:r>
            <a:rPr lang="es-ES" sz="2400" kern="1200" dirty="0"/>
            <a:t> </a:t>
          </a:r>
          <a:r>
            <a:rPr lang="es-ES" sz="2400" kern="1200" dirty="0" err="1"/>
            <a:t>pay</a:t>
          </a:r>
          <a:r>
            <a:rPr lang="es-ES" sz="2400" kern="1200" dirty="0"/>
            <a:t>, </a:t>
          </a:r>
          <a:r>
            <a:rPr lang="es-ES" sz="2400" kern="1200" dirty="0" err="1"/>
            <a:t>not</a:t>
          </a:r>
          <a:r>
            <a:rPr lang="es-ES" sz="2400" kern="1200" dirty="0"/>
            <a:t> </a:t>
          </a:r>
          <a:r>
            <a:rPr lang="es-ES" sz="2400" kern="1200" dirty="0" err="1"/>
            <a:t>co-operative</a:t>
          </a:r>
          <a:endParaRPr lang="es-ES" sz="2400" kern="1200" dirty="0"/>
        </a:p>
      </dsp:txBody>
      <dsp:txXfrm>
        <a:off x="0" y="1674063"/>
        <a:ext cx="10010710" cy="513360"/>
      </dsp:txXfrm>
    </dsp:sp>
    <dsp:sp modelId="{1AB16215-13E8-4463-B019-D1087A9B1117}">
      <dsp:nvSpPr>
        <dsp:cNvPr id="0" name=""/>
        <dsp:cNvSpPr/>
      </dsp:nvSpPr>
      <dsp:spPr>
        <a:xfrm>
          <a:off x="0" y="2187423"/>
          <a:ext cx="10010710" cy="1632150"/>
        </a:xfrm>
        <a:prstGeom prst="roundRect">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s-ES" sz="3100" kern="1200" dirty="0" err="1"/>
            <a:t>Members</a:t>
          </a:r>
          <a:r>
            <a:rPr lang="es-ES" sz="3100" kern="1200" dirty="0"/>
            <a:t> are clientes, </a:t>
          </a:r>
          <a:r>
            <a:rPr lang="es-ES" sz="3100" kern="1200" dirty="0" err="1"/>
            <a:t>workers</a:t>
          </a:r>
          <a:r>
            <a:rPr lang="es-ES" sz="3100" kern="1200" dirty="0"/>
            <a:t> </a:t>
          </a:r>
          <a:r>
            <a:rPr lang="es-ES" sz="3100" kern="1200" dirty="0" err="1"/>
            <a:t>or</a:t>
          </a:r>
          <a:r>
            <a:rPr lang="es-ES" sz="3100" kern="1200" dirty="0"/>
            <a:t> </a:t>
          </a:r>
          <a:r>
            <a:rPr lang="es-ES" sz="3100" kern="1200" dirty="0" err="1"/>
            <a:t>providers</a:t>
          </a:r>
          <a:endParaRPr lang="es-ES" sz="3100" kern="1200" dirty="0"/>
        </a:p>
      </dsp:txBody>
      <dsp:txXfrm>
        <a:off x="79675" y="2267098"/>
        <a:ext cx="9851360" cy="1472800"/>
      </dsp:txXfrm>
    </dsp:sp>
    <dsp:sp modelId="{131D5F34-7E00-4550-BB69-02FB9CA66709}">
      <dsp:nvSpPr>
        <dsp:cNvPr id="0" name=""/>
        <dsp:cNvSpPr/>
      </dsp:nvSpPr>
      <dsp:spPr>
        <a:xfrm>
          <a:off x="0" y="3819573"/>
          <a:ext cx="10010710" cy="5133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7840" tIns="39370" rIns="220472" bIns="39370" numCol="1" spcCol="1270" anchor="t" anchorCtr="0">
          <a:noAutofit/>
        </a:bodyPr>
        <a:lstStyle/>
        <a:p>
          <a:pPr marL="228600" lvl="1" indent="-228600" algn="l" defTabSz="1066800">
            <a:lnSpc>
              <a:spcPct val="90000"/>
            </a:lnSpc>
            <a:spcBef>
              <a:spcPct val="0"/>
            </a:spcBef>
            <a:spcAft>
              <a:spcPct val="20000"/>
            </a:spcAft>
            <a:buChar char="•"/>
          </a:pPr>
          <a:r>
            <a:rPr lang="es-ES" sz="2400" kern="1200" dirty="0" err="1"/>
            <a:t>This</a:t>
          </a:r>
          <a:r>
            <a:rPr lang="es-ES" sz="2400" kern="1200" dirty="0"/>
            <a:t> </a:t>
          </a:r>
          <a:r>
            <a:rPr lang="es-ES" sz="2400" kern="1200" dirty="0" err="1"/>
            <a:t>carries</a:t>
          </a:r>
          <a:r>
            <a:rPr lang="es-ES" sz="2400" kern="1200" dirty="0"/>
            <a:t> </a:t>
          </a:r>
          <a:r>
            <a:rPr lang="es-ES" sz="2400" kern="1200" dirty="0" err="1"/>
            <a:t>us</a:t>
          </a:r>
          <a:r>
            <a:rPr lang="es-ES" sz="2400" kern="1200" dirty="0"/>
            <a:t> </a:t>
          </a:r>
          <a:r>
            <a:rPr lang="es-ES" sz="2400" kern="1200" dirty="0" err="1"/>
            <a:t>out</a:t>
          </a:r>
          <a:r>
            <a:rPr lang="es-ES" sz="2400" kern="1200" dirty="0"/>
            <a:t> </a:t>
          </a:r>
          <a:r>
            <a:rPr lang="es-ES" sz="2400" kern="1200" dirty="0" err="1"/>
            <a:t>to</a:t>
          </a:r>
          <a:r>
            <a:rPr lang="es-ES" sz="2400" kern="1200" dirty="0"/>
            <a:t> </a:t>
          </a:r>
          <a:r>
            <a:rPr lang="es-ES" sz="2400" kern="1200" dirty="0" err="1"/>
            <a:t>tax</a:t>
          </a:r>
          <a:r>
            <a:rPr lang="es-ES" sz="2400" kern="1200" dirty="0"/>
            <a:t> </a:t>
          </a:r>
          <a:r>
            <a:rPr lang="es-ES" sz="2400" kern="1200" dirty="0" err="1"/>
            <a:t>treatment</a:t>
          </a:r>
          <a:r>
            <a:rPr lang="es-ES" sz="2400" kern="1200" dirty="0"/>
            <a:t> </a:t>
          </a:r>
          <a:r>
            <a:rPr lang="es-ES" sz="2400" kern="1200" dirty="0" err="1"/>
            <a:t>of</a:t>
          </a:r>
          <a:r>
            <a:rPr lang="es-ES" sz="2400" kern="1200" dirty="0"/>
            <a:t>  surplus </a:t>
          </a:r>
          <a:r>
            <a:rPr lang="es-ES" sz="2400" kern="1200" dirty="0" err="1"/>
            <a:t>or</a:t>
          </a:r>
          <a:r>
            <a:rPr lang="es-ES" sz="2400" kern="1200" dirty="0"/>
            <a:t> </a:t>
          </a:r>
          <a:r>
            <a:rPr lang="es-ES" sz="2400" kern="1200" dirty="0" err="1"/>
            <a:t>returns</a:t>
          </a:r>
          <a:endParaRPr lang="es-ES" sz="2400" kern="1200" dirty="0"/>
        </a:p>
      </dsp:txBody>
      <dsp:txXfrm>
        <a:off x="0" y="3819573"/>
        <a:ext cx="10010710" cy="5133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781F71-D38E-4B29-B2E4-7FBC498FCDBF}">
      <dsp:nvSpPr>
        <dsp:cNvPr id="0" name=""/>
        <dsp:cNvSpPr/>
      </dsp:nvSpPr>
      <dsp:spPr>
        <a:xfrm>
          <a:off x="-5041031" y="-772317"/>
          <a:ext cx="6003458" cy="6003458"/>
        </a:xfrm>
        <a:prstGeom prst="blockArc">
          <a:avLst>
            <a:gd name="adj1" fmla="val 18900000"/>
            <a:gd name="adj2" fmla="val 2700000"/>
            <a:gd name="adj3" fmla="val 360"/>
          </a:avLst>
        </a:pr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2BF62F6-2BD6-4389-999A-F216B04D4F18}">
      <dsp:nvSpPr>
        <dsp:cNvPr id="0" name=""/>
        <dsp:cNvSpPr/>
      </dsp:nvSpPr>
      <dsp:spPr>
        <a:xfrm>
          <a:off x="503956" y="342794"/>
          <a:ext cx="9012912" cy="68594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4469" tIns="96520" rIns="96520" bIns="96520" numCol="1" spcCol="1270" anchor="ctr" anchorCtr="0">
          <a:noAutofit/>
        </a:bodyPr>
        <a:lstStyle/>
        <a:p>
          <a:pPr marL="0" lvl="0" indent="0" algn="l" defTabSz="1689100">
            <a:lnSpc>
              <a:spcPct val="90000"/>
            </a:lnSpc>
            <a:spcBef>
              <a:spcPct val="0"/>
            </a:spcBef>
            <a:spcAft>
              <a:spcPct val="35000"/>
            </a:spcAft>
            <a:buNone/>
          </a:pPr>
          <a:r>
            <a:rPr lang="es-ES" sz="3800" kern="1200" dirty="0" err="1"/>
            <a:t>Taxation</a:t>
          </a:r>
          <a:r>
            <a:rPr lang="es-ES" sz="3800" kern="1200" dirty="0"/>
            <a:t> </a:t>
          </a:r>
          <a:r>
            <a:rPr lang="es-ES" sz="3800" kern="1200" dirty="0" err="1"/>
            <a:t>of</a:t>
          </a:r>
          <a:r>
            <a:rPr lang="es-ES" sz="3800" kern="1200" dirty="0"/>
            <a:t> surplus</a:t>
          </a:r>
        </a:p>
      </dsp:txBody>
      <dsp:txXfrm>
        <a:off x="503956" y="342794"/>
        <a:ext cx="9012912" cy="685945"/>
      </dsp:txXfrm>
    </dsp:sp>
    <dsp:sp modelId="{3C8EBE20-0BAE-4BD7-9A84-3019FDF2955D}">
      <dsp:nvSpPr>
        <dsp:cNvPr id="0" name=""/>
        <dsp:cNvSpPr/>
      </dsp:nvSpPr>
      <dsp:spPr>
        <a:xfrm>
          <a:off x="75240" y="257051"/>
          <a:ext cx="857431" cy="857431"/>
        </a:xfrm>
        <a:prstGeom prst="ellipse">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4E258BC-3066-48E2-80AF-59BBD56E2BC0}">
      <dsp:nvSpPr>
        <dsp:cNvPr id="0" name=""/>
        <dsp:cNvSpPr/>
      </dsp:nvSpPr>
      <dsp:spPr>
        <a:xfrm>
          <a:off x="897224" y="1371890"/>
          <a:ext cx="8619644" cy="68594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4469" tIns="96520" rIns="96520" bIns="96520" numCol="1" spcCol="1270" anchor="ctr" anchorCtr="0">
          <a:noAutofit/>
        </a:bodyPr>
        <a:lstStyle/>
        <a:p>
          <a:pPr marL="0" lvl="0" indent="0" algn="l" defTabSz="1689100">
            <a:lnSpc>
              <a:spcPct val="90000"/>
            </a:lnSpc>
            <a:spcBef>
              <a:spcPct val="0"/>
            </a:spcBef>
            <a:spcAft>
              <a:spcPct val="35000"/>
            </a:spcAft>
            <a:buNone/>
          </a:pPr>
          <a:r>
            <a:rPr lang="es-ES" sz="3800" kern="1200" dirty="0" err="1"/>
            <a:t>Valuation</a:t>
          </a:r>
          <a:r>
            <a:rPr lang="es-ES" sz="3800" kern="1200" dirty="0"/>
            <a:t> </a:t>
          </a:r>
          <a:r>
            <a:rPr lang="es-ES" sz="3800" kern="1200" dirty="0" err="1"/>
            <a:t>of</a:t>
          </a:r>
          <a:r>
            <a:rPr lang="es-ES" sz="3800" kern="1200" dirty="0"/>
            <a:t> </a:t>
          </a:r>
          <a:r>
            <a:rPr lang="es-ES" sz="3800" kern="1200" dirty="0" err="1"/>
            <a:t>dealings</a:t>
          </a:r>
          <a:r>
            <a:rPr lang="es-ES" sz="3800" kern="1200" dirty="0"/>
            <a:t> </a:t>
          </a:r>
          <a:r>
            <a:rPr lang="es-ES" sz="3800" kern="1200" dirty="0" err="1"/>
            <a:t>with</a:t>
          </a:r>
          <a:r>
            <a:rPr lang="es-ES" sz="3800" kern="1200" dirty="0"/>
            <a:t> </a:t>
          </a:r>
          <a:r>
            <a:rPr lang="es-ES" sz="3800" kern="1200" dirty="0" err="1"/>
            <a:t>members</a:t>
          </a:r>
          <a:endParaRPr lang="es-ES" sz="3800" kern="1200" dirty="0"/>
        </a:p>
      </dsp:txBody>
      <dsp:txXfrm>
        <a:off x="897224" y="1371890"/>
        <a:ext cx="8619644" cy="685945"/>
      </dsp:txXfrm>
    </dsp:sp>
    <dsp:sp modelId="{A02DC112-23D7-46B5-8307-C526E7505A6E}">
      <dsp:nvSpPr>
        <dsp:cNvPr id="0" name=""/>
        <dsp:cNvSpPr/>
      </dsp:nvSpPr>
      <dsp:spPr>
        <a:xfrm>
          <a:off x="468508" y="1286147"/>
          <a:ext cx="857431" cy="857431"/>
        </a:xfrm>
        <a:prstGeom prst="ellipse">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38F63F0-425B-4C26-AB2F-12B70F88FE2F}">
      <dsp:nvSpPr>
        <dsp:cNvPr id="0" name=""/>
        <dsp:cNvSpPr/>
      </dsp:nvSpPr>
      <dsp:spPr>
        <a:xfrm>
          <a:off x="897224" y="2400987"/>
          <a:ext cx="8619644" cy="68594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4469" tIns="96520" rIns="96520" bIns="96520" numCol="1" spcCol="1270" anchor="ctr" anchorCtr="0">
          <a:noAutofit/>
        </a:bodyPr>
        <a:lstStyle/>
        <a:p>
          <a:pPr marL="0" lvl="0" indent="0" algn="l" defTabSz="1689100">
            <a:lnSpc>
              <a:spcPct val="90000"/>
            </a:lnSpc>
            <a:spcBef>
              <a:spcPct val="0"/>
            </a:spcBef>
            <a:spcAft>
              <a:spcPct val="35000"/>
            </a:spcAft>
            <a:buNone/>
          </a:pPr>
          <a:r>
            <a:rPr lang="es-ES" sz="3800" kern="1200" dirty="0" err="1"/>
            <a:t>Special</a:t>
          </a:r>
          <a:r>
            <a:rPr lang="es-ES" sz="3800" kern="1200" dirty="0"/>
            <a:t> </a:t>
          </a:r>
          <a:r>
            <a:rPr lang="es-ES" sz="3800" kern="1200" dirty="0" err="1"/>
            <a:t>Funds</a:t>
          </a:r>
          <a:endParaRPr lang="es-ES" sz="3800" kern="1200" dirty="0"/>
        </a:p>
      </dsp:txBody>
      <dsp:txXfrm>
        <a:off x="897224" y="2400987"/>
        <a:ext cx="8619644" cy="685945"/>
      </dsp:txXfrm>
    </dsp:sp>
    <dsp:sp modelId="{E53949FB-3499-45DA-B412-7BBFFB1A0D00}">
      <dsp:nvSpPr>
        <dsp:cNvPr id="0" name=""/>
        <dsp:cNvSpPr/>
      </dsp:nvSpPr>
      <dsp:spPr>
        <a:xfrm>
          <a:off x="468508" y="2315243"/>
          <a:ext cx="857431" cy="857431"/>
        </a:xfrm>
        <a:prstGeom prst="ellipse">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DCA1DC7-96AA-4460-B82E-9A0AE49818A5}">
      <dsp:nvSpPr>
        <dsp:cNvPr id="0" name=""/>
        <dsp:cNvSpPr/>
      </dsp:nvSpPr>
      <dsp:spPr>
        <a:xfrm>
          <a:off x="503956" y="3430083"/>
          <a:ext cx="9012912" cy="685945"/>
        </a:xfrm>
        <a:prstGeom prst="rect">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4469" tIns="96520" rIns="96520" bIns="96520" numCol="1" spcCol="1270" anchor="ctr" anchorCtr="0">
          <a:noAutofit/>
        </a:bodyPr>
        <a:lstStyle/>
        <a:p>
          <a:pPr marL="0" lvl="0" indent="0" algn="l" defTabSz="1689100">
            <a:lnSpc>
              <a:spcPct val="90000"/>
            </a:lnSpc>
            <a:spcBef>
              <a:spcPct val="0"/>
            </a:spcBef>
            <a:spcAft>
              <a:spcPct val="35000"/>
            </a:spcAft>
            <a:buNone/>
          </a:pPr>
          <a:r>
            <a:rPr lang="es-ES" sz="3800" kern="1200" dirty="0" err="1"/>
            <a:t>Limited</a:t>
          </a:r>
          <a:r>
            <a:rPr lang="es-ES" sz="3800" kern="1200" dirty="0"/>
            <a:t> </a:t>
          </a:r>
          <a:r>
            <a:rPr lang="es-ES" sz="3800" kern="1200" dirty="0" err="1"/>
            <a:t>interest</a:t>
          </a:r>
          <a:r>
            <a:rPr lang="es-ES" sz="3800" kern="1200" dirty="0"/>
            <a:t> in capital </a:t>
          </a:r>
        </a:p>
      </dsp:txBody>
      <dsp:txXfrm>
        <a:off x="503956" y="3430083"/>
        <a:ext cx="9012912" cy="685945"/>
      </dsp:txXfrm>
    </dsp:sp>
    <dsp:sp modelId="{30A723E0-B90A-44EB-9597-93D2DFC85279}">
      <dsp:nvSpPr>
        <dsp:cNvPr id="0" name=""/>
        <dsp:cNvSpPr/>
      </dsp:nvSpPr>
      <dsp:spPr>
        <a:xfrm>
          <a:off x="75240" y="3344340"/>
          <a:ext cx="857431" cy="857431"/>
        </a:xfrm>
        <a:prstGeom prst="ellipse">
          <a:avLst/>
        </a:prstGeom>
        <a:solidFill>
          <a:schemeClr val="lt1">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9F190B-7AB7-4759-9A3F-7347C68F1F8D}">
      <dsp:nvSpPr>
        <dsp:cNvPr id="0" name=""/>
        <dsp:cNvSpPr/>
      </dsp:nvSpPr>
      <dsp:spPr>
        <a:xfrm>
          <a:off x="783113" y="0"/>
          <a:ext cx="8875287" cy="4748072"/>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75E93DE-2733-4980-937B-5797D77E556A}">
      <dsp:nvSpPr>
        <dsp:cNvPr id="0" name=""/>
        <dsp:cNvSpPr/>
      </dsp:nvSpPr>
      <dsp:spPr>
        <a:xfrm>
          <a:off x="5225" y="1424421"/>
          <a:ext cx="2513509" cy="1899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The way it works improves the market</a:t>
          </a:r>
          <a:endParaRPr lang="es-ES" sz="2000" kern="1200" dirty="0"/>
        </a:p>
      </dsp:txBody>
      <dsp:txXfrm>
        <a:off x="97938" y="1517134"/>
        <a:ext cx="2328083" cy="1713802"/>
      </dsp:txXfrm>
    </dsp:sp>
    <dsp:sp modelId="{5764325E-FD28-4DA0-A748-5F44EDDF4754}">
      <dsp:nvSpPr>
        <dsp:cNvPr id="0" name=""/>
        <dsp:cNvSpPr/>
      </dsp:nvSpPr>
      <dsp:spPr>
        <a:xfrm>
          <a:off x="2644410" y="1424421"/>
          <a:ext cx="2513509" cy="1899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err="1"/>
            <a:t>They</a:t>
          </a:r>
          <a:r>
            <a:rPr lang="es-ES" sz="2000" kern="1200" dirty="0"/>
            <a:t> </a:t>
          </a:r>
          <a:r>
            <a:rPr lang="es-ES" sz="2000" kern="1200" dirty="0" err="1"/>
            <a:t>work</a:t>
          </a:r>
          <a:r>
            <a:rPr lang="es-ES" sz="2000" kern="1200" dirty="0"/>
            <a:t> in social sensitive áreas: </a:t>
          </a:r>
          <a:r>
            <a:rPr lang="es-ES" sz="2000" kern="1200" dirty="0" err="1"/>
            <a:t>work</a:t>
          </a:r>
          <a:r>
            <a:rPr lang="es-ES" sz="2000" kern="1200" dirty="0"/>
            <a:t>, </a:t>
          </a:r>
          <a:r>
            <a:rPr lang="es-ES" sz="2000" kern="1200" dirty="0" err="1"/>
            <a:t>housing</a:t>
          </a:r>
          <a:r>
            <a:rPr lang="es-ES" sz="2000" kern="1200" dirty="0"/>
            <a:t>, care, </a:t>
          </a:r>
          <a:r>
            <a:rPr lang="es-ES" sz="2000" kern="1200" dirty="0" err="1"/>
            <a:t>agri-food</a:t>
          </a:r>
          <a:r>
            <a:rPr lang="es-ES" sz="2000" kern="1200" dirty="0"/>
            <a:t>, </a:t>
          </a:r>
          <a:r>
            <a:rPr lang="es-ES" sz="2000" kern="1200" dirty="0" err="1"/>
            <a:t>consumer</a:t>
          </a:r>
          <a:r>
            <a:rPr lang="es-ES" sz="2000" kern="1200" dirty="0"/>
            <a:t>…</a:t>
          </a:r>
        </a:p>
      </dsp:txBody>
      <dsp:txXfrm>
        <a:off x="2737123" y="1517134"/>
        <a:ext cx="2328083" cy="1713802"/>
      </dsp:txXfrm>
    </dsp:sp>
    <dsp:sp modelId="{A195D4CB-7ADF-4E08-A993-902FB4549BBD}">
      <dsp:nvSpPr>
        <dsp:cNvPr id="0" name=""/>
        <dsp:cNvSpPr/>
      </dsp:nvSpPr>
      <dsp:spPr>
        <a:xfrm>
          <a:off x="5283595" y="1424421"/>
          <a:ext cx="2513509" cy="1899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err="1"/>
            <a:t>They</a:t>
          </a:r>
          <a:r>
            <a:rPr lang="es-ES" sz="2000" kern="1200" dirty="0"/>
            <a:t> </a:t>
          </a:r>
          <a:r>
            <a:rPr lang="es-ES" sz="2000" kern="1200" dirty="0" err="1"/>
            <a:t>accomplish</a:t>
          </a:r>
          <a:r>
            <a:rPr lang="es-ES" sz="2000" kern="1200" dirty="0"/>
            <a:t> general </a:t>
          </a:r>
          <a:r>
            <a:rPr lang="es-ES" sz="2000" kern="1200" dirty="0" err="1"/>
            <a:t>interest</a:t>
          </a:r>
          <a:r>
            <a:rPr lang="es-ES" sz="2000" kern="1200" dirty="0"/>
            <a:t> </a:t>
          </a:r>
          <a:r>
            <a:rPr lang="es-ES" sz="2000" kern="1200" dirty="0" err="1"/>
            <a:t>goals</a:t>
          </a:r>
          <a:r>
            <a:rPr lang="es-ES" sz="2000" kern="1200" dirty="0"/>
            <a:t> </a:t>
          </a:r>
        </a:p>
      </dsp:txBody>
      <dsp:txXfrm>
        <a:off x="5376308" y="1517134"/>
        <a:ext cx="2328083" cy="1713802"/>
      </dsp:txXfrm>
    </dsp:sp>
    <dsp:sp modelId="{0FA6BE28-76FC-4BBF-9BC1-A17CCC3A688F}">
      <dsp:nvSpPr>
        <dsp:cNvPr id="0" name=""/>
        <dsp:cNvSpPr/>
      </dsp:nvSpPr>
      <dsp:spPr>
        <a:xfrm>
          <a:off x="7922779" y="1424421"/>
          <a:ext cx="2513509" cy="1899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s-ES" sz="2000" kern="1200" dirty="0" err="1"/>
            <a:t>The</a:t>
          </a:r>
          <a:r>
            <a:rPr lang="es-ES" sz="2000" kern="1200" dirty="0"/>
            <a:t> </a:t>
          </a:r>
          <a:r>
            <a:rPr lang="es-ES" sz="2000" kern="1200" dirty="0" err="1"/>
            <a:t>state</a:t>
          </a:r>
          <a:r>
            <a:rPr lang="es-ES" sz="2000" kern="1200" dirty="0"/>
            <a:t> expense </a:t>
          </a:r>
          <a:r>
            <a:rPr lang="es-ES" sz="2000" kern="1200" dirty="0" err="1"/>
            <a:t>is</a:t>
          </a:r>
          <a:r>
            <a:rPr lang="es-ES" sz="2000" kern="1200" dirty="0"/>
            <a:t> </a:t>
          </a:r>
          <a:r>
            <a:rPr lang="es-ES" sz="2000" kern="1200" dirty="0" err="1"/>
            <a:t>disminished</a:t>
          </a:r>
          <a:endParaRPr lang="es-ES" sz="2000" kern="1200" dirty="0"/>
        </a:p>
      </dsp:txBody>
      <dsp:txXfrm>
        <a:off x="8015492" y="1517134"/>
        <a:ext cx="2328083" cy="17138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C4570-3EFC-4260-8900-5556308ED554}">
      <dsp:nvSpPr>
        <dsp:cNvPr id="0" name=""/>
        <dsp:cNvSpPr/>
      </dsp:nvSpPr>
      <dsp:spPr>
        <a:xfrm>
          <a:off x="0" y="0"/>
          <a:ext cx="8224062" cy="1199339"/>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err="1">
              <a:solidFill>
                <a:schemeClr val="tx1"/>
              </a:solidFill>
            </a:rPr>
            <a:t>Harmonisation</a:t>
          </a:r>
          <a:r>
            <a:rPr lang="en-US" sz="2500" kern="1200" dirty="0">
              <a:solidFill>
                <a:schemeClr val="tx1"/>
              </a:solidFill>
            </a:rPr>
            <a:t> of the technical aspects of the tax treatment of cooperatives would be desirable.</a:t>
          </a:r>
          <a:endParaRPr lang="es-ES" sz="2500" kern="1200" dirty="0">
            <a:solidFill>
              <a:schemeClr val="tx1"/>
            </a:solidFill>
          </a:endParaRPr>
        </a:p>
      </dsp:txBody>
      <dsp:txXfrm>
        <a:off x="35127" y="35127"/>
        <a:ext cx="6929883" cy="1129085"/>
      </dsp:txXfrm>
    </dsp:sp>
    <dsp:sp modelId="{D5CB8BC0-22FA-42F7-A825-39C7A0DB3DBB}">
      <dsp:nvSpPr>
        <dsp:cNvPr id="0" name=""/>
        <dsp:cNvSpPr/>
      </dsp:nvSpPr>
      <dsp:spPr>
        <a:xfrm>
          <a:off x="725652" y="1399228"/>
          <a:ext cx="8224062" cy="1199339"/>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err="1">
              <a:solidFill>
                <a:schemeClr val="tx1"/>
              </a:solidFill>
            </a:rPr>
            <a:t>Harmonisation</a:t>
          </a:r>
          <a:r>
            <a:rPr lang="en-US" sz="2500" kern="1200" dirty="0">
              <a:solidFill>
                <a:schemeClr val="tx1"/>
              </a:solidFill>
            </a:rPr>
            <a:t> of the incentive aspects would be possible</a:t>
          </a:r>
          <a:endParaRPr lang="es-ES" sz="2500" kern="1200" dirty="0">
            <a:solidFill>
              <a:schemeClr val="tx1"/>
            </a:solidFill>
          </a:endParaRPr>
        </a:p>
      </dsp:txBody>
      <dsp:txXfrm>
        <a:off x="760779" y="1434355"/>
        <a:ext cx="6648585" cy="1129085"/>
      </dsp:txXfrm>
    </dsp:sp>
    <dsp:sp modelId="{2561F2F3-EE6B-4F27-B8AC-ABBAD1480986}">
      <dsp:nvSpPr>
        <dsp:cNvPr id="0" name=""/>
        <dsp:cNvSpPr/>
      </dsp:nvSpPr>
      <dsp:spPr>
        <a:xfrm>
          <a:off x="1451305" y="2798457"/>
          <a:ext cx="8224062" cy="1199339"/>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US" sz="2500" kern="1200" dirty="0">
              <a:solidFill>
                <a:schemeClr val="tx1"/>
              </a:solidFill>
            </a:rPr>
            <a:t>However, </a:t>
          </a:r>
          <a:r>
            <a:rPr lang="en-US" sz="2500" kern="1200" dirty="0" err="1">
              <a:solidFill>
                <a:schemeClr val="tx1"/>
              </a:solidFill>
            </a:rPr>
            <a:t>harmonisation</a:t>
          </a:r>
          <a:r>
            <a:rPr lang="en-US" sz="2500" kern="1200" dirty="0">
              <a:solidFill>
                <a:schemeClr val="tx1"/>
              </a:solidFill>
            </a:rPr>
            <a:t> in the area of direct taxation is very difficult at EU level.</a:t>
          </a:r>
          <a:endParaRPr lang="es-ES" sz="2500" kern="1200" dirty="0">
            <a:solidFill>
              <a:schemeClr val="tx1"/>
            </a:solidFill>
          </a:endParaRPr>
        </a:p>
      </dsp:txBody>
      <dsp:txXfrm>
        <a:off x="1486432" y="2833584"/>
        <a:ext cx="6648585" cy="1129085"/>
      </dsp:txXfrm>
    </dsp:sp>
    <dsp:sp modelId="{8EE83859-AADD-4510-9356-4B75FD0D7CE4}">
      <dsp:nvSpPr>
        <dsp:cNvPr id="0" name=""/>
        <dsp:cNvSpPr/>
      </dsp:nvSpPr>
      <dsp:spPr>
        <a:xfrm>
          <a:off x="7444492" y="909498"/>
          <a:ext cx="779570" cy="779570"/>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ES" sz="3600" kern="1200">
            <a:solidFill>
              <a:schemeClr val="tx1"/>
            </a:solidFill>
          </a:endParaRPr>
        </a:p>
      </dsp:txBody>
      <dsp:txXfrm>
        <a:off x="7619895" y="909498"/>
        <a:ext cx="428764" cy="586626"/>
      </dsp:txXfrm>
    </dsp:sp>
    <dsp:sp modelId="{BCD17CEC-F9A8-4727-8F31-8CC04E9D251D}">
      <dsp:nvSpPr>
        <dsp:cNvPr id="0" name=""/>
        <dsp:cNvSpPr/>
      </dsp:nvSpPr>
      <dsp:spPr>
        <a:xfrm>
          <a:off x="8170144" y="2300732"/>
          <a:ext cx="779570" cy="779570"/>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s-ES" sz="3600" kern="1200">
            <a:solidFill>
              <a:schemeClr val="tx1"/>
            </a:solidFill>
          </a:endParaRPr>
        </a:p>
      </dsp:txBody>
      <dsp:txXfrm>
        <a:off x="8345547" y="2300732"/>
        <a:ext cx="428764" cy="58662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D72605-F2BA-4F79-9DBB-64126CA7C36F}">
      <dsp:nvSpPr>
        <dsp:cNvPr id="0" name=""/>
        <dsp:cNvSpPr/>
      </dsp:nvSpPr>
      <dsp:spPr>
        <a:xfrm>
          <a:off x="581421" y="661"/>
          <a:ext cx="3095624" cy="1547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155" tIns="64770" rIns="97155" bIns="64770" numCol="1" spcCol="1270" anchor="ctr" anchorCtr="0">
          <a:noAutofit/>
        </a:bodyPr>
        <a:lstStyle/>
        <a:p>
          <a:pPr marL="0" lvl="0" indent="0" algn="ctr" defTabSz="2266950">
            <a:lnSpc>
              <a:spcPct val="90000"/>
            </a:lnSpc>
            <a:spcBef>
              <a:spcPct val="0"/>
            </a:spcBef>
            <a:spcAft>
              <a:spcPct val="35000"/>
            </a:spcAft>
            <a:buNone/>
          </a:pPr>
          <a:r>
            <a:rPr lang="es-ES" sz="5100" kern="1200" dirty="0" err="1"/>
            <a:t>Procedure</a:t>
          </a:r>
          <a:endParaRPr lang="es-ES" sz="5100" kern="1200" dirty="0"/>
        </a:p>
      </dsp:txBody>
      <dsp:txXfrm>
        <a:off x="626755" y="45995"/>
        <a:ext cx="3004956" cy="1457144"/>
      </dsp:txXfrm>
    </dsp:sp>
    <dsp:sp modelId="{8DF45920-6E9E-4A18-A640-2647006F5014}">
      <dsp:nvSpPr>
        <dsp:cNvPr id="0" name=""/>
        <dsp:cNvSpPr/>
      </dsp:nvSpPr>
      <dsp:spPr>
        <a:xfrm>
          <a:off x="890984"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F8665C5-52F3-4128-9EC7-9C743F8B1F89}">
      <dsp:nvSpPr>
        <dsp:cNvPr id="0" name=""/>
        <dsp:cNvSpPr/>
      </dsp:nvSpPr>
      <dsp:spPr>
        <a:xfrm>
          <a:off x="1200546" y="1935427"/>
          <a:ext cx="2476499" cy="154781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s-ES" sz="2100" kern="1200" dirty="0" err="1"/>
            <a:t>Unanimity</a:t>
          </a:r>
          <a:r>
            <a:rPr lang="es-ES" sz="2100" kern="1200" dirty="0"/>
            <a:t> rule in </a:t>
          </a:r>
          <a:r>
            <a:rPr lang="es-ES" sz="2100" kern="1200" dirty="0" err="1"/>
            <a:t>direct</a:t>
          </a:r>
          <a:r>
            <a:rPr lang="es-ES" sz="2100" kern="1200" dirty="0"/>
            <a:t> </a:t>
          </a:r>
          <a:r>
            <a:rPr lang="es-ES" sz="2100" kern="1200" dirty="0" err="1"/>
            <a:t>taxation</a:t>
          </a:r>
          <a:endParaRPr lang="es-ES" sz="2100" kern="1200" dirty="0"/>
        </a:p>
      </dsp:txBody>
      <dsp:txXfrm>
        <a:off x="1245880" y="1980761"/>
        <a:ext cx="2385831" cy="1457144"/>
      </dsp:txXfrm>
    </dsp:sp>
    <dsp:sp modelId="{27CEBCD5-96CF-48E8-B0D9-45E0D44B43AF}">
      <dsp:nvSpPr>
        <dsp:cNvPr id="0" name=""/>
        <dsp:cNvSpPr/>
      </dsp:nvSpPr>
      <dsp:spPr>
        <a:xfrm>
          <a:off x="4450953" y="661"/>
          <a:ext cx="3095624" cy="1547812"/>
        </a:xfrm>
        <a:prstGeom prst="roundRect">
          <a:avLst>
            <a:gd name="adj" fmla="val 10000"/>
          </a:avLst>
        </a:prstGeom>
        <a:solidFill>
          <a:schemeClr val="lt1">
            <a:hueOff val="0"/>
            <a:satOff val="0"/>
            <a:lumOff val="0"/>
            <a:alphaOff val="0"/>
          </a:schemeClr>
        </a:solidFill>
        <a:ln w="12700" cap="flat" cmpd="sng" algn="ctr">
          <a:solidFill>
            <a:schemeClr val="dk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7155" tIns="64770" rIns="97155" bIns="64770" numCol="1" spcCol="1270" anchor="ctr" anchorCtr="0">
          <a:noAutofit/>
        </a:bodyPr>
        <a:lstStyle/>
        <a:p>
          <a:pPr marL="0" lvl="0" indent="0" algn="ctr" defTabSz="2266950">
            <a:lnSpc>
              <a:spcPct val="90000"/>
            </a:lnSpc>
            <a:spcBef>
              <a:spcPct val="0"/>
            </a:spcBef>
            <a:spcAft>
              <a:spcPct val="35000"/>
            </a:spcAft>
            <a:buNone/>
          </a:pPr>
          <a:r>
            <a:rPr lang="es-ES" sz="5100" kern="1200" dirty="0" err="1"/>
            <a:t>Proposals</a:t>
          </a:r>
          <a:endParaRPr lang="es-ES" sz="5100" kern="1200" dirty="0"/>
        </a:p>
      </dsp:txBody>
      <dsp:txXfrm>
        <a:off x="4496287" y="45995"/>
        <a:ext cx="3004956" cy="1457144"/>
      </dsp:txXfrm>
    </dsp:sp>
    <dsp:sp modelId="{A143A68F-C498-4422-BE8C-C19A824FDA54}">
      <dsp:nvSpPr>
        <dsp:cNvPr id="0" name=""/>
        <dsp:cNvSpPr/>
      </dsp:nvSpPr>
      <dsp:spPr>
        <a:xfrm>
          <a:off x="4760515" y="1548474"/>
          <a:ext cx="309562" cy="1160859"/>
        </a:xfrm>
        <a:custGeom>
          <a:avLst/>
          <a:gdLst/>
          <a:ahLst/>
          <a:cxnLst/>
          <a:rect l="0" t="0" r="0" b="0"/>
          <a:pathLst>
            <a:path>
              <a:moveTo>
                <a:pt x="0" y="0"/>
              </a:moveTo>
              <a:lnTo>
                <a:pt x="0" y="1160859"/>
              </a:lnTo>
              <a:lnTo>
                <a:pt x="309562" y="1160859"/>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4DC05F-26DA-4A54-9E6D-FDF0B3BB4541}">
      <dsp:nvSpPr>
        <dsp:cNvPr id="0" name=""/>
        <dsp:cNvSpPr/>
      </dsp:nvSpPr>
      <dsp:spPr>
        <a:xfrm>
          <a:off x="5070078" y="1935427"/>
          <a:ext cx="2476499" cy="154781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b="0" i="0" kern="1200" dirty="0"/>
            <a:t>«Proposal for a council directive on Business in Europe: Framework for Income Taxation»</a:t>
          </a:r>
          <a:endParaRPr lang="es-ES" sz="2100" kern="1200" dirty="0"/>
        </a:p>
      </dsp:txBody>
      <dsp:txXfrm>
        <a:off x="5115412" y="1980761"/>
        <a:ext cx="2385831" cy="1457144"/>
      </dsp:txXfrm>
    </dsp:sp>
    <dsp:sp modelId="{83A74CB3-16B4-4EE9-910C-C8E7674B1E9F}">
      <dsp:nvSpPr>
        <dsp:cNvPr id="0" name=""/>
        <dsp:cNvSpPr/>
      </dsp:nvSpPr>
      <dsp:spPr>
        <a:xfrm>
          <a:off x="4760515" y="1548474"/>
          <a:ext cx="309562" cy="3095624"/>
        </a:xfrm>
        <a:custGeom>
          <a:avLst/>
          <a:gdLst/>
          <a:ahLst/>
          <a:cxnLst/>
          <a:rect l="0" t="0" r="0" b="0"/>
          <a:pathLst>
            <a:path>
              <a:moveTo>
                <a:pt x="0" y="0"/>
              </a:moveTo>
              <a:lnTo>
                <a:pt x="0" y="3095624"/>
              </a:lnTo>
              <a:lnTo>
                <a:pt x="309562" y="3095624"/>
              </a:lnTo>
            </a:path>
          </a:pathLst>
        </a:custGeom>
        <a:noFill/>
        <a:ln w="12700" cap="flat" cmpd="sng" algn="ctr">
          <a:solidFill>
            <a:schemeClr val="dk2">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6FC8B0-141E-4967-B577-7DF424DC6516}">
      <dsp:nvSpPr>
        <dsp:cNvPr id="0" name=""/>
        <dsp:cNvSpPr/>
      </dsp:nvSpPr>
      <dsp:spPr>
        <a:xfrm>
          <a:off x="5070078" y="3870192"/>
          <a:ext cx="2476499" cy="1547812"/>
        </a:xfrm>
        <a:prstGeom prst="roundRect">
          <a:avLst>
            <a:gd name="adj" fmla="val 10000"/>
          </a:avLst>
        </a:prstGeom>
        <a:solidFill>
          <a:schemeClr val="dk2">
            <a:alpha val="90000"/>
            <a:tint val="4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0005" tIns="26670" rIns="40005" bIns="26670" numCol="1" spcCol="1270" anchor="ctr" anchorCtr="0">
          <a:noAutofit/>
        </a:bodyPr>
        <a:lstStyle/>
        <a:p>
          <a:pPr marL="0" lvl="0" indent="0" algn="ctr" defTabSz="933450">
            <a:lnSpc>
              <a:spcPct val="90000"/>
            </a:lnSpc>
            <a:spcBef>
              <a:spcPct val="0"/>
            </a:spcBef>
            <a:spcAft>
              <a:spcPct val="35000"/>
            </a:spcAft>
            <a:buNone/>
          </a:pPr>
          <a:r>
            <a:rPr lang="en-US" sz="2100" kern="1200" dirty="0"/>
            <a:t>Proposal for a COUNCIL DIRECTIVE on transfer pricing</a:t>
          </a:r>
          <a:endParaRPr lang="es-ES" sz="2100" kern="1200" dirty="0"/>
        </a:p>
      </dsp:txBody>
      <dsp:txXfrm>
        <a:off x="5115412" y="3915526"/>
        <a:ext cx="2385831" cy="145714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C27E3961-5613-64C6-63C3-6085D0CDAE5B}"/>
              </a:ext>
            </a:extLst>
          </p:cNvPr>
          <p:cNvSpPr>
            <a:spLocks noGrp="1"/>
          </p:cNvSpPr>
          <p:nvPr>
            <p:ph type="hdr" sz="quarter"/>
          </p:nvPr>
        </p:nvSpPr>
        <p:spPr>
          <a:xfrm>
            <a:off x="0" y="0"/>
            <a:ext cx="2889938" cy="489374"/>
          </a:xfrm>
          <a:prstGeom prst="rect">
            <a:avLst/>
          </a:prstGeom>
        </p:spPr>
        <p:txBody>
          <a:bodyPr vert="horz" lIns="91440" tIns="45720" rIns="91440" bIns="45720" rtlCol="0"/>
          <a:lstStyle>
            <a:lvl1pPr algn="l">
              <a:defRPr lang="es-ES" sz="1200"/>
            </a:lvl1pPr>
          </a:lstStyle>
          <a:p>
            <a:pPr rtl="0"/>
            <a:endParaRPr lang="es-ES" dirty="0"/>
          </a:p>
        </p:txBody>
      </p:sp>
      <p:sp>
        <p:nvSpPr>
          <p:cNvPr id="3" name="Marcador de fecha 2">
            <a:extLst>
              <a:ext uri="{FF2B5EF4-FFF2-40B4-BE49-F238E27FC236}">
                <a16:creationId xmlns:a16="http://schemas.microsoft.com/office/drawing/2014/main" id="{506D1F08-FF42-95F6-3130-AE63E5604876}"/>
              </a:ext>
            </a:extLst>
          </p:cNvPr>
          <p:cNvSpPr>
            <a:spLocks noGrp="1"/>
          </p:cNvSpPr>
          <p:nvPr>
            <p:ph type="dt" sz="quarter" idx="1"/>
          </p:nvPr>
        </p:nvSpPr>
        <p:spPr>
          <a:xfrm>
            <a:off x="3777607" y="0"/>
            <a:ext cx="2889938" cy="489374"/>
          </a:xfrm>
          <a:prstGeom prst="rect">
            <a:avLst/>
          </a:prstGeom>
        </p:spPr>
        <p:txBody>
          <a:bodyPr vert="horz" lIns="91440" tIns="45720" rIns="91440" bIns="45720" rtlCol="0"/>
          <a:lstStyle>
            <a:lvl1pPr algn="r">
              <a:defRPr lang="es-ES" sz="1200"/>
            </a:lvl1pPr>
          </a:lstStyle>
          <a:p>
            <a:pPr rtl="0"/>
            <a:fld id="{A1B39F24-D372-49FA-92C4-AB388BC5B723}" type="datetime1">
              <a:rPr lang="es-ES" smtClean="0"/>
              <a:t>06/05/2024</a:t>
            </a:fld>
            <a:endParaRPr lang="es-ES" dirty="0"/>
          </a:p>
        </p:txBody>
      </p:sp>
      <p:sp>
        <p:nvSpPr>
          <p:cNvPr id="4" name="Marcador de pie de página 3">
            <a:extLst>
              <a:ext uri="{FF2B5EF4-FFF2-40B4-BE49-F238E27FC236}">
                <a16:creationId xmlns:a16="http://schemas.microsoft.com/office/drawing/2014/main" id="{4CD5B35B-A046-EC3C-A80E-3D9D12C14980}"/>
              </a:ext>
            </a:extLst>
          </p:cNvPr>
          <p:cNvSpPr>
            <a:spLocks noGrp="1"/>
          </p:cNvSpPr>
          <p:nvPr>
            <p:ph type="ftr" sz="quarter" idx="2"/>
          </p:nvPr>
        </p:nvSpPr>
        <p:spPr>
          <a:xfrm>
            <a:off x="0" y="9264228"/>
            <a:ext cx="2889938" cy="489373"/>
          </a:xfrm>
          <a:prstGeom prst="rect">
            <a:avLst/>
          </a:prstGeom>
        </p:spPr>
        <p:txBody>
          <a:bodyPr vert="horz" lIns="91440" tIns="45720" rIns="91440" bIns="45720" rtlCol="0" anchor="b"/>
          <a:lstStyle>
            <a:lvl1pPr algn="l">
              <a:defRPr lang="es-ES" sz="1200"/>
            </a:lvl1pPr>
          </a:lstStyle>
          <a:p>
            <a:pPr rtl="0"/>
            <a:endParaRPr lang="es-ES" dirty="0"/>
          </a:p>
        </p:txBody>
      </p:sp>
      <p:sp>
        <p:nvSpPr>
          <p:cNvPr id="5" name="Marcador de número de diapositiva 4">
            <a:extLst>
              <a:ext uri="{FF2B5EF4-FFF2-40B4-BE49-F238E27FC236}">
                <a16:creationId xmlns:a16="http://schemas.microsoft.com/office/drawing/2014/main" id="{7202DDE3-703C-8B4C-9506-EC0A39AACDD5}"/>
              </a:ext>
            </a:extLst>
          </p:cNvPr>
          <p:cNvSpPr>
            <a:spLocks noGrp="1"/>
          </p:cNvSpPr>
          <p:nvPr>
            <p:ph type="sldNum" sz="quarter" idx="3"/>
          </p:nvPr>
        </p:nvSpPr>
        <p:spPr>
          <a:xfrm>
            <a:off x="3777607" y="9264228"/>
            <a:ext cx="2889938" cy="489373"/>
          </a:xfrm>
          <a:prstGeom prst="rect">
            <a:avLst/>
          </a:prstGeom>
        </p:spPr>
        <p:txBody>
          <a:bodyPr vert="horz" lIns="91440" tIns="45720" rIns="91440" bIns="45720" rtlCol="0" anchor="b"/>
          <a:lstStyle>
            <a:lvl1pPr algn="r">
              <a:defRPr lang="es-ES" sz="1200"/>
            </a:lvl1pPr>
          </a:lstStyle>
          <a:p>
            <a:pPr rtl="0"/>
            <a:fld id="{BB8DC1D1-B6C2-C644-8BF1-C34DBFFE1C78}" type="slidenum">
              <a:rPr lang="es-ES" smtClean="0"/>
              <a:t>‹#›</a:t>
            </a:fld>
            <a:endParaRPr lang="es-ES" dirty="0"/>
          </a:p>
        </p:txBody>
      </p:sp>
    </p:spTree>
    <p:extLst>
      <p:ext uri="{BB962C8B-B14F-4D97-AF65-F5344CB8AC3E}">
        <p14:creationId xmlns:p14="http://schemas.microsoft.com/office/powerpoint/2010/main" val="9334793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Marcador de encabezado 7">
            <a:extLst>
              <a:ext uri="{FF2B5EF4-FFF2-40B4-BE49-F238E27FC236}">
                <a16:creationId xmlns:a16="http://schemas.microsoft.com/office/drawing/2014/main" id="{A894A48D-3417-BE20-3062-A36609690464}"/>
              </a:ext>
            </a:extLst>
          </p:cNvPr>
          <p:cNvSpPr>
            <a:spLocks noGrp="1"/>
          </p:cNvSpPr>
          <p:nvPr>
            <p:ph type="hdr" sz="quarter"/>
          </p:nvPr>
        </p:nvSpPr>
        <p:spPr>
          <a:xfrm>
            <a:off x="0" y="0"/>
            <a:ext cx="2889938" cy="489374"/>
          </a:xfrm>
          <a:prstGeom prst="rect">
            <a:avLst/>
          </a:prstGeom>
        </p:spPr>
        <p:txBody>
          <a:bodyPr vert="horz" lIns="91440" tIns="45720" rIns="91440" bIns="45720" rtlCol="0"/>
          <a:lstStyle>
            <a:lvl1pPr algn="l">
              <a:defRPr lang="es-ES" sz="1200">
                <a:latin typeface="Calibri" panose="020F0502020204030204" pitchFamily="34" charset="0"/>
                <a:cs typeface="Calibri" panose="020F0502020204030204" pitchFamily="34" charset="0"/>
              </a:defRPr>
            </a:lvl1pPr>
          </a:lstStyle>
          <a:p>
            <a:pPr rtl="0"/>
            <a:endParaRPr lang="es-ES"/>
          </a:p>
        </p:txBody>
      </p:sp>
      <p:sp>
        <p:nvSpPr>
          <p:cNvPr id="9" name="Marcador de imagen de diapositiva 8">
            <a:extLst>
              <a:ext uri="{FF2B5EF4-FFF2-40B4-BE49-F238E27FC236}">
                <a16:creationId xmlns:a16="http://schemas.microsoft.com/office/drawing/2014/main" id="{AC9ED954-709D-51DC-3EA0-0E06FE1D72A5}"/>
              </a:ext>
            </a:extLst>
          </p:cNvPr>
          <p:cNvSpPr>
            <a:spLocks noGrp="1" noRot="1" noChangeAspect="1"/>
          </p:cNvSpPr>
          <p:nvPr>
            <p:ph type="sldImg" idx="2"/>
          </p:nvPr>
        </p:nvSpPr>
        <p:spPr>
          <a:xfrm>
            <a:off x="407988" y="1219200"/>
            <a:ext cx="5853112" cy="3292475"/>
          </a:xfrm>
          <a:prstGeom prst="rect">
            <a:avLst/>
          </a:prstGeom>
          <a:noFill/>
          <a:ln w="12700">
            <a:solidFill>
              <a:prstClr val="black"/>
            </a:solidFill>
          </a:ln>
        </p:spPr>
        <p:txBody>
          <a:bodyPr vert="horz" lIns="91440" tIns="45720" rIns="91440" bIns="45720" rtlCol="0" anchor="ctr"/>
          <a:lstStyle>
            <a:defPPr>
              <a:defRPr lang="es-ES"/>
            </a:defPPr>
          </a:lstStyle>
          <a:p>
            <a:pPr rtl="0"/>
            <a:endParaRPr lang="es-ES"/>
          </a:p>
        </p:txBody>
      </p:sp>
      <p:sp>
        <p:nvSpPr>
          <p:cNvPr id="10" name="Marcador de pie de página 9">
            <a:extLst>
              <a:ext uri="{FF2B5EF4-FFF2-40B4-BE49-F238E27FC236}">
                <a16:creationId xmlns:a16="http://schemas.microsoft.com/office/drawing/2014/main" id="{1F57F2FB-2942-7663-E6DB-E3A976549D53}"/>
              </a:ext>
            </a:extLst>
          </p:cNvPr>
          <p:cNvSpPr>
            <a:spLocks noGrp="1"/>
          </p:cNvSpPr>
          <p:nvPr>
            <p:ph type="ftr" sz="quarter" idx="4"/>
          </p:nvPr>
        </p:nvSpPr>
        <p:spPr>
          <a:xfrm>
            <a:off x="0" y="9264228"/>
            <a:ext cx="2889938" cy="489373"/>
          </a:xfrm>
          <a:prstGeom prst="rect">
            <a:avLst/>
          </a:prstGeom>
        </p:spPr>
        <p:txBody>
          <a:bodyPr vert="horz" lIns="91440" tIns="45720" rIns="91440" bIns="45720" rtlCol="0" anchor="b"/>
          <a:lstStyle>
            <a:lvl1pPr algn="l">
              <a:defRPr lang="es-ES" sz="1200">
                <a:latin typeface="Calibri" panose="020F0502020204030204" pitchFamily="34" charset="0"/>
                <a:cs typeface="Calibri" panose="020F0502020204030204" pitchFamily="34" charset="0"/>
              </a:defRPr>
            </a:lvl1pPr>
          </a:lstStyle>
          <a:p>
            <a:pPr rtl="0"/>
            <a:endParaRPr lang="es-ES"/>
          </a:p>
        </p:txBody>
      </p:sp>
      <p:sp>
        <p:nvSpPr>
          <p:cNvPr id="11" name="Marcador de fecha 10">
            <a:extLst>
              <a:ext uri="{FF2B5EF4-FFF2-40B4-BE49-F238E27FC236}">
                <a16:creationId xmlns:a16="http://schemas.microsoft.com/office/drawing/2014/main" id="{ED31FE42-8AA6-DC9C-5EE7-8737143C1DDB}"/>
              </a:ext>
            </a:extLst>
          </p:cNvPr>
          <p:cNvSpPr>
            <a:spLocks noGrp="1"/>
          </p:cNvSpPr>
          <p:nvPr>
            <p:ph type="dt" idx="1"/>
          </p:nvPr>
        </p:nvSpPr>
        <p:spPr>
          <a:xfrm>
            <a:off x="3777607" y="0"/>
            <a:ext cx="2889938" cy="489374"/>
          </a:xfrm>
          <a:prstGeom prst="rect">
            <a:avLst/>
          </a:prstGeom>
        </p:spPr>
        <p:txBody>
          <a:bodyPr vert="horz" lIns="91440" tIns="45720" rIns="91440" bIns="45720" rtlCol="0"/>
          <a:lstStyle>
            <a:lvl1pPr algn="r">
              <a:defRPr lang="es-ES" sz="1200">
                <a:latin typeface="Calibri" panose="020F0502020204030204" pitchFamily="34" charset="0"/>
                <a:cs typeface="Calibri" panose="020F0502020204030204" pitchFamily="34" charset="0"/>
              </a:defRPr>
            </a:lvl1pPr>
          </a:lstStyle>
          <a:p>
            <a:fld id="{F56CD306-C8D1-4677-B356-29ECCA1AC9DC}" type="datetime1">
              <a:rPr lang="es-ES" smtClean="0"/>
              <a:pPr/>
              <a:t>06/05/2024</a:t>
            </a:fld>
            <a:endParaRPr lang="es-ES" dirty="0"/>
          </a:p>
        </p:txBody>
      </p:sp>
      <p:sp>
        <p:nvSpPr>
          <p:cNvPr id="12" name="Marcador de notas 11">
            <a:extLst>
              <a:ext uri="{FF2B5EF4-FFF2-40B4-BE49-F238E27FC236}">
                <a16:creationId xmlns:a16="http://schemas.microsoft.com/office/drawing/2014/main" id="{5F659C92-43C4-05C5-9170-5CF256AF9975}"/>
              </a:ext>
            </a:extLst>
          </p:cNvPr>
          <p:cNvSpPr>
            <a:spLocks noGrp="1"/>
          </p:cNvSpPr>
          <p:nvPr>
            <p:ph type="body" sz="quarter" idx="3"/>
          </p:nvPr>
        </p:nvSpPr>
        <p:spPr>
          <a:xfrm>
            <a:off x="666909" y="4693920"/>
            <a:ext cx="5335270" cy="3840480"/>
          </a:xfrm>
          <a:prstGeom prst="rect">
            <a:avLst/>
          </a:prstGeom>
        </p:spPr>
        <p:txBody>
          <a:bodyPr vert="horz" lIns="91440" tIns="45720" rIns="91440" bIns="45720" rtlCol="0"/>
          <a:lstStyle>
            <a:defPPr>
              <a:defRPr lang="es-ES"/>
            </a:defPPr>
          </a:lstStyle>
          <a:p>
            <a:pPr lvl="0" rtl="0"/>
            <a:r>
              <a:rPr lang="es-ES"/>
              <a:t>Haga clic para modificar los estilos de texto del patrón</a:t>
            </a:r>
          </a:p>
          <a:p>
            <a:pPr lvl="1" rtl="0"/>
            <a:r>
              <a:rPr lang="es-ES"/>
              <a:t>Segundo nivel</a:t>
            </a:r>
          </a:p>
          <a:p>
            <a:pPr lvl="2" rtl="0"/>
            <a:r>
              <a:rPr lang="es-ES"/>
              <a:t>Tercer nivel</a:t>
            </a:r>
          </a:p>
          <a:p>
            <a:pPr lvl="3" rtl="0"/>
            <a:r>
              <a:rPr lang="es-ES"/>
              <a:t>Cuarto nivel</a:t>
            </a:r>
          </a:p>
          <a:p>
            <a:pPr lvl="4" rtl="0"/>
            <a:r>
              <a:rPr lang="es-ES"/>
              <a:t>Quinto nivel</a:t>
            </a:r>
          </a:p>
        </p:txBody>
      </p:sp>
      <p:sp>
        <p:nvSpPr>
          <p:cNvPr id="13" name="Marcador de número de diapositiva 12">
            <a:extLst>
              <a:ext uri="{FF2B5EF4-FFF2-40B4-BE49-F238E27FC236}">
                <a16:creationId xmlns:a16="http://schemas.microsoft.com/office/drawing/2014/main" id="{74923A81-0599-8ECF-BDF0-A4898D46829C}"/>
              </a:ext>
            </a:extLst>
          </p:cNvPr>
          <p:cNvSpPr>
            <a:spLocks noGrp="1"/>
          </p:cNvSpPr>
          <p:nvPr>
            <p:ph type="sldNum" sz="quarter" idx="5"/>
          </p:nvPr>
        </p:nvSpPr>
        <p:spPr>
          <a:xfrm>
            <a:off x="3777607" y="9264228"/>
            <a:ext cx="2889938" cy="489373"/>
          </a:xfrm>
          <a:prstGeom prst="rect">
            <a:avLst/>
          </a:prstGeom>
        </p:spPr>
        <p:txBody>
          <a:bodyPr vert="horz" lIns="91440" tIns="45720" rIns="91440" bIns="45720" rtlCol="0" anchor="b"/>
          <a:lstStyle>
            <a:lvl1pPr algn="r">
              <a:defRPr lang="es-ES" sz="1200">
                <a:latin typeface="Calibri" panose="020F0502020204030204" pitchFamily="34" charset="0"/>
                <a:cs typeface="Calibri" panose="020F0502020204030204" pitchFamily="34" charset="0"/>
              </a:defRPr>
            </a:lvl1pPr>
          </a:lstStyle>
          <a:p>
            <a:pPr rtl="0"/>
            <a:fld id="{FDBF3159-94EB-4F6B-8273-09F1A6B019E6}" type="slidenum">
              <a:rPr lang="es-ES" smtClean="0"/>
              <a:pPr rtl="0"/>
              <a:t>‹#›</a:t>
            </a:fld>
            <a:endParaRPr lang="es-ES"/>
          </a:p>
        </p:txBody>
      </p:sp>
    </p:spTree>
    <p:extLst>
      <p:ext uri="{BB962C8B-B14F-4D97-AF65-F5344CB8AC3E}">
        <p14:creationId xmlns:p14="http://schemas.microsoft.com/office/powerpoint/2010/main" val="422665151"/>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Calibri" panose="020F0502020204030204" pitchFamily="34" charset="0"/>
        <a:ea typeface="+mn-ea"/>
        <a:cs typeface="Calibri" panose="020F0502020204030204" pitchFamily="34" charset="0"/>
      </a:defRPr>
    </a:lvl1pPr>
    <a:lvl2pPr marL="457200" algn="l" defTabSz="914400" rtl="0" eaLnBrk="1" latinLnBrk="0" hangingPunct="1">
      <a:defRPr lang="es-ES" sz="1200" kern="1200">
        <a:solidFill>
          <a:schemeClr val="tx1"/>
        </a:solidFill>
        <a:latin typeface="Calibri" panose="020F0502020204030204" pitchFamily="34" charset="0"/>
        <a:ea typeface="+mn-ea"/>
        <a:cs typeface="Calibri" panose="020F0502020204030204" pitchFamily="34" charset="0"/>
      </a:defRPr>
    </a:lvl2pPr>
    <a:lvl3pPr marL="914400" algn="l" defTabSz="914400" rtl="0" eaLnBrk="1" latinLnBrk="0" hangingPunct="1">
      <a:defRPr lang="es-ES" sz="1200" kern="1200">
        <a:solidFill>
          <a:schemeClr val="tx1"/>
        </a:solidFill>
        <a:latin typeface="Calibri" panose="020F0502020204030204" pitchFamily="34" charset="0"/>
        <a:ea typeface="+mn-ea"/>
        <a:cs typeface="Calibri" panose="020F0502020204030204" pitchFamily="34" charset="0"/>
      </a:defRPr>
    </a:lvl3pPr>
    <a:lvl4pPr marL="1371600" algn="l" defTabSz="914400" rtl="0" eaLnBrk="1" latinLnBrk="0" hangingPunct="1">
      <a:defRPr lang="es-ES" sz="1200" kern="1200">
        <a:solidFill>
          <a:schemeClr val="tx1"/>
        </a:solidFill>
        <a:latin typeface="Calibri" panose="020F0502020204030204" pitchFamily="34" charset="0"/>
        <a:ea typeface="+mn-ea"/>
        <a:cs typeface="Calibri" panose="020F0502020204030204" pitchFamily="34" charset="0"/>
      </a:defRPr>
    </a:lvl4pPr>
    <a:lvl5pPr marL="1828800" algn="l" defTabSz="914400" rtl="0" eaLnBrk="1" latinLnBrk="0" hangingPunct="1">
      <a:defRPr lang="es-ES" sz="1200" kern="1200">
        <a:solidFill>
          <a:schemeClr val="tx1"/>
        </a:solidFill>
        <a:latin typeface="Calibri" panose="020F0502020204030204" pitchFamily="34" charset="0"/>
        <a:ea typeface="+mn-ea"/>
        <a:cs typeface="Calibri" panose="020F0502020204030204" pitchFamily="34" charset="0"/>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072" userDrawn="1">
          <p15:clr>
            <a:srgbClr val="F26B43"/>
          </p15:clr>
        </p15:guide>
        <p15:guide id="2" pos="2101"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07988" y="1219200"/>
            <a:ext cx="5853112" cy="3292475"/>
          </a:xfrm>
          <a:prstGeom prst="rect">
            <a:avLst/>
          </a:prstGeom>
        </p:spPr>
      </p:sp>
      <p:sp>
        <p:nvSpPr>
          <p:cNvPr id="3" name="Marcador de notas 2"/>
          <p:cNvSpPr>
            <a:spLocks noGrp="1"/>
          </p:cNvSpPr>
          <p:nvPr>
            <p:ph type="body" idx="1"/>
          </p:nvPr>
        </p:nvSpPr>
        <p:spPr>
          <a:xfrm>
            <a:off x="666909" y="4693920"/>
            <a:ext cx="5335270" cy="3840480"/>
          </a:xfrm>
          <a:prstGeom prst="rect">
            <a:avLst/>
          </a:prstGeom>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a:xfrm>
            <a:off x="3777607" y="9264228"/>
            <a:ext cx="2889938" cy="489373"/>
          </a:xfrm>
          <a:prstGeom prst="rect">
            <a:avLst/>
          </a:prstGeom>
        </p:spPr>
        <p:txBody>
          <a:bodyPr rtlCol="0"/>
          <a:lstStyle>
            <a:defPPr>
              <a:defRPr lang="es-ES"/>
            </a:defPPr>
          </a:lstStyle>
          <a:p>
            <a:pPr rtl="0"/>
            <a:fld id="{017105BD-6D6F-49DB-9DE4-D4A6452D7E5F}" type="slidenum">
              <a:rPr lang="es-ES" altLang="zh-CN" noProof="0" smtClean="0"/>
              <a:t>1</a:t>
            </a:fld>
            <a:endParaRPr lang="es-ES" altLang="zh-CN" noProof="0" dirty="0"/>
          </a:p>
        </p:txBody>
      </p:sp>
    </p:spTree>
    <p:extLst>
      <p:ext uri="{BB962C8B-B14F-4D97-AF65-F5344CB8AC3E}">
        <p14:creationId xmlns:p14="http://schemas.microsoft.com/office/powerpoint/2010/main" val="3712883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07988" y="1219200"/>
            <a:ext cx="5853112" cy="3292475"/>
          </a:xfrm>
          <a:prstGeom prst="rect">
            <a:avLst/>
          </a:prstGeom>
        </p:spPr>
      </p:sp>
      <p:sp>
        <p:nvSpPr>
          <p:cNvPr id="3" name="Marcador de notas 2"/>
          <p:cNvSpPr>
            <a:spLocks noGrp="1"/>
          </p:cNvSpPr>
          <p:nvPr>
            <p:ph type="body" idx="1"/>
          </p:nvPr>
        </p:nvSpPr>
        <p:spPr>
          <a:xfrm>
            <a:off x="666909" y="4693920"/>
            <a:ext cx="5335270" cy="3840480"/>
          </a:xfrm>
          <a:prstGeom prst="rect">
            <a:avLst/>
          </a:prstGeom>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a:xfrm>
            <a:off x="3777607" y="9264228"/>
            <a:ext cx="2889938" cy="489373"/>
          </a:xfrm>
          <a:prstGeom prst="rect">
            <a:avLst/>
          </a:prstGeom>
        </p:spPr>
        <p:txBody>
          <a:bodyPr rtlCol="0"/>
          <a:lstStyle>
            <a:defPPr>
              <a:defRPr lang="es-ES"/>
            </a:defPPr>
          </a:lstStyle>
          <a:p>
            <a:pPr rtl="0"/>
            <a:fld id="{017105BD-6D6F-49DB-9DE4-D4A6452D7E5F}" type="slidenum">
              <a:rPr lang="es-ES" altLang="zh-CN" noProof="0" smtClean="0"/>
              <a:t>2</a:t>
            </a:fld>
            <a:endParaRPr lang="es-ES" altLang="zh-CN" noProof="0" dirty="0"/>
          </a:p>
        </p:txBody>
      </p:sp>
    </p:spTree>
    <p:extLst>
      <p:ext uri="{BB962C8B-B14F-4D97-AF65-F5344CB8AC3E}">
        <p14:creationId xmlns:p14="http://schemas.microsoft.com/office/powerpoint/2010/main" val="32358183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07988" y="1219200"/>
            <a:ext cx="5853112" cy="3292475"/>
          </a:xfrm>
          <a:prstGeom prst="rect">
            <a:avLst/>
          </a:prstGeom>
        </p:spPr>
      </p:sp>
      <p:sp>
        <p:nvSpPr>
          <p:cNvPr id="3" name="Marcador de notas 2"/>
          <p:cNvSpPr>
            <a:spLocks noGrp="1"/>
          </p:cNvSpPr>
          <p:nvPr>
            <p:ph type="body" idx="1"/>
          </p:nvPr>
        </p:nvSpPr>
        <p:spPr>
          <a:xfrm>
            <a:off x="666909" y="4693920"/>
            <a:ext cx="5335270" cy="3840480"/>
          </a:xfrm>
          <a:prstGeom prst="rect">
            <a:avLst/>
          </a:prstGeom>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a:xfrm>
            <a:off x="3777607" y="9264228"/>
            <a:ext cx="2889938" cy="489373"/>
          </a:xfrm>
          <a:prstGeom prst="rect">
            <a:avLst/>
          </a:prstGeom>
        </p:spPr>
        <p:txBody>
          <a:bodyPr rtlCol="0"/>
          <a:lstStyle>
            <a:defPPr>
              <a:defRPr lang="es-ES"/>
            </a:defPPr>
          </a:lstStyle>
          <a:p>
            <a:pPr rtl="0"/>
            <a:fld id="{017105BD-6D6F-49DB-9DE4-D4A6452D7E5F}" type="slidenum">
              <a:rPr lang="es-ES" altLang="zh-CN" noProof="0" smtClean="0"/>
              <a:t>4</a:t>
            </a:fld>
            <a:endParaRPr lang="es-ES" altLang="zh-CN" noProof="0" dirty="0"/>
          </a:p>
        </p:txBody>
      </p:sp>
    </p:spTree>
    <p:extLst>
      <p:ext uri="{BB962C8B-B14F-4D97-AF65-F5344CB8AC3E}">
        <p14:creationId xmlns:p14="http://schemas.microsoft.com/office/powerpoint/2010/main" val="9613866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407988" y="1219200"/>
            <a:ext cx="5853112" cy="3292475"/>
          </a:xfrm>
          <a:prstGeom prst="rect">
            <a:avLst/>
          </a:prstGeom>
        </p:spPr>
      </p:sp>
      <p:sp>
        <p:nvSpPr>
          <p:cNvPr id="3" name="Marcador de notas 2"/>
          <p:cNvSpPr>
            <a:spLocks noGrp="1"/>
          </p:cNvSpPr>
          <p:nvPr>
            <p:ph type="body" idx="1"/>
          </p:nvPr>
        </p:nvSpPr>
        <p:spPr>
          <a:xfrm>
            <a:off x="666909" y="4693920"/>
            <a:ext cx="5335270" cy="3840480"/>
          </a:xfrm>
          <a:prstGeom prst="rect">
            <a:avLst/>
          </a:prstGeom>
        </p:spPr>
        <p:txBody>
          <a:bodyPr rtlCol="0"/>
          <a:lstStyle>
            <a:defPPr>
              <a:defRPr lang="es-ES"/>
            </a:defPPr>
          </a:lstStyle>
          <a:p>
            <a:pPr rtl="0"/>
            <a:endParaRPr lang="es-ES" dirty="0"/>
          </a:p>
        </p:txBody>
      </p:sp>
      <p:sp>
        <p:nvSpPr>
          <p:cNvPr id="4" name="Marcador de número de diapositiva 3"/>
          <p:cNvSpPr>
            <a:spLocks noGrp="1"/>
          </p:cNvSpPr>
          <p:nvPr>
            <p:ph type="sldNum" sz="quarter" idx="5"/>
          </p:nvPr>
        </p:nvSpPr>
        <p:spPr>
          <a:xfrm>
            <a:off x="3777607" y="9264228"/>
            <a:ext cx="2889938" cy="489373"/>
          </a:xfrm>
          <a:prstGeom prst="rect">
            <a:avLst/>
          </a:prstGeom>
        </p:spPr>
        <p:txBody>
          <a:bodyPr rtlCol="0"/>
          <a:lstStyle>
            <a:defPPr>
              <a:defRPr lang="es-ES"/>
            </a:defPPr>
          </a:lstStyle>
          <a:p>
            <a:pPr rtl="0"/>
            <a:fld id="{017105BD-6D6F-49DB-9DE4-D4A6452D7E5F}" type="slidenum">
              <a:rPr lang="es-ES" altLang="zh-CN" noProof="0" smtClean="0"/>
              <a:t>17</a:t>
            </a:fld>
            <a:endParaRPr lang="es-ES" altLang="zh-CN" noProof="0" dirty="0"/>
          </a:p>
        </p:txBody>
      </p:sp>
    </p:spTree>
    <p:extLst>
      <p:ext uri="{BB962C8B-B14F-4D97-AF65-F5344CB8AC3E}">
        <p14:creationId xmlns:p14="http://schemas.microsoft.com/office/powerpoint/2010/main" val="3077670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con imagen">
    <p:bg>
      <p:bgPr>
        <a:solidFill>
          <a:schemeClr val="accent3">
            <a:alpha val="20000"/>
          </a:schemeClr>
        </a:solidFill>
        <a:effectLst/>
      </p:bgPr>
    </p:bg>
    <p:spTree>
      <p:nvGrpSpPr>
        <p:cNvPr id="1" name=""/>
        <p:cNvGrpSpPr/>
        <p:nvPr/>
      </p:nvGrpSpPr>
      <p:grpSpPr>
        <a:xfrm>
          <a:off x="0" y="0"/>
          <a:ext cx="0" cy="0"/>
          <a:chOff x="0" y="0"/>
          <a:chExt cx="0" cy="0"/>
        </a:xfrm>
      </p:grpSpPr>
      <p:sp>
        <p:nvSpPr>
          <p:cNvPr id="3" name="Título 2">
            <a:extLst>
              <a:ext uri="{FF2B5EF4-FFF2-40B4-BE49-F238E27FC236}">
                <a16:creationId xmlns:a16="http://schemas.microsoft.com/office/drawing/2014/main" id="{7EC2501B-DEA6-190E-3633-E32F635B7CE1}"/>
              </a:ext>
            </a:extLst>
          </p:cNvPr>
          <p:cNvSpPr>
            <a:spLocks noGrp="1"/>
          </p:cNvSpPr>
          <p:nvPr>
            <p:ph type="title"/>
          </p:nvPr>
        </p:nvSpPr>
        <p:spPr>
          <a:xfrm>
            <a:off x="1484764" y="1986926"/>
            <a:ext cx="5257793" cy="2057441"/>
          </a:xfrm>
        </p:spPr>
        <p:txBody>
          <a:bodyPr rtlCol="0">
            <a:noAutofit/>
          </a:bodyPr>
          <a:lstStyle>
            <a:defPPr>
              <a:defRPr lang="es-ES"/>
            </a:defPPr>
          </a:lstStyle>
          <a:p>
            <a:pPr rtl="0"/>
            <a:r>
              <a:rPr lang="es-ES" noProof="0"/>
              <a:t>Haga clic para modificar el estilo de título del patrón</a:t>
            </a:r>
          </a:p>
        </p:txBody>
      </p:sp>
      <p:cxnSp>
        <p:nvCxnSpPr>
          <p:cNvPr id="24" name="Conector recto 2">
            <a:extLst>
              <a:ext uri="{FF2B5EF4-FFF2-40B4-BE49-F238E27FC236}">
                <a16:creationId xmlns:a16="http://schemas.microsoft.com/office/drawing/2014/main" id="{F1FCCFDB-D985-4322-AC87-F69214893708}"/>
              </a:ext>
            </a:extLst>
          </p:cNvPr>
          <p:cNvCxnSpPr/>
          <p:nvPr userDrawn="1"/>
        </p:nvCxnSpPr>
        <p:spPr>
          <a:xfrm>
            <a:off x="1509005" y="4172084"/>
            <a:ext cx="0" cy="760288"/>
          </a:xfrm>
          <a:prstGeom prst="line">
            <a:avLst/>
          </a:prstGeom>
          <a:noFill/>
          <a:ln w="19050" cap="flat" cmpd="sng" algn="ctr">
            <a:solidFill>
              <a:srgbClr val="D84400"/>
            </a:solidFill>
            <a:prstDash val="solid"/>
            <a:miter lim="800000"/>
          </a:ln>
          <a:effectLst/>
        </p:spPr>
      </p:cxnSp>
      <p:sp>
        <p:nvSpPr>
          <p:cNvPr id="27" name="Marcador de posición del contenido 47" descr="Haga clic en el icono para agregar una imagen">
            <a:extLst>
              <a:ext uri="{FF2B5EF4-FFF2-40B4-BE49-F238E27FC236}">
                <a16:creationId xmlns:a16="http://schemas.microsoft.com/office/drawing/2014/main" id="{EA8265B5-83C5-4AE9-88AB-3F2443B57F00}"/>
              </a:ext>
            </a:extLst>
          </p:cNvPr>
          <p:cNvSpPr>
            <a:spLocks noGrp="1"/>
          </p:cNvSpPr>
          <p:nvPr>
            <p:ph type="body" sz="quarter" idx="28" hasCustomPrompt="1"/>
          </p:nvPr>
        </p:nvSpPr>
        <p:spPr>
          <a:xfrm>
            <a:off x="1601366" y="4172084"/>
            <a:ext cx="1570612" cy="760288"/>
          </a:xfrm>
          <a:prstGeom prst="rect">
            <a:avLst/>
          </a:prstGeom>
        </p:spPr>
        <p:txBody>
          <a:bodyPr rtlCol="0">
            <a:noAutofit/>
          </a:bodyPr>
          <a:lstStyle>
            <a:lvl1pPr marL="0" indent="0">
              <a:lnSpc>
                <a:spcPct val="100000"/>
              </a:lnSpc>
              <a:buNone/>
              <a:defRPr lang="es-ES" sz="1800" b="0">
                <a:solidFill>
                  <a:schemeClr val="accent6"/>
                </a:solidFill>
              </a:defRPr>
            </a:lvl1pPr>
            <a:lvl2pPr>
              <a:defRPr lang="es-ES" sz="1000"/>
            </a:lvl2pPr>
            <a:lvl3pPr>
              <a:defRPr lang="es-ES" sz="900"/>
            </a:lvl3pPr>
            <a:lvl4pPr>
              <a:defRPr lang="es-ES" sz="800"/>
            </a:lvl4pPr>
            <a:lvl5pPr>
              <a:defRPr lang="es-ES" sz="800"/>
            </a:lvl5pPr>
          </a:lstStyle>
          <a:p>
            <a:pPr lvl="0" rtl="0"/>
            <a:r>
              <a:rPr lang="es-ES" noProof="0"/>
              <a:t>Haga clic para modificar el estilo de título del patrón </a:t>
            </a:r>
          </a:p>
        </p:txBody>
      </p:sp>
      <p:sp>
        <p:nvSpPr>
          <p:cNvPr id="47" name="Marcador de posición del contenido 47">
            <a:extLst>
              <a:ext uri="{FF2B5EF4-FFF2-40B4-BE49-F238E27FC236}">
                <a16:creationId xmlns:a16="http://schemas.microsoft.com/office/drawing/2014/main" id="{0FFAAB58-ABE4-41AC-B94E-432936CE0301}"/>
              </a:ext>
            </a:extLst>
          </p:cNvPr>
          <p:cNvSpPr>
            <a:spLocks noGrp="1"/>
          </p:cNvSpPr>
          <p:nvPr>
            <p:ph type="pic" sz="quarter" idx="47" hasCustomPrompt="1"/>
          </p:nvPr>
        </p:nvSpPr>
        <p:spPr>
          <a:xfrm>
            <a:off x="6742557" y="821836"/>
            <a:ext cx="4405503" cy="5066346"/>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a:solidFill>
                  <a:schemeClr val="accent6"/>
                </a:solidFill>
              </a:defRPr>
            </a:lvl1pPr>
          </a:lstStyle>
          <a:p>
            <a:pPr rtl="0"/>
            <a:r>
              <a:rPr lang="es-ES" noProof="0"/>
              <a:t>Haga clic en el icono para agregar una imagen≈≈</a:t>
            </a:r>
          </a:p>
        </p:txBody>
      </p:sp>
      <p:sp>
        <p:nvSpPr>
          <p:cNvPr id="9" name="Forma libre: Forma 11">
            <a:extLst>
              <a:ext uri="{FF2B5EF4-FFF2-40B4-BE49-F238E27FC236}">
                <a16:creationId xmlns:a16="http://schemas.microsoft.com/office/drawing/2014/main" id="{9ECA281C-F2CB-AE9D-DCD6-F94D3FEE2E67}"/>
              </a:ext>
            </a:extLst>
          </p:cNvPr>
          <p:cNvSpPr/>
          <p:nvPr userDrawn="1"/>
        </p:nvSpPr>
        <p:spPr>
          <a:xfrm>
            <a:off x="7441324" y="5568778"/>
            <a:ext cx="829927" cy="949454"/>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3"/>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prstClr val="white"/>
              </a:solidFill>
              <a:effectLst/>
              <a:uLnTx/>
              <a:uFillTx/>
              <a:latin typeface="Posterama Text SemiBold"/>
              <a:ea typeface="+mn-ea"/>
              <a:cs typeface="+mn-cs"/>
            </a:endParaRPr>
          </a:p>
        </p:txBody>
      </p:sp>
    </p:spTree>
    <p:extLst>
      <p:ext uri="{BB962C8B-B14F-4D97-AF65-F5344CB8AC3E}">
        <p14:creationId xmlns:p14="http://schemas.microsoft.com/office/powerpoint/2010/main" val="3496649517"/>
      </p:ext>
    </p:extLst>
  </p:cSld>
  <p:clrMapOvr>
    <a:masterClrMapping/>
  </p:clrMapOvr>
  <p:extLst>
    <p:ext uri="{DCECCB84-F9BA-43D5-87BE-67443E8EF086}">
      <p15:sldGuideLst xmlns:p15="http://schemas.microsoft.com/office/powerpoint/2012/main">
        <p15:guide id="1" pos="528">
          <p15:clr>
            <a:srgbClr val="FBAE40"/>
          </p15:clr>
        </p15:guide>
        <p15:guide id="2" orient="horz" pos="528">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umnas con iconos">
    <p:spTree>
      <p:nvGrpSpPr>
        <p:cNvPr id="1" name=""/>
        <p:cNvGrpSpPr/>
        <p:nvPr/>
      </p:nvGrpSpPr>
      <p:grpSpPr>
        <a:xfrm>
          <a:off x="0" y="0"/>
          <a:ext cx="0" cy="0"/>
          <a:chOff x="0" y="0"/>
          <a:chExt cx="0" cy="0"/>
        </a:xfrm>
      </p:grpSpPr>
      <p:sp>
        <p:nvSpPr>
          <p:cNvPr id="4" name="Forma libre: Forma 6">
            <a:extLst>
              <a:ext uri="{FF2B5EF4-FFF2-40B4-BE49-F238E27FC236}">
                <a16:creationId xmlns:a16="http://schemas.microsoft.com/office/drawing/2014/main" id="{A533F602-EEC9-45F6-8223-8C8F4914919D}"/>
              </a:ext>
            </a:extLst>
          </p:cNvPr>
          <p:cNvSpPr/>
          <p:nvPr userDrawn="1"/>
        </p:nvSpPr>
        <p:spPr>
          <a:xfrm>
            <a:off x="2121636" y="2070606"/>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5" name="Forma libre: Forma 7">
            <a:extLst>
              <a:ext uri="{FF2B5EF4-FFF2-40B4-BE49-F238E27FC236}">
                <a16:creationId xmlns:a16="http://schemas.microsoft.com/office/drawing/2014/main" id="{08F73F8C-5CF8-4470-AE2B-8E6D7952FF3E}"/>
              </a:ext>
            </a:extLst>
          </p:cNvPr>
          <p:cNvSpPr/>
          <p:nvPr userDrawn="1"/>
        </p:nvSpPr>
        <p:spPr>
          <a:xfrm>
            <a:off x="4174867" y="207344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6" name="Forma libre: Forma 8">
            <a:extLst>
              <a:ext uri="{FF2B5EF4-FFF2-40B4-BE49-F238E27FC236}">
                <a16:creationId xmlns:a16="http://schemas.microsoft.com/office/drawing/2014/main" id="{1299AD72-44AB-4D37-ABBB-9E295508DDB5}"/>
              </a:ext>
            </a:extLst>
          </p:cNvPr>
          <p:cNvSpPr/>
          <p:nvPr userDrawn="1"/>
        </p:nvSpPr>
        <p:spPr>
          <a:xfrm>
            <a:off x="6308379" y="206452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7" name="Forma libre: Forma 9">
            <a:extLst>
              <a:ext uri="{FF2B5EF4-FFF2-40B4-BE49-F238E27FC236}">
                <a16:creationId xmlns:a16="http://schemas.microsoft.com/office/drawing/2014/main" id="{834981F1-A16D-4CA2-8001-0D2A65539268}"/>
              </a:ext>
            </a:extLst>
          </p:cNvPr>
          <p:cNvSpPr/>
          <p:nvPr userDrawn="1"/>
        </p:nvSpPr>
        <p:spPr>
          <a:xfrm>
            <a:off x="8407152" y="2068980"/>
            <a:ext cx="1583013" cy="184155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31" name="Marcador de posición del contenido 47" descr="Haga clic en el icono para agregar una imagen">
            <a:extLst>
              <a:ext uri="{FF2B5EF4-FFF2-40B4-BE49-F238E27FC236}">
                <a16:creationId xmlns:a16="http://schemas.microsoft.com/office/drawing/2014/main" id="{7AA46292-B7E4-4DB5-85D0-C4F19D66F86C}"/>
              </a:ext>
            </a:extLst>
          </p:cNvPr>
          <p:cNvSpPr>
            <a:spLocks noGrp="1"/>
          </p:cNvSpPr>
          <p:nvPr>
            <p:ph type="body" sz="quarter" idx="27" hasCustomPrompt="1"/>
          </p:nvPr>
        </p:nvSpPr>
        <p:spPr>
          <a:xfrm>
            <a:off x="821770" y="4416565"/>
            <a:ext cx="1877575" cy="506399"/>
          </a:xfrm>
          <a:prstGeom prst="rect">
            <a:avLst/>
          </a:prstGeom>
        </p:spPr>
        <p:txBody>
          <a:bodyPr rtlCol="0">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2" name="Marcador de posición del contenido 47">
            <a:extLst>
              <a:ext uri="{FF2B5EF4-FFF2-40B4-BE49-F238E27FC236}">
                <a16:creationId xmlns:a16="http://schemas.microsoft.com/office/drawing/2014/main" id="{382E7D57-1A1A-432F-AEA9-9730DEE1572B}"/>
              </a:ext>
            </a:extLst>
          </p:cNvPr>
          <p:cNvSpPr>
            <a:spLocks noGrp="1"/>
          </p:cNvSpPr>
          <p:nvPr>
            <p:ph type="body" sz="quarter" idx="28" hasCustomPrompt="1"/>
          </p:nvPr>
        </p:nvSpPr>
        <p:spPr>
          <a:xfrm>
            <a:off x="912627" y="5007731"/>
            <a:ext cx="1691687" cy="811178"/>
          </a:xfrm>
          <a:prstGeom prst="rect">
            <a:avLst/>
          </a:prstGeom>
        </p:spPr>
        <p:txBody>
          <a:bodyPr rtlCol="0">
            <a:noAutofit/>
          </a:bodyPr>
          <a:lstStyle>
            <a:lvl1pPr marL="0" indent="0" algn="ctr">
              <a:lnSpc>
                <a:spcPct val="100000"/>
              </a:lnSpc>
              <a:spcBef>
                <a:spcPts val="0"/>
              </a:spcBef>
              <a:buNone/>
              <a:defRPr lang="es-ES" altLang="zh-CN" sz="1400" b="0" i="0" kern="1200" dirty="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33" name="Marcador de posición del contenido 47" descr="Haga clic en el icono para agregar una imagen">
            <a:extLst>
              <a:ext uri="{FF2B5EF4-FFF2-40B4-BE49-F238E27FC236}">
                <a16:creationId xmlns:a16="http://schemas.microsoft.com/office/drawing/2014/main" id="{E51F0384-440E-45B9-91E7-78CA13DE0B98}"/>
              </a:ext>
            </a:extLst>
          </p:cNvPr>
          <p:cNvSpPr>
            <a:spLocks noGrp="1"/>
          </p:cNvSpPr>
          <p:nvPr>
            <p:ph type="body" sz="quarter" idx="49" hasCustomPrompt="1"/>
          </p:nvPr>
        </p:nvSpPr>
        <p:spPr>
          <a:xfrm>
            <a:off x="2888314" y="4416565"/>
            <a:ext cx="1877575" cy="506399"/>
          </a:xfrm>
          <a:prstGeom prst="rect">
            <a:avLst/>
          </a:prstGeom>
        </p:spPr>
        <p:txBody>
          <a:bodyPr rtlCol="0">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4" name="Marcador de posición del contenido 47">
            <a:extLst>
              <a:ext uri="{FF2B5EF4-FFF2-40B4-BE49-F238E27FC236}">
                <a16:creationId xmlns:a16="http://schemas.microsoft.com/office/drawing/2014/main" id="{35EAE525-3692-40E8-894E-B19171FF64F6}"/>
              </a:ext>
            </a:extLst>
          </p:cNvPr>
          <p:cNvSpPr>
            <a:spLocks noGrp="1"/>
          </p:cNvSpPr>
          <p:nvPr>
            <p:ph type="body" sz="quarter" idx="50" hasCustomPrompt="1"/>
          </p:nvPr>
        </p:nvSpPr>
        <p:spPr>
          <a:xfrm>
            <a:off x="2979171" y="5007731"/>
            <a:ext cx="1691687" cy="811178"/>
          </a:xfrm>
          <a:prstGeom prst="rect">
            <a:avLst/>
          </a:prstGeom>
        </p:spPr>
        <p:txBody>
          <a:bodyPr rtlCol="0">
            <a:noAutofit/>
          </a:bodyPr>
          <a:lstStyle>
            <a:lvl1pPr marL="0" indent="0" algn="ctr">
              <a:lnSpc>
                <a:spcPct val="100000"/>
              </a:lnSpc>
              <a:spcBef>
                <a:spcPts val="0"/>
              </a:spcBef>
              <a:buNone/>
              <a:defRPr lang="es-ES" altLang="zh-CN" sz="1400" b="0" i="0" kern="1200" dirty="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35" name="Marcador de posición del contenido 47" descr="Haga clic en el icono para agregar una imagen">
            <a:extLst>
              <a:ext uri="{FF2B5EF4-FFF2-40B4-BE49-F238E27FC236}">
                <a16:creationId xmlns:a16="http://schemas.microsoft.com/office/drawing/2014/main" id="{847DC539-F391-4470-96EB-486AB02DADBB}"/>
              </a:ext>
            </a:extLst>
          </p:cNvPr>
          <p:cNvSpPr>
            <a:spLocks noGrp="1"/>
          </p:cNvSpPr>
          <p:nvPr>
            <p:ph type="body" sz="quarter" idx="51" hasCustomPrompt="1"/>
          </p:nvPr>
        </p:nvSpPr>
        <p:spPr>
          <a:xfrm>
            <a:off x="5073898" y="4416565"/>
            <a:ext cx="1877575" cy="506399"/>
          </a:xfrm>
          <a:prstGeom prst="rect">
            <a:avLst/>
          </a:prstGeom>
        </p:spPr>
        <p:txBody>
          <a:bodyPr rtlCol="0">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6" name="Marcador de posición del contenido 47">
            <a:extLst>
              <a:ext uri="{FF2B5EF4-FFF2-40B4-BE49-F238E27FC236}">
                <a16:creationId xmlns:a16="http://schemas.microsoft.com/office/drawing/2014/main" id="{50988645-D146-4AFE-B87D-279279577176}"/>
              </a:ext>
            </a:extLst>
          </p:cNvPr>
          <p:cNvSpPr>
            <a:spLocks noGrp="1"/>
          </p:cNvSpPr>
          <p:nvPr>
            <p:ph type="body" sz="quarter" idx="52" hasCustomPrompt="1"/>
          </p:nvPr>
        </p:nvSpPr>
        <p:spPr>
          <a:xfrm>
            <a:off x="5164755" y="5007731"/>
            <a:ext cx="1691687" cy="811178"/>
          </a:xfrm>
          <a:prstGeom prst="rect">
            <a:avLst/>
          </a:prstGeom>
        </p:spPr>
        <p:txBody>
          <a:bodyPr rtlCol="0">
            <a:noAutofit/>
          </a:bodyPr>
          <a:lstStyle>
            <a:lvl1pPr marL="0" indent="0" algn="ctr">
              <a:lnSpc>
                <a:spcPct val="100000"/>
              </a:lnSpc>
              <a:spcBef>
                <a:spcPts val="0"/>
              </a:spcBef>
              <a:buNone/>
              <a:defRPr lang="es-ES" altLang="zh-CN" sz="1400" b="0" i="0" kern="1200" dirty="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37" name="Marcador de posición del contenido 47" descr="Haga clic en el icono para agregar una imagen">
            <a:extLst>
              <a:ext uri="{FF2B5EF4-FFF2-40B4-BE49-F238E27FC236}">
                <a16:creationId xmlns:a16="http://schemas.microsoft.com/office/drawing/2014/main" id="{6712E8AC-14E0-42CC-8037-7C1D0E044B61}"/>
              </a:ext>
            </a:extLst>
          </p:cNvPr>
          <p:cNvSpPr>
            <a:spLocks noGrp="1"/>
          </p:cNvSpPr>
          <p:nvPr>
            <p:ph type="body" sz="quarter" idx="53" hasCustomPrompt="1"/>
          </p:nvPr>
        </p:nvSpPr>
        <p:spPr>
          <a:xfrm>
            <a:off x="7259482" y="4416565"/>
            <a:ext cx="1877575" cy="506399"/>
          </a:xfrm>
          <a:prstGeom prst="rect">
            <a:avLst/>
          </a:prstGeom>
        </p:spPr>
        <p:txBody>
          <a:bodyPr rtlCol="0">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8" name="Marcador de posición del contenido 47">
            <a:extLst>
              <a:ext uri="{FF2B5EF4-FFF2-40B4-BE49-F238E27FC236}">
                <a16:creationId xmlns:a16="http://schemas.microsoft.com/office/drawing/2014/main" id="{C68DF822-6F14-4839-BD33-6874C8136EE0}"/>
              </a:ext>
            </a:extLst>
          </p:cNvPr>
          <p:cNvSpPr>
            <a:spLocks noGrp="1"/>
          </p:cNvSpPr>
          <p:nvPr>
            <p:ph type="body" sz="quarter" idx="54" hasCustomPrompt="1"/>
          </p:nvPr>
        </p:nvSpPr>
        <p:spPr>
          <a:xfrm>
            <a:off x="7350339" y="5007731"/>
            <a:ext cx="1691687" cy="811178"/>
          </a:xfrm>
          <a:prstGeom prst="rect">
            <a:avLst/>
          </a:prstGeom>
        </p:spPr>
        <p:txBody>
          <a:bodyPr rtlCol="0">
            <a:noAutofit/>
          </a:bodyPr>
          <a:lstStyle>
            <a:lvl1pPr marL="0" indent="0" algn="ctr">
              <a:lnSpc>
                <a:spcPct val="100000"/>
              </a:lnSpc>
              <a:spcBef>
                <a:spcPts val="0"/>
              </a:spcBef>
              <a:buNone/>
              <a:defRPr lang="es-ES" altLang="zh-CN" sz="1400" b="0" i="0" kern="1200" dirty="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39" name="Marcador de posición del contenido 47" descr="Haga clic en el icono para agregar una imagen">
            <a:extLst>
              <a:ext uri="{FF2B5EF4-FFF2-40B4-BE49-F238E27FC236}">
                <a16:creationId xmlns:a16="http://schemas.microsoft.com/office/drawing/2014/main" id="{2D1F75C7-DA21-4400-B066-F38190B4F520}"/>
              </a:ext>
            </a:extLst>
          </p:cNvPr>
          <p:cNvSpPr>
            <a:spLocks noGrp="1"/>
          </p:cNvSpPr>
          <p:nvPr>
            <p:ph type="body" sz="quarter" idx="55" hasCustomPrompt="1"/>
          </p:nvPr>
        </p:nvSpPr>
        <p:spPr>
          <a:xfrm>
            <a:off x="9445066" y="4416565"/>
            <a:ext cx="1877575" cy="506399"/>
          </a:xfrm>
          <a:prstGeom prst="rect">
            <a:avLst/>
          </a:prstGeom>
        </p:spPr>
        <p:txBody>
          <a:bodyPr rtlCol="0">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40" name="Marcador de posición del contenido 47">
            <a:extLst>
              <a:ext uri="{FF2B5EF4-FFF2-40B4-BE49-F238E27FC236}">
                <a16:creationId xmlns:a16="http://schemas.microsoft.com/office/drawing/2014/main" id="{F7CF6BF0-A40D-4F18-B9DF-D9C4106065D2}"/>
              </a:ext>
            </a:extLst>
          </p:cNvPr>
          <p:cNvSpPr>
            <a:spLocks noGrp="1"/>
          </p:cNvSpPr>
          <p:nvPr>
            <p:ph type="body" sz="quarter" idx="56" hasCustomPrompt="1"/>
          </p:nvPr>
        </p:nvSpPr>
        <p:spPr>
          <a:xfrm>
            <a:off x="9535923" y="5007731"/>
            <a:ext cx="1691687" cy="811178"/>
          </a:xfrm>
          <a:prstGeom prst="rect">
            <a:avLst/>
          </a:prstGeom>
        </p:spPr>
        <p:txBody>
          <a:bodyPr rtlCol="0">
            <a:noAutofit/>
          </a:bodyPr>
          <a:lstStyle>
            <a:lvl1pPr marL="0" indent="0" algn="ctr">
              <a:lnSpc>
                <a:spcPct val="100000"/>
              </a:lnSpc>
              <a:spcBef>
                <a:spcPts val="0"/>
              </a:spcBef>
              <a:buNone/>
              <a:defRPr lang="es-ES" altLang="zh-CN" sz="1400" b="0" i="0" kern="1200" dirty="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41" name="Marcador de posición del contenido 47">
            <a:extLst>
              <a:ext uri="{FF2B5EF4-FFF2-40B4-BE49-F238E27FC236}">
                <a16:creationId xmlns:a16="http://schemas.microsoft.com/office/drawing/2014/main" id="{95C6B2A2-937E-4C7D-92E3-8A105DD43A98}"/>
              </a:ext>
            </a:extLst>
          </p:cNvPr>
          <p:cNvSpPr>
            <a:spLocks noGrp="1"/>
          </p:cNvSpPr>
          <p:nvPr>
            <p:ph type="pic" sz="quarter" idx="57"/>
          </p:nvPr>
        </p:nvSpPr>
        <p:spPr>
          <a:xfrm>
            <a:off x="983282"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2" name="Marcador de posición del contenido 47">
            <a:extLst>
              <a:ext uri="{FF2B5EF4-FFF2-40B4-BE49-F238E27FC236}">
                <a16:creationId xmlns:a16="http://schemas.microsoft.com/office/drawing/2014/main" id="{A9ECEF10-95EB-4F03-B3B1-8FC0E421618E}"/>
              </a:ext>
            </a:extLst>
          </p:cNvPr>
          <p:cNvSpPr>
            <a:spLocks noGrp="1"/>
          </p:cNvSpPr>
          <p:nvPr>
            <p:ph type="pic" sz="quarter" idx="58"/>
          </p:nvPr>
        </p:nvSpPr>
        <p:spPr>
          <a:xfrm>
            <a:off x="310934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3" name="Marcador de posición del contenido 47">
            <a:extLst>
              <a:ext uri="{FF2B5EF4-FFF2-40B4-BE49-F238E27FC236}">
                <a16:creationId xmlns:a16="http://schemas.microsoft.com/office/drawing/2014/main" id="{12D92FE1-9874-49B8-8FDC-F903A4843015}"/>
              </a:ext>
            </a:extLst>
          </p:cNvPr>
          <p:cNvSpPr>
            <a:spLocks noGrp="1"/>
          </p:cNvSpPr>
          <p:nvPr>
            <p:ph type="pic" sz="quarter" idx="59"/>
          </p:nvPr>
        </p:nvSpPr>
        <p:spPr>
          <a:xfrm>
            <a:off x="5235410"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4" name="Marcador de posición del contenido 47">
            <a:extLst>
              <a:ext uri="{FF2B5EF4-FFF2-40B4-BE49-F238E27FC236}">
                <a16:creationId xmlns:a16="http://schemas.microsoft.com/office/drawing/2014/main" id="{12070F52-AB91-476E-9FE0-5403568A11DD}"/>
              </a:ext>
            </a:extLst>
          </p:cNvPr>
          <p:cNvSpPr>
            <a:spLocks noGrp="1"/>
          </p:cNvSpPr>
          <p:nvPr>
            <p:ph type="pic" sz="quarter" idx="60"/>
          </p:nvPr>
        </p:nvSpPr>
        <p:spPr>
          <a:xfrm>
            <a:off x="7361474"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5" name="Marcador de posición del contenido 47">
            <a:extLst>
              <a:ext uri="{FF2B5EF4-FFF2-40B4-BE49-F238E27FC236}">
                <a16:creationId xmlns:a16="http://schemas.microsoft.com/office/drawing/2014/main" id="{13AE459B-26D7-43FC-BE0B-EF7B119D7D40}"/>
              </a:ext>
            </a:extLst>
          </p:cNvPr>
          <p:cNvSpPr>
            <a:spLocks noGrp="1"/>
          </p:cNvSpPr>
          <p:nvPr>
            <p:ph type="pic" sz="quarter" idx="61"/>
          </p:nvPr>
        </p:nvSpPr>
        <p:spPr>
          <a:xfrm>
            <a:off x="9487536" y="2073439"/>
            <a:ext cx="1621032" cy="1841551"/>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25" name="Marcador de título 4">
            <a:extLst>
              <a:ext uri="{FF2B5EF4-FFF2-40B4-BE49-F238E27FC236}">
                <a16:creationId xmlns:a16="http://schemas.microsoft.com/office/drawing/2014/main" id="{C8ECEE37-7B17-4FD7-2612-FBD357E104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es-ES">
                <a:solidFill>
                  <a:schemeClr val="accent6"/>
                </a:solidFill>
              </a:defRPr>
            </a:lvl1pPr>
          </a:lstStyle>
          <a:p>
            <a:pPr rtl="0"/>
            <a:r>
              <a:rPr lang="es-ES"/>
              <a:t>Haga clic para modificar el estilo de título del patrón</a:t>
            </a:r>
            <a:endParaRPr lang="es-ES" dirty="0"/>
          </a:p>
        </p:txBody>
      </p:sp>
      <p:sp>
        <p:nvSpPr>
          <p:cNvPr id="2" name="Marcador de pie de página 1">
            <a:extLst>
              <a:ext uri="{FF2B5EF4-FFF2-40B4-BE49-F238E27FC236}">
                <a16:creationId xmlns:a16="http://schemas.microsoft.com/office/drawing/2014/main" id="{F7F2CD23-FF0B-8184-9F40-957043412F1C}"/>
              </a:ext>
            </a:extLst>
          </p:cNvPr>
          <p:cNvSpPr>
            <a:spLocks noGrp="1"/>
          </p:cNvSpPr>
          <p:nvPr>
            <p:ph type="ftr" sz="quarter" idx="62"/>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3" name="Marcador de número de diapositiva 2">
            <a:extLst>
              <a:ext uri="{FF2B5EF4-FFF2-40B4-BE49-F238E27FC236}">
                <a16:creationId xmlns:a16="http://schemas.microsoft.com/office/drawing/2014/main" id="{7876D293-58F2-B8E9-6576-2676F210D7CF}"/>
              </a:ext>
            </a:extLst>
          </p:cNvPr>
          <p:cNvSpPr>
            <a:spLocks noGrp="1"/>
          </p:cNvSpPr>
          <p:nvPr>
            <p:ph type="sldNum" sz="quarter" idx="63"/>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693317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lumna 5">
    <p:spTree>
      <p:nvGrpSpPr>
        <p:cNvPr id="1" name=""/>
        <p:cNvGrpSpPr/>
        <p:nvPr/>
      </p:nvGrpSpPr>
      <p:grpSpPr>
        <a:xfrm>
          <a:off x="0" y="0"/>
          <a:ext cx="0" cy="0"/>
          <a:chOff x="0" y="0"/>
          <a:chExt cx="0" cy="0"/>
        </a:xfrm>
      </p:grpSpPr>
      <p:sp>
        <p:nvSpPr>
          <p:cNvPr id="32" name="Marcador de posición del contenido 47">
            <a:extLst>
              <a:ext uri="{FF2B5EF4-FFF2-40B4-BE49-F238E27FC236}">
                <a16:creationId xmlns:a16="http://schemas.microsoft.com/office/drawing/2014/main" id="{67FF6BA4-2B1B-4B51-9FE3-A67E3DCC3184}"/>
              </a:ext>
            </a:extLst>
          </p:cNvPr>
          <p:cNvSpPr>
            <a:spLocks noGrp="1"/>
          </p:cNvSpPr>
          <p:nvPr>
            <p:ph type="body" sz="quarter" idx="32" hasCustomPrompt="1"/>
          </p:nvPr>
        </p:nvSpPr>
        <p:spPr>
          <a:xfrm>
            <a:off x="838200"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30" name="Marcador de posición del contenido 47">
            <a:extLst>
              <a:ext uri="{FF2B5EF4-FFF2-40B4-BE49-F238E27FC236}">
                <a16:creationId xmlns:a16="http://schemas.microsoft.com/office/drawing/2014/main" id="{88E2377A-ED6B-4D69-A9DC-647CB22A5204}"/>
              </a:ext>
            </a:extLst>
          </p:cNvPr>
          <p:cNvSpPr>
            <a:spLocks noGrp="1"/>
          </p:cNvSpPr>
          <p:nvPr>
            <p:ph type="body" sz="quarter" idx="50" hasCustomPrompt="1"/>
          </p:nvPr>
        </p:nvSpPr>
        <p:spPr>
          <a:xfrm>
            <a:off x="3000303" y="2929823"/>
            <a:ext cx="1867186" cy="2471878"/>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31" name="Marcador de posición del contenido 47">
            <a:extLst>
              <a:ext uri="{FF2B5EF4-FFF2-40B4-BE49-F238E27FC236}">
                <a16:creationId xmlns:a16="http://schemas.microsoft.com/office/drawing/2014/main" id="{ECC27D7D-FA65-E93F-3C7E-AADBF7E0CC2C}"/>
              </a:ext>
            </a:extLst>
          </p:cNvPr>
          <p:cNvSpPr>
            <a:spLocks noGrp="1"/>
          </p:cNvSpPr>
          <p:nvPr>
            <p:ph type="body" sz="quarter" idx="51" hasCustomPrompt="1"/>
          </p:nvPr>
        </p:nvSpPr>
        <p:spPr>
          <a:xfrm>
            <a:off x="5164216"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33" name="Marcador de posición del contenido 47">
            <a:extLst>
              <a:ext uri="{FF2B5EF4-FFF2-40B4-BE49-F238E27FC236}">
                <a16:creationId xmlns:a16="http://schemas.microsoft.com/office/drawing/2014/main" id="{DF5280E4-E86B-9E17-04A1-072A8148C3BD}"/>
              </a:ext>
            </a:extLst>
          </p:cNvPr>
          <p:cNvSpPr>
            <a:spLocks noGrp="1"/>
          </p:cNvSpPr>
          <p:nvPr>
            <p:ph type="body" sz="quarter" idx="52" hasCustomPrompt="1"/>
          </p:nvPr>
        </p:nvSpPr>
        <p:spPr>
          <a:xfrm>
            <a:off x="7326319"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37" name="Marcador de posición del contenido 47">
            <a:extLst>
              <a:ext uri="{FF2B5EF4-FFF2-40B4-BE49-F238E27FC236}">
                <a16:creationId xmlns:a16="http://schemas.microsoft.com/office/drawing/2014/main" id="{42F4F0D3-AF64-7F92-FF1C-F5D1DC62A388}"/>
              </a:ext>
            </a:extLst>
          </p:cNvPr>
          <p:cNvSpPr>
            <a:spLocks noGrp="1"/>
          </p:cNvSpPr>
          <p:nvPr>
            <p:ph type="body" sz="quarter" idx="53" hasCustomPrompt="1"/>
          </p:nvPr>
        </p:nvSpPr>
        <p:spPr>
          <a:xfrm>
            <a:off x="9488424" y="2929823"/>
            <a:ext cx="1865376" cy="2464293"/>
          </a:xfrm>
          <a:prstGeom prst="rect">
            <a:avLst/>
          </a:prstGeom>
          <a:ln w="19050">
            <a:solidFill>
              <a:schemeClr val="accent3"/>
            </a:solidFill>
          </a:ln>
        </p:spPr>
        <p:txBody>
          <a:bodyPr tIns="219456" rtlCol="0">
            <a:noAutofit/>
          </a:bodyPr>
          <a:lstStyle>
            <a:lvl1pPr marL="0" indent="0" algn="ctr">
              <a:lnSpc>
                <a:spcPct val="100000"/>
              </a:lnSpc>
              <a:spcBef>
                <a:spcPts val="0"/>
              </a:spcBef>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7" name="Marcador de posición del contenido 47">
            <a:extLst>
              <a:ext uri="{FF2B5EF4-FFF2-40B4-BE49-F238E27FC236}">
                <a16:creationId xmlns:a16="http://schemas.microsoft.com/office/drawing/2014/main" id="{43D089D6-48B5-43AB-A887-EEF910BA9161}"/>
              </a:ext>
            </a:extLst>
          </p:cNvPr>
          <p:cNvSpPr>
            <a:spLocks noGrp="1"/>
          </p:cNvSpPr>
          <p:nvPr>
            <p:ph type="body" sz="quarter" idx="27" hasCustomPrompt="1"/>
          </p:nvPr>
        </p:nvSpPr>
        <p:spPr>
          <a:xfrm>
            <a:off x="838200"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es-ES" sz="1800" b="1" i="0">
                <a:solidFill>
                  <a:schemeClr val="accent6"/>
                </a:solidFill>
                <a:latin typeface="+mn-lt"/>
              </a:defRPr>
            </a:lvl1pPr>
          </a:lstStyle>
          <a:p>
            <a:pPr lvl="0" rtl="0"/>
            <a:r>
              <a:rPr lang="es-ES"/>
              <a:t>Haga clic para editar el estilo de título del patrón</a:t>
            </a:r>
            <a:endParaRPr lang="es-ES" altLang="en-US" dirty="0"/>
          </a:p>
        </p:txBody>
      </p:sp>
      <p:sp>
        <p:nvSpPr>
          <p:cNvPr id="24" name="Marcador de título 4">
            <a:extLst>
              <a:ext uri="{FF2B5EF4-FFF2-40B4-BE49-F238E27FC236}">
                <a16:creationId xmlns:a16="http://schemas.microsoft.com/office/drawing/2014/main" id="{69ABDED2-7EB3-3ABE-90D0-E6C00F806D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es-ES">
                <a:solidFill>
                  <a:schemeClr val="accent6"/>
                </a:solidFill>
              </a:defRPr>
            </a:lvl1pPr>
          </a:lstStyle>
          <a:p>
            <a:pPr rtl="0"/>
            <a:r>
              <a:rPr lang="es-ES"/>
              <a:t>Haga clic para modificar el estilo de título del patrón</a:t>
            </a:r>
            <a:endParaRPr lang="es-ES" dirty="0"/>
          </a:p>
        </p:txBody>
      </p:sp>
      <p:sp>
        <p:nvSpPr>
          <p:cNvPr id="25" name="Marcador de posición del contenido 47">
            <a:extLst>
              <a:ext uri="{FF2B5EF4-FFF2-40B4-BE49-F238E27FC236}">
                <a16:creationId xmlns:a16="http://schemas.microsoft.com/office/drawing/2014/main" id="{476A31DC-7395-007C-8BA1-C38E5B289CF5}"/>
              </a:ext>
            </a:extLst>
          </p:cNvPr>
          <p:cNvSpPr>
            <a:spLocks noGrp="1"/>
          </p:cNvSpPr>
          <p:nvPr>
            <p:ph type="body" sz="quarter" idx="46" hasCustomPrompt="1"/>
          </p:nvPr>
        </p:nvSpPr>
        <p:spPr>
          <a:xfrm>
            <a:off x="3000756"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es-ES" sz="1800" b="1" i="0">
                <a:solidFill>
                  <a:schemeClr val="accent6"/>
                </a:solidFill>
                <a:latin typeface="+mn-lt"/>
              </a:defRPr>
            </a:lvl1pPr>
          </a:lstStyle>
          <a:p>
            <a:pPr lvl="0" rtl="0"/>
            <a:r>
              <a:rPr lang="es-ES"/>
              <a:t>Haga clic para editar el estilo de título del patrón</a:t>
            </a:r>
            <a:endParaRPr lang="es-ES" altLang="en-US" dirty="0"/>
          </a:p>
        </p:txBody>
      </p:sp>
      <p:sp>
        <p:nvSpPr>
          <p:cNvPr id="26" name="Marcador de posición del contenido 47">
            <a:extLst>
              <a:ext uri="{FF2B5EF4-FFF2-40B4-BE49-F238E27FC236}">
                <a16:creationId xmlns:a16="http://schemas.microsoft.com/office/drawing/2014/main" id="{35CE0786-D87B-DD89-C418-C53C1B7E610B}"/>
              </a:ext>
            </a:extLst>
          </p:cNvPr>
          <p:cNvSpPr>
            <a:spLocks noGrp="1"/>
          </p:cNvSpPr>
          <p:nvPr>
            <p:ph type="body" sz="quarter" idx="47" hasCustomPrompt="1"/>
          </p:nvPr>
        </p:nvSpPr>
        <p:spPr>
          <a:xfrm>
            <a:off x="5163312"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es-ES" sz="1800" b="1" i="0">
                <a:solidFill>
                  <a:schemeClr val="accent6"/>
                </a:solidFill>
                <a:latin typeface="+mn-lt"/>
              </a:defRPr>
            </a:lvl1pPr>
          </a:lstStyle>
          <a:p>
            <a:pPr lvl="0" rtl="0"/>
            <a:r>
              <a:rPr lang="es-ES"/>
              <a:t>Haga clic para editar el estilo de título del patrón</a:t>
            </a:r>
            <a:endParaRPr lang="es-ES" altLang="en-US" dirty="0"/>
          </a:p>
        </p:txBody>
      </p:sp>
      <p:sp>
        <p:nvSpPr>
          <p:cNvPr id="28" name="Marcador de posición del contenido 47">
            <a:extLst>
              <a:ext uri="{FF2B5EF4-FFF2-40B4-BE49-F238E27FC236}">
                <a16:creationId xmlns:a16="http://schemas.microsoft.com/office/drawing/2014/main" id="{7C7F2E6C-1DCD-3C6A-4830-5BF230A3AAB2}"/>
              </a:ext>
            </a:extLst>
          </p:cNvPr>
          <p:cNvSpPr>
            <a:spLocks noGrp="1"/>
          </p:cNvSpPr>
          <p:nvPr>
            <p:ph type="body" sz="quarter" idx="48" hasCustomPrompt="1"/>
          </p:nvPr>
        </p:nvSpPr>
        <p:spPr>
          <a:xfrm>
            <a:off x="7325868"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es-ES" sz="1800" b="1" i="0">
                <a:solidFill>
                  <a:schemeClr val="accent6"/>
                </a:solidFill>
                <a:latin typeface="+mn-lt"/>
              </a:defRPr>
            </a:lvl1pPr>
          </a:lstStyle>
          <a:p>
            <a:pPr lvl="0" rtl="0"/>
            <a:r>
              <a:rPr lang="es-ES"/>
              <a:t>Haga clic para editar el estilo de título del patrón</a:t>
            </a:r>
            <a:endParaRPr lang="es-ES" altLang="en-US" dirty="0"/>
          </a:p>
        </p:txBody>
      </p:sp>
      <p:sp>
        <p:nvSpPr>
          <p:cNvPr id="29" name="Marcador de posición del contenido 47">
            <a:extLst>
              <a:ext uri="{FF2B5EF4-FFF2-40B4-BE49-F238E27FC236}">
                <a16:creationId xmlns:a16="http://schemas.microsoft.com/office/drawing/2014/main" id="{56A87F6E-D6C5-8903-BC20-313810046034}"/>
              </a:ext>
            </a:extLst>
          </p:cNvPr>
          <p:cNvSpPr>
            <a:spLocks noGrp="1"/>
          </p:cNvSpPr>
          <p:nvPr>
            <p:ph type="body" sz="quarter" idx="49" hasCustomPrompt="1"/>
          </p:nvPr>
        </p:nvSpPr>
        <p:spPr>
          <a:xfrm>
            <a:off x="9488424" y="2067143"/>
            <a:ext cx="1865376" cy="866219"/>
          </a:xfrm>
          <a:prstGeom prst="rect">
            <a:avLst/>
          </a:prstGeom>
          <a:ln w="19050">
            <a:solidFill>
              <a:schemeClr val="accent3"/>
            </a:solidFill>
          </a:ln>
        </p:spPr>
        <p:txBody>
          <a:bodyPr rtlCol="0" anchor="ctr">
            <a:noAutofit/>
          </a:bodyPr>
          <a:lstStyle>
            <a:lvl1pPr marL="0" indent="0" algn="ctr">
              <a:lnSpc>
                <a:spcPct val="100000"/>
              </a:lnSpc>
              <a:buFontTx/>
              <a:buNone/>
              <a:defRPr lang="es-ES" sz="1800" b="1" i="0">
                <a:solidFill>
                  <a:schemeClr val="accent6"/>
                </a:solidFill>
                <a:latin typeface="+mn-lt"/>
              </a:defRPr>
            </a:lvl1pPr>
          </a:lstStyle>
          <a:p>
            <a:pPr lvl="0" rtl="0"/>
            <a:r>
              <a:rPr lang="es-ES"/>
              <a:t>Haga clic para editar el estilo de título del patrón</a:t>
            </a:r>
            <a:endParaRPr lang="es-ES" altLang="en-US" dirty="0"/>
          </a:p>
        </p:txBody>
      </p:sp>
      <p:sp>
        <p:nvSpPr>
          <p:cNvPr id="11" name="Marcador de pie de página 10">
            <a:extLst>
              <a:ext uri="{FF2B5EF4-FFF2-40B4-BE49-F238E27FC236}">
                <a16:creationId xmlns:a16="http://schemas.microsoft.com/office/drawing/2014/main" id="{7218367E-FDD8-A1F8-8E0F-A365771B85F7}"/>
              </a:ext>
            </a:extLst>
          </p:cNvPr>
          <p:cNvSpPr>
            <a:spLocks noGrp="1"/>
          </p:cNvSpPr>
          <p:nvPr>
            <p:ph type="ftr" sz="quarter" idx="54"/>
          </p:nvPr>
        </p:nvSpPr>
        <p:spPr/>
        <p:txBody>
          <a:bodyPr rtlCol="0">
            <a:noAutofit/>
          </a:bodyPr>
          <a:lstStyle>
            <a:defPPr>
              <a:defRPr lang="es-ES"/>
            </a:defPPr>
          </a:lstStyle>
          <a:p>
            <a:pPr rtl="0"/>
            <a:r>
              <a:rPr lang="es-ES" noProof="0"/>
              <a:t>Título de la presentación</a:t>
            </a:r>
            <a:endParaRPr lang="es-ES" noProof="0" dirty="0"/>
          </a:p>
        </p:txBody>
      </p:sp>
      <p:sp>
        <p:nvSpPr>
          <p:cNvPr id="12" name="Marcador de número de diapositiva 11">
            <a:extLst>
              <a:ext uri="{FF2B5EF4-FFF2-40B4-BE49-F238E27FC236}">
                <a16:creationId xmlns:a16="http://schemas.microsoft.com/office/drawing/2014/main" id="{77ECE300-0AB8-85A0-D4D3-B948DDA7B00F}"/>
              </a:ext>
            </a:extLst>
          </p:cNvPr>
          <p:cNvSpPr>
            <a:spLocks noGrp="1"/>
          </p:cNvSpPr>
          <p:nvPr>
            <p:ph type="sldNum" sz="quarter" idx="55"/>
          </p:nvPr>
        </p:nvSpPr>
        <p:spPr/>
        <p:txBody>
          <a:bodyPr rtlCol="0">
            <a:noAutofit/>
          </a:bodyPr>
          <a:lstStyle>
            <a:defPPr>
              <a:defRPr lang="es-ES"/>
            </a:defPPr>
          </a:lstStyle>
          <a:p>
            <a:pPr rtl="0"/>
            <a:fld id="{47FEACEE-25B4-4A2D-B147-27296E36371D}" type="slidenum">
              <a:rPr lang="es-ES" altLang="zh-CN" noProof="0" smtClean="0"/>
              <a:pPr rtl="0"/>
              <a:t>‹#›</a:t>
            </a:fld>
            <a:endParaRPr lang="es-ES" altLang="zh-CN" noProof="0" dirty="0"/>
          </a:p>
        </p:txBody>
      </p:sp>
    </p:spTree>
    <p:extLst>
      <p:ext uri="{BB962C8B-B14F-4D97-AF65-F5344CB8AC3E}">
        <p14:creationId xmlns:p14="http://schemas.microsoft.com/office/powerpoint/2010/main" val="2649859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scala de tiempo">
    <p:spTree>
      <p:nvGrpSpPr>
        <p:cNvPr id="1" name=""/>
        <p:cNvGrpSpPr/>
        <p:nvPr/>
      </p:nvGrpSpPr>
      <p:grpSpPr>
        <a:xfrm>
          <a:off x="0" y="0"/>
          <a:ext cx="0" cy="0"/>
          <a:chOff x="0" y="0"/>
          <a:chExt cx="0" cy="0"/>
        </a:xfrm>
      </p:grpSpPr>
      <p:sp>
        <p:nvSpPr>
          <p:cNvPr id="66" name="Forma libre: Forma 25">
            <a:extLst>
              <a:ext uri="{FF2B5EF4-FFF2-40B4-BE49-F238E27FC236}">
                <a16:creationId xmlns:a16="http://schemas.microsoft.com/office/drawing/2014/main" id="{D61EE2E4-C5DD-4944-B70C-8F0A3F741A59}"/>
              </a:ext>
            </a:extLst>
          </p:cNvPr>
          <p:cNvSpPr/>
          <p:nvPr userDrawn="1"/>
        </p:nvSpPr>
        <p:spPr>
          <a:xfrm>
            <a:off x="1295508" y="3039919"/>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67" name="Forma libre: Forma 26">
            <a:extLst>
              <a:ext uri="{FF2B5EF4-FFF2-40B4-BE49-F238E27FC236}">
                <a16:creationId xmlns:a16="http://schemas.microsoft.com/office/drawing/2014/main" id="{91FA36A8-94E8-4069-B957-F7145D77BD5F}"/>
              </a:ext>
            </a:extLst>
          </p:cNvPr>
          <p:cNvSpPr/>
          <p:nvPr userDrawn="1"/>
        </p:nvSpPr>
        <p:spPr>
          <a:xfrm>
            <a:off x="3670763"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68" name="Forma libre: Forma 27">
            <a:extLst>
              <a:ext uri="{FF2B5EF4-FFF2-40B4-BE49-F238E27FC236}">
                <a16:creationId xmlns:a16="http://schemas.microsoft.com/office/drawing/2014/main" id="{7D38D67C-B6B8-4EB2-BC07-4A8128F44D16}"/>
              </a:ext>
            </a:extLst>
          </p:cNvPr>
          <p:cNvSpPr/>
          <p:nvPr userDrawn="1"/>
        </p:nvSpPr>
        <p:spPr>
          <a:xfrm>
            <a:off x="4865676" y="3722308"/>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69" name="Forma libre: Forma 28">
            <a:extLst>
              <a:ext uri="{FF2B5EF4-FFF2-40B4-BE49-F238E27FC236}">
                <a16:creationId xmlns:a16="http://schemas.microsoft.com/office/drawing/2014/main" id="{6B2E4C8C-D96E-4A66-A3D2-3580DACCF801}"/>
              </a:ext>
            </a:extLst>
          </p:cNvPr>
          <p:cNvSpPr/>
          <p:nvPr userDrawn="1"/>
        </p:nvSpPr>
        <p:spPr>
          <a:xfrm>
            <a:off x="7245668" y="3725411"/>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0" name="Forma libre: Forma 29">
            <a:extLst>
              <a:ext uri="{FF2B5EF4-FFF2-40B4-BE49-F238E27FC236}">
                <a16:creationId xmlns:a16="http://schemas.microsoft.com/office/drawing/2014/main" id="{74E0B8B0-45C7-4733-BBDC-B82F9307E431}"/>
              </a:ext>
            </a:extLst>
          </p:cNvPr>
          <p:cNvSpPr/>
          <p:nvPr userDrawn="1"/>
        </p:nvSpPr>
        <p:spPr>
          <a:xfrm>
            <a:off x="8440729" y="1677046"/>
            <a:ext cx="2375255" cy="273493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cap="flat" cmpd="sng" algn="ctr">
            <a:solidFill>
              <a:schemeClr val="accent3"/>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1" name="Forma libre: Forma 30">
            <a:extLst>
              <a:ext uri="{FF2B5EF4-FFF2-40B4-BE49-F238E27FC236}">
                <a16:creationId xmlns:a16="http://schemas.microsoft.com/office/drawing/2014/main" id="{F0BBECC2-631C-4C53-A9E8-6C87D48A3B01}"/>
              </a:ext>
            </a:extLst>
          </p:cNvPr>
          <p:cNvSpPr/>
          <p:nvPr userDrawn="1"/>
        </p:nvSpPr>
        <p:spPr>
          <a:xfrm>
            <a:off x="1274779" y="1667026"/>
            <a:ext cx="7152768" cy="2736950"/>
          </a:xfrm>
          <a:custGeom>
            <a:avLst/>
            <a:gdLst>
              <a:gd name="connsiteX0" fmla="*/ 0 w 5958191"/>
              <a:gd name="connsiteY0" fmla="*/ 2052536 h 2733472"/>
              <a:gd name="connsiteX1" fmla="*/ 1186774 w 5958191"/>
              <a:gd name="connsiteY1" fmla="*/ 1361872 h 2733472"/>
              <a:gd name="connsiteX2" fmla="*/ 2368685 w 5958191"/>
              <a:gd name="connsiteY2" fmla="*/ 2057400 h 2733472"/>
              <a:gd name="connsiteX3" fmla="*/ 2378413 w 5958191"/>
              <a:gd name="connsiteY3" fmla="*/ 690664 h 2733472"/>
              <a:gd name="connsiteX4" fmla="*/ 3570051 w 5958191"/>
              <a:gd name="connsiteY4" fmla="*/ 0 h 2733472"/>
              <a:gd name="connsiteX5" fmla="*/ 4761689 w 5958191"/>
              <a:gd name="connsiteY5" fmla="*/ 680936 h 2733472"/>
              <a:gd name="connsiteX6" fmla="*/ 4756825 w 5958191"/>
              <a:gd name="connsiteY6" fmla="*/ 2052536 h 2733472"/>
              <a:gd name="connsiteX7" fmla="*/ 5958191 w 5958191"/>
              <a:gd name="connsiteY7" fmla="*/ 2733472 h 2733472"/>
              <a:gd name="connsiteX8" fmla="*/ 5958191 w 5958191"/>
              <a:gd name="connsiteY8" fmla="*/ 2733472 h 2733472"/>
              <a:gd name="connsiteX0" fmla="*/ 0 w 7159557"/>
              <a:gd name="connsiteY0" fmla="*/ 2052536 h 2733472"/>
              <a:gd name="connsiteX1" fmla="*/ 1186774 w 7159557"/>
              <a:gd name="connsiteY1" fmla="*/ 1361872 h 2733472"/>
              <a:gd name="connsiteX2" fmla="*/ 2368685 w 7159557"/>
              <a:gd name="connsiteY2" fmla="*/ 2057400 h 2733472"/>
              <a:gd name="connsiteX3" fmla="*/ 2378413 w 7159557"/>
              <a:gd name="connsiteY3" fmla="*/ 690664 h 2733472"/>
              <a:gd name="connsiteX4" fmla="*/ 3570051 w 7159557"/>
              <a:gd name="connsiteY4" fmla="*/ 0 h 2733472"/>
              <a:gd name="connsiteX5" fmla="*/ 4761689 w 7159557"/>
              <a:gd name="connsiteY5" fmla="*/ 680936 h 2733472"/>
              <a:gd name="connsiteX6" fmla="*/ 4756825 w 7159557"/>
              <a:gd name="connsiteY6" fmla="*/ 2052536 h 2733472"/>
              <a:gd name="connsiteX7" fmla="*/ 5958191 w 7159557"/>
              <a:gd name="connsiteY7" fmla="*/ 2733472 h 2733472"/>
              <a:gd name="connsiteX8" fmla="*/ 7159557 w 7159557"/>
              <a:gd name="connsiteY8" fmla="*/ 2067128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62264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7400 h 2733472"/>
              <a:gd name="connsiteX0" fmla="*/ 0 w 7164420"/>
              <a:gd name="connsiteY0" fmla="*/ 2052536 h 2733472"/>
              <a:gd name="connsiteX1" fmla="*/ 1186774 w 7164420"/>
              <a:gd name="connsiteY1" fmla="*/ 1361872 h 2733472"/>
              <a:gd name="connsiteX2" fmla="*/ 2368685 w 7164420"/>
              <a:gd name="connsiteY2" fmla="*/ 2057400 h 2733472"/>
              <a:gd name="connsiteX3" fmla="*/ 2378413 w 7164420"/>
              <a:gd name="connsiteY3" fmla="*/ 690664 h 2733472"/>
              <a:gd name="connsiteX4" fmla="*/ 3570051 w 7164420"/>
              <a:gd name="connsiteY4" fmla="*/ 0 h 2733472"/>
              <a:gd name="connsiteX5" fmla="*/ 4761689 w 7164420"/>
              <a:gd name="connsiteY5" fmla="*/ 680936 h 2733472"/>
              <a:gd name="connsiteX6" fmla="*/ 4756825 w 7164420"/>
              <a:gd name="connsiteY6" fmla="*/ 2052536 h 2733472"/>
              <a:gd name="connsiteX7" fmla="*/ 5958191 w 7164420"/>
              <a:gd name="connsiteY7" fmla="*/ 2733472 h 2733472"/>
              <a:gd name="connsiteX8" fmla="*/ 7164420 w 7164420"/>
              <a:gd name="connsiteY8" fmla="*/ 2052536 h 2733472"/>
              <a:gd name="connsiteX0" fmla="*/ 0 w 7159556"/>
              <a:gd name="connsiteY0" fmla="*/ 2052536 h 2733472"/>
              <a:gd name="connsiteX1" fmla="*/ 1186774 w 7159556"/>
              <a:gd name="connsiteY1" fmla="*/ 1361872 h 2733472"/>
              <a:gd name="connsiteX2" fmla="*/ 2368685 w 7159556"/>
              <a:gd name="connsiteY2" fmla="*/ 2057400 h 2733472"/>
              <a:gd name="connsiteX3" fmla="*/ 2378413 w 7159556"/>
              <a:gd name="connsiteY3" fmla="*/ 690664 h 2733472"/>
              <a:gd name="connsiteX4" fmla="*/ 3570051 w 7159556"/>
              <a:gd name="connsiteY4" fmla="*/ 0 h 2733472"/>
              <a:gd name="connsiteX5" fmla="*/ 4761689 w 7159556"/>
              <a:gd name="connsiteY5" fmla="*/ 680936 h 2733472"/>
              <a:gd name="connsiteX6" fmla="*/ 4756825 w 7159556"/>
              <a:gd name="connsiteY6" fmla="*/ 2052536 h 2733472"/>
              <a:gd name="connsiteX7" fmla="*/ 5958191 w 7159556"/>
              <a:gd name="connsiteY7" fmla="*/ 2733472 h 2733472"/>
              <a:gd name="connsiteX8" fmla="*/ 7159556 w 7159556"/>
              <a:gd name="connsiteY8" fmla="*/ 2052536 h 2733472"/>
              <a:gd name="connsiteX0" fmla="*/ 0 w 7145649"/>
              <a:gd name="connsiteY0" fmla="*/ 2049060 h 2733472"/>
              <a:gd name="connsiteX1" fmla="*/ 1172867 w 7145649"/>
              <a:gd name="connsiteY1" fmla="*/ 1361872 h 2733472"/>
              <a:gd name="connsiteX2" fmla="*/ 2354778 w 7145649"/>
              <a:gd name="connsiteY2" fmla="*/ 2057400 h 2733472"/>
              <a:gd name="connsiteX3" fmla="*/ 2364506 w 7145649"/>
              <a:gd name="connsiteY3" fmla="*/ 690664 h 2733472"/>
              <a:gd name="connsiteX4" fmla="*/ 3556144 w 7145649"/>
              <a:gd name="connsiteY4" fmla="*/ 0 h 2733472"/>
              <a:gd name="connsiteX5" fmla="*/ 4747782 w 7145649"/>
              <a:gd name="connsiteY5" fmla="*/ 680936 h 2733472"/>
              <a:gd name="connsiteX6" fmla="*/ 4742918 w 7145649"/>
              <a:gd name="connsiteY6" fmla="*/ 2052536 h 2733472"/>
              <a:gd name="connsiteX7" fmla="*/ 5944284 w 7145649"/>
              <a:gd name="connsiteY7" fmla="*/ 2733472 h 2733472"/>
              <a:gd name="connsiteX8" fmla="*/ 7145649 w 7145649"/>
              <a:gd name="connsiteY8" fmla="*/ 2052536 h 2733472"/>
              <a:gd name="connsiteX0" fmla="*/ 0 w 7156079"/>
              <a:gd name="connsiteY0" fmla="*/ 2035152 h 2733472"/>
              <a:gd name="connsiteX1" fmla="*/ 1183297 w 7156079"/>
              <a:gd name="connsiteY1" fmla="*/ 1361872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5208 w 7156079"/>
              <a:gd name="connsiteY2" fmla="*/ 205740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61731 w 7156079"/>
              <a:gd name="connsiteY2" fmla="*/ 2029586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82592 w 7156079"/>
              <a:gd name="connsiteY2" fmla="*/ 2033063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35152 h 2733472"/>
              <a:gd name="connsiteX1" fmla="*/ 1183297 w 7156079"/>
              <a:gd name="connsiteY1" fmla="*/ 1344488 h 2733472"/>
              <a:gd name="connsiteX2" fmla="*/ 2372162 w 7156079"/>
              <a:gd name="connsiteY2" fmla="*/ 2026110 h 2733472"/>
              <a:gd name="connsiteX3" fmla="*/ 2374936 w 7156079"/>
              <a:gd name="connsiteY3" fmla="*/ 690664 h 2733472"/>
              <a:gd name="connsiteX4" fmla="*/ 3566574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6 h 2761286"/>
              <a:gd name="connsiteX1" fmla="*/ 1183297 w 7156079"/>
              <a:gd name="connsiteY1" fmla="*/ 1372302 h 2761286"/>
              <a:gd name="connsiteX2" fmla="*/ 2372162 w 7156079"/>
              <a:gd name="connsiteY2" fmla="*/ 2053924 h 2761286"/>
              <a:gd name="connsiteX3" fmla="*/ 2374936 w 7156079"/>
              <a:gd name="connsiteY3" fmla="*/ 71847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62966 h 2761286"/>
              <a:gd name="connsiteX1" fmla="*/ 1183297 w 7156079"/>
              <a:gd name="connsiteY1" fmla="*/ 1372302 h 2761286"/>
              <a:gd name="connsiteX2" fmla="*/ 2372162 w 7156079"/>
              <a:gd name="connsiteY2" fmla="*/ 2053924 h 2761286"/>
              <a:gd name="connsiteX3" fmla="*/ 2371460 w 7156079"/>
              <a:gd name="connsiteY3" fmla="*/ 708048 h 2761286"/>
              <a:gd name="connsiteX4" fmla="*/ 3577004 w 7156079"/>
              <a:gd name="connsiteY4" fmla="*/ 0 h 2761286"/>
              <a:gd name="connsiteX5" fmla="*/ 4758212 w 7156079"/>
              <a:gd name="connsiteY5" fmla="*/ 708750 h 2761286"/>
              <a:gd name="connsiteX6" fmla="*/ 4753348 w 7156079"/>
              <a:gd name="connsiteY6" fmla="*/ 2080350 h 2761286"/>
              <a:gd name="connsiteX7" fmla="*/ 5954714 w 7156079"/>
              <a:gd name="connsiteY7" fmla="*/ 2761286 h 2761286"/>
              <a:gd name="connsiteX8" fmla="*/ 7156079 w 7156079"/>
              <a:gd name="connsiteY8" fmla="*/ 2080350 h 2761286"/>
              <a:gd name="connsiteX0" fmla="*/ 0 w 7156079"/>
              <a:gd name="connsiteY0" fmla="*/ 2035152 h 2733472"/>
              <a:gd name="connsiteX1" fmla="*/ 1183297 w 7156079"/>
              <a:gd name="connsiteY1" fmla="*/ 1344488 h 2733472"/>
              <a:gd name="connsiteX2" fmla="*/ 2372162 w 7156079"/>
              <a:gd name="connsiteY2" fmla="*/ 2026110 h 2733472"/>
              <a:gd name="connsiteX3" fmla="*/ 2371460 w 7156079"/>
              <a:gd name="connsiteY3" fmla="*/ 680234 h 2733472"/>
              <a:gd name="connsiteX4" fmla="*/ 3573527 w 7156079"/>
              <a:gd name="connsiteY4" fmla="*/ 0 h 2733472"/>
              <a:gd name="connsiteX5" fmla="*/ 4758212 w 7156079"/>
              <a:gd name="connsiteY5" fmla="*/ 680936 h 2733472"/>
              <a:gd name="connsiteX6" fmla="*/ 4753348 w 7156079"/>
              <a:gd name="connsiteY6" fmla="*/ 2052536 h 2733472"/>
              <a:gd name="connsiteX7" fmla="*/ 5954714 w 7156079"/>
              <a:gd name="connsiteY7" fmla="*/ 2733472 h 2733472"/>
              <a:gd name="connsiteX8" fmla="*/ 7156079 w 7156079"/>
              <a:gd name="connsiteY8" fmla="*/ 2052536 h 2733472"/>
              <a:gd name="connsiteX0" fmla="*/ 0 w 7156079"/>
              <a:gd name="connsiteY0" fmla="*/ 2062967 h 2761287"/>
              <a:gd name="connsiteX1" fmla="*/ 1183297 w 7156079"/>
              <a:gd name="connsiteY1" fmla="*/ 1372303 h 2761287"/>
              <a:gd name="connsiteX2" fmla="*/ 2372162 w 7156079"/>
              <a:gd name="connsiteY2" fmla="*/ 2053925 h 2761287"/>
              <a:gd name="connsiteX3" fmla="*/ 2371460 w 7156079"/>
              <a:gd name="connsiteY3" fmla="*/ 708049 h 2761287"/>
              <a:gd name="connsiteX4" fmla="*/ 3563096 w 7156079"/>
              <a:gd name="connsiteY4" fmla="*/ 0 h 2761287"/>
              <a:gd name="connsiteX5" fmla="*/ 4758212 w 7156079"/>
              <a:gd name="connsiteY5" fmla="*/ 708751 h 2761287"/>
              <a:gd name="connsiteX6" fmla="*/ 4753348 w 7156079"/>
              <a:gd name="connsiteY6" fmla="*/ 2080351 h 2761287"/>
              <a:gd name="connsiteX7" fmla="*/ 5954714 w 7156079"/>
              <a:gd name="connsiteY7" fmla="*/ 2761287 h 2761287"/>
              <a:gd name="connsiteX8" fmla="*/ 7156079 w 7156079"/>
              <a:gd name="connsiteY8" fmla="*/ 2080351 h 2761287"/>
              <a:gd name="connsiteX0" fmla="*/ 0 w 7156079"/>
              <a:gd name="connsiteY0" fmla="*/ 2045583 h 2743903"/>
              <a:gd name="connsiteX1" fmla="*/ 1183297 w 7156079"/>
              <a:gd name="connsiteY1" fmla="*/ 1354919 h 2743903"/>
              <a:gd name="connsiteX2" fmla="*/ 2372162 w 7156079"/>
              <a:gd name="connsiteY2" fmla="*/ 2036541 h 2743903"/>
              <a:gd name="connsiteX3" fmla="*/ 2371460 w 7156079"/>
              <a:gd name="connsiteY3" fmla="*/ 690665 h 2743903"/>
              <a:gd name="connsiteX4" fmla="*/ 3563096 w 7156079"/>
              <a:gd name="connsiteY4" fmla="*/ 0 h 2743903"/>
              <a:gd name="connsiteX5" fmla="*/ 4758212 w 7156079"/>
              <a:gd name="connsiteY5" fmla="*/ 691367 h 2743903"/>
              <a:gd name="connsiteX6" fmla="*/ 4753348 w 7156079"/>
              <a:gd name="connsiteY6" fmla="*/ 2062967 h 2743903"/>
              <a:gd name="connsiteX7" fmla="*/ 5954714 w 7156079"/>
              <a:gd name="connsiteY7" fmla="*/ 2743903 h 2743903"/>
              <a:gd name="connsiteX8" fmla="*/ 7156079 w 7156079"/>
              <a:gd name="connsiteY8" fmla="*/ 2062967 h 2743903"/>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8212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53348 w 7156079"/>
              <a:gd name="connsiteY6" fmla="*/ 2069921 h 2750857"/>
              <a:gd name="connsiteX7" fmla="*/ 5954714 w 7156079"/>
              <a:gd name="connsiteY7" fmla="*/ 2750857 h 2750857"/>
              <a:gd name="connsiteX8" fmla="*/ 7156079 w 7156079"/>
              <a:gd name="connsiteY8" fmla="*/ 2069921 h 2750857"/>
              <a:gd name="connsiteX0" fmla="*/ 0 w 7156079"/>
              <a:gd name="connsiteY0" fmla="*/ 2052537 h 2750857"/>
              <a:gd name="connsiteX1" fmla="*/ 1183297 w 7156079"/>
              <a:gd name="connsiteY1" fmla="*/ 1361873 h 2750857"/>
              <a:gd name="connsiteX2" fmla="*/ 2372162 w 7156079"/>
              <a:gd name="connsiteY2" fmla="*/ 2043495 h 2750857"/>
              <a:gd name="connsiteX3" fmla="*/ 2371460 w 7156079"/>
              <a:gd name="connsiteY3" fmla="*/ 697619 h 2750857"/>
              <a:gd name="connsiteX4" fmla="*/ 3559620 w 7156079"/>
              <a:gd name="connsiteY4" fmla="*/ 0 h 2750857"/>
              <a:gd name="connsiteX5" fmla="*/ 4751259 w 7156079"/>
              <a:gd name="connsiteY5" fmla="*/ 698321 h 2750857"/>
              <a:gd name="connsiteX6" fmla="*/ 4742917 w 7156079"/>
              <a:gd name="connsiteY6" fmla="*/ 2062967 h 2750857"/>
              <a:gd name="connsiteX7" fmla="*/ 5954714 w 7156079"/>
              <a:gd name="connsiteY7" fmla="*/ 2750857 h 2750857"/>
              <a:gd name="connsiteX8" fmla="*/ 7156079 w 7156079"/>
              <a:gd name="connsiteY8" fmla="*/ 2069921 h 2750857"/>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62967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60301 w 7156079"/>
              <a:gd name="connsiteY6" fmla="*/ 2052536 h 2736950"/>
              <a:gd name="connsiteX7" fmla="*/ 5954714 w 7156079"/>
              <a:gd name="connsiteY7" fmla="*/ 2736950 h 2736950"/>
              <a:gd name="connsiteX8" fmla="*/ 7156079 w 7156079"/>
              <a:gd name="connsiteY8" fmla="*/ 2069921 h 2736950"/>
              <a:gd name="connsiteX0" fmla="*/ 0 w 7156079"/>
              <a:gd name="connsiteY0" fmla="*/ 2052537 h 2736950"/>
              <a:gd name="connsiteX1" fmla="*/ 1183297 w 7156079"/>
              <a:gd name="connsiteY1" fmla="*/ 1361873 h 2736950"/>
              <a:gd name="connsiteX2" fmla="*/ 2372162 w 7156079"/>
              <a:gd name="connsiteY2" fmla="*/ 2043495 h 2736950"/>
              <a:gd name="connsiteX3" fmla="*/ 2371460 w 7156079"/>
              <a:gd name="connsiteY3" fmla="*/ 697619 h 2736950"/>
              <a:gd name="connsiteX4" fmla="*/ 3559620 w 7156079"/>
              <a:gd name="connsiteY4" fmla="*/ 0 h 2736950"/>
              <a:gd name="connsiteX5" fmla="*/ 4751259 w 7156079"/>
              <a:gd name="connsiteY5" fmla="*/ 698321 h 2736950"/>
              <a:gd name="connsiteX6" fmla="*/ 4742917 w 7156079"/>
              <a:gd name="connsiteY6" fmla="*/ 2052536 h 2736950"/>
              <a:gd name="connsiteX7" fmla="*/ 5954714 w 7156079"/>
              <a:gd name="connsiteY7" fmla="*/ 2736950 h 2736950"/>
              <a:gd name="connsiteX8" fmla="*/ 7156079 w 7156079"/>
              <a:gd name="connsiteY8" fmla="*/ 2069921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6014 h 2736950"/>
              <a:gd name="connsiteX0" fmla="*/ 0 w 7124788"/>
              <a:gd name="connsiteY0" fmla="*/ 2052537 h 2736950"/>
              <a:gd name="connsiteX1" fmla="*/ 1183297 w 7124788"/>
              <a:gd name="connsiteY1" fmla="*/ 1361873 h 2736950"/>
              <a:gd name="connsiteX2" fmla="*/ 2372162 w 7124788"/>
              <a:gd name="connsiteY2" fmla="*/ 2043495 h 2736950"/>
              <a:gd name="connsiteX3" fmla="*/ 2371460 w 7124788"/>
              <a:gd name="connsiteY3" fmla="*/ 697619 h 2736950"/>
              <a:gd name="connsiteX4" fmla="*/ 3559620 w 7124788"/>
              <a:gd name="connsiteY4" fmla="*/ 0 h 2736950"/>
              <a:gd name="connsiteX5" fmla="*/ 4751259 w 7124788"/>
              <a:gd name="connsiteY5" fmla="*/ 698321 h 2736950"/>
              <a:gd name="connsiteX6" fmla="*/ 4742917 w 7124788"/>
              <a:gd name="connsiteY6" fmla="*/ 2052536 h 2736950"/>
              <a:gd name="connsiteX7" fmla="*/ 5954714 w 7124788"/>
              <a:gd name="connsiteY7" fmla="*/ 2736950 h 2736950"/>
              <a:gd name="connsiteX8" fmla="*/ 7124788 w 7124788"/>
              <a:gd name="connsiteY8" fmla="*/ 2045583 h 2736950"/>
              <a:gd name="connsiteX0" fmla="*/ 0 w 7135218"/>
              <a:gd name="connsiteY0" fmla="*/ 2052537 h 2736950"/>
              <a:gd name="connsiteX1" fmla="*/ 1183297 w 7135218"/>
              <a:gd name="connsiteY1" fmla="*/ 1361873 h 2736950"/>
              <a:gd name="connsiteX2" fmla="*/ 2372162 w 7135218"/>
              <a:gd name="connsiteY2" fmla="*/ 2043495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52537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35218"/>
              <a:gd name="connsiteY0" fmla="*/ 2067128 h 2736950"/>
              <a:gd name="connsiteX1" fmla="*/ 1183297 w 7135218"/>
              <a:gd name="connsiteY1" fmla="*/ 1361873 h 2736950"/>
              <a:gd name="connsiteX2" fmla="*/ 2376070 w 7135218"/>
              <a:gd name="connsiteY2" fmla="*/ 2055218 h 2736950"/>
              <a:gd name="connsiteX3" fmla="*/ 2371460 w 7135218"/>
              <a:gd name="connsiteY3" fmla="*/ 697619 h 2736950"/>
              <a:gd name="connsiteX4" fmla="*/ 3559620 w 7135218"/>
              <a:gd name="connsiteY4" fmla="*/ 0 h 2736950"/>
              <a:gd name="connsiteX5" fmla="*/ 4751259 w 7135218"/>
              <a:gd name="connsiteY5" fmla="*/ 698321 h 2736950"/>
              <a:gd name="connsiteX6" fmla="*/ 4742917 w 7135218"/>
              <a:gd name="connsiteY6" fmla="*/ 2052536 h 2736950"/>
              <a:gd name="connsiteX7" fmla="*/ 5954714 w 7135218"/>
              <a:gd name="connsiteY7" fmla="*/ 2736950 h 2736950"/>
              <a:gd name="connsiteX8" fmla="*/ 7135218 w 7135218"/>
              <a:gd name="connsiteY8" fmla="*/ 2052536 h 2736950"/>
              <a:gd name="connsiteX0" fmla="*/ 0 w 7159537"/>
              <a:gd name="connsiteY0" fmla="*/ 2062264 h 2736950"/>
              <a:gd name="connsiteX1" fmla="*/ 1207616 w 7159537"/>
              <a:gd name="connsiteY1" fmla="*/ 1361873 h 2736950"/>
              <a:gd name="connsiteX2" fmla="*/ 2400389 w 7159537"/>
              <a:gd name="connsiteY2" fmla="*/ 2055218 h 2736950"/>
              <a:gd name="connsiteX3" fmla="*/ 2395779 w 7159537"/>
              <a:gd name="connsiteY3" fmla="*/ 697619 h 2736950"/>
              <a:gd name="connsiteX4" fmla="*/ 3583939 w 7159537"/>
              <a:gd name="connsiteY4" fmla="*/ 0 h 2736950"/>
              <a:gd name="connsiteX5" fmla="*/ 4775578 w 7159537"/>
              <a:gd name="connsiteY5" fmla="*/ 698321 h 2736950"/>
              <a:gd name="connsiteX6" fmla="*/ 4767236 w 7159537"/>
              <a:gd name="connsiteY6" fmla="*/ 2052536 h 2736950"/>
              <a:gd name="connsiteX7" fmla="*/ 5979033 w 7159537"/>
              <a:gd name="connsiteY7" fmla="*/ 2736950 h 2736950"/>
              <a:gd name="connsiteX8" fmla="*/ 7159537 w 7159537"/>
              <a:gd name="connsiteY8" fmla="*/ 2052536 h 2736950"/>
              <a:gd name="connsiteX0" fmla="*/ 0 w 7149809"/>
              <a:gd name="connsiteY0" fmla="*/ 2071991 h 2736950"/>
              <a:gd name="connsiteX1" fmla="*/ 1197888 w 7149809"/>
              <a:gd name="connsiteY1" fmla="*/ 1361873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22208 w 7149809"/>
              <a:gd name="connsiteY1" fmla="*/ 1357009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7344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212480 w 7149809"/>
              <a:gd name="connsiteY1" fmla="*/ 137646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6585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582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52536 h 2736950"/>
              <a:gd name="connsiteX7" fmla="*/ 5969305 w 7149809"/>
              <a:gd name="connsiteY7" fmla="*/ 2736950 h 2736950"/>
              <a:gd name="connsiteX8" fmla="*/ 7149809 w 7149809"/>
              <a:gd name="connsiteY8" fmla="*/ 2052536 h 2736950"/>
              <a:gd name="connsiteX0" fmla="*/ 0 w 7149809"/>
              <a:gd name="connsiteY0" fmla="*/ 2071991 h 2736950"/>
              <a:gd name="connsiteX1" fmla="*/ 1194700 w 7149809"/>
              <a:gd name="connsiteY1" fmla="*/ 1371385 h 2736950"/>
              <a:gd name="connsiteX2" fmla="*/ 2390661 w 7149809"/>
              <a:gd name="connsiteY2" fmla="*/ 2055218 h 2736950"/>
              <a:gd name="connsiteX3" fmla="*/ 2386051 w 7149809"/>
              <a:gd name="connsiteY3" fmla="*/ 697619 h 2736950"/>
              <a:gd name="connsiteX4" fmla="*/ 3574211 w 7149809"/>
              <a:gd name="connsiteY4" fmla="*/ 0 h 2736950"/>
              <a:gd name="connsiteX5" fmla="*/ 4770930 w 7149809"/>
              <a:gd name="connsiteY5" fmla="*/ 698321 h 2736950"/>
              <a:gd name="connsiteX6" fmla="*/ 4757508 w 7149809"/>
              <a:gd name="connsiteY6" fmla="*/ 2047456 h 2736950"/>
              <a:gd name="connsiteX7" fmla="*/ 5969305 w 7149809"/>
              <a:gd name="connsiteY7" fmla="*/ 2736950 h 2736950"/>
              <a:gd name="connsiteX8" fmla="*/ 7149809 w 7149809"/>
              <a:gd name="connsiteY8" fmla="*/ 2052536 h 2736950"/>
              <a:gd name="connsiteX0" fmla="*/ 0 w 7152768"/>
              <a:gd name="connsiteY0" fmla="*/ 2063113 h 2736950"/>
              <a:gd name="connsiteX1" fmla="*/ 1197659 w 7152768"/>
              <a:gd name="connsiteY1" fmla="*/ 1371385 h 2736950"/>
              <a:gd name="connsiteX2" fmla="*/ 2393620 w 7152768"/>
              <a:gd name="connsiteY2" fmla="*/ 2055218 h 2736950"/>
              <a:gd name="connsiteX3" fmla="*/ 2389010 w 7152768"/>
              <a:gd name="connsiteY3" fmla="*/ 697619 h 2736950"/>
              <a:gd name="connsiteX4" fmla="*/ 3577170 w 7152768"/>
              <a:gd name="connsiteY4" fmla="*/ 0 h 2736950"/>
              <a:gd name="connsiteX5" fmla="*/ 4773889 w 7152768"/>
              <a:gd name="connsiteY5" fmla="*/ 698321 h 2736950"/>
              <a:gd name="connsiteX6" fmla="*/ 4760467 w 7152768"/>
              <a:gd name="connsiteY6" fmla="*/ 2047456 h 2736950"/>
              <a:gd name="connsiteX7" fmla="*/ 5972264 w 7152768"/>
              <a:gd name="connsiteY7" fmla="*/ 2736950 h 2736950"/>
              <a:gd name="connsiteX8" fmla="*/ 7152768 w 7152768"/>
              <a:gd name="connsiteY8" fmla="*/ 2052536 h 2736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52768" h="2736950">
                <a:moveTo>
                  <a:pt x="0" y="2063113"/>
                </a:moveTo>
                <a:cubicBezTo>
                  <a:pt x="405781" y="1831271"/>
                  <a:pt x="752967" y="1616359"/>
                  <a:pt x="1197659" y="1371385"/>
                </a:cubicBezTo>
                <a:lnTo>
                  <a:pt x="2393620" y="2055218"/>
                </a:lnTo>
                <a:cubicBezTo>
                  <a:pt x="2396863" y="1599639"/>
                  <a:pt x="2385767" y="1153198"/>
                  <a:pt x="2389010" y="697619"/>
                </a:cubicBezTo>
                <a:lnTo>
                  <a:pt x="3577170" y="0"/>
                </a:lnTo>
                <a:lnTo>
                  <a:pt x="4773889" y="698321"/>
                </a:lnTo>
                <a:cubicBezTo>
                  <a:pt x="4772268" y="1155521"/>
                  <a:pt x="4762088" y="1590256"/>
                  <a:pt x="4760467" y="2047456"/>
                </a:cubicBezTo>
                <a:lnTo>
                  <a:pt x="5972264" y="2736950"/>
                </a:lnTo>
                <a:lnTo>
                  <a:pt x="7152768" y="2052536"/>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2" name="Forma libre: Forma 31">
            <a:extLst>
              <a:ext uri="{FF2B5EF4-FFF2-40B4-BE49-F238E27FC236}">
                <a16:creationId xmlns:a16="http://schemas.microsoft.com/office/drawing/2014/main" id="{274DD645-8640-45D5-9B60-F31EC01D3CC0}"/>
              </a:ext>
            </a:extLst>
          </p:cNvPr>
          <p:cNvSpPr/>
          <p:nvPr userDrawn="1"/>
        </p:nvSpPr>
        <p:spPr>
          <a:xfrm>
            <a:off x="8440979" y="1677475"/>
            <a:ext cx="2373549" cy="2062264"/>
          </a:xfrm>
          <a:custGeom>
            <a:avLst/>
            <a:gdLst>
              <a:gd name="connsiteX0" fmla="*/ 2373549 w 2373549"/>
              <a:gd name="connsiteY0" fmla="*/ 680936 h 2062264"/>
              <a:gd name="connsiteX1" fmla="*/ 1186774 w 2373549"/>
              <a:gd name="connsiteY1" fmla="*/ 0 h 2062264"/>
              <a:gd name="connsiteX2" fmla="*/ 0 w 2373549"/>
              <a:gd name="connsiteY2" fmla="*/ 690664 h 2062264"/>
              <a:gd name="connsiteX3" fmla="*/ 0 w 2373549"/>
              <a:gd name="connsiteY3" fmla="*/ 2062264 h 2062264"/>
            </a:gdLst>
            <a:ahLst/>
            <a:cxnLst>
              <a:cxn ang="0">
                <a:pos x="connsiteX0" y="connsiteY0"/>
              </a:cxn>
              <a:cxn ang="0">
                <a:pos x="connsiteX1" y="connsiteY1"/>
              </a:cxn>
              <a:cxn ang="0">
                <a:pos x="connsiteX2" y="connsiteY2"/>
              </a:cxn>
              <a:cxn ang="0">
                <a:pos x="connsiteX3" y="connsiteY3"/>
              </a:cxn>
            </a:cxnLst>
            <a:rect l="l" t="t" r="r" b="b"/>
            <a:pathLst>
              <a:path w="2373549" h="2062264">
                <a:moveTo>
                  <a:pt x="2373549" y="680936"/>
                </a:moveTo>
                <a:lnTo>
                  <a:pt x="1186774" y="0"/>
                </a:lnTo>
                <a:lnTo>
                  <a:pt x="0" y="690664"/>
                </a:lnTo>
                <a:lnTo>
                  <a:pt x="0" y="2062264"/>
                </a:lnTo>
              </a:path>
            </a:pathLst>
          </a:custGeom>
          <a:noFill/>
          <a:ln w="38100" cap="flat" cmpd="sng" algn="ctr">
            <a:solidFill>
              <a:schemeClr val="accent6">
                <a:lumMod val="10000"/>
                <a:lumOff val="90000"/>
              </a:schemeClr>
            </a:solid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3" name="Forma libre: Forma 34">
            <a:extLst>
              <a:ext uri="{FF2B5EF4-FFF2-40B4-BE49-F238E27FC236}">
                <a16:creationId xmlns:a16="http://schemas.microsoft.com/office/drawing/2014/main" id="{71C09F09-7119-47FD-8E60-E4A92C9A3119}"/>
              </a:ext>
            </a:extLst>
          </p:cNvPr>
          <p:cNvSpPr/>
          <p:nvPr userDrawn="1"/>
        </p:nvSpPr>
        <p:spPr>
          <a:xfrm flipH="1">
            <a:off x="10715501" y="2243467"/>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4" name="Forma libre: Forma 45">
            <a:extLst>
              <a:ext uri="{FF2B5EF4-FFF2-40B4-BE49-F238E27FC236}">
                <a16:creationId xmlns:a16="http://schemas.microsoft.com/office/drawing/2014/main" id="{E99BCE04-19B9-4541-925F-AC59CF760E7F}"/>
              </a:ext>
            </a:extLst>
          </p:cNvPr>
          <p:cNvSpPr/>
          <p:nvPr userDrawn="1"/>
        </p:nvSpPr>
        <p:spPr>
          <a:xfrm flipH="1">
            <a:off x="9534557" y="1571099"/>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5" name="Forma libre: Forma 46">
            <a:extLst>
              <a:ext uri="{FF2B5EF4-FFF2-40B4-BE49-F238E27FC236}">
                <a16:creationId xmlns:a16="http://schemas.microsoft.com/office/drawing/2014/main" id="{F2B610BB-26F6-44A5-B7DB-CEEDCAE916ED}"/>
              </a:ext>
            </a:extLst>
          </p:cNvPr>
          <p:cNvSpPr/>
          <p:nvPr userDrawn="1"/>
        </p:nvSpPr>
        <p:spPr>
          <a:xfrm flipH="1">
            <a:off x="8328171" y="2258376"/>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6" name="Forma libre: Forma 47">
            <a:extLst>
              <a:ext uri="{FF2B5EF4-FFF2-40B4-BE49-F238E27FC236}">
                <a16:creationId xmlns:a16="http://schemas.microsoft.com/office/drawing/2014/main" id="{C979636C-DE09-47B7-8972-BAE28DFA91DF}"/>
              </a:ext>
            </a:extLst>
          </p:cNvPr>
          <p:cNvSpPr/>
          <p:nvPr userDrawn="1"/>
        </p:nvSpPr>
        <p:spPr>
          <a:xfrm flipH="1">
            <a:off x="8333460" y="361085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7" name="Forma libre: Forma 48">
            <a:extLst>
              <a:ext uri="{FF2B5EF4-FFF2-40B4-BE49-F238E27FC236}">
                <a16:creationId xmlns:a16="http://schemas.microsoft.com/office/drawing/2014/main" id="{01B12467-C508-4D89-94B3-6D23C6199703}"/>
              </a:ext>
            </a:extLst>
          </p:cNvPr>
          <p:cNvSpPr/>
          <p:nvPr userDrawn="1"/>
        </p:nvSpPr>
        <p:spPr>
          <a:xfrm flipH="1">
            <a:off x="7146016" y="429086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8" name="Forma libre: Forma 49">
            <a:extLst>
              <a:ext uri="{FF2B5EF4-FFF2-40B4-BE49-F238E27FC236}">
                <a16:creationId xmlns:a16="http://schemas.microsoft.com/office/drawing/2014/main" id="{9EA72422-90A8-454F-8133-112CD2B85BEA}"/>
              </a:ext>
            </a:extLst>
          </p:cNvPr>
          <p:cNvSpPr/>
          <p:nvPr userDrawn="1"/>
        </p:nvSpPr>
        <p:spPr>
          <a:xfrm flipH="1">
            <a:off x="5937847"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79" name="Forma libre: Forma 50">
            <a:extLst>
              <a:ext uri="{FF2B5EF4-FFF2-40B4-BE49-F238E27FC236}">
                <a16:creationId xmlns:a16="http://schemas.microsoft.com/office/drawing/2014/main" id="{3C67727D-D0D9-4CA6-99EE-0B89D465A706}"/>
              </a:ext>
            </a:extLst>
          </p:cNvPr>
          <p:cNvSpPr/>
          <p:nvPr userDrawn="1"/>
        </p:nvSpPr>
        <p:spPr>
          <a:xfrm flipH="1">
            <a:off x="5951993" y="225130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0" name="Forma libre: Forma 51">
            <a:extLst>
              <a:ext uri="{FF2B5EF4-FFF2-40B4-BE49-F238E27FC236}">
                <a16:creationId xmlns:a16="http://schemas.microsoft.com/office/drawing/2014/main" id="{C88A67D0-B01F-4CC8-B248-2CF85911F456}"/>
              </a:ext>
            </a:extLst>
          </p:cNvPr>
          <p:cNvSpPr/>
          <p:nvPr userDrawn="1"/>
        </p:nvSpPr>
        <p:spPr>
          <a:xfrm flipH="1">
            <a:off x="4778156" y="1565771"/>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1" name="Forma libre: Forma 52">
            <a:extLst>
              <a:ext uri="{FF2B5EF4-FFF2-40B4-BE49-F238E27FC236}">
                <a16:creationId xmlns:a16="http://schemas.microsoft.com/office/drawing/2014/main" id="{DBF6CA39-E979-4287-833E-20A9B455F7D6}"/>
              </a:ext>
            </a:extLst>
          </p:cNvPr>
          <p:cNvSpPr/>
          <p:nvPr userDrawn="1"/>
        </p:nvSpPr>
        <p:spPr>
          <a:xfrm flipH="1">
            <a:off x="3565843" y="2247823"/>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2" name="Forma libre: Forma 53">
            <a:extLst>
              <a:ext uri="{FF2B5EF4-FFF2-40B4-BE49-F238E27FC236}">
                <a16:creationId xmlns:a16="http://schemas.microsoft.com/office/drawing/2014/main" id="{9EAA4E60-7510-4920-A426-5630491CFAC2}"/>
              </a:ext>
            </a:extLst>
          </p:cNvPr>
          <p:cNvSpPr/>
          <p:nvPr userDrawn="1"/>
        </p:nvSpPr>
        <p:spPr>
          <a:xfrm flipH="1">
            <a:off x="3565952" y="361339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3" name="Forma libre: Forma 54">
            <a:extLst>
              <a:ext uri="{FF2B5EF4-FFF2-40B4-BE49-F238E27FC236}">
                <a16:creationId xmlns:a16="http://schemas.microsoft.com/office/drawing/2014/main" id="{322F7ECD-1942-42EE-B5E0-FC1E0206BFFD}"/>
              </a:ext>
            </a:extLst>
          </p:cNvPr>
          <p:cNvSpPr/>
          <p:nvPr userDrawn="1"/>
        </p:nvSpPr>
        <p:spPr>
          <a:xfrm flipH="1">
            <a:off x="2386318" y="2962784"/>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4" name="Forma libre: Forma 55">
            <a:extLst>
              <a:ext uri="{FF2B5EF4-FFF2-40B4-BE49-F238E27FC236}">
                <a16:creationId xmlns:a16="http://schemas.microsoft.com/office/drawing/2014/main" id="{2465D6BD-72DA-4C13-97C2-7CF8D7F2F0C4}"/>
              </a:ext>
            </a:extLst>
          </p:cNvPr>
          <p:cNvSpPr/>
          <p:nvPr userDrawn="1"/>
        </p:nvSpPr>
        <p:spPr>
          <a:xfrm flipH="1">
            <a:off x="1190302" y="3612210"/>
            <a:ext cx="204312" cy="236468"/>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85" name="Marcador de posición del contenido 47" descr="Haga clic en el icono para agregar una imagen">
            <a:extLst>
              <a:ext uri="{FF2B5EF4-FFF2-40B4-BE49-F238E27FC236}">
                <a16:creationId xmlns:a16="http://schemas.microsoft.com/office/drawing/2014/main" id="{E7C6BEEA-1766-44A1-A28D-2E817DBF2267}"/>
              </a:ext>
            </a:extLst>
          </p:cNvPr>
          <p:cNvSpPr>
            <a:spLocks noGrp="1"/>
          </p:cNvSpPr>
          <p:nvPr>
            <p:ph type="body" sz="quarter" idx="27" hasCustomPrompt="1"/>
          </p:nvPr>
        </p:nvSpPr>
        <p:spPr>
          <a:xfrm>
            <a:off x="1507136" y="3865003"/>
            <a:ext cx="1877575" cy="506399"/>
          </a:xfrm>
          <a:prstGeom prst="rect">
            <a:avLst/>
          </a:prstGeom>
        </p:spPr>
        <p:txBody>
          <a:bodyPr rtlCol="0" anchor="b">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86" name="Marcador de posición del contenido 47">
            <a:extLst>
              <a:ext uri="{FF2B5EF4-FFF2-40B4-BE49-F238E27FC236}">
                <a16:creationId xmlns:a16="http://schemas.microsoft.com/office/drawing/2014/main" id="{597D4D7A-8D7E-492C-8795-D491CF53B5FA}"/>
              </a:ext>
            </a:extLst>
          </p:cNvPr>
          <p:cNvSpPr>
            <a:spLocks noGrp="1"/>
          </p:cNvSpPr>
          <p:nvPr>
            <p:ph type="body" sz="quarter" idx="28" hasCustomPrompt="1"/>
          </p:nvPr>
        </p:nvSpPr>
        <p:spPr>
          <a:xfrm>
            <a:off x="1507136" y="4447079"/>
            <a:ext cx="1877575" cy="506399"/>
          </a:xfrm>
          <a:prstGeom prst="rect">
            <a:avLst/>
          </a:prstGeom>
        </p:spPr>
        <p:txBody>
          <a:bodyPr rtlCol="0">
            <a:noAutofit/>
          </a:bodyPr>
          <a:lstStyle>
            <a:lvl1pPr marL="0" indent="0" algn="ctr">
              <a:lnSpc>
                <a:spcPct val="90000"/>
              </a:lnSpc>
              <a:spcBef>
                <a:spcPts val="0"/>
              </a:spcBef>
              <a:buNone/>
              <a:defRPr lang="es-ES" altLang="zh-CN" sz="1400" b="0" kern="1200" dirty="0">
                <a:solidFill>
                  <a:schemeClr val="accent6"/>
                </a:solidFill>
                <a:latin typeface="+mn-lt"/>
                <a:ea typeface="+mj-ea"/>
                <a:cs typeface="+mn-cs"/>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87" name="Marcador de posición del contenido 47" descr="Haga clic en el icono para agregar una imagen">
            <a:extLst>
              <a:ext uri="{FF2B5EF4-FFF2-40B4-BE49-F238E27FC236}">
                <a16:creationId xmlns:a16="http://schemas.microsoft.com/office/drawing/2014/main" id="{A7396594-2DE7-4DB9-B6B4-92F63F06EFCF}"/>
              </a:ext>
            </a:extLst>
          </p:cNvPr>
          <p:cNvSpPr>
            <a:spLocks noGrp="1"/>
          </p:cNvSpPr>
          <p:nvPr>
            <p:ph type="body" sz="quarter" idx="38" hasCustomPrompt="1"/>
          </p:nvPr>
        </p:nvSpPr>
        <p:spPr>
          <a:xfrm>
            <a:off x="3889942" y="2355643"/>
            <a:ext cx="1877575" cy="506399"/>
          </a:xfrm>
          <a:prstGeom prst="rect">
            <a:avLst/>
          </a:prstGeom>
        </p:spPr>
        <p:txBody>
          <a:bodyPr rtlCol="0" anchor="b">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88" name="Marcador de posición del contenido 47">
            <a:extLst>
              <a:ext uri="{FF2B5EF4-FFF2-40B4-BE49-F238E27FC236}">
                <a16:creationId xmlns:a16="http://schemas.microsoft.com/office/drawing/2014/main" id="{CC680CF7-ED60-4FFF-B04E-B24ECDDD3512}"/>
              </a:ext>
            </a:extLst>
          </p:cNvPr>
          <p:cNvSpPr>
            <a:spLocks noGrp="1"/>
          </p:cNvSpPr>
          <p:nvPr>
            <p:ph type="body" sz="quarter" idx="39" hasCustomPrompt="1"/>
          </p:nvPr>
        </p:nvSpPr>
        <p:spPr>
          <a:xfrm>
            <a:off x="3889942" y="2937719"/>
            <a:ext cx="1877575" cy="506399"/>
          </a:xfrm>
          <a:prstGeom prst="rect">
            <a:avLst/>
          </a:prstGeom>
        </p:spPr>
        <p:txBody>
          <a:bodyPr rtlCol="0">
            <a:noAutofit/>
          </a:bodyPr>
          <a:lstStyle>
            <a:lvl1pPr marL="0" indent="0" algn="ctr">
              <a:lnSpc>
                <a:spcPct val="90000"/>
              </a:lnSpc>
              <a:buNone/>
              <a:defRPr lang="es-ES" altLang="zh-CN" sz="1400" b="0" kern="1200" dirty="0">
                <a:solidFill>
                  <a:schemeClr val="accent6"/>
                </a:solidFill>
                <a:latin typeface="+mn-lt"/>
                <a:ea typeface="+mj-ea"/>
                <a:cs typeface="+mn-cs"/>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89" name="Marcador de posición del contenido 47" descr="Haga clic en el icono para agregar una imagen">
            <a:extLst>
              <a:ext uri="{FF2B5EF4-FFF2-40B4-BE49-F238E27FC236}">
                <a16:creationId xmlns:a16="http://schemas.microsoft.com/office/drawing/2014/main" id="{042E6E66-3835-45DF-80D9-C4AFDF3401FF}"/>
              </a:ext>
            </a:extLst>
          </p:cNvPr>
          <p:cNvSpPr>
            <a:spLocks noGrp="1"/>
          </p:cNvSpPr>
          <p:nvPr>
            <p:ph type="body" sz="quarter" idx="40" hasCustomPrompt="1"/>
          </p:nvPr>
        </p:nvSpPr>
        <p:spPr>
          <a:xfrm>
            <a:off x="5107230" y="4469081"/>
            <a:ext cx="1877575" cy="506399"/>
          </a:xfrm>
          <a:prstGeom prst="rect">
            <a:avLst/>
          </a:prstGeom>
        </p:spPr>
        <p:txBody>
          <a:bodyPr rtlCol="0" anchor="b">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90" name="Marcador de posición del contenido 47">
            <a:extLst>
              <a:ext uri="{FF2B5EF4-FFF2-40B4-BE49-F238E27FC236}">
                <a16:creationId xmlns:a16="http://schemas.microsoft.com/office/drawing/2014/main" id="{A6E85C70-1784-4A0C-8897-EDE98D39BC01}"/>
              </a:ext>
            </a:extLst>
          </p:cNvPr>
          <p:cNvSpPr>
            <a:spLocks noGrp="1"/>
          </p:cNvSpPr>
          <p:nvPr>
            <p:ph type="body" sz="quarter" idx="41" hasCustomPrompt="1"/>
          </p:nvPr>
        </p:nvSpPr>
        <p:spPr>
          <a:xfrm>
            <a:off x="5107230" y="5051157"/>
            <a:ext cx="1877575" cy="506399"/>
          </a:xfrm>
          <a:prstGeom prst="rect">
            <a:avLst/>
          </a:prstGeom>
        </p:spPr>
        <p:txBody>
          <a:bodyPr rtlCol="0">
            <a:noAutofit/>
          </a:bodyPr>
          <a:lstStyle>
            <a:lvl1pPr marL="0" indent="0" algn="ctr">
              <a:lnSpc>
                <a:spcPct val="90000"/>
              </a:lnSpc>
              <a:spcBef>
                <a:spcPts val="0"/>
              </a:spcBef>
              <a:buNone/>
              <a:defRPr lang="es-ES" altLang="zh-CN" sz="1400" b="0" kern="1200" dirty="0">
                <a:solidFill>
                  <a:schemeClr val="accent6"/>
                </a:solidFill>
                <a:latin typeface="+mn-lt"/>
                <a:ea typeface="+mj-ea"/>
                <a:cs typeface="+mn-cs"/>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91" name="Marcador de posición del contenido 47" descr="Haga clic en el icono para agregar una imagen">
            <a:extLst>
              <a:ext uri="{FF2B5EF4-FFF2-40B4-BE49-F238E27FC236}">
                <a16:creationId xmlns:a16="http://schemas.microsoft.com/office/drawing/2014/main" id="{4CD55BC2-05D0-49CB-B0A5-C96ACB411B57}"/>
              </a:ext>
            </a:extLst>
          </p:cNvPr>
          <p:cNvSpPr>
            <a:spLocks noGrp="1"/>
          </p:cNvSpPr>
          <p:nvPr>
            <p:ph type="body" sz="quarter" idx="42" hasCustomPrompt="1"/>
          </p:nvPr>
        </p:nvSpPr>
        <p:spPr>
          <a:xfrm>
            <a:off x="7501941" y="4469081"/>
            <a:ext cx="1877575" cy="506399"/>
          </a:xfrm>
          <a:prstGeom prst="rect">
            <a:avLst/>
          </a:prstGeom>
        </p:spPr>
        <p:txBody>
          <a:bodyPr rtlCol="0" anchor="b">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92" name="Marcador de posición del contenido 47">
            <a:extLst>
              <a:ext uri="{FF2B5EF4-FFF2-40B4-BE49-F238E27FC236}">
                <a16:creationId xmlns:a16="http://schemas.microsoft.com/office/drawing/2014/main" id="{49DB7120-2F2C-4F89-AA8C-ABC4F3FF25F3}"/>
              </a:ext>
            </a:extLst>
          </p:cNvPr>
          <p:cNvSpPr>
            <a:spLocks noGrp="1"/>
          </p:cNvSpPr>
          <p:nvPr>
            <p:ph type="body" sz="quarter" idx="43" hasCustomPrompt="1"/>
          </p:nvPr>
        </p:nvSpPr>
        <p:spPr>
          <a:xfrm>
            <a:off x="7501941" y="5051157"/>
            <a:ext cx="1877575" cy="506399"/>
          </a:xfrm>
          <a:prstGeom prst="rect">
            <a:avLst/>
          </a:prstGeom>
        </p:spPr>
        <p:txBody>
          <a:bodyPr rtlCol="0">
            <a:noAutofit/>
          </a:bodyPr>
          <a:lstStyle>
            <a:lvl1pPr marL="0" indent="0" algn="ctr">
              <a:lnSpc>
                <a:spcPct val="90000"/>
              </a:lnSpc>
              <a:spcBef>
                <a:spcPts val="0"/>
              </a:spcBef>
              <a:buNone/>
              <a:defRPr lang="es-ES" altLang="zh-CN" sz="1400" b="0" kern="1200" dirty="0">
                <a:solidFill>
                  <a:schemeClr val="accent6"/>
                </a:solidFill>
                <a:latin typeface="+mn-lt"/>
                <a:ea typeface="+mj-ea"/>
                <a:cs typeface="+mn-cs"/>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93" name="Marcador de posición del contenido 47" descr="Haga clic en el icono para agregar una imagen">
            <a:extLst>
              <a:ext uri="{FF2B5EF4-FFF2-40B4-BE49-F238E27FC236}">
                <a16:creationId xmlns:a16="http://schemas.microsoft.com/office/drawing/2014/main" id="{AEB1F7BA-7D83-4C23-A72B-82DF9377E9C3}"/>
              </a:ext>
            </a:extLst>
          </p:cNvPr>
          <p:cNvSpPr>
            <a:spLocks noGrp="1"/>
          </p:cNvSpPr>
          <p:nvPr>
            <p:ph type="body" sz="quarter" idx="44" hasCustomPrompt="1"/>
          </p:nvPr>
        </p:nvSpPr>
        <p:spPr>
          <a:xfrm>
            <a:off x="8734718" y="2355643"/>
            <a:ext cx="1877575" cy="506399"/>
          </a:xfrm>
          <a:prstGeom prst="rect">
            <a:avLst/>
          </a:prstGeom>
        </p:spPr>
        <p:txBody>
          <a:bodyPr rtlCol="0" anchor="b">
            <a:noAutofit/>
          </a:bodyPr>
          <a:lstStyle>
            <a:lvl1pPr marL="0" indent="0" algn="ctr">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94" name="Marcador de posición del contenido 47">
            <a:extLst>
              <a:ext uri="{FF2B5EF4-FFF2-40B4-BE49-F238E27FC236}">
                <a16:creationId xmlns:a16="http://schemas.microsoft.com/office/drawing/2014/main" id="{7C32F3EB-1AC3-40E9-B66D-ADB19CC74F0F}"/>
              </a:ext>
            </a:extLst>
          </p:cNvPr>
          <p:cNvSpPr>
            <a:spLocks noGrp="1"/>
          </p:cNvSpPr>
          <p:nvPr>
            <p:ph type="body" sz="quarter" idx="45" hasCustomPrompt="1"/>
          </p:nvPr>
        </p:nvSpPr>
        <p:spPr>
          <a:xfrm>
            <a:off x="8734718" y="2937719"/>
            <a:ext cx="1877575" cy="506399"/>
          </a:xfrm>
          <a:prstGeom prst="rect">
            <a:avLst/>
          </a:prstGeom>
        </p:spPr>
        <p:txBody>
          <a:bodyPr rtlCol="0">
            <a:noAutofit/>
          </a:bodyPr>
          <a:lstStyle>
            <a:lvl1pPr marL="0" indent="0" algn="ctr">
              <a:lnSpc>
                <a:spcPct val="90000"/>
              </a:lnSpc>
              <a:spcBef>
                <a:spcPts val="0"/>
              </a:spcBef>
              <a:buNone/>
              <a:defRPr lang="es-ES" altLang="zh-CN" sz="1400" b="0" kern="1200" dirty="0">
                <a:solidFill>
                  <a:schemeClr val="accent6"/>
                </a:solidFill>
                <a:latin typeface="+mn-lt"/>
                <a:ea typeface="+mj-ea"/>
                <a:cs typeface="+mn-cs"/>
              </a:defRPr>
            </a:lvl1pPr>
            <a:lvl2pPr>
              <a:defRPr lang="es-ES" sz="1000"/>
            </a:lvl2pPr>
            <a:lvl3pPr>
              <a:defRPr lang="es-ES" sz="900"/>
            </a:lvl3pPr>
            <a:lvl4pPr>
              <a:defRPr lang="es-ES" sz="800"/>
            </a:lvl4pPr>
            <a:lvl5pPr>
              <a:defRPr lang="es-ES" sz="800"/>
            </a:lvl5pPr>
          </a:lstStyle>
          <a:p>
            <a:pPr marL="0" lvl="0" indent="0" algn="ctr" defTabSz="914400" rtl="0" eaLnBrk="1" latinLnBrk="0" hangingPunct="1">
              <a:lnSpc>
                <a:spcPct val="100000"/>
              </a:lnSpc>
              <a:spcBef>
                <a:spcPts val="1000"/>
              </a:spcBef>
              <a:buFont typeface="Arial" panose="020B0604020202020204" pitchFamily="34" charset="0"/>
              <a:buNone/>
            </a:pPr>
            <a:r>
              <a:rPr lang="es-ES"/>
              <a:t>Haga clic para modificar los estilos de texto del patrón </a:t>
            </a:r>
          </a:p>
        </p:txBody>
      </p:sp>
      <p:sp>
        <p:nvSpPr>
          <p:cNvPr id="2" name="Título 1">
            <a:extLst>
              <a:ext uri="{FF2B5EF4-FFF2-40B4-BE49-F238E27FC236}">
                <a16:creationId xmlns:a16="http://schemas.microsoft.com/office/drawing/2014/main" id="{667E7569-B8BF-39D0-D742-EF98B83E4E1D}"/>
              </a:ext>
            </a:extLst>
          </p:cNvPr>
          <p:cNvSpPr>
            <a:spLocks noGrp="1"/>
          </p:cNvSpPr>
          <p:nvPr>
            <p:ph type="title"/>
          </p:nvPr>
        </p:nvSpPr>
        <p:spPr>
          <a:xfrm>
            <a:off x="578914" y="726705"/>
            <a:ext cx="10515600" cy="1205058"/>
          </a:xfrm>
        </p:spPr>
        <p:txBody>
          <a:bodyPr rtlCol="0" anchor="t">
            <a:noAutofit/>
          </a:bodyPr>
          <a:lstStyle>
            <a:lvl1pPr algn="l">
              <a:defRPr lang="es-ES">
                <a:solidFill>
                  <a:schemeClr val="accent6"/>
                </a:solidFill>
              </a:defRPr>
            </a:lvl1pPr>
          </a:lstStyle>
          <a:p>
            <a:pPr rtl="0"/>
            <a:r>
              <a:rPr lang="es-ES"/>
              <a:t>Haga clic para modificar el estilo de título del patrón</a:t>
            </a:r>
            <a:endParaRPr lang="es-ES" dirty="0"/>
          </a:p>
        </p:txBody>
      </p:sp>
      <p:sp>
        <p:nvSpPr>
          <p:cNvPr id="3" name="Marcador de pie de página 2">
            <a:extLst>
              <a:ext uri="{FF2B5EF4-FFF2-40B4-BE49-F238E27FC236}">
                <a16:creationId xmlns:a16="http://schemas.microsoft.com/office/drawing/2014/main" id="{9FC159C7-D006-5B5F-1FEA-689C432B8C8C}"/>
              </a:ext>
            </a:extLst>
          </p:cNvPr>
          <p:cNvSpPr>
            <a:spLocks noGrp="1"/>
          </p:cNvSpPr>
          <p:nvPr>
            <p:ph type="ftr" sz="quarter" idx="46"/>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4" name="Marcador de número de diapositiva 3">
            <a:extLst>
              <a:ext uri="{FF2B5EF4-FFF2-40B4-BE49-F238E27FC236}">
                <a16:creationId xmlns:a16="http://schemas.microsoft.com/office/drawing/2014/main" id="{4F0EBABD-E264-2C96-1139-289A712F35B7}"/>
              </a:ext>
            </a:extLst>
          </p:cNvPr>
          <p:cNvSpPr>
            <a:spLocks noGrp="1"/>
          </p:cNvSpPr>
          <p:nvPr>
            <p:ph type="sldNum" sz="quarter" idx="47"/>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35908809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os contenido">
    <p:spTree>
      <p:nvGrpSpPr>
        <p:cNvPr id="1" name=""/>
        <p:cNvGrpSpPr/>
        <p:nvPr/>
      </p:nvGrpSpPr>
      <p:grpSpPr>
        <a:xfrm>
          <a:off x="0" y="0"/>
          <a:ext cx="0" cy="0"/>
          <a:chOff x="0" y="0"/>
          <a:chExt cx="0" cy="0"/>
        </a:xfrm>
      </p:grpSpPr>
      <p:sp>
        <p:nvSpPr>
          <p:cNvPr id="7" name="Forma libre: Forma 19">
            <a:extLst>
              <a:ext uri="{FF2B5EF4-FFF2-40B4-BE49-F238E27FC236}">
                <a16:creationId xmlns:a16="http://schemas.microsoft.com/office/drawing/2014/main" id="{F38B75F8-75D4-4B41-B7C7-433032DD0A6F}"/>
              </a:ext>
            </a:extLst>
          </p:cNvPr>
          <p:cNvSpPr/>
          <p:nvPr userDrawn="1"/>
        </p:nvSpPr>
        <p:spPr>
          <a:xfrm flipH="1">
            <a:off x="769290" y="491100"/>
            <a:ext cx="1886361"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8" name="Forma libre: Forma 24">
            <a:extLst>
              <a:ext uri="{FF2B5EF4-FFF2-40B4-BE49-F238E27FC236}">
                <a16:creationId xmlns:a16="http://schemas.microsoft.com/office/drawing/2014/main" id="{671D1224-EDDC-4900-92DC-13608D44C524}"/>
              </a:ext>
            </a:extLst>
          </p:cNvPr>
          <p:cNvSpPr/>
          <p:nvPr userDrawn="1"/>
        </p:nvSpPr>
        <p:spPr>
          <a:xfrm flipH="1">
            <a:off x="783145" y="4057904"/>
            <a:ext cx="1886359" cy="221318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5" name="Forma libre 14">
            <a:extLst>
              <a:ext uri="{FF2B5EF4-FFF2-40B4-BE49-F238E27FC236}">
                <a16:creationId xmlns:a16="http://schemas.microsoft.com/office/drawing/2014/main" id="{635A9E44-4E60-1AD1-0B85-72422683B48A}"/>
              </a:ext>
            </a:extLst>
          </p:cNvPr>
          <p:cNvSpPr/>
          <p:nvPr userDrawn="1"/>
        </p:nvSpPr>
        <p:spPr>
          <a:xfrm flipH="1">
            <a:off x="0" y="3709992"/>
            <a:ext cx="1157948" cy="1502830"/>
          </a:xfrm>
          <a:custGeom>
            <a:avLst/>
            <a:gdLst>
              <a:gd name="connsiteX0" fmla="*/ 638572 w 1157948"/>
              <a:gd name="connsiteY0" fmla="*/ 0 h 1502830"/>
              <a:gd name="connsiteX1" fmla="*/ 0 w 1157948"/>
              <a:gd name="connsiteY1" fmla="*/ 378385 h 1502830"/>
              <a:gd name="connsiteX2" fmla="*/ 0 w 1157948"/>
              <a:gd name="connsiteY2" fmla="*/ 1129800 h 1502830"/>
              <a:gd name="connsiteX3" fmla="*/ 640317 w 1157948"/>
              <a:gd name="connsiteY3" fmla="*/ 1502830 h 1502830"/>
              <a:gd name="connsiteX4" fmla="*/ 1157948 w 1157948"/>
              <a:gd name="connsiteY4" fmla="*/ 1200968 h 1502830"/>
              <a:gd name="connsiteX5" fmla="*/ 1157948 w 1157948"/>
              <a:gd name="connsiteY5" fmla="*/ 304639 h 1502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57948" h="1502830">
                <a:moveTo>
                  <a:pt x="638572" y="0"/>
                </a:moveTo>
                <a:lnTo>
                  <a:pt x="0" y="378385"/>
                </a:lnTo>
                <a:lnTo>
                  <a:pt x="0" y="1129800"/>
                </a:lnTo>
                <a:lnTo>
                  <a:pt x="640317" y="1502830"/>
                </a:lnTo>
                <a:lnTo>
                  <a:pt x="1157948" y="1200968"/>
                </a:lnTo>
                <a:lnTo>
                  <a:pt x="1157948" y="3046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21" name="Subtítulo 47" descr="Haga clic en el icono para agregar una imagen">
            <a:extLst>
              <a:ext uri="{FF2B5EF4-FFF2-40B4-BE49-F238E27FC236}">
                <a16:creationId xmlns:a16="http://schemas.microsoft.com/office/drawing/2014/main" id="{0C7786BA-5E56-47AA-AE47-4EC07A0D4FA1}"/>
              </a:ext>
            </a:extLst>
          </p:cNvPr>
          <p:cNvSpPr>
            <a:spLocks noGrp="1"/>
          </p:cNvSpPr>
          <p:nvPr>
            <p:ph type="body" sz="quarter" idx="27" hasCustomPrompt="1"/>
          </p:nvPr>
        </p:nvSpPr>
        <p:spPr>
          <a:xfrm>
            <a:off x="4550705" y="3625598"/>
            <a:ext cx="2653545" cy="587964"/>
          </a:xfrm>
          <a:prstGeom prst="rect">
            <a:avLst/>
          </a:prstGeom>
        </p:spPr>
        <p:txBody>
          <a:bodyPr rtlCol="0" anchor="b">
            <a:noAutofit/>
          </a:bodyPr>
          <a:lstStyle>
            <a:lvl1pPr marL="0" indent="0" algn="l">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3" name="Marcador de posición del contenido 47">
            <a:extLst>
              <a:ext uri="{FF2B5EF4-FFF2-40B4-BE49-F238E27FC236}">
                <a16:creationId xmlns:a16="http://schemas.microsoft.com/office/drawing/2014/main" id="{880214CF-87DD-476A-9B2E-A58DB313A61A}"/>
              </a:ext>
            </a:extLst>
          </p:cNvPr>
          <p:cNvSpPr>
            <a:spLocks noGrp="1"/>
          </p:cNvSpPr>
          <p:nvPr>
            <p:ph type="body" sz="quarter" idx="28" hasCustomPrompt="1"/>
          </p:nvPr>
        </p:nvSpPr>
        <p:spPr>
          <a:xfrm>
            <a:off x="4550705" y="4246516"/>
            <a:ext cx="2653545" cy="1727103"/>
          </a:xfrm>
          <a:prstGeom prst="rect">
            <a:avLst/>
          </a:prstGeom>
        </p:spPr>
        <p:txBody>
          <a:bodyPr rtlCol="0">
            <a:noAutofit/>
          </a:bodyPr>
          <a:lstStyle>
            <a:lvl1pPr marL="0" indent="0" algn="l">
              <a:lnSpc>
                <a:spcPct val="100000"/>
              </a:lnSpc>
              <a:spcBef>
                <a:spcPts val="0"/>
              </a:spcBef>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37" name="Marcador de posición de imagen">
            <a:extLst>
              <a:ext uri="{FF2B5EF4-FFF2-40B4-BE49-F238E27FC236}">
                <a16:creationId xmlns:a16="http://schemas.microsoft.com/office/drawing/2014/main" id="{264CF63C-079E-41AA-AA9A-762A765E699F}"/>
              </a:ext>
            </a:extLst>
          </p:cNvPr>
          <p:cNvSpPr>
            <a:spLocks noGrp="1"/>
          </p:cNvSpPr>
          <p:nvPr>
            <p:ph type="pic" sz="quarter" idx="51"/>
          </p:nvPr>
        </p:nvSpPr>
        <p:spPr>
          <a:xfrm>
            <a:off x="1788170" y="2296125"/>
            <a:ext cx="1886360" cy="2144668"/>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solidFill>
            <a:schemeClr val="bg1">
              <a:lumMod val="95000"/>
            </a:schemeClr>
          </a:solidFill>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17" name="Título 1">
            <a:extLst>
              <a:ext uri="{FF2B5EF4-FFF2-40B4-BE49-F238E27FC236}">
                <a16:creationId xmlns:a16="http://schemas.microsoft.com/office/drawing/2014/main" id="{D041C638-CBB8-1159-9AF8-B5D14CC7BE0F}"/>
              </a:ext>
            </a:extLst>
          </p:cNvPr>
          <p:cNvSpPr>
            <a:spLocks noGrp="1"/>
          </p:cNvSpPr>
          <p:nvPr>
            <p:ph type="title"/>
          </p:nvPr>
        </p:nvSpPr>
        <p:spPr>
          <a:xfrm>
            <a:off x="4550704" y="1690878"/>
            <a:ext cx="6599429" cy="1325563"/>
          </a:xfrm>
        </p:spPr>
        <p:txBody>
          <a:bodyPr rtlCol="0" anchor="b">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18" name="Subtítulo 47" descr="Haga clic en el icono para agregar una imagen">
            <a:extLst>
              <a:ext uri="{FF2B5EF4-FFF2-40B4-BE49-F238E27FC236}">
                <a16:creationId xmlns:a16="http://schemas.microsoft.com/office/drawing/2014/main" id="{3C2C4001-E56F-4174-01AA-4630360BFF48}"/>
              </a:ext>
            </a:extLst>
          </p:cNvPr>
          <p:cNvSpPr>
            <a:spLocks noGrp="1"/>
          </p:cNvSpPr>
          <p:nvPr>
            <p:ph type="body" sz="quarter" idx="52" hasCustomPrompt="1"/>
          </p:nvPr>
        </p:nvSpPr>
        <p:spPr>
          <a:xfrm>
            <a:off x="7811506" y="3625598"/>
            <a:ext cx="2653545" cy="587964"/>
          </a:xfrm>
          <a:prstGeom prst="rect">
            <a:avLst/>
          </a:prstGeom>
        </p:spPr>
        <p:txBody>
          <a:bodyPr rtlCol="0" anchor="b">
            <a:noAutofit/>
          </a:bodyPr>
          <a:lstStyle>
            <a:lvl1pPr marL="0" indent="0" algn="l">
              <a:lnSpc>
                <a:spcPct val="100000"/>
              </a:lnSpc>
              <a:buNone/>
              <a:defRPr lang="es-ES" sz="1800" b="1">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0" name="Marcador de posición del contenido 47">
            <a:extLst>
              <a:ext uri="{FF2B5EF4-FFF2-40B4-BE49-F238E27FC236}">
                <a16:creationId xmlns:a16="http://schemas.microsoft.com/office/drawing/2014/main" id="{02DFC856-C546-62E9-220F-7A668D349056}"/>
              </a:ext>
            </a:extLst>
          </p:cNvPr>
          <p:cNvSpPr>
            <a:spLocks noGrp="1"/>
          </p:cNvSpPr>
          <p:nvPr>
            <p:ph type="body" sz="quarter" idx="53" hasCustomPrompt="1"/>
          </p:nvPr>
        </p:nvSpPr>
        <p:spPr>
          <a:xfrm>
            <a:off x="7811506" y="4246516"/>
            <a:ext cx="2653545" cy="1727103"/>
          </a:xfrm>
          <a:prstGeom prst="rect">
            <a:avLst/>
          </a:prstGeom>
        </p:spPr>
        <p:txBody>
          <a:bodyPr rtlCol="0">
            <a:noAutofit/>
          </a:bodyPr>
          <a:lstStyle>
            <a:lvl1pPr marL="0" indent="0" algn="l">
              <a:lnSpc>
                <a:spcPct val="100000"/>
              </a:lnSpc>
              <a:spcBef>
                <a:spcPts val="0"/>
              </a:spcBef>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6" name="Marcador de número de diapositiva 5">
            <a:extLst>
              <a:ext uri="{FF2B5EF4-FFF2-40B4-BE49-F238E27FC236}">
                <a16:creationId xmlns:a16="http://schemas.microsoft.com/office/drawing/2014/main" id="{F507335A-F59E-2A6C-D2D6-F10391DA8D69}"/>
              </a:ext>
            </a:extLst>
          </p:cNvPr>
          <p:cNvSpPr>
            <a:spLocks noGrp="1"/>
          </p:cNvSpPr>
          <p:nvPr>
            <p:ph type="sldNum" sz="quarter" idx="55"/>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36136463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res contenidos">
    <p:spTree>
      <p:nvGrpSpPr>
        <p:cNvPr id="1" name=""/>
        <p:cNvGrpSpPr/>
        <p:nvPr/>
      </p:nvGrpSpPr>
      <p:grpSpPr>
        <a:xfrm>
          <a:off x="0" y="0"/>
          <a:ext cx="0" cy="0"/>
          <a:chOff x="0" y="0"/>
          <a:chExt cx="0" cy="0"/>
        </a:xfrm>
      </p:grpSpPr>
      <p:sp>
        <p:nvSpPr>
          <p:cNvPr id="15" name="Forma libre 14">
            <a:extLst>
              <a:ext uri="{FF2B5EF4-FFF2-40B4-BE49-F238E27FC236}">
                <a16:creationId xmlns:a16="http://schemas.microsoft.com/office/drawing/2014/main" id="{F946AB17-3782-8412-C51A-DE10A0637453}"/>
              </a:ext>
            </a:extLst>
          </p:cNvPr>
          <p:cNvSpPr/>
          <p:nvPr userDrawn="1"/>
        </p:nvSpPr>
        <p:spPr>
          <a:xfrm>
            <a:off x="0" y="2860787"/>
            <a:ext cx="2361029" cy="3676532"/>
          </a:xfrm>
          <a:custGeom>
            <a:avLst/>
            <a:gdLst>
              <a:gd name="connsiteX0" fmla="*/ 773997 w 2361029"/>
              <a:gd name="connsiteY0" fmla="*/ 0 h 3676532"/>
              <a:gd name="connsiteX1" fmla="*/ 2361029 w 2361029"/>
              <a:gd name="connsiteY1" fmla="*/ 925683 h 3676532"/>
              <a:gd name="connsiteX2" fmla="*/ 2361029 w 2361029"/>
              <a:gd name="connsiteY2" fmla="*/ 2763949 h 3676532"/>
              <a:gd name="connsiteX3" fmla="*/ 769661 w 2361029"/>
              <a:gd name="connsiteY3" fmla="*/ 3676532 h 3676532"/>
              <a:gd name="connsiteX4" fmla="*/ 0 w 2361029"/>
              <a:gd name="connsiteY4" fmla="*/ 3234717 h 3676532"/>
              <a:gd name="connsiteX5" fmla="*/ 0 w 2361029"/>
              <a:gd name="connsiteY5" fmla="*/ 446885 h 3676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61029" h="3676532">
                <a:moveTo>
                  <a:pt x="773997" y="0"/>
                </a:moveTo>
                <a:lnTo>
                  <a:pt x="2361029" y="925683"/>
                </a:lnTo>
                <a:lnTo>
                  <a:pt x="2361029" y="2763949"/>
                </a:lnTo>
                <a:lnTo>
                  <a:pt x="769661" y="3676532"/>
                </a:lnTo>
                <a:lnTo>
                  <a:pt x="0" y="3234717"/>
                </a:lnTo>
                <a:lnTo>
                  <a:pt x="0" y="446885"/>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16" name="Forma libre 15">
            <a:extLst>
              <a:ext uri="{FF2B5EF4-FFF2-40B4-BE49-F238E27FC236}">
                <a16:creationId xmlns:a16="http://schemas.microsoft.com/office/drawing/2014/main" id="{2BA5A58B-9440-7DAB-E7D7-3143B049FBAC}"/>
              </a:ext>
            </a:extLst>
          </p:cNvPr>
          <p:cNvSpPr/>
          <p:nvPr userDrawn="1"/>
        </p:nvSpPr>
        <p:spPr>
          <a:xfrm flipH="1">
            <a:off x="1014233" y="5253270"/>
            <a:ext cx="1710765" cy="1593273"/>
          </a:xfrm>
          <a:custGeom>
            <a:avLst/>
            <a:gdLst>
              <a:gd name="connsiteX0" fmla="*/ 852873 w 1710765"/>
              <a:gd name="connsiteY0" fmla="*/ 0 h 1593273"/>
              <a:gd name="connsiteX1" fmla="*/ 0 w 1710765"/>
              <a:gd name="connsiteY1" fmla="*/ 494134 h 1593273"/>
              <a:gd name="connsiteX2" fmla="*/ 0 w 1710765"/>
              <a:gd name="connsiteY2" fmla="*/ 1475410 h 1593273"/>
              <a:gd name="connsiteX3" fmla="*/ 206916 w 1710765"/>
              <a:gd name="connsiteY3" fmla="*/ 1593273 h 1593273"/>
              <a:gd name="connsiteX4" fmla="*/ 1502835 w 1710765"/>
              <a:gd name="connsiteY4" fmla="*/ 1593273 h 1593273"/>
              <a:gd name="connsiteX5" fmla="*/ 1709418 w 1710765"/>
              <a:gd name="connsiteY5" fmla="*/ 1475480 h 1593273"/>
              <a:gd name="connsiteX6" fmla="*/ 1710407 w 1710765"/>
              <a:gd name="connsiteY6" fmla="*/ 491803 h 1593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710765" h="1593273">
                <a:moveTo>
                  <a:pt x="852873" y="0"/>
                </a:moveTo>
                <a:lnTo>
                  <a:pt x="0" y="494134"/>
                </a:lnTo>
                <a:lnTo>
                  <a:pt x="0" y="1475410"/>
                </a:lnTo>
                <a:lnTo>
                  <a:pt x="206916" y="1593273"/>
                </a:lnTo>
                <a:lnTo>
                  <a:pt x="1502835" y="1593273"/>
                </a:lnTo>
                <a:lnTo>
                  <a:pt x="1709418" y="1475480"/>
                </a:lnTo>
                <a:cubicBezTo>
                  <a:pt x="1707864" y="1146834"/>
                  <a:pt x="1711961" y="820449"/>
                  <a:pt x="1710407" y="491803"/>
                </a:cubicBez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22" name="Marcador de contenido 47" descr="Haga clic en el icono para agregar una imagen">
            <a:extLst>
              <a:ext uri="{FF2B5EF4-FFF2-40B4-BE49-F238E27FC236}">
                <a16:creationId xmlns:a16="http://schemas.microsoft.com/office/drawing/2014/main" id="{95ADF367-2619-4E00-AB82-8FFF41D0E5C2}"/>
              </a:ext>
            </a:extLst>
          </p:cNvPr>
          <p:cNvSpPr>
            <a:spLocks noGrp="1"/>
          </p:cNvSpPr>
          <p:nvPr>
            <p:ph type="body" sz="quarter" idx="27" hasCustomPrompt="1"/>
          </p:nvPr>
        </p:nvSpPr>
        <p:spPr>
          <a:xfrm>
            <a:off x="5271609" y="1025236"/>
            <a:ext cx="5162709" cy="420683"/>
          </a:xfrm>
          <a:prstGeom prst="rect">
            <a:avLst/>
          </a:prstGeom>
        </p:spPr>
        <p:txBody>
          <a:bodyPr rtlCol="0" anchor="b">
            <a:noAutofit/>
          </a:bodyPr>
          <a:lstStyle>
            <a:lvl1pPr marL="0" indent="0" algn="l">
              <a:lnSpc>
                <a:spcPct val="100000"/>
              </a:lnSpc>
              <a:buNone/>
              <a:defRPr lang="es-ES" sz="1800" b="1" i="0">
                <a:solidFill>
                  <a:schemeClr val="accent6"/>
                </a:solidFill>
                <a:latin typeface="+mn-lt"/>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3" name="Marcador de contenido 47">
            <a:extLst>
              <a:ext uri="{FF2B5EF4-FFF2-40B4-BE49-F238E27FC236}">
                <a16:creationId xmlns:a16="http://schemas.microsoft.com/office/drawing/2014/main" id="{8CEB04CE-793E-47B4-8D80-9B82864F2CDF}"/>
              </a:ext>
            </a:extLst>
          </p:cNvPr>
          <p:cNvSpPr>
            <a:spLocks noGrp="1"/>
          </p:cNvSpPr>
          <p:nvPr>
            <p:ph type="body" sz="quarter" idx="28" hasCustomPrompt="1"/>
          </p:nvPr>
        </p:nvSpPr>
        <p:spPr>
          <a:xfrm>
            <a:off x="5271608" y="1469069"/>
            <a:ext cx="5162709" cy="1506166"/>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4" name="Marcador de contenido 47" descr="Haga clic en el icono para agregar una imagen">
            <a:extLst>
              <a:ext uri="{FF2B5EF4-FFF2-40B4-BE49-F238E27FC236}">
                <a16:creationId xmlns:a16="http://schemas.microsoft.com/office/drawing/2014/main" id="{067BF8FD-2643-4122-BE3E-63F413244ECB}"/>
              </a:ext>
            </a:extLst>
          </p:cNvPr>
          <p:cNvSpPr>
            <a:spLocks noGrp="1"/>
          </p:cNvSpPr>
          <p:nvPr>
            <p:ph type="body" sz="quarter" idx="29" hasCustomPrompt="1"/>
          </p:nvPr>
        </p:nvSpPr>
        <p:spPr>
          <a:xfrm>
            <a:off x="5271609" y="2984685"/>
            <a:ext cx="5162709" cy="420683"/>
          </a:xfrm>
          <a:prstGeom prst="rect">
            <a:avLst/>
          </a:prstGeom>
        </p:spPr>
        <p:txBody>
          <a:bodyPr rtlCol="0" anchor="b">
            <a:noAutofit/>
          </a:bodyPr>
          <a:lstStyle>
            <a:lvl1pPr marL="0" indent="0" algn="l">
              <a:lnSpc>
                <a:spcPct val="100000"/>
              </a:lnSpc>
              <a:buNone/>
              <a:defRPr lang="es-ES" sz="1800" b="1" i="0">
                <a:solidFill>
                  <a:schemeClr val="accent6"/>
                </a:solidFill>
                <a:latin typeface="+mn-lt"/>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6" name="Marcador de contenido 47" descr="Haga clic en el icono para agregar una imagen">
            <a:extLst>
              <a:ext uri="{FF2B5EF4-FFF2-40B4-BE49-F238E27FC236}">
                <a16:creationId xmlns:a16="http://schemas.microsoft.com/office/drawing/2014/main" id="{02260D10-FEA1-48A7-B544-FAEEAECF5DE2}"/>
              </a:ext>
            </a:extLst>
          </p:cNvPr>
          <p:cNvSpPr>
            <a:spLocks noGrp="1"/>
          </p:cNvSpPr>
          <p:nvPr>
            <p:ph type="body" sz="quarter" idx="31" hasCustomPrompt="1"/>
          </p:nvPr>
        </p:nvSpPr>
        <p:spPr>
          <a:xfrm>
            <a:off x="5271607" y="4597473"/>
            <a:ext cx="5162709" cy="421399"/>
          </a:xfrm>
          <a:prstGeom prst="rect">
            <a:avLst/>
          </a:prstGeom>
        </p:spPr>
        <p:txBody>
          <a:bodyPr rtlCol="0" anchor="b">
            <a:noAutofit/>
          </a:bodyPr>
          <a:lstStyle>
            <a:lvl1pPr marL="0" indent="0" algn="l">
              <a:lnSpc>
                <a:spcPct val="100000"/>
              </a:lnSpc>
              <a:buNone/>
              <a:defRPr lang="es-ES" sz="1800" b="1" i="0">
                <a:solidFill>
                  <a:schemeClr val="accent6"/>
                </a:solidFill>
                <a:latin typeface="+mn-lt"/>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0" name="Marcador de contenido 47">
            <a:extLst>
              <a:ext uri="{FF2B5EF4-FFF2-40B4-BE49-F238E27FC236}">
                <a16:creationId xmlns:a16="http://schemas.microsoft.com/office/drawing/2014/main" id="{64584B30-8BCF-4D75-8A6C-FD82347CC7B6}"/>
              </a:ext>
            </a:extLst>
          </p:cNvPr>
          <p:cNvSpPr>
            <a:spLocks noGrp="1"/>
          </p:cNvSpPr>
          <p:nvPr>
            <p:ph type="body" sz="quarter" idx="34" hasCustomPrompt="1"/>
          </p:nvPr>
        </p:nvSpPr>
        <p:spPr>
          <a:xfrm>
            <a:off x="5271608" y="3419684"/>
            <a:ext cx="5162709" cy="1177789"/>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8" name="Marcador de contenido 47">
            <a:extLst>
              <a:ext uri="{FF2B5EF4-FFF2-40B4-BE49-F238E27FC236}">
                <a16:creationId xmlns:a16="http://schemas.microsoft.com/office/drawing/2014/main" id="{A4A25056-27FA-4039-ACFA-6624F778712A}"/>
              </a:ext>
            </a:extLst>
          </p:cNvPr>
          <p:cNvSpPr>
            <a:spLocks noGrp="1"/>
          </p:cNvSpPr>
          <p:nvPr>
            <p:ph type="body" sz="quarter" idx="35" hasCustomPrompt="1"/>
          </p:nvPr>
        </p:nvSpPr>
        <p:spPr>
          <a:xfrm>
            <a:off x="5271608" y="5041922"/>
            <a:ext cx="5162709" cy="1635938"/>
          </a:xfrm>
          <a:prstGeom prst="rect">
            <a:avLst/>
          </a:prstGeom>
        </p:spPr>
        <p:txBody>
          <a:bodyPr rtlCol="0">
            <a:noAutofit/>
          </a:bodyPr>
          <a:lstStyle>
            <a:lvl1pPr marL="228600" indent="-228600" algn="l">
              <a:lnSpc>
                <a:spcPct val="100000"/>
              </a:lnSpc>
              <a:spcBef>
                <a:spcPts val="0"/>
              </a:spcBef>
              <a:spcAft>
                <a:spcPts val="600"/>
              </a:spcAft>
              <a:buFont typeface="Arial" panose="020B0604020202020204" pitchFamily="34" charset="0"/>
              <a:buChar char="•"/>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7" name="Forma libre: Forma 24">
            <a:extLst>
              <a:ext uri="{FF2B5EF4-FFF2-40B4-BE49-F238E27FC236}">
                <a16:creationId xmlns:a16="http://schemas.microsoft.com/office/drawing/2014/main" id="{A23F9759-CF52-CE45-5E22-9678534685A7}"/>
              </a:ext>
            </a:extLst>
          </p:cNvPr>
          <p:cNvSpPr/>
          <p:nvPr userDrawn="1"/>
        </p:nvSpPr>
        <p:spPr>
          <a:xfrm flipH="1">
            <a:off x="2631891" y="4699053"/>
            <a:ext cx="668814" cy="784693"/>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6" name="Título 5">
            <a:extLst>
              <a:ext uri="{FF2B5EF4-FFF2-40B4-BE49-F238E27FC236}">
                <a16:creationId xmlns:a16="http://schemas.microsoft.com/office/drawing/2014/main" id="{5D84FCC1-368D-680C-31AA-597C3AAF4232}"/>
              </a:ext>
            </a:extLst>
          </p:cNvPr>
          <p:cNvSpPr>
            <a:spLocks noGrp="1"/>
          </p:cNvSpPr>
          <p:nvPr>
            <p:ph type="title"/>
          </p:nvPr>
        </p:nvSpPr>
        <p:spPr>
          <a:xfrm>
            <a:off x="502665" y="707105"/>
            <a:ext cx="3994173" cy="2277580"/>
          </a:xfrm>
        </p:spPr>
        <p:txBody>
          <a:bodyPr rtlCol="0" anchor="t">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18" name="Marcador de posición de imagen 2">
            <a:extLst>
              <a:ext uri="{FF2B5EF4-FFF2-40B4-BE49-F238E27FC236}">
                <a16:creationId xmlns:a16="http://schemas.microsoft.com/office/drawing/2014/main" id="{E53E8C9F-CD73-30CD-1F24-20F2E6149D58}"/>
              </a:ext>
            </a:extLst>
          </p:cNvPr>
          <p:cNvSpPr>
            <a:spLocks noGrp="1"/>
          </p:cNvSpPr>
          <p:nvPr>
            <p:ph type="pic" sz="quarter" idx="36"/>
          </p:nvPr>
        </p:nvSpPr>
        <p:spPr>
          <a:xfrm>
            <a:off x="4734172" y="1141669"/>
            <a:ext cx="507778"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s-ES"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es-ES"/>
            </a:pPr>
            <a:r>
              <a:rPr lang="es-ES"/>
              <a:t>Haga clic en el icono para agregar una imagen</a:t>
            </a:r>
            <a:endParaRPr lang="es-ES" dirty="0"/>
          </a:p>
        </p:txBody>
      </p:sp>
      <p:sp>
        <p:nvSpPr>
          <p:cNvPr id="19" name="Marcador de posición de imagen 2">
            <a:extLst>
              <a:ext uri="{FF2B5EF4-FFF2-40B4-BE49-F238E27FC236}">
                <a16:creationId xmlns:a16="http://schemas.microsoft.com/office/drawing/2014/main" id="{CE61E189-349E-0076-EA43-7BCB6E24CE86}"/>
              </a:ext>
            </a:extLst>
          </p:cNvPr>
          <p:cNvSpPr>
            <a:spLocks noGrp="1"/>
          </p:cNvSpPr>
          <p:nvPr>
            <p:ph type="pic" sz="quarter" idx="37"/>
          </p:nvPr>
        </p:nvSpPr>
        <p:spPr>
          <a:xfrm>
            <a:off x="4724705" y="3105650"/>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s-ES"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es-ES"/>
            </a:pPr>
            <a:r>
              <a:rPr lang="es-ES"/>
              <a:t>Haga clic en el icono para agregar una imagen</a:t>
            </a:r>
            <a:endParaRPr lang="es-ES" dirty="0"/>
          </a:p>
        </p:txBody>
      </p:sp>
      <p:sp>
        <p:nvSpPr>
          <p:cNvPr id="21" name="Marcador de posición de imagen 2">
            <a:extLst>
              <a:ext uri="{FF2B5EF4-FFF2-40B4-BE49-F238E27FC236}">
                <a16:creationId xmlns:a16="http://schemas.microsoft.com/office/drawing/2014/main" id="{68B04572-5D47-C3DF-CDEA-15EC646EA8FE}"/>
              </a:ext>
            </a:extLst>
          </p:cNvPr>
          <p:cNvSpPr>
            <a:spLocks noGrp="1"/>
          </p:cNvSpPr>
          <p:nvPr>
            <p:ph type="pic" sz="quarter" idx="38"/>
          </p:nvPr>
        </p:nvSpPr>
        <p:spPr>
          <a:xfrm>
            <a:off x="4714069" y="4716041"/>
            <a:ext cx="536270" cy="565882"/>
          </a:xfrm>
        </p:spPr>
        <p:txBody>
          <a:bodyPr lIns="0" rIns="0"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s-ES" sz="800">
                <a:solidFill>
                  <a:schemeClr val="accent6"/>
                </a:solidFill>
                <a:latin typeface="Abadi" panose="020B0604020104020204" pitchFamily="34" charset="0"/>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es-ES"/>
            </a:pPr>
            <a:r>
              <a:rPr lang="es-ES"/>
              <a:t>Haga clic en el icono para agregar una imagen</a:t>
            </a:r>
            <a:endParaRPr lang="es-ES" dirty="0"/>
          </a:p>
        </p:txBody>
      </p:sp>
      <p:sp>
        <p:nvSpPr>
          <p:cNvPr id="5" name="Marcador de número de diapositiva 4">
            <a:extLst>
              <a:ext uri="{FF2B5EF4-FFF2-40B4-BE49-F238E27FC236}">
                <a16:creationId xmlns:a16="http://schemas.microsoft.com/office/drawing/2014/main" id="{2446A453-65E1-B688-A3F9-EA0AA347DDEA}"/>
              </a:ext>
            </a:extLst>
          </p:cNvPr>
          <p:cNvSpPr>
            <a:spLocks noGrp="1"/>
          </p:cNvSpPr>
          <p:nvPr>
            <p:ph type="sldNum" sz="quarter" idx="40"/>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2662113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esumen">
    <p:spTree>
      <p:nvGrpSpPr>
        <p:cNvPr id="1" name=""/>
        <p:cNvGrpSpPr/>
        <p:nvPr/>
      </p:nvGrpSpPr>
      <p:grpSpPr>
        <a:xfrm>
          <a:off x="0" y="0"/>
          <a:ext cx="0" cy="0"/>
          <a:chOff x="0" y="0"/>
          <a:chExt cx="0" cy="0"/>
        </a:xfrm>
      </p:grpSpPr>
      <p:sp>
        <p:nvSpPr>
          <p:cNvPr id="8" name="Marcador de contenido 47">
            <a:extLst>
              <a:ext uri="{FF2B5EF4-FFF2-40B4-BE49-F238E27FC236}">
                <a16:creationId xmlns:a16="http://schemas.microsoft.com/office/drawing/2014/main" id="{3EDD8D3E-653B-4A9E-9868-3B013A65FE9F}"/>
              </a:ext>
            </a:extLst>
          </p:cNvPr>
          <p:cNvSpPr>
            <a:spLocks noGrp="1"/>
          </p:cNvSpPr>
          <p:nvPr>
            <p:ph type="pic" sz="quarter" idx="48"/>
          </p:nvPr>
        </p:nvSpPr>
        <p:spPr>
          <a:xfrm>
            <a:off x="7493157" y="529148"/>
            <a:ext cx="4248873" cy="473113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a:ln w="19050">
            <a:noFill/>
          </a:ln>
        </p:spPr>
        <p:txBody>
          <a:bodyPr rtlCol="0" anchor="ctr">
            <a:noAutofit/>
          </a:bodyPr>
          <a:lstStyle>
            <a:lvl1pPr marL="0" indent="0" algn="ctr">
              <a:buNone/>
              <a:defRPr lang="es-ES">
                <a:solidFill>
                  <a:schemeClr val="accent6"/>
                </a:solidFill>
              </a:defRPr>
            </a:lvl1pPr>
          </a:lstStyle>
          <a:p>
            <a:pPr rtl="0"/>
            <a:r>
              <a:rPr lang="es-ES"/>
              <a:t>Haga clic en el icono para agregar una imagen</a:t>
            </a:r>
            <a:endParaRPr lang="es-ES" altLang="en-US"/>
          </a:p>
        </p:txBody>
      </p:sp>
      <p:sp>
        <p:nvSpPr>
          <p:cNvPr id="18" name="Marcador de contenido 47">
            <a:extLst>
              <a:ext uri="{FF2B5EF4-FFF2-40B4-BE49-F238E27FC236}">
                <a16:creationId xmlns:a16="http://schemas.microsoft.com/office/drawing/2014/main" id="{DD4E6A9F-7400-917B-6A6B-6BAB445E85FA}"/>
              </a:ext>
            </a:extLst>
          </p:cNvPr>
          <p:cNvSpPr>
            <a:spLocks noGrp="1"/>
          </p:cNvSpPr>
          <p:nvPr>
            <p:ph type="body" sz="quarter" idx="28" hasCustomPrompt="1"/>
          </p:nvPr>
        </p:nvSpPr>
        <p:spPr>
          <a:xfrm>
            <a:off x="517427" y="3253120"/>
            <a:ext cx="4959822" cy="2007158"/>
          </a:xfrm>
          <a:prstGeom prst="rect">
            <a:avLst/>
          </a:prstGeom>
        </p:spPr>
        <p:txBody>
          <a:bodyPr rtlCol="0">
            <a:noAutofit/>
          </a:bodyPr>
          <a:lstStyle>
            <a:lvl1pPr marL="0" indent="0">
              <a:lnSpc>
                <a:spcPct val="100000"/>
              </a:lnSpc>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19" name="Forma libre: Forma 25">
            <a:extLst>
              <a:ext uri="{FF2B5EF4-FFF2-40B4-BE49-F238E27FC236}">
                <a16:creationId xmlns:a16="http://schemas.microsoft.com/office/drawing/2014/main" id="{D7BBD3E8-D5DD-C21F-3792-4880373CCDCC}"/>
              </a:ext>
            </a:extLst>
          </p:cNvPr>
          <p:cNvSpPr/>
          <p:nvPr userDrawn="1"/>
        </p:nvSpPr>
        <p:spPr>
          <a:xfrm flipH="1">
            <a:off x="7400972" y="4508725"/>
            <a:ext cx="1347680" cy="158117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20" name="Forma libre: Forma 11">
            <a:extLst>
              <a:ext uri="{FF2B5EF4-FFF2-40B4-BE49-F238E27FC236}">
                <a16:creationId xmlns:a16="http://schemas.microsoft.com/office/drawing/2014/main" id="{FC461D80-0CAC-62E5-726A-63B48BEF3F25}"/>
              </a:ext>
            </a:extLst>
          </p:cNvPr>
          <p:cNvSpPr/>
          <p:nvPr userDrawn="1"/>
        </p:nvSpPr>
        <p:spPr>
          <a:xfrm>
            <a:off x="6521016" y="4772906"/>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6">
              <a:lumMod val="10000"/>
              <a:lumOff val="9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3" name="Título 2">
            <a:extLst>
              <a:ext uri="{FF2B5EF4-FFF2-40B4-BE49-F238E27FC236}">
                <a16:creationId xmlns:a16="http://schemas.microsoft.com/office/drawing/2014/main" id="{D4944167-AFE9-AE61-AF44-B9AEE24D17D8}"/>
              </a:ext>
            </a:extLst>
          </p:cNvPr>
          <p:cNvSpPr>
            <a:spLocks noGrp="1"/>
          </p:cNvSpPr>
          <p:nvPr>
            <p:ph type="title"/>
          </p:nvPr>
        </p:nvSpPr>
        <p:spPr>
          <a:xfrm>
            <a:off x="517427" y="2497488"/>
            <a:ext cx="9823998" cy="1325563"/>
          </a:xfrm>
        </p:spPr>
        <p:txBody>
          <a:bodyPr rtlCol="0" anchor="t">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2" name="Marcador de pie de página 1">
            <a:extLst>
              <a:ext uri="{FF2B5EF4-FFF2-40B4-BE49-F238E27FC236}">
                <a16:creationId xmlns:a16="http://schemas.microsoft.com/office/drawing/2014/main" id="{47268D53-92DA-7335-4DAB-83485CAF3FE9}"/>
              </a:ext>
            </a:extLst>
          </p:cNvPr>
          <p:cNvSpPr>
            <a:spLocks noGrp="1"/>
          </p:cNvSpPr>
          <p:nvPr>
            <p:ph type="ftr" sz="quarter" idx="49"/>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id="{9F9FCB16-3643-AB04-D20E-A14FFE07F67C}"/>
              </a:ext>
            </a:extLst>
          </p:cNvPr>
          <p:cNvSpPr>
            <a:spLocks noGrp="1"/>
          </p:cNvSpPr>
          <p:nvPr>
            <p:ph type="sldNum" sz="quarter" idx="50"/>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3213276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acias">
    <p:spTree>
      <p:nvGrpSpPr>
        <p:cNvPr id="1" name=""/>
        <p:cNvGrpSpPr/>
        <p:nvPr/>
      </p:nvGrpSpPr>
      <p:grpSpPr>
        <a:xfrm>
          <a:off x="0" y="0"/>
          <a:ext cx="0" cy="0"/>
          <a:chOff x="0" y="0"/>
          <a:chExt cx="0" cy="0"/>
        </a:xfrm>
      </p:grpSpPr>
      <p:sp>
        <p:nvSpPr>
          <p:cNvPr id="47" name="Forma libre 46">
            <a:extLst>
              <a:ext uri="{FF2B5EF4-FFF2-40B4-BE49-F238E27FC236}">
                <a16:creationId xmlns:a16="http://schemas.microsoft.com/office/drawing/2014/main" id="{39B50CEE-D9F9-B5CD-C274-BEAA5EAB37E3}"/>
              </a:ext>
            </a:extLst>
          </p:cNvPr>
          <p:cNvSpPr/>
          <p:nvPr userDrawn="1"/>
        </p:nvSpPr>
        <p:spPr>
          <a:xfrm>
            <a:off x="410352" y="12435"/>
            <a:ext cx="1455521" cy="1019127"/>
          </a:xfrm>
          <a:custGeom>
            <a:avLst/>
            <a:gdLst>
              <a:gd name="connsiteX0" fmla="*/ 219223 w 1455521"/>
              <a:gd name="connsiteY0" fmla="*/ 0 h 1019127"/>
              <a:gd name="connsiteX1" fmla="*/ 1236298 w 1455521"/>
              <a:gd name="connsiteY1" fmla="*/ 0 h 1019127"/>
              <a:gd name="connsiteX2" fmla="*/ 1455521 w 1455521"/>
              <a:gd name="connsiteY2" fmla="*/ 385779 h 1019127"/>
              <a:gd name="connsiteX3" fmla="*/ 1095615 w 1455521"/>
              <a:gd name="connsiteY3" fmla="*/ 1019127 h 1019127"/>
              <a:gd name="connsiteX4" fmla="*/ 359906 w 1455521"/>
              <a:gd name="connsiteY4" fmla="*/ 1019127 h 1019127"/>
              <a:gd name="connsiteX5" fmla="*/ 0 w 1455521"/>
              <a:gd name="connsiteY5" fmla="*/ 385779 h 1019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1019127">
                <a:moveTo>
                  <a:pt x="219223" y="0"/>
                </a:moveTo>
                <a:lnTo>
                  <a:pt x="1236298" y="0"/>
                </a:lnTo>
                <a:lnTo>
                  <a:pt x="1455521" y="385779"/>
                </a:lnTo>
                <a:lnTo>
                  <a:pt x="1095615" y="1019127"/>
                </a:lnTo>
                <a:lnTo>
                  <a:pt x="359906" y="1019127"/>
                </a:lnTo>
                <a:lnTo>
                  <a:pt x="0" y="385779"/>
                </a:lnTo>
                <a:close/>
              </a:path>
            </a:pathLst>
          </a:custGeom>
          <a:solidFill>
            <a:schemeClr val="accent6">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9" name="Hexágono 15">
            <a:extLst>
              <a:ext uri="{FF2B5EF4-FFF2-40B4-BE49-F238E27FC236}">
                <a16:creationId xmlns:a16="http://schemas.microsoft.com/office/drawing/2014/main" id="{93831F6E-A0DA-46E5-AF13-ED5D9ABF108D}"/>
              </a:ext>
            </a:extLst>
          </p:cNvPr>
          <p:cNvSpPr/>
          <p:nvPr userDrawn="1"/>
        </p:nvSpPr>
        <p:spPr>
          <a:xfrm>
            <a:off x="1579486" y="450004"/>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0" name="Hexágono 17">
            <a:extLst>
              <a:ext uri="{FF2B5EF4-FFF2-40B4-BE49-F238E27FC236}">
                <a16:creationId xmlns:a16="http://schemas.microsoft.com/office/drawing/2014/main" id="{18B06ECC-5FA7-4ACA-86BF-694240D0C05B}"/>
              </a:ext>
            </a:extLst>
          </p:cNvPr>
          <p:cNvSpPr/>
          <p:nvPr userDrawn="1"/>
        </p:nvSpPr>
        <p:spPr>
          <a:xfrm>
            <a:off x="412218" y="1136470"/>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1" name="Hexágono 19">
            <a:extLst>
              <a:ext uri="{FF2B5EF4-FFF2-40B4-BE49-F238E27FC236}">
                <a16:creationId xmlns:a16="http://schemas.microsoft.com/office/drawing/2014/main" id="{089AA305-8FFC-46A5-B806-D5D78320D0CD}"/>
              </a:ext>
            </a:extLst>
          </p:cNvPr>
          <p:cNvSpPr/>
          <p:nvPr userDrawn="1"/>
        </p:nvSpPr>
        <p:spPr>
          <a:xfrm>
            <a:off x="1580070" y="1812437"/>
            <a:ext cx="1455521" cy="1266696"/>
          </a:xfrm>
          <a:prstGeom prst="hexagon">
            <a:avLst>
              <a:gd name="adj" fmla="val 28413"/>
              <a:gd name="vf" fmla="val 11547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2" name="Hexágono 21">
            <a:extLst>
              <a:ext uri="{FF2B5EF4-FFF2-40B4-BE49-F238E27FC236}">
                <a16:creationId xmlns:a16="http://schemas.microsoft.com/office/drawing/2014/main" id="{DB2D65ED-32BC-44B2-92F3-E16717051CA1}"/>
              </a:ext>
            </a:extLst>
          </p:cNvPr>
          <p:cNvSpPr/>
          <p:nvPr userDrawn="1"/>
        </p:nvSpPr>
        <p:spPr>
          <a:xfrm>
            <a:off x="3953772" y="4582171"/>
            <a:ext cx="1455521" cy="1266696"/>
          </a:xfrm>
          <a:prstGeom prst="hexagon">
            <a:avLst>
              <a:gd name="adj" fmla="val 28413"/>
              <a:gd name="vf" fmla="val 115470"/>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44" name="Forma libre 43">
            <a:extLst>
              <a:ext uri="{FF2B5EF4-FFF2-40B4-BE49-F238E27FC236}">
                <a16:creationId xmlns:a16="http://schemas.microsoft.com/office/drawing/2014/main" id="{6100186E-95B0-AB29-6F1D-DBFBAA566DB2}"/>
              </a:ext>
            </a:extLst>
          </p:cNvPr>
          <p:cNvSpPr/>
          <p:nvPr userDrawn="1"/>
        </p:nvSpPr>
        <p:spPr>
          <a:xfrm>
            <a:off x="3955762" y="5952136"/>
            <a:ext cx="1455521" cy="932559"/>
          </a:xfrm>
          <a:custGeom>
            <a:avLst/>
            <a:gdLst>
              <a:gd name="connsiteX0" fmla="*/ 359906 w 1455521"/>
              <a:gd name="connsiteY0" fmla="*/ 0 h 932559"/>
              <a:gd name="connsiteX1" fmla="*/ 1095615 w 1455521"/>
              <a:gd name="connsiteY1" fmla="*/ 0 h 932559"/>
              <a:gd name="connsiteX2" fmla="*/ 1455521 w 1455521"/>
              <a:gd name="connsiteY2" fmla="*/ 633348 h 932559"/>
              <a:gd name="connsiteX3" fmla="*/ 1285492 w 1455521"/>
              <a:gd name="connsiteY3" fmla="*/ 932559 h 932559"/>
              <a:gd name="connsiteX4" fmla="*/ 170030 w 1455521"/>
              <a:gd name="connsiteY4" fmla="*/ 932559 h 932559"/>
              <a:gd name="connsiteX5" fmla="*/ 0 w 1455521"/>
              <a:gd name="connsiteY5" fmla="*/ 633348 h 9325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32559">
                <a:moveTo>
                  <a:pt x="359906" y="0"/>
                </a:moveTo>
                <a:lnTo>
                  <a:pt x="1095615" y="0"/>
                </a:lnTo>
                <a:lnTo>
                  <a:pt x="1455521" y="633348"/>
                </a:lnTo>
                <a:lnTo>
                  <a:pt x="1285492" y="932559"/>
                </a:lnTo>
                <a:lnTo>
                  <a:pt x="170030" y="932559"/>
                </a:lnTo>
                <a:lnTo>
                  <a:pt x="0" y="633348"/>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14" name="Hexágono 27">
            <a:extLst>
              <a:ext uri="{FF2B5EF4-FFF2-40B4-BE49-F238E27FC236}">
                <a16:creationId xmlns:a16="http://schemas.microsoft.com/office/drawing/2014/main" id="{5275D449-7441-440B-8584-96D25256F24D}"/>
              </a:ext>
            </a:extLst>
          </p:cNvPr>
          <p:cNvSpPr/>
          <p:nvPr userDrawn="1"/>
        </p:nvSpPr>
        <p:spPr>
          <a:xfrm>
            <a:off x="2783996" y="5245443"/>
            <a:ext cx="1455521" cy="1266696"/>
          </a:xfrm>
          <a:prstGeom prst="hexagon">
            <a:avLst>
              <a:gd name="adj" fmla="val 28413"/>
              <a:gd name="vf" fmla="val 11547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5" name="Hexágono 28">
            <a:extLst>
              <a:ext uri="{FF2B5EF4-FFF2-40B4-BE49-F238E27FC236}">
                <a16:creationId xmlns:a16="http://schemas.microsoft.com/office/drawing/2014/main" id="{94CFCD79-F5CD-4175-96DE-1AC2E1999DB6}"/>
              </a:ext>
            </a:extLst>
          </p:cNvPr>
          <p:cNvSpPr/>
          <p:nvPr userDrawn="1"/>
        </p:nvSpPr>
        <p:spPr>
          <a:xfrm>
            <a:off x="2767144" y="3880620"/>
            <a:ext cx="1455521" cy="1266696"/>
          </a:xfrm>
          <a:prstGeom prst="hexagon">
            <a:avLst>
              <a:gd name="adj" fmla="val 28413"/>
              <a:gd name="vf" fmla="val 11547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43" name="Forma libre 42">
            <a:extLst>
              <a:ext uri="{FF2B5EF4-FFF2-40B4-BE49-F238E27FC236}">
                <a16:creationId xmlns:a16="http://schemas.microsoft.com/office/drawing/2014/main" id="{C8667104-E096-23C3-4C2C-5277C2AF5C57}"/>
              </a:ext>
            </a:extLst>
          </p:cNvPr>
          <p:cNvSpPr/>
          <p:nvPr userDrawn="1"/>
        </p:nvSpPr>
        <p:spPr>
          <a:xfrm>
            <a:off x="3702" y="448131"/>
            <a:ext cx="678871" cy="1266696"/>
          </a:xfrm>
          <a:custGeom>
            <a:avLst/>
            <a:gdLst>
              <a:gd name="connsiteX0" fmla="*/ 0 w 678871"/>
              <a:gd name="connsiteY0" fmla="*/ 0 h 1266696"/>
              <a:gd name="connsiteX1" fmla="*/ 318965 w 678871"/>
              <a:gd name="connsiteY1" fmla="*/ 0 h 1266696"/>
              <a:gd name="connsiteX2" fmla="*/ 678871 w 678871"/>
              <a:gd name="connsiteY2" fmla="*/ 633348 h 1266696"/>
              <a:gd name="connsiteX3" fmla="*/ 318965 w 678871"/>
              <a:gd name="connsiteY3" fmla="*/ 1266696 h 1266696"/>
              <a:gd name="connsiteX4" fmla="*/ 0 w 678871"/>
              <a:gd name="connsiteY4" fmla="*/ 1266696 h 12666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871" h="1266696">
                <a:moveTo>
                  <a:pt x="0" y="0"/>
                </a:moveTo>
                <a:lnTo>
                  <a:pt x="318965" y="0"/>
                </a:lnTo>
                <a:lnTo>
                  <a:pt x="678871" y="633348"/>
                </a:lnTo>
                <a:lnTo>
                  <a:pt x="318965" y="1266696"/>
                </a:lnTo>
                <a:lnTo>
                  <a:pt x="0" y="1266696"/>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18" name="Hexágono 31">
            <a:extLst>
              <a:ext uri="{FF2B5EF4-FFF2-40B4-BE49-F238E27FC236}">
                <a16:creationId xmlns:a16="http://schemas.microsoft.com/office/drawing/2014/main" id="{61BB4AB0-7C5C-4697-A25B-0AFD8754AB52}"/>
              </a:ext>
            </a:extLst>
          </p:cNvPr>
          <p:cNvSpPr/>
          <p:nvPr userDrawn="1"/>
        </p:nvSpPr>
        <p:spPr>
          <a:xfrm>
            <a:off x="1580353" y="3182793"/>
            <a:ext cx="1455521" cy="1266696"/>
          </a:xfrm>
          <a:prstGeom prst="hexagon">
            <a:avLst>
              <a:gd name="adj" fmla="val 28413"/>
              <a:gd name="vf" fmla="val 115470"/>
            </a:avLst>
          </a:prstGeom>
          <a:noFill/>
          <a:ln w="1905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46" name="Forma libre 45">
            <a:extLst>
              <a:ext uri="{FF2B5EF4-FFF2-40B4-BE49-F238E27FC236}">
                <a16:creationId xmlns:a16="http://schemas.microsoft.com/office/drawing/2014/main" id="{2363FF00-E570-D743-258E-E9FEF4F02A08}"/>
              </a:ext>
            </a:extLst>
          </p:cNvPr>
          <p:cNvSpPr/>
          <p:nvPr userDrawn="1"/>
        </p:nvSpPr>
        <p:spPr>
          <a:xfrm>
            <a:off x="6334981" y="5962237"/>
            <a:ext cx="1455521" cy="901561"/>
          </a:xfrm>
          <a:custGeom>
            <a:avLst/>
            <a:gdLst>
              <a:gd name="connsiteX0" fmla="*/ 359906 w 1455521"/>
              <a:gd name="connsiteY0" fmla="*/ 0 h 901561"/>
              <a:gd name="connsiteX1" fmla="*/ 1095615 w 1455521"/>
              <a:gd name="connsiteY1" fmla="*/ 0 h 901561"/>
              <a:gd name="connsiteX2" fmla="*/ 1455521 w 1455521"/>
              <a:gd name="connsiteY2" fmla="*/ 633348 h 901561"/>
              <a:gd name="connsiteX3" fmla="*/ 1303107 w 1455521"/>
              <a:gd name="connsiteY3" fmla="*/ 901561 h 901561"/>
              <a:gd name="connsiteX4" fmla="*/ 152415 w 1455521"/>
              <a:gd name="connsiteY4" fmla="*/ 901561 h 901561"/>
              <a:gd name="connsiteX5" fmla="*/ 0 w 1455521"/>
              <a:gd name="connsiteY5" fmla="*/ 633348 h 901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55521" h="901561">
                <a:moveTo>
                  <a:pt x="359906" y="0"/>
                </a:moveTo>
                <a:lnTo>
                  <a:pt x="1095615" y="0"/>
                </a:lnTo>
                <a:lnTo>
                  <a:pt x="1455521" y="633348"/>
                </a:lnTo>
                <a:lnTo>
                  <a:pt x="1303107" y="901561"/>
                </a:lnTo>
                <a:lnTo>
                  <a:pt x="152415" y="901561"/>
                </a:lnTo>
                <a:lnTo>
                  <a:pt x="0" y="633348"/>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28" name="Marcador de contenido 47">
            <a:extLst>
              <a:ext uri="{FF2B5EF4-FFF2-40B4-BE49-F238E27FC236}">
                <a16:creationId xmlns:a16="http://schemas.microsoft.com/office/drawing/2014/main" id="{073CD90F-1E45-47EC-B558-D5F638F5FE6F}"/>
              </a:ext>
            </a:extLst>
          </p:cNvPr>
          <p:cNvSpPr>
            <a:spLocks noGrp="1"/>
          </p:cNvSpPr>
          <p:nvPr>
            <p:ph type="pic" sz="quarter" idx="48"/>
          </p:nvPr>
        </p:nvSpPr>
        <p:spPr>
          <a:xfrm>
            <a:off x="2754948" y="2502098"/>
            <a:ext cx="1465840" cy="1289394"/>
          </a:xfrm>
          <a:prstGeom prst="hexagon">
            <a:avLst>
              <a:gd name="adj" fmla="val 28349"/>
              <a:gd name="vf" fmla="val 115470"/>
            </a:avLst>
          </a:prstGeom>
          <a:ln w="12700">
            <a:noFill/>
          </a:ln>
        </p:spPr>
        <p:txBody>
          <a:bodyPr rtlCol="0">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29" name="Marcador de contenido 47">
            <a:extLst>
              <a:ext uri="{FF2B5EF4-FFF2-40B4-BE49-F238E27FC236}">
                <a16:creationId xmlns:a16="http://schemas.microsoft.com/office/drawing/2014/main" id="{9A501203-35D0-41A5-A2A4-9F05FAB495C4}"/>
              </a:ext>
            </a:extLst>
          </p:cNvPr>
          <p:cNvSpPr>
            <a:spLocks noGrp="1"/>
          </p:cNvSpPr>
          <p:nvPr>
            <p:ph type="pic" sz="quarter" idx="49"/>
          </p:nvPr>
        </p:nvSpPr>
        <p:spPr>
          <a:xfrm>
            <a:off x="391110" y="2493385"/>
            <a:ext cx="1465840" cy="1289394"/>
          </a:xfrm>
          <a:prstGeom prst="hexagon">
            <a:avLst>
              <a:gd name="adj" fmla="val 28349"/>
              <a:gd name="vf" fmla="val 115470"/>
            </a:avLst>
          </a:prstGeom>
          <a:ln>
            <a:noFill/>
          </a:ln>
        </p:spPr>
        <p:txBody>
          <a:bodyPr rtlCol="0">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30" name="Marcador de contenido 47">
            <a:extLst>
              <a:ext uri="{FF2B5EF4-FFF2-40B4-BE49-F238E27FC236}">
                <a16:creationId xmlns:a16="http://schemas.microsoft.com/office/drawing/2014/main" id="{1FA62038-8BB7-45FD-896E-34738A5578BD}"/>
              </a:ext>
            </a:extLst>
          </p:cNvPr>
          <p:cNvSpPr>
            <a:spLocks noGrp="1"/>
          </p:cNvSpPr>
          <p:nvPr>
            <p:ph type="pic" sz="quarter" idx="50"/>
          </p:nvPr>
        </p:nvSpPr>
        <p:spPr>
          <a:xfrm>
            <a:off x="5151412" y="5238680"/>
            <a:ext cx="1465840" cy="1289394"/>
          </a:xfrm>
          <a:prstGeom prst="hexagon">
            <a:avLst>
              <a:gd name="adj" fmla="val 28349"/>
              <a:gd name="vf" fmla="val 115470"/>
            </a:avLst>
          </a:prstGeom>
          <a:ln w="12700">
            <a:noFill/>
          </a:ln>
        </p:spPr>
        <p:txBody>
          <a:bodyPr rtlCol="0">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31" name="Marcador de contenido 47">
            <a:extLst>
              <a:ext uri="{FF2B5EF4-FFF2-40B4-BE49-F238E27FC236}">
                <a16:creationId xmlns:a16="http://schemas.microsoft.com/office/drawing/2014/main" id="{9A7E0EE6-5885-489B-81A9-65DBC0016938}"/>
              </a:ext>
            </a:extLst>
          </p:cNvPr>
          <p:cNvSpPr>
            <a:spLocks noGrp="1"/>
          </p:cNvSpPr>
          <p:nvPr>
            <p:ph type="pic" sz="quarter" idx="51"/>
          </p:nvPr>
        </p:nvSpPr>
        <p:spPr>
          <a:xfrm>
            <a:off x="3948599" y="3194928"/>
            <a:ext cx="1465840" cy="1289394"/>
          </a:xfrm>
          <a:prstGeom prst="hexagon">
            <a:avLst>
              <a:gd name="adj" fmla="val 28349"/>
              <a:gd name="vf" fmla="val 115470"/>
            </a:avLst>
          </a:prstGeom>
          <a:ln w="12700">
            <a:noFill/>
          </a:ln>
        </p:spPr>
        <p:txBody>
          <a:bodyPr rtlCol="0">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21" name="Marcador de contenido 47" descr="Haga clic en el icono para agregar una imagen">
            <a:extLst>
              <a:ext uri="{FF2B5EF4-FFF2-40B4-BE49-F238E27FC236}">
                <a16:creationId xmlns:a16="http://schemas.microsoft.com/office/drawing/2014/main" id="{B7E46D91-6194-E279-CAE3-425E21FD4A83}"/>
              </a:ext>
            </a:extLst>
          </p:cNvPr>
          <p:cNvSpPr>
            <a:spLocks noGrp="1"/>
          </p:cNvSpPr>
          <p:nvPr>
            <p:ph type="body" sz="quarter" idx="27" hasCustomPrompt="1"/>
          </p:nvPr>
        </p:nvSpPr>
        <p:spPr>
          <a:xfrm>
            <a:off x="6096000" y="3093990"/>
            <a:ext cx="3034145" cy="1879791"/>
          </a:xfrm>
          <a:prstGeom prst="rect">
            <a:avLst/>
          </a:prstGeom>
        </p:spPr>
        <p:txBody>
          <a:bodyPr rtlCol="0" anchor="t">
            <a:noAutofit/>
          </a:bodyPr>
          <a:lstStyle>
            <a:lvl1pPr marL="0" indent="0" algn="l">
              <a:lnSpc>
                <a:spcPct val="100000"/>
              </a:lnSpc>
              <a:buNone/>
              <a:defRPr lang="es-ES" sz="1800" b="0">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2" name="Título 1">
            <a:extLst>
              <a:ext uri="{FF2B5EF4-FFF2-40B4-BE49-F238E27FC236}">
                <a16:creationId xmlns:a16="http://schemas.microsoft.com/office/drawing/2014/main" id="{4722C9EB-D452-B3DF-5219-160F48DE789C}"/>
              </a:ext>
            </a:extLst>
          </p:cNvPr>
          <p:cNvSpPr>
            <a:spLocks noGrp="1"/>
          </p:cNvSpPr>
          <p:nvPr>
            <p:ph type="title"/>
          </p:nvPr>
        </p:nvSpPr>
        <p:spPr>
          <a:xfrm>
            <a:off x="6096000" y="1703538"/>
            <a:ext cx="5055698" cy="1325563"/>
          </a:xfrm>
        </p:spPr>
        <p:txBody>
          <a:bodyPr rtlCol="0" anchor="b">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40" name="Forma libre 39">
            <a:extLst>
              <a:ext uri="{FF2B5EF4-FFF2-40B4-BE49-F238E27FC236}">
                <a16:creationId xmlns:a16="http://schemas.microsoft.com/office/drawing/2014/main" id="{E3C8467A-0A34-2A65-92FE-F12F6A3D84A6}"/>
              </a:ext>
            </a:extLst>
          </p:cNvPr>
          <p:cNvSpPr/>
          <p:nvPr userDrawn="1"/>
        </p:nvSpPr>
        <p:spPr>
          <a:xfrm>
            <a:off x="-6538" y="1815084"/>
            <a:ext cx="697438" cy="1266696"/>
          </a:xfrm>
          <a:custGeom>
            <a:avLst/>
            <a:gdLst>
              <a:gd name="connsiteX0" fmla="*/ 0 w 732607"/>
              <a:gd name="connsiteY0" fmla="*/ 0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0" fmla="*/ 43961 w 732607"/>
              <a:gd name="connsiteY0" fmla="*/ 8793 h 1266696"/>
              <a:gd name="connsiteX1" fmla="*/ 372701 w 732607"/>
              <a:gd name="connsiteY1" fmla="*/ 0 h 1266696"/>
              <a:gd name="connsiteX2" fmla="*/ 732607 w 732607"/>
              <a:gd name="connsiteY2" fmla="*/ 633348 h 1266696"/>
              <a:gd name="connsiteX3" fmla="*/ 372701 w 732607"/>
              <a:gd name="connsiteY3" fmla="*/ 1266696 h 1266696"/>
              <a:gd name="connsiteX4" fmla="*/ 0 w 732607"/>
              <a:gd name="connsiteY4" fmla="*/ 1266696 h 1266696"/>
              <a:gd name="connsiteX5" fmla="*/ 43961 w 732607"/>
              <a:gd name="connsiteY5" fmla="*/ 8793 h 1266696"/>
              <a:gd name="connsiteX0" fmla="*/ 8792 w 697438"/>
              <a:gd name="connsiteY0" fmla="*/ 8793 h 1266696"/>
              <a:gd name="connsiteX1" fmla="*/ 337532 w 697438"/>
              <a:gd name="connsiteY1" fmla="*/ 0 h 1266696"/>
              <a:gd name="connsiteX2" fmla="*/ 697438 w 697438"/>
              <a:gd name="connsiteY2" fmla="*/ 633348 h 1266696"/>
              <a:gd name="connsiteX3" fmla="*/ 337532 w 697438"/>
              <a:gd name="connsiteY3" fmla="*/ 1266696 h 1266696"/>
              <a:gd name="connsiteX4" fmla="*/ 0 w 697438"/>
              <a:gd name="connsiteY4" fmla="*/ 1266696 h 1266696"/>
              <a:gd name="connsiteX5" fmla="*/ 8792 w 697438"/>
              <a:gd name="connsiteY5" fmla="*/ 8793 h 1266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97438" h="1266696">
                <a:moveTo>
                  <a:pt x="8792" y="8793"/>
                </a:moveTo>
                <a:lnTo>
                  <a:pt x="337532" y="0"/>
                </a:lnTo>
                <a:lnTo>
                  <a:pt x="697438" y="633348"/>
                </a:lnTo>
                <a:lnTo>
                  <a:pt x="337532" y="1266696"/>
                </a:lnTo>
                <a:lnTo>
                  <a:pt x="0" y="1266696"/>
                </a:lnTo>
                <a:cubicBezTo>
                  <a:pt x="0" y="844464"/>
                  <a:pt x="8792" y="431025"/>
                  <a:pt x="8792" y="8793"/>
                </a:cubicBezTo>
                <a:close/>
              </a:path>
            </a:pathLst>
          </a:custGeom>
          <a:noFill/>
          <a:ln w="19050">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Tree>
    <p:extLst>
      <p:ext uri="{BB962C8B-B14F-4D97-AF65-F5344CB8AC3E}">
        <p14:creationId xmlns:p14="http://schemas.microsoft.com/office/powerpoint/2010/main" val="31473342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17" name="Título 16">
            <a:extLst>
              <a:ext uri="{FF2B5EF4-FFF2-40B4-BE49-F238E27FC236}">
                <a16:creationId xmlns:a16="http://schemas.microsoft.com/office/drawing/2014/main" id="{5518B595-5A04-0768-52B1-73F11E4754EA}"/>
              </a:ext>
            </a:extLst>
          </p:cNvPr>
          <p:cNvSpPr>
            <a:spLocks noGrp="1"/>
          </p:cNvSpPr>
          <p:nvPr>
            <p:ph type="title"/>
          </p:nvPr>
        </p:nvSpPr>
        <p:spPr>
          <a:xfrm>
            <a:off x="512572" y="3435545"/>
            <a:ext cx="4253399" cy="1740114"/>
          </a:xfrm>
        </p:spPr>
        <p:txBody>
          <a:bodyPr rtlCol="0">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7" name="Forma libre: Forma 4">
            <a:extLst>
              <a:ext uri="{FF2B5EF4-FFF2-40B4-BE49-F238E27FC236}">
                <a16:creationId xmlns:a16="http://schemas.microsoft.com/office/drawing/2014/main" id="{AE722AFD-22D7-4BD8-B055-3867C3800E16}"/>
              </a:ext>
            </a:extLst>
          </p:cNvPr>
          <p:cNvSpPr/>
          <p:nvPr userDrawn="1"/>
        </p:nvSpPr>
        <p:spPr>
          <a:xfrm>
            <a:off x="6282845" y="525294"/>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sz="1800" dirty="0"/>
          </a:p>
        </p:txBody>
      </p:sp>
      <p:sp>
        <p:nvSpPr>
          <p:cNvPr id="13" name="Forma libre: Forma 12">
            <a:extLst>
              <a:ext uri="{FF2B5EF4-FFF2-40B4-BE49-F238E27FC236}">
                <a16:creationId xmlns:a16="http://schemas.microsoft.com/office/drawing/2014/main" id="{5D0355E4-3980-42A9-9376-74163520D39D}"/>
              </a:ext>
            </a:extLst>
          </p:cNvPr>
          <p:cNvSpPr/>
          <p:nvPr userDrawn="1"/>
        </p:nvSpPr>
        <p:spPr>
          <a:xfrm>
            <a:off x="8375472" y="496110"/>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sz="1800" dirty="0"/>
          </a:p>
        </p:txBody>
      </p:sp>
      <p:sp>
        <p:nvSpPr>
          <p:cNvPr id="14" name="Forma libre: Forma 13">
            <a:extLst>
              <a:ext uri="{FF2B5EF4-FFF2-40B4-BE49-F238E27FC236}">
                <a16:creationId xmlns:a16="http://schemas.microsoft.com/office/drawing/2014/main" id="{70174533-8C0E-4E82-A582-891A0555FA1F}"/>
              </a:ext>
            </a:extLst>
          </p:cNvPr>
          <p:cNvSpPr/>
          <p:nvPr userDrawn="1"/>
        </p:nvSpPr>
        <p:spPr>
          <a:xfrm>
            <a:off x="7328126" y="231031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sz="1800" dirty="0"/>
          </a:p>
        </p:txBody>
      </p:sp>
      <p:sp>
        <p:nvSpPr>
          <p:cNvPr id="15" name="Forma libre: Forma 14">
            <a:extLst>
              <a:ext uri="{FF2B5EF4-FFF2-40B4-BE49-F238E27FC236}">
                <a16:creationId xmlns:a16="http://schemas.microsoft.com/office/drawing/2014/main" id="{071E3938-A754-4D49-B509-249EE9BD83AB}"/>
              </a:ext>
            </a:extLst>
          </p:cNvPr>
          <p:cNvSpPr/>
          <p:nvPr userDrawn="1"/>
        </p:nvSpPr>
        <p:spPr>
          <a:xfrm>
            <a:off x="8375472" y="4095335"/>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16" name="Forma libre: Forma 15">
            <a:extLst>
              <a:ext uri="{FF2B5EF4-FFF2-40B4-BE49-F238E27FC236}">
                <a16:creationId xmlns:a16="http://schemas.microsoft.com/office/drawing/2014/main" id="{B9D430ED-A815-4274-966C-8192C4230569}"/>
              </a:ext>
            </a:extLst>
          </p:cNvPr>
          <p:cNvSpPr/>
          <p:nvPr userDrawn="1"/>
        </p:nvSpPr>
        <p:spPr>
          <a:xfrm>
            <a:off x="9403474" y="231031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sz="1800" dirty="0"/>
          </a:p>
        </p:txBody>
      </p:sp>
      <p:sp>
        <p:nvSpPr>
          <p:cNvPr id="24" name="Marcador de posición del contenido 47" descr="Haga clic en el icono para agregar una imagen">
            <a:extLst>
              <a:ext uri="{FF2B5EF4-FFF2-40B4-BE49-F238E27FC236}">
                <a16:creationId xmlns:a16="http://schemas.microsoft.com/office/drawing/2014/main" id="{5414CF94-2913-4AE7-AAC3-3D61FE742888}"/>
              </a:ext>
            </a:extLst>
          </p:cNvPr>
          <p:cNvSpPr>
            <a:spLocks noGrp="1"/>
          </p:cNvSpPr>
          <p:nvPr>
            <p:ph type="body" sz="quarter" idx="28" hasCustomPrompt="1"/>
          </p:nvPr>
        </p:nvSpPr>
        <p:spPr>
          <a:xfrm>
            <a:off x="6274027" y="1076241"/>
            <a:ext cx="1913128" cy="1054727"/>
          </a:xfrm>
          <a:prstGeom prst="rect">
            <a:avLst/>
          </a:prstGeom>
        </p:spPr>
        <p:txBody>
          <a:bodyPr rtlCol="0" anchor="ctr">
            <a:noAutofit/>
          </a:bodyPr>
          <a:lstStyle>
            <a:lvl1pPr marL="0" indent="0" algn="ctr">
              <a:lnSpc>
                <a:spcPct val="100000"/>
              </a:lnSpc>
              <a:buNone/>
              <a:defRPr lang="es-ES" sz="1800" b="0" i="0">
                <a:solidFill>
                  <a:schemeClr val="accent6"/>
                </a:solidFill>
                <a:latin typeface="Abadi" panose="020B0604020104020204"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6" name="Marcador de posición del contenido 47" descr="Haga clic en el icono para agregar una imagen">
            <a:extLst>
              <a:ext uri="{FF2B5EF4-FFF2-40B4-BE49-F238E27FC236}">
                <a16:creationId xmlns:a16="http://schemas.microsoft.com/office/drawing/2014/main" id="{3CE3485A-395E-4C5F-A00F-D230FF7CFB93}"/>
              </a:ext>
            </a:extLst>
          </p:cNvPr>
          <p:cNvSpPr>
            <a:spLocks noGrp="1"/>
          </p:cNvSpPr>
          <p:nvPr>
            <p:ph type="body" sz="quarter" idx="29" hasCustomPrompt="1"/>
          </p:nvPr>
        </p:nvSpPr>
        <p:spPr>
          <a:xfrm>
            <a:off x="8375472" y="1076241"/>
            <a:ext cx="1904890" cy="1054728"/>
          </a:xfrm>
          <a:prstGeom prst="rect">
            <a:avLst/>
          </a:prstGeom>
        </p:spPr>
        <p:txBody>
          <a:bodyPr rtlCol="0" anchor="ctr">
            <a:noAutofit/>
          </a:bodyPr>
          <a:lstStyle>
            <a:lvl1pPr marL="0" indent="0" algn="ctr">
              <a:lnSpc>
                <a:spcPct val="113000"/>
              </a:lnSpc>
              <a:buNone/>
              <a:defRPr lang="es-ES" sz="1800" b="0" i="0">
                <a:solidFill>
                  <a:schemeClr val="accent6"/>
                </a:solidFill>
                <a:latin typeface="Abadi" panose="020B0604020104020204" pitchFamily="34" charset="0"/>
              </a:defRPr>
            </a:lvl1pPr>
            <a:lvl2pPr>
              <a:defRPr lang="es-ES" sz="1000"/>
            </a:lvl2pPr>
            <a:lvl3pPr>
              <a:defRPr lang="es-ES" sz="900"/>
            </a:lvl3pPr>
            <a:lvl4pPr>
              <a:defRPr lang="es-ES" sz="800"/>
            </a:lvl4pPr>
            <a:lvl5pPr>
              <a:defRPr lang="es-ES" sz="800"/>
            </a:lvl5pPr>
          </a:lstStyle>
          <a:p>
            <a:pPr lvl="0" rtl="0"/>
            <a:r>
              <a:rPr lang="es-ES"/>
              <a:t>Haga clic para editar el estilo de título del patrón </a:t>
            </a:r>
          </a:p>
        </p:txBody>
      </p:sp>
      <p:sp>
        <p:nvSpPr>
          <p:cNvPr id="33" name="Marcador de posición del contenido 47" descr="Haga clic en el icono para agregar una imagen">
            <a:extLst>
              <a:ext uri="{FF2B5EF4-FFF2-40B4-BE49-F238E27FC236}">
                <a16:creationId xmlns:a16="http://schemas.microsoft.com/office/drawing/2014/main" id="{6A8DFBFF-5B07-49C6-ADB8-341FCD1E7531}"/>
              </a:ext>
            </a:extLst>
          </p:cNvPr>
          <p:cNvSpPr>
            <a:spLocks noGrp="1"/>
          </p:cNvSpPr>
          <p:nvPr>
            <p:ph type="body" sz="quarter" idx="30" hasCustomPrompt="1"/>
          </p:nvPr>
        </p:nvSpPr>
        <p:spPr>
          <a:xfrm>
            <a:off x="7321949" y="2844725"/>
            <a:ext cx="1914694" cy="1089194"/>
          </a:xfrm>
          <a:prstGeom prst="rect">
            <a:avLst/>
          </a:prstGeom>
        </p:spPr>
        <p:txBody>
          <a:bodyPr rtlCol="0" anchor="ctr">
            <a:noAutofit/>
          </a:bodyPr>
          <a:lstStyle>
            <a:lvl1pPr marL="0" indent="0" algn="ctr">
              <a:lnSpc>
                <a:spcPct val="113000"/>
              </a:lnSpc>
              <a:buNone/>
              <a:defRPr lang="es-ES" sz="1800" b="0" i="0">
                <a:solidFill>
                  <a:schemeClr val="accent6"/>
                </a:solidFill>
                <a:latin typeface="Abadi" panose="020B0604020104020204"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4" name="Marcador de posición del contenido 47" descr="Haga clic en el icono para agregar una imagen">
            <a:extLst>
              <a:ext uri="{FF2B5EF4-FFF2-40B4-BE49-F238E27FC236}">
                <a16:creationId xmlns:a16="http://schemas.microsoft.com/office/drawing/2014/main" id="{1AC7F192-CFC3-470A-9467-330212C6F52D}"/>
              </a:ext>
            </a:extLst>
          </p:cNvPr>
          <p:cNvSpPr>
            <a:spLocks noGrp="1"/>
          </p:cNvSpPr>
          <p:nvPr>
            <p:ph type="body" sz="quarter" idx="31" hasCustomPrompt="1"/>
          </p:nvPr>
        </p:nvSpPr>
        <p:spPr>
          <a:xfrm>
            <a:off x="9409651" y="2826795"/>
            <a:ext cx="1913128" cy="1107124"/>
          </a:xfrm>
          <a:prstGeom prst="rect">
            <a:avLst/>
          </a:prstGeom>
        </p:spPr>
        <p:txBody>
          <a:bodyPr rtlCol="0" anchor="ctr">
            <a:noAutofit/>
          </a:bodyPr>
          <a:lstStyle>
            <a:lvl1pPr marL="0" indent="0" algn="ctr">
              <a:lnSpc>
                <a:spcPct val="113000"/>
              </a:lnSpc>
              <a:buNone/>
              <a:defRPr lang="es-ES" sz="1800" b="0" i="0">
                <a:solidFill>
                  <a:schemeClr val="accent6"/>
                </a:solidFill>
                <a:latin typeface="Abadi" panose="020B0604020104020204"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35" name="Marcador de posición del contenido 47" descr="Haga clic en el icono para agregar una imagen">
            <a:extLst>
              <a:ext uri="{FF2B5EF4-FFF2-40B4-BE49-F238E27FC236}">
                <a16:creationId xmlns:a16="http://schemas.microsoft.com/office/drawing/2014/main" id="{A5D53FF3-B0CD-4D31-9128-2D2E0E89F09C}"/>
              </a:ext>
            </a:extLst>
          </p:cNvPr>
          <p:cNvSpPr>
            <a:spLocks noGrp="1"/>
          </p:cNvSpPr>
          <p:nvPr>
            <p:ph type="body" sz="quarter" idx="32" hasCustomPrompt="1"/>
          </p:nvPr>
        </p:nvSpPr>
        <p:spPr>
          <a:xfrm>
            <a:off x="8367234" y="4631270"/>
            <a:ext cx="1913128" cy="1075689"/>
          </a:xfrm>
          <a:prstGeom prst="rect">
            <a:avLst/>
          </a:prstGeom>
        </p:spPr>
        <p:txBody>
          <a:bodyPr rtlCol="0" anchor="ctr">
            <a:noAutofit/>
          </a:bodyPr>
          <a:lstStyle>
            <a:lvl1pPr marL="0" indent="0" algn="ctr">
              <a:lnSpc>
                <a:spcPct val="113000"/>
              </a:lnSpc>
              <a:buNone/>
              <a:defRPr lang="es-ES" sz="1800" b="0" i="0">
                <a:solidFill>
                  <a:schemeClr val="accent6"/>
                </a:solidFill>
                <a:latin typeface="Abadi" panose="020B0604020104020204"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6" name="Forma libre: Forma 6">
            <a:extLst>
              <a:ext uri="{FF2B5EF4-FFF2-40B4-BE49-F238E27FC236}">
                <a16:creationId xmlns:a16="http://schemas.microsoft.com/office/drawing/2014/main" id="{4D27EAE5-5D14-4E2B-9A4E-E1CE7C26F40F}"/>
              </a:ext>
            </a:extLst>
          </p:cNvPr>
          <p:cNvSpPr/>
          <p:nvPr userDrawn="1"/>
        </p:nvSpPr>
        <p:spPr>
          <a:xfrm>
            <a:off x="630971" y="606175"/>
            <a:ext cx="1913128" cy="2140085"/>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29" name="Forma libre 28">
            <a:extLst>
              <a:ext uri="{FF2B5EF4-FFF2-40B4-BE49-F238E27FC236}">
                <a16:creationId xmlns:a16="http://schemas.microsoft.com/office/drawing/2014/main" id="{0B88ADED-0863-78D3-7710-E131932E965F}"/>
              </a:ext>
            </a:extLst>
          </p:cNvPr>
          <p:cNvSpPr/>
          <p:nvPr userDrawn="1"/>
        </p:nvSpPr>
        <p:spPr>
          <a:xfrm>
            <a:off x="10460480" y="505838"/>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8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8"/>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28" name="Forma libre 27">
            <a:extLst>
              <a:ext uri="{FF2B5EF4-FFF2-40B4-BE49-F238E27FC236}">
                <a16:creationId xmlns:a16="http://schemas.microsoft.com/office/drawing/2014/main" id="{32435EB1-8BEE-9EEE-D9E4-E53D56B7E09C}"/>
              </a:ext>
            </a:extLst>
          </p:cNvPr>
          <p:cNvSpPr/>
          <p:nvPr userDrawn="1"/>
        </p:nvSpPr>
        <p:spPr>
          <a:xfrm>
            <a:off x="11498097" y="2436654"/>
            <a:ext cx="698022" cy="1868948"/>
          </a:xfrm>
          <a:custGeom>
            <a:avLst/>
            <a:gdLst>
              <a:gd name="connsiteX0" fmla="*/ 698022 w 698022"/>
              <a:gd name="connsiteY0" fmla="*/ 0 h 1868948"/>
              <a:gd name="connsiteX1" fmla="*/ 698022 w 698022"/>
              <a:gd name="connsiteY1" fmla="*/ 1868948 h 1868948"/>
              <a:gd name="connsiteX2" fmla="*/ 0 w 698022"/>
              <a:gd name="connsiteY2" fmla="*/ 1477709 h 1868948"/>
              <a:gd name="connsiteX3" fmla="*/ 0 w 698022"/>
              <a:gd name="connsiteY3" fmla="*/ 397939 h 1868948"/>
            </a:gdLst>
            <a:ahLst/>
            <a:cxnLst>
              <a:cxn ang="0">
                <a:pos x="connsiteX0" y="connsiteY0"/>
              </a:cxn>
              <a:cxn ang="0">
                <a:pos x="connsiteX1" y="connsiteY1"/>
              </a:cxn>
              <a:cxn ang="0">
                <a:pos x="connsiteX2" y="connsiteY2"/>
              </a:cxn>
              <a:cxn ang="0">
                <a:pos x="connsiteX3" y="connsiteY3"/>
              </a:cxn>
            </a:cxnLst>
            <a:rect l="l" t="t" r="r" b="b"/>
            <a:pathLst>
              <a:path w="698022" h="1868948">
                <a:moveTo>
                  <a:pt x="698022" y="0"/>
                </a:moveTo>
                <a:lnTo>
                  <a:pt x="698022" y="1868948"/>
                </a:lnTo>
                <a:lnTo>
                  <a:pt x="0" y="1477709"/>
                </a:lnTo>
                <a:lnTo>
                  <a:pt x="0" y="397939"/>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30" name="Forma libre 29">
            <a:extLst>
              <a:ext uri="{FF2B5EF4-FFF2-40B4-BE49-F238E27FC236}">
                <a16:creationId xmlns:a16="http://schemas.microsoft.com/office/drawing/2014/main" id="{2692688E-3654-181E-6244-F2CED7612746}"/>
              </a:ext>
            </a:extLst>
          </p:cNvPr>
          <p:cNvSpPr/>
          <p:nvPr userDrawn="1"/>
        </p:nvSpPr>
        <p:spPr>
          <a:xfrm>
            <a:off x="10460480" y="4114794"/>
            <a:ext cx="1731521" cy="2159541"/>
          </a:xfrm>
          <a:custGeom>
            <a:avLst/>
            <a:gdLst>
              <a:gd name="connsiteX0" fmla="*/ 953758 w 1731521"/>
              <a:gd name="connsiteY0" fmla="*/ 0 h 2159541"/>
              <a:gd name="connsiteX1" fmla="*/ 1731521 w 1731521"/>
              <a:gd name="connsiteY1" fmla="*/ 438909 h 2159541"/>
              <a:gd name="connsiteX2" fmla="*/ 1731521 w 1731521"/>
              <a:gd name="connsiteY2" fmla="*/ 1724629 h 2159541"/>
              <a:gd name="connsiteX3" fmla="*/ 956364 w 1731521"/>
              <a:gd name="connsiteY3" fmla="*/ 2159541 h 2159541"/>
              <a:gd name="connsiteX4" fmla="*/ 0 w 1731521"/>
              <a:gd name="connsiteY4" fmla="*/ 1623503 h 2159541"/>
              <a:gd name="connsiteX5" fmla="*/ 0 w 1731521"/>
              <a:gd name="connsiteY5" fmla="*/ 543733 h 215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731521" h="2159541">
                <a:moveTo>
                  <a:pt x="953758" y="0"/>
                </a:moveTo>
                <a:lnTo>
                  <a:pt x="1731521" y="438909"/>
                </a:lnTo>
                <a:lnTo>
                  <a:pt x="1731521" y="1724629"/>
                </a:lnTo>
                <a:lnTo>
                  <a:pt x="956364" y="2159541"/>
                </a:lnTo>
                <a:lnTo>
                  <a:pt x="0" y="1623503"/>
                </a:lnTo>
                <a:lnTo>
                  <a:pt x="0" y="543733"/>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p>
        </p:txBody>
      </p:sp>
      <p:sp>
        <p:nvSpPr>
          <p:cNvPr id="11" name="Forma libre: Forma 10">
            <a:extLst>
              <a:ext uri="{FF2B5EF4-FFF2-40B4-BE49-F238E27FC236}">
                <a16:creationId xmlns:a16="http://schemas.microsoft.com/office/drawing/2014/main" id="{01796F5D-2CC8-44C2-B5B5-E61BEFFF5A72}"/>
              </a:ext>
            </a:extLst>
          </p:cNvPr>
          <p:cNvSpPr/>
          <p:nvPr userDrawn="1"/>
        </p:nvSpPr>
        <p:spPr>
          <a:xfrm>
            <a:off x="5252937" y="2290859"/>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12" name="Forma libre: Forma 11">
            <a:extLst>
              <a:ext uri="{FF2B5EF4-FFF2-40B4-BE49-F238E27FC236}">
                <a16:creationId xmlns:a16="http://schemas.microsoft.com/office/drawing/2014/main" id="{73093633-6A91-42B5-961C-4B3A5DDF2146}"/>
              </a:ext>
            </a:extLst>
          </p:cNvPr>
          <p:cNvSpPr/>
          <p:nvPr userDrawn="1"/>
        </p:nvSpPr>
        <p:spPr>
          <a:xfrm>
            <a:off x="6310033" y="4056424"/>
            <a:ext cx="1913128" cy="215954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2" name="Marcador de pie de página 1">
            <a:extLst>
              <a:ext uri="{FF2B5EF4-FFF2-40B4-BE49-F238E27FC236}">
                <a16:creationId xmlns:a16="http://schemas.microsoft.com/office/drawing/2014/main" id="{D6B1A7E0-D0BF-7FCA-D296-94BFC0D611C5}"/>
              </a:ext>
            </a:extLst>
          </p:cNvPr>
          <p:cNvSpPr>
            <a:spLocks noGrp="1"/>
          </p:cNvSpPr>
          <p:nvPr>
            <p:ph type="ftr" sz="quarter" idx="33"/>
          </p:nvPr>
        </p:nvSpPr>
        <p:spPr>
          <a:xfrm>
            <a:off x="484632" y="6217920"/>
            <a:ext cx="4114800" cy="365125"/>
          </a:xfrm>
        </p:spPr>
        <p:txBody>
          <a:bodyPr rtlCol="0"/>
          <a:lstStyle>
            <a:lvl1pPr>
              <a:defRPr lang="es-ES">
                <a:solidFill>
                  <a:schemeClr val="accent6"/>
                </a:solidFill>
              </a:defRPr>
            </a:lvl1pPr>
          </a:lstStyle>
          <a:p>
            <a:pPr rtl="0"/>
            <a:r>
              <a:rPr lang="es-ES"/>
              <a:t>Título de la presentación</a:t>
            </a:r>
            <a:endParaRPr lang="es-ES" dirty="0"/>
          </a:p>
        </p:txBody>
      </p:sp>
      <p:sp>
        <p:nvSpPr>
          <p:cNvPr id="3" name="Marcador de número de diapositiva 2">
            <a:extLst>
              <a:ext uri="{FF2B5EF4-FFF2-40B4-BE49-F238E27FC236}">
                <a16:creationId xmlns:a16="http://schemas.microsoft.com/office/drawing/2014/main" id="{FCAC10D1-DF42-8734-0793-84312B963E62}"/>
              </a:ext>
            </a:extLst>
          </p:cNvPr>
          <p:cNvSpPr>
            <a:spLocks noGrp="1"/>
          </p:cNvSpPr>
          <p:nvPr>
            <p:ph type="sldNum" sz="quarter" idx="34"/>
          </p:nvPr>
        </p:nvSpPr>
        <p:spPr>
          <a:xfrm>
            <a:off x="11194169" y="6217920"/>
            <a:ext cx="458592" cy="365125"/>
          </a:xfrm>
        </p:spPr>
        <p:txBody>
          <a:bodyPr rtlCol="0"/>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862097048"/>
      </p:ext>
    </p:extLst>
  </p:cSld>
  <p:clrMapOvr>
    <a:masterClrMapping/>
  </p:clrMapOvr>
  <p:extLst>
    <p:ext uri="{DCECCB84-F9BA-43D5-87BE-67443E8EF086}">
      <p15:sldGuideLst xmlns:p15="http://schemas.microsoft.com/office/powerpoint/2012/main">
        <p15:guide id="1" orient="horz" pos="528">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ción">
    <p:spTree>
      <p:nvGrpSpPr>
        <p:cNvPr id="1" name=""/>
        <p:cNvGrpSpPr/>
        <p:nvPr/>
      </p:nvGrpSpPr>
      <p:grpSpPr>
        <a:xfrm>
          <a:off x="0" y="0"/>
          <a:ext cx="0" cy="0"/>
          <a:chOff x="0" y="0"/>
          <a:chExt cx="0" cy="0"/>
        </a:xfrm>
      </p:grpSpPr>
      <p:sp>
        <p:nvSpPr>
          <p:cNvPr id="6" name="Título 5">
            <a:extLst>
              <a:ext uri="{FF2B5EF4-FFF2-40B4-BE49-F238E27FC236}">
                <a16:creationId xmlns:a16="http://schemas.microsoft.com/office/drawing/2014/main" id="{50C1D3CF-F6AF-93EB-C40E-C278E58442C0}"/>
              </a:ext>
            </a:extLst>
          </p:cNvPr>
          <p:cNvSpPr>
            <a:spLocks noGrp="1"/>
          </p:cNvSpPr>
          <p:nvPr>
            <p:ph type="title"/>
          </p:nvPr>
        </p:nvSpPr>
        <p:spPr>
          <a:xfrm>
            <a:off x="509574" y="2096892"/>
            <a:ext cx="5117162" cy="1325563"/>
          </a:xfrm>
        </p:spPr>
        <p:txBody>
          <a:bodyPr rtlCol="0">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14" name="Marcador de posición del contenido 47">
            <a:extLst>
              <a:ext uri="{FF2B5EF4-FFF2-40B4-BE49-F238E27FC236}">
                <a16:creationId xmlns:a16="http://schemas.microsoft.com/office/drawing/2014/main" id="{E61594E5-F661-407F-9B5E-62267D2E6AAD}"/>
              </a:ext>
            </a:extLst>
          </p:cNvPr>
          <p:cNvSpPr>
            <a:spLocks noGrp="1"/>
          </p:cNvSpPr>
          <p:nvPr>
            <p:ph type="body" sz="quarter" idx="28" hasCustomPrompt="1"/>
          </p:nvPr>
        </p:nvSpPr>
        <p:spPr>
          <a:xfrm>
            <a:off x="509574" y="3435546"/>
            <a:ext cx="4260180" cy="1294530"/>
          </a:xfrm>
          <a:prstGeom prst="rect">
            <a:avLst/>
          </a:prstGeom>
        </p:spPr>
        <p:txBody>
          <a:bodyPr rtlCol="0">
            <a:noAutofit/>
          </a:bodyPr>
          <a:lstStyle>
            <a:lvl1pPr marL="0" indent="0">
              <a:lnSpc>
                <a:spcPct val="100000"/>
              </a:lnSpc>
              <a:buNone/>
              <a:defRPr lang="es-ES" sz="15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1" name="Marcador de posición de imagen 20">
            <a:extLst>
              <a:ext uri="{FF2B5EF4-FFF2-40B4-BE49-F238E27FC236}">
                <a16:creationId xmlns:a16="http://schemas.microsoft.com/office/drawing/2014/main" id="{988BDF24-3B67-5B77-0D48-319FA7FD0F65}"/>
              </a:ext>
            </a:extLst>
          </p:cNvPr>
          <p:cNvSpPr>
            <a:spLocks noGrp="1"/>
          </p:cNvSpPr>
          <p:nvPr>
            <p:ph type="pic" sz="quarter" idx="51"/>
          </p:nvPr>
        </p:nvSpPr>
        <p:spPr>
          <a:xfrm>
            <a:off x="5745001" y="0"/>
            <a:ext cx="6446999" cy="6858000"/>
          </a:xfrm>
          <a:custGeom>
            <a:avLst/>
            <a:gdLst>
              <a:gd name="connsiteX0" fmla="*/ 2550369 w 6483642"/>
              <a:gd name="connsiteY0" fmla="*/ 0 h 6858000"/>
              <a:gd name="connsiteX1" fmla="*/ 4338592 w 6483642"/>
              <a:gd name="connsiteY1" fmla="*/ 0 h 6858000"/>
              <a:gd name="connsiteX2" fmla="*/ 6483642 w 6483642"/>
              <a:gd name="connsiteY2" fmla="*/ 1338386 h 6858000"/>
              <a:gd name="connsiteX3" fmla="*/ 6483642 w 6483642"/>
              <a:gd name="connsiteY3" fmla="*/ 5624376 h 6858000"/>
              <a:gd name="connsiteX4" fmla="*/ 4378767 w 6483642"/>
              <a:gd name="connsiteY4" fmla="*/ 6858000 h 6858000"/>
              <a:gd name="connsiteX5" fmla="*/ 2590564 w 6483642"/>
              <a:gd name="connsiteY5" fmla="*/ 6858000 h 6858000"/>
              <a:gd name="connsiteX6" fmla="*/ 133 w 6483642"/>
              <a:gd name="connsiteY6" fmla="*/ 5332429 h 6858000"/>
              <a:gd name="connsiteX7" fmla="*/ 20164 w 6483642"/>
              <a:gd name="connsiteY7" fmla="*/ 1404433 h 6858000"/>
              <a:gd name="connsiteX0" fmla="*/ 2530205 w 6463478"/>
              <a:gd name="connsiteY0" fmla="*/ 0 h 6858000"/>
              <a:gd name="connsiteX1" fmla="*/ 4318428 w 6463478"/>
              <a:gd name="connsiteY1" fmla="*/ 0 h 6858000"/>
              <a:gd name="connsiteX2" fmla="*/ 6463478 w 6463478"/>
              <a:gd name="connsiteY2" fmla="*/ 1338386 h 6858000"/>
              <a:gd name="connsiteX3" fmla="*/ 6463478 w 6463478"/>
              <a:gd name="connsiteY3" fmla="*/ 5624376 h 6858000"/>
              <a:gd name="connsiteX4" fmla="*/ 4358603 w 6463478"/>
              <a:gd name="connsiteY4" fmla="*/ 6858000 h 6858000"/>
              <a:gd name="connsiteX5" fmla="*/ 2570400 w 6463478"/>
              <a:gd name="connsiteY5" fmla="*/ 6858000 h 6858000"/>
              <a:gd name="connsiteX6" fmla="*/ 17140 w 6463478"/>
              <a:gd name="connsiteY6" fmla="*/ 5339864 h 6858000"/>
              <a:gd name="connsiteX7" fmla="*/ 0 w 6463478"/>
              <a:gd name="connsiteY7" fmla="*/ 1404433 h 6858000"/>
              <a:gd name="connsiteX8" fmla="*/ 2530205 w 6463478"/>
              <a:gd name="connsiteY8" fmla="*/ 0 h 6858000"/>
              <a:gd name="connsiteX0" fmla="*/ 2513726 w 6446999"/>
              <a:gd name="connsiteY0" fmla="*/ 0 h 6858000"/>
              <a:gd name="connsiteX1" fmla="*/ 4301949 w 6446999"/>
              <a:gd name="connsiteY1" fmla="*/ 0 h 6858000"/>
              <a:gd name="connsiteX2" fmla="*/ 6446999 w 6446999"/>
              <a:gd name="connsiteY2" fmla="*/ 1338386 h 6858000"/>
              <a:gd name="connsiteX3" fmla="*/ 6446999 w 6446999"/>
              <a:gd name="connsiteY3" fmla="*/ 5624376 h 6858000"/>
              <a:gd name="connsiteX4" fmla="*/ 4342124 w 6446999"/>
              <a:gd name="connsiteY4" fmla="*/ 6858000 h 6858000"/>
              <a:gd name="connsiteX5" fmla="*/ 2553921 w 6446999"/>
              <a:gd name="connsiteY5" fmla="*/ 6858000 h 6858000"/>
              <a:gd name="connsiteX6" fmla="*/ 661 w 6446999"/>
              <a:gd name="connsiteY6" fmla="*/ 5339864 h 6858000"/>
              <a:gd name="connsiteX7" fmla="*/ 299 w 6446999"/>
              <a:gd name="connsiteY7" fmla="*/ 1396044 h 6858000"/>
              <a:gd name="connsiteX8" fmla="*/ 2513726 w 6446999"/>
              <a:gd name="connsiteY8"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446999" h="6858000">
                <a:moveTo>
                  <a:pt x="2513726" y="0"/>
                </a:moveTo>
                <a:lnTo>
                  <a:pt x="4301949" y="0"/>
                </a:lnTo>
                <a:lnTo>
                  <a:pt x="6446999" y="1338386"/>
                </a:lnTo>
                <a:lnTo>
                  <a:pt x="6446999" y="5624376"/>
                </a:lnTo>
                <a:lnTo>
                  <a:pt x="4342124" y="6858000"/>
                </a:lnTo>
                <a:lnTo>
                  <a:pt x="2553921" y="6858000"/>
                </a:lnTo>
                <a:lnTo>
                  <a:pt x="661" y="5339864"/>
                </a:lnTo>
                <a:cubicBezTo>
                  <a:pt x="-1473" y="4048155"/>
                  <a:pt x="2433" y="2687753"/>
                  <a:pt x="299" y="1396044"/>
                </a:cubicBezTo>
                <a:lnTo>
                  <a:pt x="2513726" y="0"/>
                </a:lnTo>
                <a:close/>
              </a:path>
            </a:pathLst>
          </a:custGeom>
          <a:noFill/>
        </p:spPr>
        <p:txBody>
          <a:bodyPr wrap="square" rtlCol="0"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lang="es-ES" dirty="0">
                <a:solidFill>
                  <a:schemeClr val="accent6"/>
                </a:solidFill>
              </a:defRPr>
            </a:lvl1p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lang="es-ES"/>
            </a:pPr>
            <a:r>
              <a:rPr lang="es-ES"/>
              <a:t>Haga clic en el icono para agregar una imagen</a:t>
            </a:r>
            <a:endParaRPr lang="es-ES" dirty="0"/>
          </a:p>
        </p:txBody>
      </p:sp>
      <p:sp>
        <p:nvSpPr>
          <p:cNvPr id="5" name="Marcador de pie de página 4">
            <a:extLst>
              <a:ext uri="{FF2B5EF4-FFF2-40B4-BE49-F238E27FC236}">
                <a16:creationId xmlns:a16="http://schemas.microsoft.com/office/drawing/2014/main" id="{41F6C45B-70BB-86F1-1866-F93BEC26ACF8}"/>
              </a:ext>
            </a:extLst>
          </p:cNvPr>
          <p:cNvSpPr>
            <a:spLocks noGrp="1"/>
          </p:cNvSpPr>
          <p:nvPr>
            <p:ph type="ftr" sz="quarter" idx="52"/>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7" name="Marcador de número de diapositiva 6">
            <a:extLst>
              <a:ext uri="{FF2B5EF4-FFF2-40B4-BE49-F238E27FC236}">
                <a16:creationId xmlns:a16="http://schemas.microsoft.com/office/drawing/2014/main" id="{0870044D-485D-043B-9D5B-C01AA8E06447}"/>
              </a:ext>
            </a:extLst>
          </p:cNvPr>
          <p:cNvSpPr>
            <a:spLocks noGrp="1"/>
          </p:cNvSpPr>
          <p:nvPr>
            <p:ph type="sldNum" sz="quarter" idx="53"/>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416125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cabezado de la sección">
    <p:spTree>
      <p:nvGrpSpPr>
        <p:cNvPr id="1" name=""/>
        <p:cNvGrpSpPr/>
        <p:nvPr/>
      </p:nvGrpSpPr>
      <p:grpSpPr>
        <a:xfrm>
          <a:off x="0" y="0"/>
          <a:ext cx="0" cy="0"/>
          <a:chOff x="0" y="0"/>
          <a:chExt cx="0" cy="0"/>
        </a:xfrm>
      </p:grpSpPr>
      <p:sp>
        <p:nvSpPr>
          <p:cNvPr id="8" name="Marcador de título 4">
            <a:extLst>
              <a:ext uri="{FF2B5EF4-FFF2-40B4-BE49-F238E27FC236}">
                <a16:creationId xmlns:a16="http://schemas.microsoft.com/office/drawing/2014/main" id="{F73BF8E3-2426-5D65-6582-D4B03C765A5D}"/>
              </a:ext>
            </a:extLst>
          </p:cNvPr>
          <p:cNvSpPr>
            <a:spLocks noGrp="1"/>
          </p:cNvSpPr>
          <p:nvPr>
            <p:ph type="title"/>
          </p:nvPr>
        </p:nvSpPr>
        <p:spPr>
          <a:xfrm>
            <a:off x="6710510" y="2016579"/>
            <a:ext cx="4441188" cy="2775857"/>
          </a:xfrm>
          <a:prstGeom prst="rect">
            <a:avLst/>
          </a:prstGeom>
        </p:spPr>
        <p:txBody>
          <a:bodyPr vert="horz" lIns="91440" tIns="45720" rIns="91440" bIns="45720" rtlCol="0" anchor="ctr">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18" name="Hexágono 17">
            <a:extLst>
              <a:ext uri="{FF2B5EF4-FFF2-40B4-BE49-F238E27FC236}">
                <a16:creationId xmlns:a16="http://schemas.microsoft.com/office/drawing/2014/main" id="{ADF8D8A3-175E-9A50-A98B-3766DAAB5EE2}"/>
              </a:ext>
            </a:extLst>
          </p:cNvPr>
          <p:cNvSpPr/>
          <p:nvPr userDrawn="1"/>
        </p:nvSpPr>
        <p:spPr>
          <a:xfrm rot="5400000">
            <a:off x="1308232" y="2004972"/>
            <a:ext cx="3593592" cy="2880360"/>
          </a:xfrm>
          <a:prstGeom prst="hexagon">
            <a:avLst>
              <a:gd name="adj" fmla="val 31211"/>
              <a:gd name="vf" fmla="val 11547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1" name="Texto 47" descr="Haga clic en el icono para agregar una imagen">
            <a:extLst>
              <a:ext uri="{FF2B5EF4-FFF2-40B4-BE49-F238E27FC236}">
                <a16:creationId xmlns:a16="http://schemas.microsoft.com/office/drawing/2014/main" id="{B264F104-ED4D-9A7F-E598-295893E05B7F}"/>
              </a:ext>
            </a:extLst>
          </p:cNvPr>
          <p:cNvSpPr>
            <a:spLocks noGrp="1"/>
          </p:cNvSpPr>
          <p:nvPr>
            <p:ph type="body" sz="quarter" idx="28" hasCustomPrompt="1"/>
          </p:nvPr>
        </p:nvSpPr>
        <p:spPr>
          <a:xfrm>
            <a:off x="2319235" y="2911781"/>
            <a:ext cx="1570612" cy="1070829"/>
          </a:xfrm>
          <a:prstGeom prst="rect">
            <a:avLst/>
          </a:prstGeom>
        </p:spPr>
        <p:txBody>
          <a:bodyPr rtlCol="0">
            <a:noAutofit/>
          </a:bodyPr>
          <a:lstStyle>
            <a:lvl1pPr marL="0" indent="0" algn="ctr">
              <a:lnSpc>
                <a:spcPct val="113000"/>
              </a:lnSpc>
              <a:buNone/>
              <a:defRPr lang="es-ES" sz="1800" b="1" cap="all" baseline="0">
                <a:solidFill>
                  <a:schemeClr val="accent6"/>
                </a:solidFill>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17" name="Marcador de posición de imagen 16">
            <a:extLst>
              <a:ext uri="{FF2B5EF4-FFF2-40B4-BE49-F238E27FC236}">
                <a16:creationId xmlns:a16="http://schemas.microsoft.com/office/drawing/2014/main" id="{7A084A88-6A62-9495-6CFE-1127D5CAAAB2}"/>
              </a:ext>
            </a:extLst>
          </p:cNvPr>
          <p:cNvSpPr>
            <a:spLocks noGrp="1"/>
          </p:cNvSpPr>
          <p:nvPr>
            <p:ph type="pic" sz="quarter" idx="47"/>
          </p:nvPr>
        </p:nvSpPr>
        <p:spPr>
          <a:xfrm>
            <a:off x="581710" y="555648"/>
            <a:ext cx="5045662" cy="5783096"/>
          </a:xfrm>
          <a:custGeom>
            <a:avLst/>
            <a:gdLst>
              <a:gd name="connsiteX0" fmla="*/ 2523318 w 5045662"/>
              <a:gd name="connsiteY0" fmla="*/ 1092708 h 5783096"/>
              <a:gd name="connsiteX1" fmla="*/ 1083139 w 5045662"/>
              <a:gd name="connsiteY1" fmla="*/ 1991697 h 5783096"/>
              <a:gd name="connsiteX2" fmla="*/ 1083139 w 5045662"/>
              <a:gd name="connsiteY2" fmla="*/ 3787311 h 5783096"/>
              <a:gd name="connsiteX3" fmla="*/ 2523318 w 5045662"/>
              <a:gd name="connsiteY3" fmla="*/ 4686300 h 5783096"/>
              <a:gd name="connsiteX4" fmla="*/ 3963497 w 5045662"/>
              <a:gd name="connsiteY4" fmla="*/ 3787311 h 5783096"/>
              <a:gd name="connsiteX5" fmla="*/ 3963497 w 5045662"/>
              <a:gd name="connsiteY5" fmla="*/ 1991697 h 5783096"/>
              <a:gd name="connsiteX6" fmla="*/ 2470122 w 5045662"/>
              <a:gd name="connsiteY6" fmla="*/ 0 h 5783096"/>
              <a:gd name="connsiteX7" fmla="*/ 5037208 w 5045662"/>
              <a:gd name="connsiteY7" fmla="*/ 1458369 h 5783096"/>
              <a:gd name="connsiteX8" fmla="*/ 5045662 w 5045662"/>
              <a:gd name="connsiteY8" fmla="*/ 4339769 h 5783096"/>
              <a:gd name="connsiteX9" fmla="*/ 2561576 w 5045662"/>
              <a:gd name="connsiteY9" fmla="*/ 5783096 h 5783096"/>
              <a:gd name="connsiteX10" fmla="*/ 24164 w 5045662"/>
              <a:gd name="connsiteY10" fmla="*/ 4354881 h 5783096"/>
              <a:gd name="connsiteX11" fmla="*/ 0 w 5045662"/>
              <a:gd name="connsiteY11" fmla="*/ 1453765 h 5783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045662" h="5783096">
                <a:moveTo>
                  <a:pt x="2523318" y="1092708"/>
                </a:moveTo>
                <a:lnTo>
                  <a:pt x="1083139" y="1991697"/>
                </a:lnTo>
                <a:lnTo>
                  <a:pt x="1083139" y="3787311"/>
                </a:lnTo>
                <a:lnTo>
                  <a:pt x="2523318" y="4686300"/>
                </a:lnTo>
                <a:lnTo>
                  <a:pt x="3963497" y="3787311"/>
                </a:lnTo>
                <a:lnTo>
                  <a:pt x="3963497" y="1991697"/>
                </a:lnTo>
                <a:close/>
                <a:moveTo>
                  <a:pt x="2470122" y="0"/>
                </a:moveTo>
                <a:lnTo>
                  <a:pt x="5037208" y="1458369"/>
                </a:lnTo>
                <a:cubicBezTo>
                  <a:pt x="5040026" y="2418836"/>
                  <a:pt x="5042844" y="3379302"/>
                  <a:pt x="5045662" y="4339769"/>
                </a:cubicBezTo>
                <a:lnTo>
                  <a:pt x="2561576" y="5783096"/>
                </a:lnTo>
                <a:lnTo>
                  <a:pt x="24164" y="4354881"/>
                </a:lnTo>
                <a:lnTo>
                  <a:pt x="0" y="1453765"/>
                </a:lnTo>
                <a:close/>
              </a:path>
            </a:pathLst>
          </a:custGeom>
        </p:spPr>
        <p:txBody>
          <a:bodyPr wrap="square" tIns="457200" rtlCol="0">
            <a:noAutofit/>
          </a:bodyPr>
          <a:lstStyle>
            <a:lvl1pPr marL="0" indent="0" algn="ctr">
              <a:buNone/>
              <a:defRPr lang="es-ES">
                <a:solidFill>
                  <a:schemeClr val="accent6"/>
                </a:solidFill>
              </a:defRPr>
            </a:lvl1pPr>
          </a:lstStyle>
          <a:p>
            <a:pPr rtl="0"/>
            <a:r>
              <a:rPr lang="es-ES"/>
              <a:t>Haga clic en el icono para agregar una imagen</a:t>
            </a:r>
            <a:endParaRPr lang="es-ES" dirty="0"/>
          </a:p>
        </p:txBody>
      </p:sp>
    </p:spTree>
    <p:extLst>
      <p:ext uri="{BB962C8B-B14F-4D97-AF65-F5344CB8AC3E}">
        <p14:creationId xmlns:p14="http://schemas.microsoft.com/office/powerpoint/2010/main" val="34077113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C42BC57-1D8D-9F59-24F9-1E8232279959}"/>
              </a:ext>
            </a:extLst>
          </p:cNvPr>
          <p:cNvSpPr>
            <a:spLocks noGrp="1"/>
          </p:cNvSpPr>
          <p:nvPr>
            <p:ph type="title"/>
          </p:nvPr>
        </p:nvSpPr>
        <p:spPr>
          <a:xfrm>
            <a:off x="587829" y="507076"/>
            <a:ext cx="10515600" cy="1115434"/>
          </a:xfrm>
        </p:spPr>
        <p:txBody>
          <a:bodyPr rtlCol="0"/>
          <a:lstStyle>
            <a:lvl1pPr>
              <a:defRPr lang="es-ES">
                <a:solidFill>
                  <a:schemeClr val="accent6"/>
                </a:solidFill>
              </a:defRPr>
            </a:lvl1pPr>
          </a:lstStyle>
          <a:p>
            <a:pPr rtl="0"/>
            <a:r>
              <a:rPr lang="es-ES"/>
              <a:t>Haga clic para modificar el estilo de título del patrón</a:t>
            </a:r>
          </a:p>
        </p:txBody>
      </p:sp>
      <p:sp>
        <p:nvSpPr>
          <p:cNvPr id="11" name="Marcador de posición del contenido 47">
            <a:extLst>
              <a:ext uri="{FF2B5EF4-FFF2-40B4-BE49-F238E27FC236}">
                <a16:creationId xmlns:a16="http://schemas.microsoft.com/office/drawing/2014/main" id="{561744A6-D3EA-42C3-8E71-3BB8BA1E6149}"/>
              </a:ext>
            </a:extLst>
          </p:cNvPr>
          <p:cNvSpPr>
            <a:spLocks noGrp="1"/>
          </p:cNvSpPr>
          <p:nvPr>
            <p:ph type="chart" sz="quarter" idx="27" hasCustomPrompt="1"/>
          </p:nvPr>
        </p:nvSpPr>
        <p:spPr>
          <a:xfrm>
            <a:off x="587829" y="1622510"/>
            <a:ext cx="10889796" cy="4155757"/>
          </a:xfrm>
          <a:prstGeom prst="rect">
            <a:avLst/>
          </a:prstGeom>
        </p:spPr>
        <p:txBody>
          <a:bodyPr rtlCol="0"/>
          <a:lstStyle>
            <a:lvl1pPr>
              <a:defRPr lang="es-ES">
                <a:solidFill>
                  <a:schemeClr val="accent6"/>
                </a:solidFill>
              </a:defRPr>
            </a:lvl1pPr>
          </a:lstStyle>
          <a:p>
            <a:pPr rtl="0"/>
            <a:r>
              <a:rPr lang="es-ES"/>
              <a:t>Haga clic para editar el estilo del texto patrón</a:t>
            </a:r>
            <a:endParaRPr lang="es-ES" altLang="en-US"/>
          </a:p>
        </p:txBody>
      </p:sp>
      <p:sp>
        <p:nvSpPr>
          <p:cNvPr id="3" name="Marcador de pie de página 2">
            <a:extLst>
              <a:ext uri="{FF2B5EF4-FFF2-40B4-BE49-F238E27FC236}">
                <a16:creationId xmlns:a16="http://schemas.microsoft.com/office/drawing/2014/main" id="{D1C82179-6F61-D1EC-D800-74B748B37F0E}"/>
              </a:ext>
            </a:extLst>
          </p:cNvPr>
          <p:cNvSpPr>
            <a:spLocks noGrp="1"/>
          </p:cNvSpPr>
          <p:nvPr>
            <p:ph type="ftr" sz="quarter" idx="28"/>
          </p:nvPr>
        </p:nvSpPr>
        <p:spPr/>
        <p:txBody>
          <a:bodyPr rtlCol="0"/>
          <a:lstStyle>
            <a:lvl1pPr>
              <a:defRPr lang="es-ES">
                <a:solidFill>
                  <a:schemeClr val="accent6"/>
                </a:solidFill>
              </a:defRPr>
            </a:lvl1p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38803A51-0211-9F66-D20B-444BC94AA39E}"/>
              </a:ext>
            </a:extLst>
          </p:cNvPr>
          <p:cNvSpPr>
            <a:spLocks noGrp="1"/>
          </p:cNvSpPr>
          <p:nvPr>
            <p:ph type="sldNum" sz="quarter" idx="29"/>
          </p:nvPr>
        </p:nvSpPr>
        <p:spPr/>
        <p:txBody>
          <a:bodyPr rtlCol="0"/>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26768272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ítulo y contenido con imagen">
    <p:spTree>
      <p:nvGrpSpPr>
        <p:cNvPr id="1" name=""/>
        <p:cNvGrpSpPr/>
        <p:nvPr/>
      </p:nvGrpSpPr>
      <p:grpSpPr>
        <a:xfrm>
          <a:off x="0" y="0"/>
          <a:ext cx="0" cy="0"/>
          <a:chOff x="0" y="0"/>
          <a:chExt cx="0" cy="0"/>
        </a:xfrm>
      </p:grpSpPr>
      <p:sp>
        <p:nvSpPr>
          <p:cNvPr id="11" name="Marcador de título 4">
            <a:extLst>
              <a:ext uri="{FF2B5EF4-FFF2-40B4-BE49-F238E27FC236}">
                <a16:creationId xmlns:a16="http://schemas.microsoft.com/office/drawing/2014/main" id="{05751864-B11A-0286-13EA-2AC2A2C8DD5D}"/>
              </a:ext>
            </a:extLst>
          </p:cNvPr>
          <p:cNvSpPr>
            <a:spLocks noGrp="1"/>
          </p:cNvSpPr>
          <p:nvPr>
            <p:ph type="title"/>
          </p:nvPr>
        </p:nvSpPr>
        <p:spPr>
          <a:xfrm>
            <a:off x="581709" y="721538"/>
            <a:ext cx="10889796" cy="1418998"/>
          </a:xfrm>
          <a:prstGeom prst="rect">
            <a:avLst/>
          </a:prstGeom>
        </p:spPr>
        <p:txBody>
          <a:bodyPr vert="horz" lIns="91440" tIns="45720" rIns="91440" bIns="45720" rtlCol="0" anchor="t">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10" name="Marcador de posición de tabla">
            <a:extLst>
              <a:ext uri="{FF2B5EF4-FFF2-40B4-BE49-F238E27FC236}">
                <a16:creationId xmlns:a16="http://schemas.microsoft.com/office/drawing/2014/main" id="{CFC5FF09-DE50-4155-81A0-5DD9B700F205}"/>
              </a:ext>
            </a:extLst>
          </p:cNvPr>
          <p:cNvSpPr>
            <a:spLocks noGrp="1"/>
          </p:cNvSpPr>
          <p:nvPr>
            <p:ph type="tbl" sz="quarter" idx="27" hasCustomPrompt="1"/>
          </p:nvPr>
        </p:nvSpPr>
        <p:spPr>
          <a:xfrm>
            <a:off x="581709" y="1614198"/>
            <a:ext cx="10889796" cy="4317856"/>
          </a:xfrm>
          <a:prstGeom prst="rect">
            <a:avLst/>
          </a:prstGeom>
        </p:spPr>
        <p:txBody>
          <a:bodyPr rtlCol="0">
            <a:noAutofit/>
          </a:bodyPr>
          <a:lstStyle>
            <a:lvl1pPr>
              <a:defRPr lang="es-ES">
                <a:solidFill>
                  <a:schemeClr val="accent6"/>
                </a:solidFill>
              </a:defRPr>
            </a:lvl1pPr>
          </a:lstStyle>
          <a:p>
            <a:pPr rtl="0"/>
            <a:r>
              <a:rPr lang="es-ES"/>
              <a:t>Haga clic para editar el estilo del texto patrón</a:t>
            </a:r>
            <a:endParaRPr lang="es-ES" altLang="en-US"/>
          </a:p>
        </p:txBody>
      </p:sp>
      <p:sp>
        <p:nvSpPr>
          <p:cNvPr id="9" name="Forma libre: Forma 5">
            <a:extLst>
              <a:ext uri="{FF2B5EF4-FFF2-40B4-BE49-F238E27FC236}">
                <a16:creationId xmlns:a16="http://schemas.microsoft.com/office/drawing/2014/main" id="{3F619E6B-153E-B522-47EB-4104C405736C}"/>
              </a:ext>
            </a:extLst>
          </p:cNvPr>
          <p:cNvSpPr/>
          <p:nvPr userDrawn="1"/>
        </p:nvSpPr>
        <p:spPr>
          <a:xfrm>
            <a:off x="10551278" y="4665388"/>
            <a:ext cx="603952" cy="68174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solidFill>
                <a:schemeClr val="accent6"/>
              </a:solidFill>
            </a:endParaRPr>
          </a:p>
        </p:txBody>
      </p:sp>
      <p:sp>
        <p:nvSpPr>
          <p:cNvPr id="12" name="Forma libre 11">
            <a:extLst>
              <a:ext uri="{FF2B5EF4-FFF2-40B4-BE49-F238E27FC236}">
                <a16:creationId xmlns:a16="http://schemas.microsoft.com/office/drawing/2014/main" id="{687A7B3D-E004-6D6A-5979-8F1BADBC9237}"/>
              </a:ext>
            </a:extLst>
          </p:cNvPr>
          <p:cNvSpPr/>
          <p:nvPr userDrawn="1"/>
        </p:nvSpPr>
        <p:spPr>
          <a:xfrm>
            <a:off x="10524774" y="5146146"/>
            <a:ext cx="1667226" cy="1711855"/>
          </a:xfrm>
          <a:custGeom>
            <a:avLst/>
            <a:gdLst>
              <a:gd name="connsiteX0" fmla="*/ 998834 w 1667226"/>
              <a:gd name="connsiteY0" fmla="*/ 0 h 1711855"/>
              <a:gd name="connsiteX1" fmla="*/ 1667226 w 1667226"/>
              <a:gd name="connsiteY1" fmla="*/ 373790 h 1711855"/>
              <a:gd name="connsiteX2" fmla="*/ 1667226 w 1667226"/>
              <a:gd name="connsiteY2" fmla="*/ 1711855 h 1711855"/>
              <a:gd name="connsiteX3" fmla="*/ 48502 w 1667226"/>
              <a:gd name="connsiteY3" fmla="*/ 1711855 h 1711855"/>
              <a:gd name="connsiteX4" fmla="*/ 0 w 1667226"/>
              <a:gd name="connsiteY4" fmla="*/ 1684915 h 1711855"/>
              <a:gd name="connsiteX5" fmla="*/ 0 w 1667226"/>
              <a:gd name="connsiteY5" fmla="*/ 564300 h 17118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67226" h="1711855">
                <a:moveTo>
                  <a:pt x="998834" y="0"/>
                </a:moveTo>
                <a:lnTo>
                  <a:pt x="1667226" y="373790"/>
                </a:lnTo>
                <a:lnTo>
                  <a:pt x="1667226" y="1711855"/>
                </a:lnTo>
                <a:lnTo>
                  <a:pt x="48502" y="1711855"/>
                </a:lnTo>
                <a:lnTo>
                  <a:pt x="0" y="1684915"/>
                </a:lnTo>
                <a:lnTo>
                  <a:pt x="0" y="564300"/>
                </a:lnTo>
                <a:close/>
              </a:path>
            </a:pathLst>
          </a:cu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es-ES"/>
            </a:defPPr>
          </a:lstStyle>
          <a:p>
            <a:pPr algn="ctr" rtl="0"/>
            <a:endParaRPr lang="es-ES" dirty="0">
              <a:solidFill>
                <a:schemeClr val="accent6"/>
              </a:solidFill>
            </a:endParaRPr>
          </a:p>
        </p:txBody>
      </p:sp>
      <p:sp>
        <p:nvSpPr>
          <p:cNvPr id="13" name="Forma libre: Forma 11">
            <a:extLst>
              <a:ext uri="{FF2B5EF4-FFF2-40B4-BE49-F238E27FC236}">
                <a16:creationId xmlns:a16="http://schemas.microsoft.com/office/drawing/2014/main" id="{A4CA3A93-BDBF-112D-54A0-05BF6B06BCC1}"/>
              </a:ext>
            </a:extLst>
          </p:cNvPr>
          <p:cNvSpPr/>
          <p:nvPr userDrawn="1"/>
        </p:nvSpPr>
        <p:spPr>
          <a:xfrm>
            <a:off x="10177285" y="5347130"/>
            <a:ext cx="748554" cy="856361"/>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schemeClr val="accent6"/>
              </a:solidFill>
              <a:effectLst/>
              <a:uLnTx/>
              <a:uFillTx/>
              <a:latin typeface="Posterama Text SemiBold"/>
              <a:ea typeface="+mn-ea"/>
              <a:cs typeface="+mn-cs"/>
            </a:endParaRPr>
          </a:p>
        </p:txBody>
      </p:sp>
      <p:sp>
        <p:nvSpPr>
          <p:cNvPr id="2" name="Marcador de pie de página 1">
            <a:extLst>
              <a:ext uri="{FF2B5EF4-FFF2-40B4-BE49-F238E27FC236}">
                <a16:creationId xmlns:a16="http://schemas.microsoft.com/office/drawing/2014/main" id="{5F7A154B-D8F5-C1FB-307D-496380875BD1}"/>
              </a:ext>
            </a:extLst>
          </p:cNvPr>
          <p:cNvSpPr>
            <a:spLocks noGrp="1"/>
          </p:cNvSpPr>
          <p:nvPr>
            <p:ph type="ftr" sz="quarter" idx="28"/>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D728715E-D2CE-A33E-1A28-4E627F239BBE}"/>
              </a:ext>
            </a:extLst>
          </p:cNvPr>
          <p:cNvSpPr>
            <a:spLocks noGrp="1"/>
          </p:cNvSpPr>
          <p:nvPr>
            <p:ph type="sldNum" sz="quarter" idx="29"/>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2121256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ita ">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8BF58E95-E9E1-28E6-FB2F-DE808892233F}"/>
              </a:ext>
            </a:extLst>
          </p:cNvPr>
          <p:cNvSpPr>
            <a:spLocks noGrp="1"/>
          </p:cNvSpPr>
          <p:nvPr>
            <p:ph type="title" hasCustomPrompt="1"/>
          </p:nvPr>
        </p:nvSpPr>
        <p:spPr>
          <a:xfrm>
            <a:off x="6099079" y="1856195"/>
            <a:ext cx="4518122" cy="1688906"/>
          </a:xfrm>
        </p:spPr>
        <p:txBody>
          <a:bodyPr rtlCol="0" anchor="b">
            <a:noAutofit/>
          </a:bodyPr>
          <a:lstStyle>
            <a:lvl1pPr>
              <a:defRPr lang="es-ES" sz="2700">
                <a:latin typeface="+mn-lt"/>
              </a:defRPr>
            </a:lvl1pPr>
          </a:lstStyle>
          <a:p>
            <a:pPr rtl="0"/>
            <a:r>
              <a:rPr lang="es-ES"/>
              <a:t>Haga clic para editar el texto</a:t>
            </a:r>
          </a:p>
        </p:txBody>
      </p:sp>
      <p:sp>
        <p:nvSpPr>
          <p:cNvPr id="11" name="subtítulo 47">
            <a:extLst>
              <a:ext uri="{FF2B5EF4-FFF2-40B4-BE49-F238E27FC236}">
                <a16:creationId xmlns:a16="http://schemas.microsoft.com/office/drawing/2014/main" id="{3B45AD65-2B81-A368-E5F0-5C61D0B1DFEB}"/>
              </a:ext>
            </a:extLst>
          </p:cNvPr>
          <p:cNvSpPr>
            <a:spLocks noGrp="1"/>
          </p:cNvSpPr>
          <p:nvPr>
            <p:ph type="body" sz="quarter" idx="29" hasCustomPrompt="1"/>
          </p:nvPr>
        </p:nvSpPr>
        <p:spPr>
          <a:xfrm>
            <a:off x="6095999" y="3695015"/>
            <a:ext cx="4672693" cy="1688906"/>
          </a:xfrm>
          <a:prstGeom prst="rect">
            <a:avLst/>
          </a:prstGeom>
        </p:spPr>
        <p:txBody>
          <a:bodyPr rtlCol="0">
            <a:noAutofit/>
          </a:bodyPr>
          <a:lstStyle>
            <a:lvl1pPr marL="0" indent="0">
              <a:lnSpc>
                <a:spcPct val="100000"/>
              </a:lnSpc>
              <a:buNone/>
              <a:defRPr lang="es-ES" sz="1500" b="0">
                <a:solidFill>
                  <a:schemeClr val="accent4"/>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4" name="Forma libre: Forma 5">
            <a:extLst>
              <a:ext uri="{FF2B5EF4-FFF2-40B4-BE49-F238E27FC236}">
                <a16:creationId xmlns:a16="http://schemas.microsoft.com/office/drawing/2014/main" id="{0CA4AA19-0D07-46AB-AC12-64054BBBB499}"/>
              </a:ext>
            </a:extLst>
          </p:cNvPr>
          <p:cNvSpPr/>
          <p:nvPr userDrawn="1"/>
        </p:nvSpPr>
        <p:spPr>
          <a:xfrm>
            <a:off x="3843559" y="722518"/>
            <a:ext cx="1244907" cy="140525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5" name="Forma libre: Forma 6">
            <a:extLst>
              <a:ext uri="{FF2B5EF4-FFF2-40B4-BE49-F238E27FC236}">
                <a16:creationId xmlns:a16="http://schemas.microsoft.com/office/drawing/2014/main" id="{DF781D9E-0DF5-4DDA-84E6-35DFB054158C}"/>
              </a:ext>
            </a:extLst>
          </p:cNvPr>
          <p:cNvSpPr/>
          <p:nvPr userDrawn="1"/>
        </p:nvSpPr>
        <p:spPr>
          <a:xfrm>
            <a:off x="1223929" y="1436914"/>
            <a:ext cx="2857005" cy="326977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sz="1600" dirty="0"/>
          </a:p>
        </p:txBody>
      </p:sp>
      <p:sp>
        <p:nvSpPr>
          <p:cNvPr id="6" name="Forma libre: Forma 7">
            <a:extLst>
              <a:ext uri="{FF2B5EF4-FFF2-40B4-BE49-F238E27FC236}">
                <a16:creationId xmlns:a16="http://schemas.microsoft.com/office/drawing/2014/main" id="{86BA1075-E23C-4BC9-8F67-B2E408F864D2}"/>
              </a:ext>
            </a:extLst>
          </p:cNvPr>
          <p:cNvSpPr/>
          <p:nvPr userDrawn="1"/>
        </p:nvSpPr>
        <p:spPr>
          <a:xfrm>
            <a:off x="758702" y="3457554"/>
            <a:ext cx="1208037" cy="1381756"/>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 name="connsiteX0" fmla="*/ 2187388 w 4387647"/>
              <a:gd name="connsiteY0" fmla="*/ 0 h 5032188"/>
              <a:gd name="connsiteX1" fmla="*/ 4386729 w 4387647"/>
              <a:gd name="connsiteY1" fmla="*/ 1261035 h 5032188"/>
              <a:gd name="connsiteX2" fmla="*/ 4384192 w 4387647"/>
              <a:gd name="connsiteY2" fmla="*/ 3783287 h 5032188"/>
              <a:gd name="connsiteX3" fmla="*/ 2193365 w 4387647"/>
              <a:gd name="connsiteY3" fmla="*/ 5032188 h 5032188"/>
              <a:gd name="connsiteX4" fmla="*/ 0 w 4387647"/>
              <a:gd name="connsiteY4" fmla="*/ 3783106 h 5032188"/>
              <a:gd name="connsiteX5" fmla="*/ 0 w 4387647"/>
              <a:gd name="connsiteY5" fmla="*/ 1267012 h 5032188"/>
              <a:gd name="connsiteX6" fmla="*/ 2187388 w 4387647"/>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7647" h="5032188">
                <a:moveTo>
                  <a:pt x="2187388" y="0"/>
                </a:moveTo>
                <a:lnTo>
                  <a:pt x="4386729" y="1261035"/>
                </a:lnTo>
                <a:cubicBezTo>
                  <a:pt x="4390713" y="2103718"/>
                  <a:pt x="4380208" y="2940604"/>
                  <a:pt x="4384192" y="3783287"/>
                </a:cubicBezTo>
                <a:lnTo>
                  <a:pt x="2193365" y="5032188"/>
                </a:lnTo>
                <a:lnTo>
                  <a:pt x="0" y="3783106"/>
                </a:lnTo>
                <a:lnTo>
                  <a:pt x="0" y="1267012"/>
                </a:lnTo>
                <a:lnTo>
                  <a:pt x="2187388" y="0"/>
                </a:lnTo>
                <a:close/>
              </a:path>
            </a:pathLst>
          </a:cu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defPPr>
              <a:defRPr lang="es-ES"/>
            </a:defPPr>
          </a:lstStyle>
          <a:p>
            <a:pPr algn="ctr" rtl="0"/>
            <a:endParaRPr lang="es-ES" dirty="0"/>
          </a:p>
        </p:txBody>
      </p:sp>
      <p:sp>
        <p:nvSpPr>
          <p:cNvPr id="8" name="Forma libre: Forma 11">
            <a:extLst>
              <a:ext uri="{FF2B5EF4-FFF2-40B4-BE49-F238E27FC236}">
                <a16:creationId xmlns:a16="http://schemas.microsoft.com/office/drawing/2014/main" id="{B2A4CA75-D17E-243B-9C56-A63C75AF6D56}"/>
              </a:ext>
            </a:extLst>
          </p:cNvPr>
          <p:cNvSpPr/>
          <p:nvPr userDrawn="1"/>
        </p:nvSpPr>
        <p:spPr>
          <a:xfrm>
            <a:off x="2917915" y="4662164"/>
            <a:ext cx="663381" cy="758922"/>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20000"/>
              <a:lumOff val="80000"/>
            </a:schemeClr>
          </a:solidFill>
          <a:ln w="12700" cap="flat" cmpd="sng" algn="ctr">
            <a:noFill/>
            <a:prstDash val="solid"/>
            <a:miter lim="800000"/>
          </a:ln>
          <a:effectLst/>
        </p:spPr>
        <p:txBody>
          <a:bodyPr rtlCol="0" anchor="ctr">
            <a:noAutofit/>
          </a:bodyP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3" name="Marcador de pie de página 2">
            <a:extLst>
              <a:ext uri="{FF2B5EF4-FFF2-40B4-BE49-F238E27FC236}">
                <a16:creationId xmlns:a16="http://schemas.microsoft.com/office/drawing/2014/main" id="{7964077E-956B-EA3A-700F-A833D82341FE}"/>
              </a:ext>
            </a:extLst>
          </p:cNvPr>
          <p:cNvSpPr>
            <a:spLocks noGrp="1"/>
          </p:cNvSpPr>
          <p:nvPr>
            <p:ph type="ftr" sz="quarter" idx="30"/>
          </p:nvPr>
        </p:nvSpPr>
        <p:spPr/>
        <p:txBody>
          <a:bodyPr rtlCol="0">
            <a:noAutofit/>
          </a:bodyPr>
          <a:lstStyle>
            <a:defPPr>
              <a:defRPr lang="es-ES"/>
            </a:defPPr>
          </a:lstStyle>
          <a:p>
            <a:pPr rtl="0"/>
            <a:r>
              <a:rPr lang="es-ES" noProof="0"/>
              <a:t>Título de la presentación</a:t>
            </a:r>
            <a:endParaRPr lang="es-ES" noProof="0" dirty="0"/>
          </a:p>
        </p:txBody>
      </p:sp>
      <p:sp>
        <p:nvSpPr>
          <p:cNvPr id="10" name="Marcador de número de diapositiva 9">
            <a:extLst>
              <a:ext uri="{FF2B5EF4-FFF2-40B4-BE49-F238E27FC236}">
                <a16:creationId xmlns:a16="http://schemas.microsoft.com/office/drawing/2014/main" id="{8ED455D4-27F3-B6AD-2A20-7475F307E5E4}"/>
              </a:ext>
            </a:extLst>
          </p:cNvPr>
          <p:cNvSpPr>
            <a:spLocks noGrp="1"/>
          </p:cNvSpPr>
          <p:nvPr>
            <p:ph type="sldNum" sz="quarter" idx="31"/>
          </p:nvPr>
        </p:nvSpPr>
        <p:spPr/>
        <p:txBody>
          <a:bodyPr rtlCol="0">
            <a:noAutofit/>
          </a:bodyPr>
          <a:lstStyle>
            <a:defPPr>
              <a:defRPr lang="es-ES"/>
            </a:defPPr>
          </a:lstStyle>
          <a:p>
            <a:pPr rtl="0"/>
            <a:fld id="{47FEACEE-25B4-4A2D-B147-27296E36371D}" type="slidenum">
              <a:rPr lang="es-ES" altLang="zh-CN" noProof="0" smtClean="0"/>
              <a:pPr rtl="0"/>
              <a:t>‹#›</a:t>
            </a:fld>
            <a:endParaRPr lang="es-ES" altLang="zh-CN" noProof="0" dirty="0"/>
          </a:p>
        </p:txBody>
      </p:sp>
    </p:spTree>
    <p:extLst>
      <p:ext uri="{BB962C8B-B14F-4D97-AF65-F5344CB8AC3E}">
        <p14:creationId xmlns:p14="http://schemas.microsoft.com/office/powerpoint/2010/main" val="1256412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miembros del equipo">
    <p:spTree>
      <p:nvGrpSpPr>
        <p:cNvPr id="1" name=""/>
        <p:cNvGrpSpPr/>
        <p:nvPr/>
      </p:nvGrpSpPr>
      <p:grpSpPr>
        <a:xfrm>
          <a:off x="0" y="0"/>
          <a:ext cx="0" cy="0"/>
          <a:chOff x="0" y="0"/>
          <a:chExt cx="0" cy="0"/>
        </a:xfrm>
      </p:grpSpPr>
      <p:sp>
        <p:nvSpPr>
          <p:cNvPr id="16" name="Marcador de título 4">
            <a:extLst>
              <a:ext uri="{FF2B5EF4-FFF2-40B4-BE49-F238E27FC236}">
                <a16:creationId xmlns:a16="http://schemas.microsoft.com/office/drawing/2014/main" id="{DCA6F28B-ACF1-D3CB-8968-4F64BEA02E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lvl1pPr algn="ctr">
              <a:defRPr lang="es-ES">
                <a:solidFill>
                  <a:schemeClr val="accent6"/>
                </a:solidFill>
              </a:defRPr>
            </a:lvl1pPr>
          </a:lstStyle>
          <a:p>
            <a:pPr rtl="0"/>
            <a:r>
              <a:rPr lang="es-ES"/>
              <a:t>Haga clic para modificar el estilo de título del patrón</a:t>
            </a:r>
            <a:endParaRPr lang="es-ES" dirty="0"/>
          </a:p>
        </p:txBody>
      </p:sp>
      <p:sp>
        <p:nvSpPr>
          <p:cNvPr id="60" name="Marcador de posición del contenido 47">
            <a:extLst>
              <a:ext uri="{FF2B5EF4-FFF2-40B4-BE49-F238E27FC236}">
                <a16:creationId xmlns:a16="http://schemas.microsoft.com/office/drawing/2014/main" id="{E2F72F6F-0172-47B0-8D9E-0EED383332E2}"/>
              </a:ext>
            </a:extLst>
          </p:cNvPr>
          <p:cNvSpPr>
            <a:spLocks noGrp="1"/>
          </p:cNvSpPr>
          <p:nvPr>
            <p:ph type="pic" sz="quarter" idx="48"/>
          </p:nvPr>
        </p:nvSpPr>
        <p:spPr>
          <a:xfrm>
            <a:off x="1114798"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52" name="Marcador de posición del contenido 47" descr="Haga clic en el icono para agregar una imagen">
            <a:extLst>
              <a:ext uri="{FF2B5EF4-FFF2-40B4-BE49-F238E27FC236}">
                <a16:creationId xmlns:a16="http://schemas.microsoft.com/office/drawing/2014/main" id="{2369DDD8-CFC2-4980-A0DB-411AA173B475}"/>
              </a:ext>
            </a:extLst>
          </p:cNvPr>
          <p:cNvSpPr>
            <a:spLocks noGrp="1"/>
          </p:cNvSpPr>
          <p:nvPr>
            <p:ph type="body" sz="quarter" idx="27" hasCustomPrompt="1"/>
          </p:nvPr>
        </p:nvSpPr>
        <p:spPr>
          <a:xfrm>
            <a:off x="1214003" y="4764289"/>
            <a:ext cx="2098039" cy="506399"/>
          </a:xfrm>
          <a:prstGeom prst="rect">
            <a:avLst/>
          </a:prstGeom>
        </p:spPr>
        <p:txBody>
          <a:bodyPr rtlCol="0" anchor="b">
            <a:noAutofit/>
          </a:bodyPr>
          <a:lstStyle>
            <a:lvl1pPr marL="0" indent="0" algn="ctr">
              <a:lnSpc>
                <a:spcPct val="100000"/>
              </a:lnSpc>
              <a:buNone/>
              <a:defRPr lang="es-ES" sz="1800" b="1" i="0">
                <a:solidFill>
                  <a:schemeClr val="accent6"/>
                </a:solidFill>
                <a:latin typeface="+mn-lt"/>
                <a:ea typeface="+mj-ea"/>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53" name="Marcador de posición del contenido 47">
            <a:extLst>
              <a:ext uri="{FF2B5EF4-FFF2-40B4-BE49-F238E27FC236}">
                <a16:creationId xmlns:a16="http://schemas.microsoft.com/office/drawing/2014/main" id="{B66AC261-5929-40D2-A646-8F16675DE383}"/>
              </a:ext>
            </a:extLst>
          </p:cNvPr>
          <p:cNvSpPr>
            <a:spLocks noGrp="1"/>
          </p:cNvSpPr>
          <p:nvPr>
            <p:ph type="body" sz="quarter" idx="28" hasCustomPrompt="1"/>
          </p:nvPr>
        </p:nvSpPr>
        <p:spPr>
          <a:xfrm>
            <a:off x="1214003" y="5295180"/>
            <a:ext cx="2098038" cy="506399"/>
          </a:xfrm>
          <a:prstGeom prst="rect">
            <a:avLst/>
          </a:prstGeom>
        </p:spPr>
        <p:txBody>
          <a:bodyPr rtlCol="0">
            <a:noAutofit/>
          </a:bodyPr>
          <a:lstStyle>
            <a:lvl1pPr marL="0" indent="0" algn="ctr">
              <a:lnSpc>
                <a:spcPct val="100000"/>
              </a:lnSpc>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61" name="Marcador de posición del contenido 47">
            <a:extLst>
              <a:ext uri="{FF2B5EF4-FFF2-40B4-BE49-F238E27FC236}">
                <a16:creationId xmlns:a16="http://schemas.microsoft.com/office/drawing/2014/main" id="{B33A9FB2-1610-4389-B352-D99255F77BEC}"/>
              </a:ext>
            </a:extLst>
          </p:cNvPr>
          <p:cNvSpPr>
            <a:spLocks noGrp="1"/>
          </p:cNvSpPr>
          <p:nvPr>
            <p:ph type="pic" sz="quarter" idx="49"/>
          </p:nvPr>
        </p:nvSpPr>
        <p:spPr>
          <a:xfrm>
            <a:off x="3623536" y="1840730"/>
            <a:ext cx="2368061" cy="2102177"/>
          </a:xfrm>
          <a:prstGeom prst="hexagon">
            <a:avLst>
              <a:gd name="adj" fmla="val 28349"/>
              <a:gd name="vf" fmla="val 115470"/>
            </a:avLst>
          </a:prstGeom>
          <a:ln>
            <a:noFill/>
          </a:ln>
        </p:spPr>
        <p:txBody>
          <a:bodyPr rtlCol="0" anchor="ctr">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21" name="Marcador de posición del contenido 47" descr="Haga clic en el icono para agregar una imagen">
            <a:extLst>
              <a:ext uri="{FF2B5EF4-FFF2-40B4-BE49-F238E27FC236}">
                <a16:creationId xmlns:a16="http://schemas.microsoft.com/office/drawing/2014/main" id="{DEE851A8-3FB7-B319-A053-BE08A45763C5}"/>
              </a:ext>
            </a:extLst>
          </p:cNvPr>
          <p:cNvSpPr>
            <a:spLocks noGrp="1"/>
          </p:cNvSpPr>
          <p:nvPr>
            <p:ph type="body" sz="quarter" idx="54" hasCustomPrompt="1"/>
          </p:nvPr>
        </p:nvSpPr>
        <p:spPr>
          <a:xfrm>
            <a:off x="3720440" y="4045832"/>
            <a:ext cx="2098039" cy="506399"/>
          </a:xfrm>
          <a:prstGeom prst="rect">
            <a:avLst/>
          </a:prstGeom>
        </p:spPr>
        <p:txBody>
          <a:bodyPr rtlCol="0" anchor="b">
            <a:noAutofit/>
          </a:bodyPr>
          <a:lstStyle>
            <a:lvl1pPr marL="0" indent="0" algn="ctr">
              <a:lnSpc>
                <a:spcPct val="100000"/>
              </a:lnSpc>
              <a:buNone/>
              <a:defRPr lang="es-ES" sz="1800" b="1" i="0">
                <a:solidFill>
                  <a:schemeClr val="accent6"/>
                </a:solidFill>
                <a:latin typeface="+mn-lt"/>
                <a:ea typeface="+mj-ea"/>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2" name="Marcador de posición del contenido 47">
            <a:extLst>
              <a:ext uri="{FF2B5EF4-FFF2-40B4-BE49-F238E27FC236}">
                <a16:creationId xmlns:a16="http://schemas.microsoft.com/office/drawing/2014/main" id="{5743B59B-3EAA-B249-07CE-9C9C5B0B6AB1}"/>
              </a:ext>
            </a:extLst>
          </p:cNvPr>
          <p:cNvSpPr>
            <a:spLocks noGrp="1"/>
          </p:cNvSpPr>
          <p:nvPr>
            <p:ph type="body" sz="quarter" idx="55" hasCustomPrompt="1"/>
          </p:nvPr>
        </p:nvSpPr>
        <p:spPr>
          <a:xfrm>
            <a:off x="3720440" y="4576723"/>
            <a:ext cx="2098038" cy="506399"/>
          </a:xfrm>
          <a:prstGeom prst="rect">
            <a:avLst/>
          </a:prstGeom>
        </p:spPr>
        <p:txBody>
          <a:bodyPr rtlCol="0">
            <a:noAutofit/>
          </a:bodyPr>
          <a:lstStyle>
            <a:lvl1pPr marL="0" indent="0" algn="ctr">
              <a:lnSpc>
                <a:spcPct val="100000"/>
              </a:lnSpc>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62" name="Marcador de posición del contenido 47">
            <a:extLst>
              <a:ext uri="{FF2B5EF4-FFF2-40B4-BE49-F238E27FC236}">
                <a16:creationId xmlns:a16="http://schemas.microsoft.com/office/drawing/2014/main" id="{0AC60B87-71AC-4AA8-9AE7-B3B427BACB12}"/>
              </a:ext>
            </a:extLst>
          </p:cNvPr>
          <p:cNvSpPr>
            <a:spLocks noGrp="1"/>
          </p:cNvSpPr>
          <p:nvPr>
            <p:ph type="pic" sz="quarter" idx="50"/>
          </p:nvPr>
        </p:nvSpPr>
        <p:spPr>
          <a:xfrm>
            <a:off x="6113401" y="2560353"/>
            <a:ext cx="2368061" cy="2102177"/>
          </a:xfrm>
          <a:prstGeom prst="hexagon">
            <a:avLst>
              <a:gd name="adj" fmla="val 28349"/>
              <a:gd name="vf" fmla="val 115470"/>
            </a:avLst>
          </a:prstGeom>
          <a:ln>
            <a:noFill/>
          </a:ln>
        </p:spPr>
        <p:txBody>
          <a:bodyPr rtlCol="0" anchor="ctr">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19" name="Marcador de posición del contenido 47" descr="Haga clic en el icono para agregar una imagen">
            <a:extLst>
              <a:ext uri="{FF2B5EF4-FFF2-40B4-BE49-F238E27FC236}">
                <a16:creationId xmlns:a16="http://schemas.microsoft.com/office/drawing/2014/main" id="{110FBA5D-2CEB-4D44-16CA-0F24099B1401}"/>
              </a:ext>
            </a:extLst>
          </p:cNvPr>
          <p:cNvSpPr>
            <a:spLocks noGrp="1"/>
          </p:cNvSpPr>
          <p:nvPr>
            <p:ph type="body" sz="quarter" idx="52" hasCustomPrompt="1"/>
          </p:nvPr>
        </p:nvSpPr>
        <p:spPr>
          <a:xfrm>
            <a:off x="6218710" y="4764289"/>
            <a:ext cx="2098039" cy="506399"/>
          </a:xfrm>
          <a:prstGeom prst="rect">
            <a:avLst/>
          </a:prstGeom>
        </p:spPr>
        <p:txBody>
          <a:bodyPr rtlCol="0" anchor="b">
            <a:noAutofit/>
          </a:bodyPr>
          <a:lstStyle>
            <a:lvl1pPr marL="0" indent="0" algn="ctr">
              <a:lnSpc>
                <a:spcPct val="100000"/>
              </a:lnSpc>
              <a:buNone/>
              <a:defRPr lang="es-ES" sz="1800" b="1" i="0">
                <a:solidFill>
                  <a:schemeClr val="accent6"/>
                </a:solidFill>
                <a:latin typeface="+mn-lt"/>
                <a:ea typeface="+mj-ea"/>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0" name="Marcador de posición del contenido 47">
            <a:extLst>
              <a:ext uri="{FF2B5EF4-FFF2-40B4-BE49-F238E27FC236}">
                <a16:creationId xmlns:a16="http://schemas.microsoft.com/office/drawing/2014/main" id="{2108E774-D145-FA07-58F1-7DB37A30A596}"/>
              </a:ext>
            </a:extLst>
          </p:cNvPr>
          <p:cNvSpPr>
            <a:spLocks noGrp="1"/>
          </p:cNvSpPr>
          <p:nvPr>
            <p:ph type="body" sz="quarter" idx="53" hasCustomPrompt="1"/>
          </p:nvPr>
        </p:nvSpPr>
        <p:spPr>
          <a:xfrm>
            <a:off x="6218710" y="5295180"/>
            <a:ext cx="2098038" cy="506399"/>
          </a:xfrm>
          <a:prstGeom prst="rect">
            <a:avLst/>
          </a:prstGeom>
        </p:spPr>
        <p:txBody>
          <a:bodyPr rtlCol="0">
            <a:noAutofit/>
          </a:bodyPr>
          <a:lstStyle>
            <a:lvl1pPr marL="0" indent="0" algn="ctr">
              <a:lnSpc>
                <a:spcPct val="100000"/>
              </a:lnSpc>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63" name="Marcador de posición del contenido 47">
            <a:extLst>
              <a:ext uri="{FF2B5EF4-FFF2-40B4-BE49-F238E27FC236}">
                <a16:creationId xmlns:a16="http://schemas.microsoft.com/office/drawing/2014/main" id="{05B25D7D-82BA-4FF5-9C92-4AD181847515}"/>
              </a:ext>
            </a:extLst>
          </p:cNvPr>
          <p:cNvSpPr>
            <a:spLocks noGrp="1"/>
          </p:cNvSpPr>
          <p:nvPr>
            <p:ph type="pic" sz="quarter" idx="51"/>
          </p:nvPr>
        </p:nvSpPr>
        <p:spPr>
          <a:xfrm>
            <a:off x="8500328" y="1836331"/>
            <a:ext cx="2368061" cy="2102177"/>
          </a:xfrm>
          <a:prstGeom prst="hexagon">
            <a:avLst>
              <a:gd name="adj" fmla="val 28349"/>
              <a:gd name="vf" fmla="val 115470"/>
            </a:avLst>
          </a:prstGeom>
          <a:ln>
            <a:noFill/>
          </a:ln>
        </p:spPr>
        <p:txBody>
          <a:bodyPr rtlCol="0" anchor="ctr">
            <a:noAutofit/>
          </a:bodyPr>
          <a:lstStyle>
            <a:lvl1pPr marL="0" indent="0" algn="l">
              <a:buFontTx/>
              <a:buNone/>
              <a:defRPr lang="es-ES" sz="1050">
                <a:solidFill>
                  <a:schemeClr val="accent6"/>
                </a:solidFill>
              </a:defRPr>
            </a:lvl1pPr>
          </a:lstStyle>
          <a:p>
            <a:pPr rtl="0"/>
            <a:r>
              <a:rPr lang="es-ES"/>
              <a:t>Haga clic en el icono para agregar una imagen</a:t>
            </a:r>
            <a:endParaRPr lang="es-ES" altLang="zh-CN" dirty="0"/>
          </a:p>
        </p:txBody>
      </p:sp>
      <p:sp>
        <p:nvSpPr>
          <p:cNvPr id="25" name="Marcador de posición del contenido 47" descr="Haga clic en el icono para agregar una imagen">
            <a:extLst>
              <a:ext uri="{FF2B5EF4-FFF2-40B4-BE49-F238E27FC236}">
                <a16:creationId xmlns:a16="http://schemas.microsoft.com/office/drawing/2014/main" id="{A9C2624B-E6E6-C673-E8FF-F4BF909C3AC2}"/>
              </a:ext>
            </a:extLst>
          </p:cNvPr>
          <p:cNvSpPr>
            <a:spLocks noGrp="1"/>
          </p:cNvSpPr>
          <p:nvPr>
            <p:ph type="body" sz="quarter" idx="56" hasCustomPrompt="1"/>
          </p:nvPr>
        </p:nvSpPr>
        <p:spPr>
          <a:xfrm>
            <a:off x="8635340" y="4045832"/>
            <a:ext cx="2098039" cy="506399"/>
          </a:xfrm>
          <a:prstGeom prst="rect">
            <a:avLst/>
          </a:prstGeom>
        </p:spPr>
        <p:txBody>
          <a:bodyPr rtlCol="0" anchor="b">
            <a:noAutofit/>
          </a:bodyPr>
          <a:lstStyle>
            <a:lvl1pPr marL="0" indent="0" algn="ctr">
              <a:lnSpc>
                <a:spcPct val="100000"/>
              </a:lnSpc>
              <a:buNone/>
              <a:defRPr lang="es-ES" sz="1800" b="1" i="0">
                <a:solidFill>
                  <a:schemeClr val="accent6"/>
                </a:solidFill>
                <a:latin typeface="+mn-lt"/>
                <a:ea typeface="+mj-ea"/>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26" name="Marcador de posición del contenido 47">
            <a:extLst>
              <a:ext uri="{FF2B5EF4-FFF2-40B4-BE49-F238E27FC236}">
                <a16:creationId xmlns:a16="http://schemas.microsoft.com/office/drawing/2014/main" id="{A003837A-CCD7-3699-D86F-CB884CA4C675}"/>
              </a:ext>
            </a:extLst>
          </p:cNvPr>
          <p:cNvSpPr>
            <a:spLocks noGrp="1"/>
          </p:cNvSpPr>
          <p:nvPr>
            <p:ph type="body" sz="quarter" idx="57" hasCustomPrompt="1"/>
          </p:nvPr>
        </p:nvSpPr>
        <p:spPr>
          <a:xfrm>
            <a:off x="8635340" y="4576723"/>
            <a:ext cx="2098038" cy="506399"/>
          </a:xfrm>
          <a:prstGeom prst="rect">
            <a:avLst/>
          </a:prstGeom>
        </p:spPr>
        <p:txBody>
          <a:bodyPr rtlCol="0">
            <a:noAutofit/>
          </a:bodyPr>
          <a:lstStyle>
            <a:lvl1pPr marL="0" indent="0" algn="ctr">
              <a:lnSpc>
                <a:spcPct val="100000"/>
              </a:lnSpc>
              <a:buNone/>
              <a:defRPr lang="es-ES" sz="1400" b="0">
                <a:solidFill>
                  <a:schemeClr val="accent6"/>
                </a:solidFill>
                <a:latin typeface="+mn-lt"/>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2" name="Marcador de pie de página 1">
            <a:extLst>
              <a:ext uri="{FF2B5EF4-FFF2-40B4-BE49-F238E27FC236}">
                <a16:creationId xmlns:a16="http://schemas.microsoft.com/office/drawing/2014/main" id="{89028585-56FF-7B3D-783D-D06964F7C099}"/>
              </a:ext>
            </a:extLst>
          </p:cNvPr>
          <p:cNvSpPr>
            <a:spLocks noGrp="1"/>
          </p:cNvSpPr>
          <p:nvPr>
            <p:ph type="ftr" sz="quarter" idx="58"/>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3" name="Marcador de número de diapositiva 2">
            <a:extLst>
              <a:ext uri="{FF2B5EF4-FFF2-40B4-BE49-F238E27FC236}">
                <a16:creationId xmlns:a16="http://schemas.microsoft.com/office/drawing/2014/main" id="{7D090978-DDC9-0FA2-2CFD-733C8B854F3C}"/>
              </a:ext>
            </a:extLst>
          </p:cNvPr>
          <p:cNvSpPr>
            <a:spLocks noGrp="1"/>
          </p:cNvSpPr>
          <p:nvPr>
            <p:ph type="sldNum" sz="quarter" idx="59"/>
          </p:nvPr>
        </p:nvSpPr>
        <p:spPr/>
        <p:txBody>
          <a:bodyPr rtlCol="0">
            <a:noAutofit/>
          </a:bodyPr>
          <a:lstStyle>
            <a:lvl1pPr>
              <a:defRPr lang="es-ES">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22636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8 miembros del equipo">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AB92FA2A-46BA-2A19-C3CE-EC6985867B92}"/>
              </a:ext>
            </a:extLst>
          </p:cNvPr>
          <p:cNvSpPr>
            <a:spLocks noGrp="1"/>
          </p:cNvSpPr>
          <p:nvPr>
            <p:ph type="title"/>
          </p:nvPr>
        </p:nvSpPr>
        <p:spPr>
          <a:xfrm>
            <a:off x="509574" y="2367293"/>
            <a:ext cx="3909993" cy="3629708"/>
          </a:xfrm>
        </p:spPr>
        <p:txBody>
          <a:bodyPr rtlCol="0" anchor="t">
            <a:noAutofit/>
          </a:bodyPr>
          <a:lstStyle>
            <a:lvl1pPr>
              <a:defRPr lang="es-ES">
                <a:solidFill>
                  <a:schemeClr val="accent6"/>
                </a:solidFill>
              </a:defRPr>
            </a:lvl1pPr>
          </a:lstStyle>
          <a:p>
            <a:pPr rtl="0"/>
            <a:r>
              <a:rPr lang="es-ES"/>
              <a:t>Haga clic para modificar el estilo de título del patrón</a:t>
            </a:r>
            <a:endParaRPr lang="es-ES" dirty="0"/>
          </a:p>
        </p:txBody>
      </p:sp>
      <p:sp>
        <p:nvSpPr>
          <p:cNvPr id="38" name="Marcador de posición del contenido 47">
            <a:extLst>
              <a:ext uri="{FF2B5EF4-FFF2-40B4-BE49-F238E27FC236}">
                <a16:creationId xmlns:a16="http://schemas.microsoft.com/office/drawing/2014/main" id="{BF9EDF7D-3BB1-43C0-92BB-091CCC520477}"/>
              </a:ext>
            </a:extLst>
          </p:cNvPr>
          <p:cNvSpPr>
            <a:spLocks noGrp="1"/>
          </p:cNvSpPr>
          <p:nvPr>
            <p:ph type="pic" sz="quarter" idx="48"/>
          </p:nvPr>
        </p:nvSpPr>
        <p:spPr>
          <a:xfrm>
            <a:off x="426979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39" name="Marcador de posición del contenido 47" descr="Haga clic en el icono para agregar una imagen">
            <a:extLst>
              <a:ext uri="{FF2B5EF4-FFF2-40B4-BE49-F238E27FC236}">
                <a16:creationId xmlns:a16="http://schemas.microsoft.com/office/drawing/2014/main" id="{15896C2C-7C25-4BC0-AF9B-DF590A2909AA}"/>
              </a:ext>
            </a:extLst>
          </p:cNvPr>
          <p:cNvSpPr>
            <a:spLocks noGrp="1"/>
          </p:cNvSpPr>
          <p:nvPr>
            <p:ph type="body" sz="quarter" idx="27" hasCustomPrompt="1"/>
          </p:nvPr>
        </p:nvSpPr>
        <p:spPr>
          <a:xfrm>
            <a:off x="5520210" y="522515"/>
            <a:ext cx="2289842" cy="626551"/>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40" name="Marcador de posición del contenido 47">
            <a:extLst>
              <a:ext uri="{FF2B5EF4-FFF2-40B4-BE49-F238E27FC236}">
                <a16:creationId xmlns:a16="http://schemas.microsoft.com/office/drawing/2014/main" id="{CAC554EF-FF8F-4055-A716-E82F461413B7}"/>
              </a:ext>
            </a:extLst>
          </p:cNvPr>
          <p:cNvSpPr>
            <a:spLocks noGrp="1"/>
          </p:cNvSpPr>
          <p:nvPr>
            <p:ph type="body" sz="quarter" idx="28" hasCustomPrompt="1"/>
          </p:nvPr>
        </p:nvSpPr>
        <p:spPr>
          <a:xfrm>
            <a:off x="5520211" y="1165881"/>
            <a:ext cx="2289842" cy="506399"/>
          </a:xfrm>
          <a:prstGeom prst="rect">
            <a:avLst/>
          </a:prstGeom>
        </p:spPr>
        <p:txBody>
          <a:bodyPr rtlCol="0">
            <a:noAutofit/>
          </a:bodyPr>
          <a:lstStyle>
            <a:lvl1pPr marL="0" indent="0" algn="l">
              <a:lnSpc>
                <a:spcPct val="90000"/>
              </a:lnSpc>
              <a:spcBef>
                <a:spcPts val="0"/>
              </a:spcBef>
              <a:buNone/>
              <a:defRPr lang="es-ES" sz="1400" b="0" i="0">
                <a:solidFill>
                  <a:schemeClr val="accent6"/>
                </a:solidFill>
                <a:latin typeface="+mn-lt"/>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los estilos de texto del patrón </a:t>
            </a:r>
          </a:p>
        </p:txBody>
      </p:sp>
      <p:sp>
        <p:nvSpPr>
          <p:cNvPr id="56" name="Marcador de posición del contenido 47">
            <a:extLst>
              <a:ext uri="{FF2B5EF4-FFF2-40B4-BE49-F238E27FC236}">
                <a16:creationId xmlns:a16="http://schemas.microsoft.com/office/drawing/2014/main" id="{4F0742C0-A9F2-4886-B17E-6915399483C3}"/>
              </a:ext>
            </a:extLst>
          </p:cNvPr>
          <p:cNvSpPr>
            <a:spLocks noGrp="1"/>
          </p:cNvSpPr>
          <p:nvPr>
            <p:ph type="pic" sz="quarter" idx="72"/>
          </p:nvPr>
        </p:nvSpPr>
        <p:spPr>
          <a:xfrm>
            <a:off x="8059916" y="436455"/>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1" name="Marcador de posición del contenido 47" descr="Haga clic en el icono para agregar una imagen">
            <a:extLst>
              <a:ext uri="{FF2B5EF4-FFF2-40B4-BE49-F238E27FC236}">
                <a16:creationId xmlns:a16="http://schemas.microsoft.com/office/drawing/2014/main" id="{CE3DC674-39AB-43B9-AC30-97A68D221596}"/>
              </a:ext>
            </a:extLst>
          </p:cNvPr>
          <p:cNvSpPr>
            <a:spLocks noGrp="1"/>
          </p:cNvSpPr>
          <p:nvPr>
            <p:ph type="body" sz="quarter" idx="55" hasCustomPrompt="1"/>
          </p:nvPr>
        </p:nvSpPr>
        <p:spPr>
          <a:xfrm>
            <a:off x="9309889" y="642667"/>
            <a:ext cx="2098039" cy="506399"/>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42" name="Marcador de posición del contenido 47">
            <a:extLst>
              <a:ext uri="{FF2B5EF4-FFF2-40B4-BE49-F238E27FC236}">
                <a16:creationId xmlns:a16="http://schemas.microsoft.com/office/drawing/2014/main" id="{F12189CA-0E22-41A5-91FD-03761860993D}"/>
              </a:ext>
            </a:extLst>
          </p:cNvPr>
          <p:cNvSpPr>
            <a:spLocks noGrp="1"/>
          </p:cNvSpPr>
          <p:nvPr>
            <p:ph type="body" sz="quarter" idx="56" hasCustomPrompt="1"/>
          </p:nvPr>
        </p:nvSpPr>
        <p:spPr>
          <a:xfrm>
            <a:off x="9309891" y="1165881"/>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48" name="Marcador de posición del contenido 47">
            <a:extLst>
              <a:ext uri="{FF2B5EF4-FFF2-40B4-BE49-F238E27FC236}">
                <a16:creationId xmlns:a16="http://schemas.microsoft.com/office/drawing/2014/main" id="{A962C62E-F92F-445A-9243-8B433747A548}"/>
              </a:ext>
            </a:extLst>
          </p:cNvPr>
          <p:cNvSpPr>
            <a:spLocks noGrp="1"/>
          </p:cNvSpPr>
          <p:nvPr>
            <p:ph type="pic" sz="quarter" idx="69"/>
          </p:nvPr>
        </p:nvSpPr>
        <p:spPr>
          <a:xfrm>
            <a:off x="426979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3" name="Marcador de posición del contenido 47" descr="Haga clic en el icono para agregar una imagen">
            <a:extLst>
              <a:ext uri="{FF2B5EF4-FFF2-40B4-BE49-F238E27FC236}">
                <a16:creationId xmlns:a16="http://schemas.microsoft.com/office/drawing/2014/main" id="{DE6F9463-BB2D-43FC-BE8F-21D3F9A2539C}"/>
              </a:ext>
            </a:extLst>
          </p:cNvPr>
          <p:cNvSpPr>
            <a:spLocks noGrp="1"/>
          </p:cNvSpPr>
          <p:nvPr>
            <p:ph type="body" sz="quarter" idx="57" hasCustomPrompt="1"/>
          </p:nvPr>
        </p:nvSpPr>
        <p:spPr>
          <a:xfrm>
            <a:off x="5520210" y="2105171"/>
            <a:ext cx="2193021" cy="617418"/>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44" name="Marcador de posición del contenido 47">
            <a:extLst>
              <a:ext uri="{FF2B5EF4-FFF2-40B4-BE49-F238E27FC236}">
                <a16:creationId xmlns:a16="http://schemas.microsoft.com/office/drawing/2014/main" id="{7DF27694-08A2-4530-B763-5A9B9D4DC6E0}"/>
              </a:ext>
            </a:extLst>
          </p:cNvPr>
          <p:cNvSpPr>
            <a:spLocks noGrp="1"/>
          </p:cNvSpPr>
          <p:nvPr>
            <p:ph type="body" sz="quarter" idx="58" hasCustomPrompt="1"/>
          </p:nvPr>
        </p:nvSpPr>
        <p:spPr>
          <a:xfrm>
            <a:off x="5520212" y="2739721"/>
            <a:ext cx="2193021" cy="506399"/>
          </a:xfrm>
          <a:prstGeom prst="rect">
            <a:avLst/>
          </a:prstGeom>
        </p:spPr>
        <p:txBody>
          <a:bodyPr rtlCol="0">
            <a:noAutofit/>
          </a:bodyPr>
          <a:lstStyle>
            <a:lvl1pPr marL="0" indent="0" algn="l">
              <a:lnSpc>
                <a:spcPct val="100000"/>
              </a:lnSpc>
              <a:spcBef>
                <a:spcPts val="0"/>
              </a:spcBef>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61" name="Marcador de posición del contenido 47">
            <a:extLst>
              <a:ext uri="{FF2B5EF4-FFF2-40B4-BE49-F238E27FC236}">
                <a16:creationId xmlns:a16="http://schemas.microsoft.com/office/drawing/2014/main" id="{2EA753B3-D0BB-4484-85D1-E28345D99F4C}"/>
              </a:ext>
            </a:extLst>
          </p:cNvPr>
          <p:cNvSpPr>
            <a:spLocks noGrp="1"/>
          </p:cNvSpPr>
          <p:nvPr>
            <p:ph type="pic" sz="quarter" idx="73"/>
          </p:nvPr>
        </p:nvSpPr>
        <p:spPr>
          <a:xfrm>
            <a:off x="8059916" y="2004222"/>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dirty="0"/>
          </a:p>
        </p:txBody>
      </p:sp>
      <p:sp>
        <p:nvSpPr>
          <p:cNvPr id="45" name="Marcador de posición del contenido 47" descr="Haga clic en el icono para agregar una imagen">
            <a:extLst>
              <a:ext uri="{FF2B5EF4-FFF2-40B4-BE49-F238E27FC236}">
                <a16:creationId xmlns:a16="http://schemas.microsoft.com/office/drawing/2014/main" id="{20398AA4-3D68-487D-BE7C-9F1D45E3F5FF}"/>
              </a:ext>
            </a:extLst>
          </p:cNvPr>
          <p:cNvSpPr>
            <a:spLocks noGrp="1"/>
          </p:cNvSpPr>
          <p:nvPr>
            <p:ph type="body" sz="quarter" idx="59" hasCustomPrompt="1"/>
          </p:nvPr>
        </p:nvSpPr>
        <p:spPr>
          <a:xfrm>
            <a:off x="9309890" y="2032203"/>
            <a:ext cx="2098039" cy="701144"/>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46" name="Marcador de posición del contenido 47">
            <a:extLst>
              <a:ext uri="{FF2B5EF4-FFF2-40B4-BE49-F238E27FC236}">
                <a16:creationId xmlns:a16="http://schemas.microsoft.com/office/drawing/2014/main" id="{6B623D7A-5E96-42AB-9B1F-14E445503187}"/>
              </a:ext>
            </a:extLst>
          </p:cNvPr>
          <p:cNvSpPr>
            <a:spLocks noGrp="1"/>
          </p:cNvSpPr>
          <p:nvPr>
            <p:ph type="body" sz="quarter" idx="60" hasCustomPrompt="1"/>
          </p:nvPr>
        </p:nvSpPr>
        <p:spPr>
          <a:xfrm>
            <a:off x="9309890" y="2746407"/>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49" name="Marcador de posición del contenido 47">
            <a:extLst>
              <a:ext uri="{FF2B5EF4-FFF2-40B4-BE49-F238E27FC236}">
                <a16:creationId xmlns:a16="http://schemas.microsoft.com/office/drawing/2014/main" id="{EAA5B0EA-1F3B-4D8B-9BB9-F9037A393705}"/>
              </a:ext>
            </a:extLst>
          </p:cNvPr>
          <p:cNvSpPr>
            <a:spLocks noGrp="1"/>
          </p:cNvSpPr>
          <p:nvPr>
            <p:ph type="pic" sz="quarter" idx="70"/>
          </p:nvPr>
        </p:nvSpPr>
        <p:spPr>
          <a:xfrm>
            <a:off x="426979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47" name="Marcador de posición del contenido 47" descr="Haga clic en el icono para agregar una imagen">
            <a:extLst>
              <a:ext uri="{FF2B5EF4-FFF2-40B4-BE49-F238E27FC236}">
                <a16:creationId xmlns:a16="http://schemas.microsoft.com/office/drawing/2014/main" id="{2C93687D-1E42-4B01-9F16-9FA098CE1153}"/>
              </a:ext>
            </a:extLst>
          </p:cNvPr>
          <p:cNvSpPr>
            <a:spLocks noGrp="1"/>
          </p:cNvSpPr>
          <p:nvPr>
            <p:ph type="body" sz="quarter" idx="61" hasCustomPrompt="1"/>
          </p:nvPr>
        </p:nvSpPr>
        <p:spPr>
          <a:xfrm>
            <a:off x="5520210" y="3775516"/>
            <a:ext cx="2098039" cy="506399"/>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50" name="Marcador de posición del contenido 47">
            <a:extLst>
              <a:ext uri="{FF2B5EF4-FFF2-40B4-BE49-F238E27FC236}">
                <a16:creationId xmlns:a16="http://schemas.microsoft.com/office/drawing/2014/main" id="{7AB91474-458B-45F7-9773-FA375C2CF7FD}"/>
              </a:ext>
            </a:extLst>
          </p:cNvPr>
          <p:cNvSpPr>
            <a:spLocks noGrp="1"/>
          </p:cNvSpPr>
          <p:nvPr>
            <p:ph type="body" sz="quarter" idx="62" hasCustomPrompt="1"/>
          </p:nvPr>
        </p:nvSpPr>
        <p:spPr>
          <a:xfrm>
            <a:off x="5520211" y="4312077"/>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62" name="Marcador de posición del contenido 47">
            <a:extLst>
              <a:ext uri="{FF2B5EF4-FFF2-40B4-BE49-F238E27FC236}">
                <a16:creationId xmlns:a16="http://schemas.microsoft.com/office/drawing/2014/main" id="{52E587E7-A09A-4FB2-8774-8073E737F106}"/>
              </a:ext>
            </a:extLst>
          </p:cNvPr>
          <p:cNvSpPr>
            <a:spLocks noGrp="1"/>
          </p:cNvSpPr>
          <p:nvPr>
            <p:ph type="pic" sz="quarter" idx="74"/>
          </p:nvPr>
        </p:nvSpPr>
        <p:spPr>
          <a:xfrm>
            <a:off x="8059916" y="3571991"/>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51" name="Marcador de posición del contenido 47" descr="Haga clic en el icono para agregar una imagen">
            <a:extLst>
              <a:ext uri="{FF2B5EF4-FFF2-40B4-BE49-F238E27FC236}">
                <a16:creationId xmlns:a16="http://schemas.microsoft.com/office/drawing/2014/main" id="{FBF01DC7-D684-4484-B2AA-B50F7B1A00DA}"/>
              </a:ext>
            </a:extLst>
          </p:cNvPr>
          <p:cNvSpPr>
            <a:spLocks noGrp="1"/>
          </p:cNvSpPr>
          <p:nvPr>
            <p:ph type="body" sz="quarter" idx="63" hasCustomPrompt="1"/>
          </p:nvPr>
        </p:nvSpPr>
        <p:spPr>
          <a:xfrm>
            <a:off x="9309889" y="3775516"/>
            <a:ext cx="2098039" cy="506399"/>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52" name="Marcador de posición del contenido 47">
            <a:extLst>
              <a:ext uri="{FF2B5EF4-FFF2-40B4-BE49-F238E27FC236}">
                <a16:creationId xmlns:a16="http://schemas.microsoft.com/office/drawing/2014/main" id="{6046C90F-8A25-4E70-9BC9-4496C6B94EBC}"/>
              </a:ext>
            </a:extLst>
          </p:cNvPr>
          <p:cNvSpPr>
            <a:spLocks noGrp="1"/>
          </p:cNvSpPr>
          <p:nvPr>
            <p:ph type="body" sz="quarter" idx="64" hasCustomPrompt="1"/>
          </p:nvPr>
        </p:nvSpPr>
        <p:spPr>
          <a:xfrm>
            <a:off x="9309891" y="4312077"/>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55" name="Marcador de posición del contenido 47">
            <a:extLst>
              <a:ext uri="{FF2B5EF4-FFF2-40B4-BE49-F238E27FC236}">
                <a16:creationId xmlns:a16="http://schemas.microsoft.com/office/drawing/2014/main" id="{D05B9A22-6B21-40BB-BBC1-9586C432A97B}"/>
              </a:ext>
            </a:extLst>
          </p:cNvPr>
          <p:cNvSpPr>
            <a:spLocks noGrp="1"/>
          </p:cNvSpPr>
          <p:nvPr>
            <p:ph type="pic" sz="quarter" idx="71"/>
          </p:nvPr>
        </p:nvSpPr>
        <p:spPr>
          <a:xfrm>
            <a:off x="426979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53" name="Marcador de posición del contenido 47" descr="Haga clic en el icono para agregar una imagen">
            <a:extLst>
              <a:ext uri="{FF2B5EF4-FFF2-40B4-BE49-F238E27FC236}">
                <a16:creationId xmlns:a16="http://schemas.microsoft.com/office/drawing/2014/main" id="{F5E2B418-8D0E-4995-A3ED-4348C6F4A1AF}"/>
              </a:ext>
            </a:extLst>
          </p:cNvPr>
          <p:cNvSpPr>
            <a:spLocks noGrp="1"/>
          </p:cNvSpPr>
          <p:nvPr>
            <p:ph type="body" sz="quarter" idx="65" hasCustomPrompt="1"/>
          </p:nvPr>
        </p:nvSpPr>
        <p:spPr>
          <a:xfrm>
            <a:off x="5520210" y="5369449"/>
            <a:ext cx="2098039" cy="506399"/>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58" name="Marcador de posición del contenido 47">
            <a:extLst>
              <a:ext uri="{FF2B5EF4-FFF2-40B4-BE49-F238E27FC236}">
                <a16:creationId xmlns:a16="http://schemas.microsoft.com/office/drawing/2014/main" id="{90A2A6E4-4D11-4F28-9D68-BC28580EBC05}"/>
              </a:ext>
            </a:extLst>
          </p:cNvPr>
          <p:cNvSpPr>
            <a:spLocks noGrp="1"/>
          </p:cNvSpPr>
          <p:nvPr>
            <p:ph type="body" sz="quarter" idx="66" hasCustomPrompt="1"/>
          </p:nvPr>
        </p:nvSpPr>
        <p:spPr>
          <a:xfrm>
            <a:off x="5520211" y="5901594"/>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63" name="Marcador de posición del contenido 47">
            <a:extLst>
              <a:ext uri="{FF2B5EF4-FFF2-40B4-BE49-F238E27FC236}">
                <a16:creationId xmlns:a16="http://schemas.microsoft.com/office/drawing/2014/main" id="{A74DEBE4-2F74-4EB7-9501-8D37A3151B2A}"/>
              </a:ext>
            </a:extLst>
          </p:cNvPr>
          <p:cNvSpPr>
            <a:spLocks noGrp="1"/>
          </p:cNvSpPr>
          <p:nvPr>
            <p:ph type="pic" sz="quarter" idx="75"/>
          </p:nvPr>
        </p:nvSpPr>
        <p:spPr>
          <a:xfrm>
            <a:off x="8059916" y="5153614"/>
            <a:ext cx="1173264" cy="1357920"/>
          </a:xfrm>
          <a:custGeom>
            <a:avLst/>
            <a:gdLst>
              <a:gd name="connsiteX0" fmla="*/ 0 w 4816475"/>
              <a:gd name="connsiteY0" fmla="*/ 2407444 h 4814888"/>
              <a:gd name="connsiteX1" fmla="*/ 1203722 w 4816475"/>
              <a:gd name="connsiteY1" fmla="*/ 1 h 4814888"/>
              <a:gd name="connsiteX2" fmla="*/ 3612753 w 4816475"/>
              <a:gd name="connsiteY2" fmla="*/ 1 h 4814888"/>
              <a:gd name="connsiteX3" fmla="*/ 4816475 w 4816475"/>
              <a:gd name="connsiteY3" fmla="*/ 2407444 h 4814888"/>
              <a:gd name="connsiteX4" fmla="*/ 3612753 w 4816475"/>
              <a:gd name="connsiteY4" fmla="*/ 4814887 h 4814888"/>
              <a:gd name="connsiteX5" fmla="*/ 1203722 w 4816475"/>
              <a:gd name="connsiteY5" fmla="*/ 4814887 h 4814888"/>
              <a:gd name="connsiteX6" fmla="*/ 0 w 4816475"/>
              <a:gd name="connsiteY6" fmla="*/ 2407444 h 4814888"/>
              <a:gd name="connsiteX0" fmla="*/ 0 w 4816475"/>
              <a:gd name="connsiteY0" fmla="*/ 2407443 h 4814886"/>
              <a:gd name="connsiteX1" fmla="*/ 2199402 w 4816475"/>
              <a:gd name="connsiteY1" fmla="*/ 243840 h 4814886"/>
              <a:gd name="connsiteX2" fmla="*/ 3612753 w 4816475"/>
              <a:gd name="connsiteY2" fmla="*/ 0 h 4814886"/>
              <a:gd name="connsiteX3" fmla="*/ 4816475 w 4816475"/>
              <a:gd name="connsiteY3" fmla="*/ 2407443 h 4814886"/>
              <a:gd name="connsiteX4" fmla="*/ 3612753 w 4816475"/>
              <a:gd name="connsiteY4" fmla="*/ 4814886 h 4814886"/>
              <a:gd name="connsiteX5" fmla="*/ 1203722 w 4816475"/>
              <a:gd name="connsiteY5" fmla="*/ 4814886 h 4814886"/>
              <a:gd name="connsiteX6" fmla="*/ 0 w 4816475"/>
              <a:gd name="connsiteY6" fmla="*/ 2407443 h 4814886"/>
              <a:gd name="connsiteX0" fmla="*/ 0 w 4816475"/>
              <a:gd name="connsiteY0" fmla="*/ 2163603 h 4571046"/>
              <a:gd name="connsiteX1" fmla="*/ 2199402 w 4816475"/>
              <a:gd name="connsiteY1" fmla="*/ 0 h 4571046"/>
              <a:gd name="connsiteX2" fmla="*/ 4608433 w 4816475"/>
              <a:gd name="connsiteY2" fmla="*/ 721360 h 4571046"/>
              <a:gd name="connsiteX3" fmla="*/ 4816475 w 4816475"/>
              <a:gd name="connsiteY3" fmla="*/ 2163603 h 4571046"/>
              <a:gd name="connsiteX4" fmla="*/ 3612753 w 4816475"/>
              <a:gd name="connsiteY4" fmla="*/ 4571046 h 4571046"/>
              <a:gd name="connsiteX5" fmla="*/ 1203722 w 4816475"/>
              <a:gd name="connsiteY5" fmla="*/ 4571046 h 4571046"/>
              <a:gd name="connsiteX6" fmla="*/ 0 w 4816475"/>
              <a:gd name="connsiteY6" fmla="*/ 2163603 h 4571046"/>
              <a:gd name="connsiteX0" fmla="*/ 0 w 4958715"/>
              <a:gd name="connsiteY0" fmla="*/ 2163603 h 4571046"/>
              <a:gd name="connsiteX1" fmla="*/ 2199402 w 4958715"/>
              <a:gd name="connsiteY1" fmla="*/ 0 h 4571046"/>
              <a:gd name="connsiteX2" fmla="*/ 4608433 w 4958715"/>
              <a:gd name="connsiteY2" fmla="*/ 721360 h 4571046"/>
              <a:gd name="connsiteX3" fmla="*/ 4958715 w 4958715"/>
              <a:gd name="connsiteY3" fmla="*/ 2803683 h 4571046"/>
              <a:gd name="connsiteX4" fmla="*/ 3612753 w 4958715"/>
              <a:gd name="connsiteY4" fmla="*/ 4571046 h 4571046"/>
              <a:gd name="connsiteX5" fmla="*/ 1203722 w 4958715"/>
              <a:gd name="connsiteY5" fmla="*/ 4571046 h 4571046"/>
              <a:gd name="connsiteX6" fmla="*/ 0 w 4958715"/>
              <a:gd name="connsiteY6" fmla="*/ 2163603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1161050 w 4916043"/>
              <a:gd name="connsiteY5" fmla="*/ 4571046 h 4571046"/>
              <a:gd name="connsiteX6" fmla="*/ 0 w 4916043"/>
              <a:gd name="connsiteY6" fmla="*/ 1273587 h 4571046"/>
              <a:gd name="connsiteX0" fmla="*/ 0 w 4916043"/>
              <a:gd name="connsiteY0" fmla="*/ 1273587 h 4571046"/>
              <a:gd name="connsiteX1" fmla="*/ 2156730 w 4916043"/>
              <a:gd name="connsiteY1" fmla="*/ 0 h 4571046"/>
              <a:gd name="connsiteX2" fmla="*/ 4565761 w 4916043"/>
              <a:gd name="connsiteY2" fmla="*/ 721360 h 4571046"/>
              <a:gd name="connsiteX3" fmla="*/ 4916043 w 4916043"/>
              <a:gd name="connsiteY3" fmla="*/ 2803683 h 4571046"/>
              <a:gd name="connsiteX4" fmla="*/ 3570081 w 4916043"/>
              <a:gd name="connsiteY4" fmla="*/ 4571046 h 4571046"/>
              <a:gd name="connsiteX5" fmla="*/ 21098 w 4916043"/>
              <a:gd name="connsiteY5" fmla="*/ 3815142 h 4571046"/>
              <a:gd name="connsiteX6" fmla="*/ 0 w 4916043"/>
              <a:gd name="connsiteY6" fmla="*/ 1273587 h 4571046"/>
              <a:gd name="connsiteX0" fmla="*/ 0 w 4916043"/>
              <a:gd name="connsiteY0" fmla="*/ 1273587 h 5066346"/>
              <a:gd name="connsiteX1" fmla="*/ 2156730 w 4916043"/>
              <a:gd name="connsiteY1" fmla="*/ 0 h 5066346"/>
              <a:gd name="connsiteX2" fmla="*/ 4565761 w 4916043"/>
              <a:gd name="connsiteY2" fmla="*/ 721360 h 5066346"/>
              <a:gd name="connsiteX3" fmla="*/ 4916043 w 4916043"/>
              <a:gd name="connsiteY3" fmla="*/ 2803683 h 5066346"/>
              <a:gd name="connsiteX4" fmla="*/ 2236581 w 4916043"/>
              <a:gd name="connsiteY4" fmla="*/ 5066346 h 5066346"/>
              <a:gd name="connsiteX5" fmla="*/ 21098 w 4916043"/>
              <a:gd name="connsiteY5" fmla="*/ 3815142 h 5066346"/>
              <a:gd name="connsiteX6" fmla="*/ 0 w 4916043"/>
              <a:gd name="connsiteY6" fmla="*/ 1273587 h 5066346"/>
              <a:gd name="connsiteX0" fmla="*/ 0 w 4565761"/>
              <a:gd name="connsiteY0" fmla="*/ 1273587 h 5066346"/>
              <a:gd name="connsiteX1" fmla="*/ 2156730 w 4565761"/>
              <a:gd name="connsiteY1" fmla="*/ 0 h 5066346"/>
              <a:gd name="connsiteX2" fmla="*/ 4565761 w 4565761"/>
              <a:gd name="connsiteY2" fmla="*/ 721360 h 5066346"/>
              <a:gd name="connsiteX3" fmla="*/ 4405503 w 4565761"/>
              <a:gd name="connsiteY3" fmla="*/ 3801903 h 5066346"/>
              <a:gd name="connsiteX4" fmla="*/ 2236581 w 4565761"/>
              <a:gd name="connsiteY4" fmla="*/ 5066346 h 5066346"/>
              <a:gd name="connsiteX5" fmla="*/ 21098 w 4565761"/>
              <a:gd name="connsiteY5" fmla="*/ 3815142 h 5066346"/>
              <a:gd name="connsiteX6" fmla="*/ 0 w 4565761"/>
              <a:gd name="connsiteY6" fmla="*/ 1273587 h 5066346"/>
              <a:gd name="connsiteX0" fmla="*/ 0 w 4405503"/>
              <a:gd name="connsiteY0" fmla="*/ 1273587 h 5066346"/>
              <a:gd name="connsiteX1" fmla="*/ 2156730 w 4405503"/>
              <a:gd name="connsiteY1" fmla="*/ 0 h 5066346"/>
              <a:gd name="connsiteX2" fmla="*/ 4398121 w 4405503"/>
              <a:gd name="connsiteY2" fmla="*/ 1277620 h 5066346"/>
              <a:gd name="connsiteX3" fmla="*/ 4405503 w 4405503"/>
              <a:gd name="connsiteY3" fmla="*/ 3801903 h 5066346"/>
              <a:gd name="connsiteX4" fmla="*/ 2236581 w 4405503"/>
              <a:gd name="connsiteY4" fmla="*/ 5066346 h 5066346"/>
              <a:gd name="connsiteX5" fmla="*/ 21098 w 4405503"/>
              <a:gd name="connsiteY5" fmla="*/ 3815142 h 5066346"/>
              <a:gd name="connsiteX6" fmla="*/ 0 w 4405503"/>
              <a:gd name="connsiteY6" fmla="*/ 1273587 h 5066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05503" h="5066346">
                <a:moveTo>
                  <a:pt x="0" y="1273587"/>
                </a:moveTo>
                <a:lnTo>
                  <a:pt x="2156730" y="0"/>
                </a:lnTo>
                <a:lnTo>
                  <a:pt x="4398121" y="1277620"/>
                </a:lnTo>
                <a:cubicBezTo>
                  <a:pt x="4400582" y="2119048"/>
                  <a:pt x="4403042" y="2960475"/>
                  <a:pt x="4405503" y="3801903"/>
                </a:cubicBezTo>
                <a:lnTo>
                  <a:pt x="2236581" y="5066346"/>
                </a:lnTo>
                <a:lnTo>
                  <a:pt x="21098" y="3815142"/>
                </a:lnTo>
                <a:lnTo>
                  <a:pt x="0" y="1273587"/>
                </a:lnTo>
                <a:close/>
              </a:path>
            </a:pathLst>
          </a:custGeom>
        </p:spPr>
        <p:txBody>
          <a:bodyPr rtlCol="0" anchor="ctr">
            <a:noAutofit/>
          </a:bodyPr>
          <a:lstStyle>
            <a:lvl1pPr marL="0" indent="0" algn="ctr">
              <a:buNone/>
              <a:defRPr lang="es-ES" sz="1000">
                <a:solidFill>
                  <a:schemeClr val="accent6"/>
                </a:solidFill>
              </a:defRPr>
            </a:lvl1pPr>
          </a:lstStyle>
          <a:p>
            <a:pPr rtl="0"/>
            <a:r>
              <a:rPr lang="es-ES"/>
              <a:t>Haga clic en el icono para agregar una imagen</a:t>
            </a:r>
            <a:endParaRPr lang="es-ES" altLang="en-US"/>
          </a:p>
        </p:txBody>
      </p:sp>
      <p:sp>
        <p:nvSpPr>
          <p:cNvPr id="59" name="Marcador de posición del contenido 47" descr="Haga clic en el icono para agregar una imagen">
            <a:extLst>
              <a:ext uri="{FF2B5EF4-FFF2-40B4-BE49-F238E27FC236}">
                <a16:creationId xmlns:a16="http://schemas.microsoft.com/office/drawing/2014/main" id="{070D69EE-1032-4604-B201-FD13AE846E9E}"/>
              </a:ext>
            </a:extLst>
          </p:cNvPr>
          <p:cNvSpPr>
            <a:spLocks noGrp="1"/>
          </p:cNvSpPr>
          <p:nvPr>
            <p:ph type="body" sz="quarter" idx="67" hasCustomPrompt="1"/>
          </p:nvPr>
        </p:nvSpPr>
        <p:spPr>
          <a:xfrm>
            <a:off x="9313612" y="5369449"/>
            <a:ext cx="2098039" cy="506399"/>
          </a:xfrm>
          <a:prstGeom prst="rect">
            <a:avLst/>
          </a:prstGeom>
        </p:spPr>
        <p:txBody>
          <a:bodyPr rtlCol="0" anchor="b">
            <a:noAutofit/>
          </a:bodyPr>
          <a:lstStyle>
            <a:lvl1pPr marL="0" indent="0" algn="l">
              <a:lnSpc>
                <a:spcPct val="100000"/>
              </a:lnSpc>
              <a:buNone/>
              <a:defRPr lang="es-ES" sz="1800" b="1" i="0">
                <a:solidFill>
                  <a:schemeClr val="accent6"/>
                </a:solidFill>
                <a:latin typeface="+mn-lt"/>
                <a:ea typeface="+mj-ea"/>
                <a:cs typeface="Posterama" panose="020B0504020200020000" pitchFamily="34" charset="0"/>
              </a:defRPr>
            </a:lvl1pPr>
            <a:lvl2pPr>
              <a:defRPr lang="es-ES" sz="1000"/>
            </a:lvl2pPr>
            <a:lvl3pPr>
              <a:defRPr lang="es-ES" sz="900"/>
            </a:lvl3pPr>
            <a:lvl4pPr>
              <a:defRPr lang="es-ES" sz="800"/>
            </a:lvl4pPr>
            <a:lvl5pPr>
              <a:defRPr lang="es-ES" sz="800"/>
            </a:lvl5pPr>
          </a:lstStyle>
          <a:p>
            <a:pPr lvl="0" rtl="0"/>
            <a:r>
              <a:rPr lang="es-ES"/>
              <a:t>Haga clic para modificar el estilo de título del patrón </a:t>
            </a:r>
          </a:p>
        </p:txBody>
      </p:sp>
      <p:sp>
        <p:nvSpPr>
          <p:cNvPr id="60" name="Marcador de posición del contenido 47">
            <a:extLst>
              <a:ext uri="{FF2B5EF4-FFF2-40B4-BE49-F238E27FC236}">
                <a16:creationId xmlns:a16="http://schemas.microsoft.com/office/drawing/2014/main" id="{B65187B8-CD7A-46B0-A851-E2456586E758}"/>
              </a:ext>
            </a:extLst>
          </p:cNvPr>
          <p:cNvSpPr>
            <a:spLocks noGrp="1"/>
          </p:cNvSpPr>
          <p:nvPr>
            <p:ph type="body" sz="quarter" idx="68" hasCustomPrompt="1"/>
          </p:nvPr>
        </p:nvSpPr>
        <p:spPr>
          <a:xfrm>
            <a:off x="9309891" y="5901594"/>
            <a:ext cx="2098038" cy="506399"/>
          </a:xfrm>
          <a:prstGeom prst="rect">
            <a:avLst/>
          </a:prstGeom>
        </p:spPr>
        <p:txBody>
          <a:bodyPr rtlCol="0">
            <a:noAutofit/>
          </a:bodyPr>
          <a:lstStyle>
            <a:lvl1pPr marL="0" indent="0" algn="l">
              <a:lnSpc>
                <a:spcPct val="100000"/>
              </a:lnSpc>
              <a:buNone/>
              <a:defRPr lang="es-ES" altLang="zh-CN" sz="1400" b="0" i="0" kern="1200" dirty="0">
                <a:solidFill>
                  <a:schemeClr val="accent6"/>
                </a:solidFill>
                <a:latin typeface="+mn-lt"/>
                <a:ea typeface="+mn-ea"/>
                <a:cs typeface="Posterama" panose="020B0504020200020000" pitchFamily="34" charset="0"/>
              </a:defRPr>
            </a:lvl1pPr>
            <a:lvl2pPr>
              <a:defRPr lang="es-ES" sz="1000"/>
            </a:lvl2pPr>
            <a:lvl3pPr>
              <a:defRPr lang="es-ES" sz="900"/>
            </a:lvl3pPr>
            <a:lvl4pPr>
              <a:defRPr lang="es-ES" sz="800"/>
            </a:lvl4pPr>
            <a:lvl5pPr>
              <a:defRPr lang="es-ES" sz="800"/>
            </a:lvl5pPr>
          </a:lstStyle>
          <a:p>
            <a:pPr marL="0" lvl="0" indent="0" algn="l" defTabSz="914400" rtl="0" eaLnBrk="1" latinLnBrk="0" hangingPunct="1">
              <a:lnSpc>
                <a:spcPct val="90000"/>
              </a:lnSpc>
              <a:spcBef>
                <a:spcPts val="0"/>
              </a:spcBef>
              <a:buFont typeface="Arial" panose="020B0604020202020204" pitchFamily="34" charset="0"/>
              <a:buNone/>
            </a:pPr>
            <a:r>
              <a:rPr lang="es-ES"/>
              <a:t>Haga clic para modificar los estilos de texto del patrón </a:t>
            </a:r>
          </a:p>
        </p:txBody>
      </p:sp>
      <p:sp>
        <p:nvSpPr>
          <p:cNvPr id="5" name="Marcador de pie de página 4">
            <a:extLst>
              <a:ext uri="{FF2B5EF4-FFF2-40B4-BE49-F238E27FC236}">
                <a16:creationId xmlns:a16="http://schemas.microsoft.com/office/drawing/2014/main" id="{B2964988-2386-5A15-B085-00BD5D58E53C}"/>
              </a:ext>
            </a:extLst>
          </p:cNvPr>
          <p:cNvSpPr>
            <a:spLocks noGrp="1"/>
          </p:cNvSpPr>
          <p:nvPr>
            <p:ph type="ftr" sz="quarter" idx="76"/>
          </p:nvPr>
        </p:nvSpPr>
        <p:spPr/>
        <p:txBody>
          <a:bodyPr rtlCol="0">
            <a:noAutofit/>
          </a:bodyPr>
          <a:lstStyle>
            <a:lvl1pPr>
              <a:defRPr lang="es-ES">
                <a:solidFill>
                  <a:schemeClr val="accent6"/>
                </a:solidFill>
              </a:defRPr>
            </a:lvl1p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id="{062CC095-C330-BF75-42CE-50A46EAD82C5}"/>
              </a:ext>
            </a:extLst>
          </p:cNvPr>
          <p:cNvSpPr>
            <a:spLocks noGrp="1"/>
          </p:cNvSpPr>
          <p:nvPr>
            <p:ph type="sldNum" sz="quarter" idx="77"/>
          </p:nvPr>
        </p:nvSpPr>
        <p:spPr/>
        <p:txBody>
          <a:bodyPr rtlCol="0">
            <a:noAutofit/>
          </a:bodyPr>
          <a:lstStyle>
            <a:lvl1pPr>
              <a:defRPr lang="es-ES" b="0">
                <a:solidFill>
                  <a:schemeClr val="accent6"/>
                </a:solidFill>
              </a:defRPr>
            </a:lvl1pPr>
          </a:lstStyle>
          <a:p>
            <a:pPr rtl="0"/>
            <a:fld id="{47FEACEE-25B4-4A2D-B147-27296E36371D}" type="slidenum">
              <a:rPr lang="es-ES" altLang="zh-CN" smtClean="0"/>
              <a:pPr rtl="0"/>
              <a:t>‹#›</a:t>
            </a:fld>
            <a:endParaRPr lang="es-ES" altLang="zh-CN" dirty="0"/>
          </a:p>
        </p:txBody>
      </p:sp>
    </p:spTree>
    <p:extLst>
      <p:ext uri="{BB962C8B-B14F-4D97-AF65-F5344CB8AC3E}">
        <p14:creationId xmlns:p14="http://schemas.microsoft.com/office/powerpoint/2010/main" val="3743117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20000"/>
          </a:schemeClr>
        </a:solidFill>
        <a:effectLst/>
      </p:bgPr>
    </p:bg>
    <p:spTree>
      <p:nvGrpSpPr>
        <p:cNvPr id="1" name=""/>
        <p:cNvGrpSpPr/>
        <p:nvPr/>
      </p:nvGrpSpPr>
      <p:grpSpPr>
        <a:xfrm>
          <a:off x="0" y="0"/>
          <a:ext cx="0" cy="0"/>
          <a:chOff x="0" y="0"/>
          <a:chExt cx="0" cy="0"/>
        </a:xfrm>
      </p:grpSpPr>
      <p:sp>
        <p:nvSpPr>
          <p:cNvPr id="4" name="Marcador de posición del contenido 47">
            <a:extLst>
              <a:ext uri="{FF2B5EF4-FFF2-40B4-BE49-F238E27FC236}">
                <a16:creationId xmlns:a16="http://schemas.microsoft.com/office/drawing/2014/main" id="{28B6388A-37D2-4382-A7FC-9B9A76BDE84D}"/>
              </a:ext>
            </a:extLst>
          </p:cNvPr>
          <p:cNvSpPr>
            <a:spLocks noGrp="1"/>
          </p:cNvSpPr>
          <p:nvPr>
            <p:ph type="sldNum" sz="quarter" idx="4"/>
          </p:nvPr>
        </p:nvSpPr>
        <p:spPr>
          <a:xfrm>
            <a:off x="11194169" y="6217920"/>
            <a:ext cx="458592" cy="365125"/>
          </a:xfrm>
          <a:prstGeom prst="rect">
            <a:avLst/>
          </a:prstGeom>
        </p:spPr>
        <p:txBody>
          <a:bodyPr vert="horz" lIns="91440" tIns="45720" rIns="91440" bIns="45720" rtlCol="0" anchor="ctr">
            <a:noAutofit/>
          </a:bodyPr>
          <a:lstStyle>
            <a:lvl1pPr algn="ctr">
              <a:defRPr lang="es-ES" sz="1200">
                <a:solidFill>
                  <a:schemeClr val="accent6"/>
                </a:solidFill>
                <a:latin typeface="+mn-lt"/>
              </a:defRPr>
            </a:lvl1pPr>
          </a:lstStyle>
          <a:p>
            <a:pPr rtl="0"/>
            <a:fld id="{47FEACEE-25B4-4A2D-B147-27296E36371D}" type="slidenum">
              <a:rPr lang="es-ES" altLang="zh-CN" smtClean="0"/>
              <a:pPr rtl="0"/>
              <a:t>‹#›</a:t>
            </a:fld>
            <a:endParaRPr lang="es-ES" altLang="zh-CN" dirty="0"/>
          </a:p>
        </p:txBody>
      </p:sp>
      <p:sp>
        <p:nvSpPr>
          <p:cNvPr id="6" name="Marcador de texto 2">
            <a:extLst>
              <a:ext uri="{FF2B5EF4-FFF2-40B4-BE49-F238E27FC236}">
                <a16:creationId xmlns:a16="http://schemas.microsoft.com/office/drawing/2014/main" id="{18CB8A3D-9A54-FD7C-F6A5-B33E6C891A4E}"/>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defPPr>
              <a:defRPr lang="es-ES"/>
            </a:def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5" name="Marcador de título 4">
            <a:extLst>
              <a:ext uri="{FF2B5EF4-FFF2-40B4-BE49-F238E27FC236}">
                <a16:creationId xmlns:a16="http://schemas.microsoft.com/office/drawing/2014/main" id="{F38A7675-78A2-B642-22AF-B98514C6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defPPr>
              <a:defRPr lang="es-ES"/>
            </a:defPPr>
          </a:lstStyle>
          <a:p>
            <a:pPr rtl="0"/>
            <a:r>
              <a:rPr lang="es-ES" noProof="0" dirty="0"/>
              <a:t>Haga clic para modificar el estilo de título del patrón</a:t>
            </a:r>
          </a:p>
        </p:txBody>
      </p:sp>
      <p:sp>
        <p:nvSpPr>
          <p:cNvPr id="8" name="Marcador de pie de página 7">
            <a:extLst>
              <a:ext uri="{FF2B5EF4-FFF2-40B4-BE49-F238E27FC236}">
                <a16:creationId xmlns:a16="http://schemas.microsoft.com/office/drawing/2014/main" id="{C176125D-E69D-E2ED-1549-3D67DBD487E0}"/>
              </a:ext>
            </a:extLst>
          </p:cNvPr>
          <p:cNvSpPr>
            <a:spLocks noGrp="1"/>
          </p:cNvSpPr>
          <p:nvPr>
            <p:ph type="ftr" sz="quarter" idx="3"/>
          </p:nvPr>
        </p:nvSpPr>
        <p:spPr>
          <a:xfrm>
            <a:off x="484632" y="6217920"/>
            <a:ext cx="4114800" cy="365125"/>
          </a:xfrm>
          <a:prstGeom prst="rect">
            <a:avLst/>
          </a:prstGeom>
        </p:spPr>
        <p:txBody>
          <a:bodyPr vert="horz" lIns="91440" tIns="45720" rIns="91440" bIns="45720" rtlCol="0" anchor="ctr">
            <a:noAutofit/>
          </a:bodyPr>
          <a:lstStyle>
            <a:lvl1pPr algn="l">
              <a:defRPr lang="es-ES" sz="1200">
                <a:solidFill>
                  <a:schemeClr val="accent6"/>
                </a:solidFill>
                <a:latin typeface="+mn-lt"/>
              </a:defRPr>
            </a:lvl1pPr>
          </a:lstStyle>
          <a:p>
            <a:pPr rtl="0"/>
            <a:r>
              <a:rPr lang="es-ES"/>
              <a:t>Título de la presentación</a:t>
            </a:r>
            <a:endParaRPr lang="es-ES" dirty="0"/>
          </a:p>
        </p:txBody>
      </p:sp>
    </p:spTree>
    <p:extLst>
      <p:ext uri="{BB962C8B-B14F-4D97-AF65-F5344CB8AC3E}">
        <p14:creationId xmlns:p14="http://schemas.microsoft.com/office/powerpoint/2010/main" val="2020574204"/>
      </p:ext>
    </p:extLst>
  </p:cSld>
  <p:clrMap bg1="lt1" tx1="dk1" bg2="lt2" tx2="dk2" accent1="accent1" accent2="accent2" accent3="accent3" accent4="accent4" accent5="accent5" accent6="accent6" hlink="hlink" folHlink="folHlink"/>
  <p:sldLayoutIdLst>
    <p:sldLayoutId id="2147483667" r:id="rId1"/>
    <p:sldLayoutId id="2147483652"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8" r:id="rId11"/>
    <p:sldLayoutId id="2147483661" r:id="rId12"/>
    <p:sldLayoutId id="2147483662" r:id="rId13"/>
    <p:sldLayoutId id="2147483663" r:id="rId14"/>
    <p:sldLayoutId id="2147483664" r:id="rId15"/>
    <p:sldLayoutId id="2147483665" r:id="rId16"/>
  </p:sldLayoutIdLst>
  <p:hf hdr="0" dt="0"/>
  <p:txStyles>
    <p:titleStyle>
      <a:lvl1pPr algn="l" defTabSz="914400" rtl="0" eaLnBrk="1" latinLnBrk="0" hangingPunct="1">
        <a:lnSpc>
          <a:spcPct val="90000"/>
        </a:lnSpc>
        <a:spcBef>
          <a:spcPct val="0"/>
        </a:spcBef>
        <a:buNone/>
        <a:defRPr lang="es-ES" sz="4400" b="1" kern="1200">
          <a:solidFill>
            <a:schemeClr val="accent6"/>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s-ES"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p:bodyStyle>
    <p:otherStyle>
      <a:defPPr>
        <a:defRPr lang="es-ES"/>
      </a:defPPr>
      <a:lvl1pPr marL="0" algn="l" defTabSz="914400" rtl="0" eaLnBrk="1" latinLnBrk="0" hangingPunct="1">
        <a:defRPr lang="es-ES" sz="1800" kern="1200">
          <a:solidFill>
            <a:schemeClr val="tx1"/>
          </a:solidFill>
          <a:latin typeface="+mn-lt"/>
          <a:ea typeface="+mn-ea"/>
          <a:cs typeface="+mn-cs"/>
        </a:defRPr>
      </a:lvl1pPr>
      <a:lvl2pPr marL="457200" algn="l" defTabSz="914400" rtl="0" eaLnBrk="1" latinLnBrk="0" hangingPunct="1">
        <a:defRPr lang="es-ES" sz="1800" kern="1200">
          <a:solidFill>
            <a:schemeClr val="tx1"/>
          </a:solidFill>
          <a:latin typeface="+mn-lt"/>
          <a:ea typeface="+mn-ea"/>
          <a:cs typeface="+mn-cs"/>
        </a:defRPr>
      </a:lvl2pPr>
      <a:lvl3pPr marL="914400" algn="l" defTabSz="914400" rtl="0" eaLnBrk="1" latinLnBrk="0" hangingPunct="1">
        <a:defRPr lang="es-ES" sz="1800" kern="1200">
          <a:solidFill>
            <a:schemeClr val="tx1"/>
          </a:solidFill>
          <a:latin typeface="+mn-lt"/>
          <a:ea typeface="+mn-ea"/>
          <a:cs typeface="+mn-cs"/>
        </a:defRPr>
      </a:lvl3pPr>
      <a:lvl4pPr marL="1371600" algn="l" defTabSz="914400" rtl="0" eaLnBrk="1" latinLnBrk="0" hangingPunct="1">
        <a:defRPr lang="es-ES" sz="1800" kern="1200">
          <a:solidFill>
            <a:schemeClr val="tx1"/>
          </a:solidFill>
          <a:latin typeface="+mn-lt"/>
          <a:ea typeface="+mn-ea"/>
          <a:cs typeface="+mn-cs"/>
        </a:defRPr>
      </a:lvl4pPr>
      <a:lvl5pPr marL="1828800" algn="l" defTabSz="914400" rtl="0" eaLnBrk="1" latinLnBrk="0" hangingPunct="1">
        <a:defRPr lang="es-ES" sz="1800" kern="1200">
          <a:solidFill>
            <a:schemeClr val="tx1"/>
          </a:solidFill>
          <a:latin typeface="+mn-lt"/>
          <a:ea typeface="+mn-ea"/>
          <a:cs typeface="+mn-cs"/>
        </a:defRPr>
      </a:lvl5pPr>
      <a:lvl6pPr marL="2286000" algn="l" defTabSz="914400" rtl="0" eaLnBrk="1" latinLnBrk="0" hangingPunct="1">
        <a:defRPr lang="es-ES" sz="1800" kern="1200">
          <a:solidFill>
            <a:schemeClr val="tx1"/>
          </a:solidFill>
          <a:latin typeface="+mn-lt"/>
          <a:ea typeface="+mn-ea"/>
          <a:cs typeface="+mn-cs"/>
        </a:defRPr>
      </a:lvl6pPr>
      <a:lvl7pPr marL="2743200" algn="l" defTabSz="914400" rtl="0" eaLnBrk="1" latinLnBrk="0" hangingPunct="1">
        <a:defRPr lang="es-ES" sz="1800" kern="1200">
          <a:solidFill>
            <a:schemeClr val="tx1"/>
          </a:solidFill>
          <a:latin typeface="+mn-lt"/>
          <a:ea typeface="+mn-ea"/>
          <a:cs typeface="+mn-cs"/>
        </a:defRPr>
      </a:lvl7pPr>
      <a:lvl8pPr marL="3200400" algn="l" defTabSz="914400" rtl="0" eaLnBrk="1" latinLnBrk="0" hangingPunct="1">
        <a:defRPr lang="es-ES" sz="1800" kern="1200">
          <a:solidFill>
            <a:schemeClr val="tx1"/>
          </a:solidFill>
          <a:latin typeface="+mn-lt"/>
          <a:ea typeface="+mn-ea"/>
          <a:cs typeface="+mn-cs"/>
        </a:defRPr>
      </a:lvl8pPr>
      <a:lvl9pPr marL="3657600" algn="l" defTabSz="914400" rtl="0" eaLnBrk="1" latinLnBrk="0" hangingPunct="1">
        <a:defRPr lang="es-ES"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032" userDrawn="1">
          <p15:clr>
            <a:srgbClr val="F26B43"/>
          </p15:clr>
        </p15:guide>
        <p15:guide id="2" pos="3840" userDrawn="1">
          <p15:clr>
            <a:srgbClr val="F26B43"/>
          </p15:clr>
        </p15:guide>
        <p15:guide id="3" pos="5640" userDrawn="1">
          <p15:clr>
            <a:srgbClr val="F26B43"/>
          </p15:clr>
        </p15:guide>
        <p15:guide id="4" pos="1656" userDrawn="1">
          <p15:clr>
            <a:srgbClr val="F26B43"/>
          </p15:clr>
        </p15:guide>
        <p15:guide id="5" pos="520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6.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93A3B864-5E85-99D2-93E5-5CA1F4F35DC7}"/>
              </a:ext>
            </a:extLst>
          </p:cNvPr>
          <p:cNvSpPr>
            <a:spLocks noGrp="1"/>
          </p:cNvSpPr>
          <p:nvPr>
            <p:ph type="title"/>
          </p:nvPr>
        </p:nvSpPr>
        <p:spPr>
          <a:xfrm>
            <a:off x="430405" y="747193"/>
            <a:ext cx="4405503" cy="2057441"/>
          </a:xfrm>
        </p:spPr>
        <p:txBody>
          <a:bodyPr rtlCol="0"/>
          <a:lstStyle>
            <a:defPPr>
              <a:defRPr lang="es-ES"/>
            </a:defPPr>
          </a:lstStyle>
          <a:p>
            <a:pPr rtl="0"/>
            <a:r>
              <a:rPr lang="es-ES" dirty="0" err="1"/>
              <a:t>Mapping</a:t>
            </a:r>
            <a:r>
              <a:rPr lang="es-ES" dirty="0"/>
              <a:t> social </a:t>
            </a:r>
            <a:r>
              <a:rPr lang="es-ES" dirty="0" err="1"/>
              <a:t>economy</a:t>
            </a:r>
            <a:r>
              <a:rPr lang="es-ES" dirty="0"/>
              <a:t> </a:t>
            </a:r>
            <a:r>
              <a:rPr lang="es-ES" dirty="0" err="1"/>
              <a:t>entities</a:t>
            </a:r>
            <a:endParaRPr lang="es-ES" dirty="0"/>
          </a:p>
        </p:txBody>
      </p:sp>
      <p:sp>
        <p:nvSpPr>
          <p:cNvPr id="9" name="Marcador de texto 8">
            <a:extLst>
              <a:ext uri="{FF2B5EF4-FFF2-40B4-BE49-F238E27FC236}">
                <a16:creationId xmlns:a16="http://schemas.microsoft.com/office/drawing/2014/main" id="{485E0237-B9A1-0B58-E0AA-05EF84817EB4}"/>
              </a:ext>
            </a:extLst>
          </p:cNvPr>
          <p:cNvSpPr>
            <a:spLocks noGrp="1"/>
          </p:cNvSpPr>
          <p:nvPr>
            <p:ph type="body" sz="quarter" idx="28"/>
          </p:nvPr>
        </p:nvSpPr>
        <p:spPr>
          <a:xfrm>
            <a:off x="1601366" y="4172083"/>
            <a:ext cx="3015788" cy="2368675"/>
          </a:xfrm>
        </p:spPr>
        <p:txBody>
          <a:bodyPr rtlCol="0"/>
          <a:lstStyle>
            <a:defPPr>
              <a:defRPr lang="es-ES"/>
            </a:defPPr>
          </a:lstStyle>
          <a:p>
            <a:pPr rtl="0"/>
            <a:r>
              <a:rPr lang="es-ES" dirty="0"/>
              <a:t>María Pilar Alguacil Marí</a:t>
            </a:r>
          </a:p>
          <a:p>
            <a:pPr rtl="0"/>
            <a:r>
              <a:rPr lang="es-ES" dirty="0"/>
              <a:t>Full </a:t>
            </a:r>
            <a:r>
              <a:rPr lang="es-ES" dirty="0" err="1"/>
              <a:t>Professor</a:t>
            </a:r>
            <a:r>
              <a:rPr lang="es-ES" dirty="0"/>
              <a:t> </a:t>
            </a:r>
            <a:r>
              <a:rPr lang="es-ES" dirty="0" err="1"/>
              <a:t>Tax</a:t>
            </a:r>
            <a:r>
              <a:rPr lang="es-ES" dirty="0"/>
              <a:t> </a:t>
            </a:r>
            <a:r>
              <a:rPr lang="es-ES" dirty="0" err="1"/>
              <a:t>Law</a:t>
            </a:r>
            <a:endParaRPr lang="es-ES" dirty="0"/>
          </a:p>
          <a:p>
            <a:pPr rtl="0"/>
            <a:r>
              <a:rPr lang="es-ES" dirty="0" err="1"/>
              <a:t>University</a:t>
            </a:r>
            <a:r>
              <a:rPr lang="es-ES" dirty="0"/>
              <a:t> </a:t>
            </a:r>
            <a:r>
              <a:rPr lang="es-ES" dirty="0" err="1"/>
              <a:t>of</a:t>
            </a:r>
            <a:r>
              <a:rPr lang="es-ES" dirty="0"/>
              <a:t> Valencia</a:t>
            </a:r>
          </a:p>
          <a:p>
            <a:pPr rtl="0"/>
            <a:r>
              <a:rPr lang="es-ES" dirty="0" err="1"/>
              <a:t>Chair</a:t>
            </a:r>
            <a:r>
              <a:rPr lang="es-ES" dirty="0"/>
              <a:t> </a:t>
            </a:r>
            <a:r>
              <a:rPr lang="es-ES" dirty="0" err="1"/>
              <a:t>of</a:t>
            </a:r>
            <a:r>
              <a:rPr lang="es-ES" dirty="0"/>
              <a:t> </a:t>
            </a:r>
            <a:r>
              <a:rPr lang="es-ES" dirty="0" err="1"/>
              <a:t>Agricultural</a:t>
            </a:r>
            <a:r>
              <a:rPr lang="es-ES" dirty="0"/>
              <a:t> cooperatives</a:t>
            </a:r>
          </a:p>
        </p:txBody>
      </p:sp>
      <p:sp>
        <p:nvSpPr>
          <p:cNvPr id="10" name="Forma libre: Forma 11">
            <a:extLst>
              <a:ext uri="{FF2B5EF4-FFF2-40B4-BE49-F238E27FC236}">
                <a16:creationId xmlns:a16="http://schemas.microsoft.com/office/drawing/2014/main" id="{01A79B69-242C-3AEB-4A42-7A606A54C63A}"/>
              </a:ext>
              <a:ext uri="{C183D7F6-B498-43B3-948B-1728B52AA6E4}">
                <adec:decorative xmlns:adec="http://schemas.microsoft.com/office/drawing/2017/decorative" val="1"/>
              </a:ext>
            </a:extLst>
          </p:cNvPr>
          <p:cNvSpPr/>
          <p:nvPr/>
        </p:nvSpPr>
        <p:spPr>
          <a:xfrm>
            <a:off x="9857505" y="838985"/>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noFill/>
          <a:ln w="19050" cap="flat" cmpd="sng" algn="ctr">
            <a:solidFill>
              <a:schemeClr val="tx2">
                <a:lumMod val="50000"/>
                <a:lumOff val="50000"/>
              </a:schemeClr>
            </a:solidFill>
            <a:prstDash val="solid"/>
            <a:miter lim="800000"/>
          </a:ln>
          <a:effectLst/>
        </p:spPr>
        <p:txBody>
          <a:bodyPr rtlCol="0" anchor="ct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prstClr val="white"/>
              </a:solidFill>
              <a:effectLst/>
              <a:uLnTx/>
              <a:uFillTx/>
              <a:latin typeface="Posterama Text SemiBold"/>
              <a:ea typeface="+mn-ea"/>
              <a:cs typeface="+mn-cs"/>
            </a:endParaRPr>
          </a:p>
        </p:txBody>
      </p:sp>
      <p:sp>
        <p:nvSpPr>
          <p:cNvPr id="14" name="Forma libre: Forma 11">
            <a:extLst>
              <a:ext uri="{FF2B5EF4-FFF2-40B4-BE49-F238E27FC236}">
                <a16:creationId xmlns:a16="http://schemas.microsoft.com/office/drawing/2014/main" id="{E5D4DE6D-89C8-6FFF-287D-3F3BAD416CA1}"/>
              </a:ext>
              <a:ext uri="{C183D7F6-B498-43B3-948B-1728B52AA6E4}">
                <adec:decorative xmlns:adec="http://schemas.microsoft.com/office/drawing/2017/decorative" val="1"/>
              </a:ext>
            </a:extLst>
          </p:cNvPr>
          <p:cNvSpPr/>
          <p:nvPr/>
        </p:nvSpPr>
        <p:spPr>
          <a:xfrm>
            <a:off x="5974436" y="3694919"/>
            <a:ext cx="1637958" cy="1873859"/>
          </a:xfrm>
          <a:custGeom>
            <a:avLst/>
            <a:gdLst>
              <a:gd name="connsiteX0" fmla="*/ 2187388 w 4398682"/>
              <a:gd name="connsiteY0" fmla="*/ 0 h 5032188"/>
              <a:gd name="connsiteX1" fmla="*/ 4386729 w 4398682"/>
              <a:gd name="connsiteY1" fmla="*/ 1261035 h 5032188"/>
              <a:gd name="connsiteX2" fmla="*/ 4398682 w 4398682"/>
              <a:gd name="connsiteY2" fmla="*/ 3789083 h 5032188"/>
              <a:gd name="connsiteX3" fmla="*/ 2193365 w 4398682"/>
              <a:gd name="connsiteY3" fmla="*/ 5032188 h 5032188"/>
              <a:gd name="connsiteX4" fmla="*/ 0 w 4398682"/>
              <a:gd name="connsiteY4" fmla="*/ 3783106 h 5032188"/>
              <a:gd name="connsiteX5" fmla="*/ 0 w 4398682"/>
              <a:gd name="connsiteY5" fmla="*/ 1267012 h 5032188"/>
              <a:gd name="connsiteX6" fmla="*/ 2187388 w 4398682"/>
              <a:gd name="connsiteY6" fmla="*/ 0 h 503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98682" h="5032188">
                <a:moveTo>
                  <a:pt x="2187388" y="0"/>
                </a:moveTo>
                <a:lnTo>
                  <a:pt x="4386729" y="1261035"/>
                </a:lnTo>
                <a:cubicBezTo>
                  <a:pt x="4390713" y="2103718"/>
                  <a:pt x="4394698" y="2946400"/>
                  <a:pt x="4398682" y="3789083"/>
                </a:cubicBezTo>
                <a:lnTo>
                  <a:pt x="2193365" y="5032188"/>
                </a:lnTo>
                <a:lnTo>
                  <a:pt x="0" y="3783106"/>
                </a:lnTo>
                <a:lnTo>
                  <a:pt x="0" y="1267012"/>
                </a:lnTo>
                <a:lnTo>
                  <a:pt x="2187388" y="0"/>
                </a:lnTo>
                <a:close/>
              </a:path>
            </a:pathLst>
          </a:custGeom>
          <a:solidFill>
            <a:schemeClr val="accent4">
              <a:lumMod val="60000"/>
              <a:lumOff val="40000"/>
              <a:alpha val="50196"/>
            </a:schemeClr>
          </a:solidFill>
          <a:ln w="12700" cap="flat" cmpd="sng" algn="ctr">
            <a:noFill/>
            <a:prstDash val="solid"/>
            <a:miter lim="800000"/>
          </a:ln>
          <a:effectLst/>
        </p:spPr>
        <p:txBody>
          <a:bodyPr rtlCol="0" anchor="ctr"/>
          <a:lstStyle>
            <a:defPPr>
              <a:defRPr lang="es-ES"/>
            </a:defPPr>
          </a:lstStyle>
          <a:p>
            <a:pPr marL="0" marR="0" lvl="0" indent="0" algn="ctr" defTabSz="914400" rtl="0" eaLnBrk="1" fontAlgn="auto" latinLnBrk="0" hangingPunct="1">
              <a:lnSpc>
                <a:spcPct val="100000"/>
              </a:lnSpc>
              <a:spcBef>
                <a:spcPts val="0"/>
              </a:spcBef>
              <a:spcAft>
                <a:spcPts val="0"/>
              </a:spcAft>
              <a:buClrTx/>
              <a:buSzTx/>
              <a:buFontTx/>
              <a:buNone/>
              <a:tabLst/>
              <a:defRPr lang="es-ES"/>
            </a:pPr>
            <a:endParaRPr kumimoji="0" lang="es-ES" sz="1800" b="0" i="0" u="none" strike="noStrike" kern="0" cap="none" spc="0" normalizeH="0" baseline="0" noProof="0" dirty="0">
              <a:ln>
                <a:noFill/>
              </a:ln>
              <a:solidFill>
                <a:prstClr val="white"/>
              </a:solidFill>
              <a:effectLst/>
              <a:uLnTx/>
              <a:uFillTx/>
              <a:latin typeface="Posterama Text SemiBold"/>
              <a:ea typeface="+mn-ea"/>
              <a:cs typeface="+mn-cs"/>
            </a:endParaRPr>
          </a:p>
        </p:txBody>
      </p:sp>
      <p:pic>
        <p:nvPicPr>
          <p:cNvPr id="5" name="Imagen 4">
            <a:extLst>
              <a:ext uri="{FF2B5EF4-FFF2-40B4-BE49-F238E27FC236}">
                <a16:creationId xmlns:a16="http://schemas.microsoft.com/office/drawing/2014/main" id="{C36C9811-610D-D41C-2BEA-E100F731C323}"/>
              </a:ext>
            </a:extLst>
          </p:cNvPr>
          <p:cNvPicPr>
            <a:picLocks noChangeAspect="1"/>
          </p:cNvPicPr>
          <p:nvPr/>
        </p:nvPicPr>
        <p:blipFill>
          <a:blip r:embed="rId3"/>
          <a:stretch>
            <a:fillRect/>
          </a:stretch>
        </p:blipFill>
        <p:spPr>
          <a:xfrm>
            <a:off x="5661094" y="177282"/>
            <a:ext cx="6530906" cy="6363475"/>
          </a:xfrm>
          <a:prstGeom prst="rect">
            <a:avLst/>
          </a:prstGeom>
        </p:spPr>
      </p:pic>
    </p:spTree>
    <p:extLst>
      <p:ext uri="{BB962C8B-B14F-4D97-AF65-F5344CB8AC3E}">
        <p14:creationId xmlns:p14="http://schemas.microsoft.com/office/powerpoint/2010/main" val="3898447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0A262E-CFA2-4344-3976-9B42936E5794}"/>
              </a:ext>
            </a:extLst>
          </p:cNvPr>
          <p:cNvSpPr>
            <a:spLocks noGrp="1"/>
          </p:cNvSpPr>
          <p:nvPr>
            <p:ph type="title"/>
          </p:nvPr>
        </p:nvSpPr>
        <p:spPr/>
        <p:txBody>
          <a:bodyPr/>
          <a:lstStyle/>
          <a:p>
            <a:r>
              <a:rPr lang="es-ES" dirty="0" err="1"/>
              <a:t>Special</a:t>
            </a:r>
            <a:r>
              <a:rPr lang="es-ES" dirty="0"/>
              <a:t> </a:t>
            </a:r>
            <a:r>
              <a:rPr lang="es-ES" dirty="0" err="1"/>
              <a:t>Funds</a:t>
            </a:r>
            <a:endParaRPr lang="es-ES" dirty="0"/>
          </a:p>
        </p:txBody>
      </p:sp>
      <p:sp>
        <p:nvSpPr>
          <p:cNvPr id="3" name="Marcador de tabla 2">
            <a:extLst>
              <a:ext uri="{FF2B5EF4-FFF2-40B4-BE49-F238E27FC236}">
                <a16:creationId xmlns:a16="http://schemas.microsoft.com/office/drawing/2014/main" id="{89C39325-69E1-7453-DF95-3AEED80C2706}"/>
              </a:ext>
            </a:extLst>
          </p:cNvPr>
          <p:cNvSpPr>
            <a:spLocks noGrp="1"/>
          </p:cNvSpPr>
          <p:nvPr>
            <p:ph type="tbl" sz="quarter" idx="27"/>
          </p:nvPr>
        </p:nvSpPr>
        <p:spPr>
          <a:xfrm>
            <a:off x="581709" y="1614198"/>
            <a:ext cx="7010861" cy="2416626"/>
          </a:xfrm>
        </p:spPr>
        <p:txBody>
          <a:bodyPr/>
          <a:lstStyle/>
          <a:p>
            <a:pPr marL="0" indent="0">
              <a:buNone/>
            </a:pPr>
            <a:r>
              <a:rPr lang="en-US" dirty="0"/>
              <a:t>Cooperatives may be required to set up internal funds or reserves for two purposes:</a:t>
            </a:r>
          </a:p>
          <a:p>
            <a:pPr marL="0" indent="0">
              <a:buNone/>
            </a:pPr>
            <a:r>
              <a:rPr lang="en-US" dirty="0"/>
              <a:t>- To maintain solvency, given the financial fragility of variable share capital.</a:t>
            </a:r>
          </a:p>
          <a:p>
            <a:pPr marL="0" indent="0">
              <a:buNone/>
            </a:pPr>
            <a:r>
              <a:rPr lang="en-US" dirty="0"/>
              <a:t>- To contribute to the promotion of co-</a:t>
            </a:r>
            <a:r>
              <a:rPr lang="en-US" dirty="0" err="1"/>
              <a:t>operativism</a:t>
            </a:r>
            <a:r>
              <a:rPr lang="en-US" dirty="0"/>
              <a:t> or other purposes of solidarity.</a:t>
            </a:r>
            <a:endParaRPr lang="es-ES" dirty="0"/>
          </a:p>
        </p:txBody>
      </p:sp>
      <p:sp>
        <p:nvSpPr>
          <p:cNvPr id="4" name="Marcador de pie de página 3">
            <a:extLst>
              <a:ext uri="{FF2B5EF4-FFF2-40B4-BE49-F238E27FC236}">
                <a16:creationId xmlns:a16="http://schemas.microsoft.com/office/drawing/2014/main" id="{74CEB1A6-1C9F-2F9B-1A27-7444DA0EABBF}"/>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45005E2D-FC28-8D3B-696E-082BC7A88365}"/>
              </a:ext>
            </a:extLst>
          </p:cNvPr>
          <p:cNvSpPr>
            <a:spLocks noGrp="1"/>
          </p:cNvSpPr>
          <p:nvPr>
            <p:ph type="sldNum" sz="quarter" idx="29"/>
          </p:nvPr>
        </p:nvSpPr>
        <p:spPr/>
        <p:txBody>
          <a:bodyPr/>
          <a:lstStyle/>
          <a:p>
            <a:pPr rtl="0"/>
            <a:fld id="{47FEACEE-25B4-4A2D-B147-27296E36371D}" type="slidenum">
              <a:rPr lang="es-ES" altLang="zh-CN" smtClean="0"/>
              <a:pPr rtl="0"/>
              <a:t>10</a:t>
            </a:fld>
            <a:endParaRPr lang="es-ES" altLang="zh-CN" dirty="0"/>
          </a:p>
        </p:txBody>
      </p:sp>
      <p:sp>
        <p:nvSpPr>
          <p:cNvPr id="7" name="CuadroTexto 6">
            <a:extLst>
              <a:ext uri="{FF2B5EF4-FFF2-40B4-BE49-F238E27FC236}">
                <a16:creationId xmlns:a16="http://schemas.microsoft.com/office/drawing/2014/main" id="{8E582A8D-1C49-3F92-5D57-EE7B6BED42A5}"/>
              </a:ext>
            </a:extLst>
          </p:cNvPr>
          <p:cNvSpPr txBox="1"/>
          <p:nvPr/>
        </p:nvSpPr>
        <p:spPr>
          <a:xfrm>
            <a:off x="720495" y="4469363"/>
            <a:ext cx="7010861" cy="1754326"/>
          </a:xfrm>
          <a:prstGeom prst="rect">
            <a:avLst/>
          </a:prstGeom>
          <a:solidFill>
            <a:schemeClr val="accent5">
              <a:lumMod val="20000"/>
              <a:lumOff val="80000"/>
            </a:schemeClr>
          </a:solidFill>
        </p:spPr>
        <p:txBody>
          <a:bodyPr wrap="square" rtlCol="0">
            <a:spAutoFit/>
          </a:bodyPr>
          <a:lstStyle/>
          <a:p>
            <a:pPr marL="0" indent="0" algn="ctr">
              <a:lnSpc>
                <a:spcPct val="100000"/>
              </a:lnSpc>
              <a:spcBef>
                <a:spcPts val="0"/>
              </a:spcBef>
              <a:buFontTx/>
              <a:buNone/>
            </a:pPr>
            <a:r>
              <a:rPr lang="en-US" sz="1800">
                <a:latin typeface="Posterama" panose="020B0504020200020000" pitchFamily="34" charset="0"/>
                <a:ea typeface="微软雅黑"/>
                <a:cs typeface="Posterama" panose="020B0504020200020000" pitchFamily="34" charset="0"/>
              </a:rPr>
              <a:t>In addition, they must remunerate the share capital, since it is not remunerated by the distribution of dividends. </a:t>
            </a:r>
          </a:p>
          <a:p>
            <a:pPr marL="0" indent="0" algn="ctr">
              <a:lnSpc>
                <a:spcPct val="100000"/>
              </a:lnSpc>
              <a:spcBef>
                <a:spcPts val="0"/>
              </a:spcBef>
              <a:buFontTx/>
              <a:buNone/>
            </a:pPr>
            <a:r>
              <a:rPr lang="en-US" sz="1800">
                <a:latin typeface="Posterama" panose="020B0504020200020000" pitchFamily="34" charset="0"/>
                <a:ea typeface="微软雅黑"/>
                <a:cs typeface="Posterama" panose="020B0504020200020000" pitchFamily="34" charset="0"/>
              </a:rPr>
              <a:t>Cooperatives distribute their profits on the basis of the activity carried out, and not on the basis of the capital contributed, and must therefore establish another form of remuneration, which is usually in the form of a limited interest rate.</a:t>
            </a:r>
            <a:endParaRPr lang="es-ES" sz="1800">
              <a:latin typeface="Posterama" panose="020B0504020200020000" pitchFamily="34" charset="0"/>
              <a:ea typeface="微软雅黑"/>
              <a:cs typeface="Posterama" panose="020B0504020200020000" pitchFamily="34" charset="0"/>
            </a:endParaRPr>
          </a:p>
        </p:txBody>
      </p:sp>
      <p:pic>
        <p:nvPicPr>
          <p:cNvPr id="1026" name="Picture 2">
            <a:extLst>
              <a:ext uri="{FF2B5EF4-FFF2-40B4-BE49-F238E27FC236}">
                <a16:creationId xmlns:a16="http://schemas.microsoft.com/office/drawing/2014/main" id="{F948ECF3-D8E6-6845-EB02-1D789BD495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9149" y="857250"/>
            <a:ext cx="3038475"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5461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41CEFE-1C37-D96D-6179-0A8C9BB9B97D}"/>
              </a:ext>
            </a:extLst>
          </p:cNvPr>
          <p:cNvSpPr>
            <a:spLocks noGrp="1"/>
          </p:cNvSpPr>
          <p:nvPr>
            <p:ph type="title"/>
          </p:nvPr>
        </p:nvSpPr>
        <p:spPr/>
        <p:txBody>
          <a:bodyPr/>
          <a:lstStyle/>
          <a:p>
            <a:r>
              <a:rPr lang="es-ES" dirty="0" err="1"/>
              <a:t>Tax</a:t>
            </a:r>
            <a:r>
              <a:rPr lang="es-ES" dirty="0"/>
              <a:t> </a:t>
            </a:r>
            <a:r>
              <a:rPr lang="es-ES" dirty="0" err="1"/>
              <a:t>treatment</a:t>
            </a:r>
            <a:endParaRPr lang="es-ES" dirty="0"/>
          </a:p>
        </p:txBody>
      </p:sp>
      <p:sp>
        <p:nvSpPr>
          <p:cNvPr id="3" name="Marcador de tabla 2">
            <a:extLst>
              <a:ext uri="{FF2B5EF4-FFF2-40B4-BE49-F238E27FC236}">
                <a16:creationId xmlns:a16="http://schemas.microsoft.com/office/drawing/2014/main" id="{2A0F0EF6-B8E5-38A0-A2E6-88A694878FF9}"/>
              </a:ext>
            </a:extLst>
          </p:cNvPr>
          <p:cNvSpPr>
            <a:spLocks noGrp="1"/>
          </p:cNvSpPr>
          <p:nvPr>
            <p:ph type="tbl" sz="quarter" idx="27"/>
          </p:nvPr>
        </p:nvSpPr>
        <p:spPr>
          <a:xfrm>
            <a:off x="484632" y="4152122"/>
            <a:ext cx="5620139" cy="1866123"/>
          </a:xfrm>
        </p:spPr>
        <p:txBody>
          <a:bodyPr/>
          <a:lstStyle/>
          <a:p>
            <a:pPr marL="0" indent="0">
              <a:buNone/>
            </a:pPr>
            <a:r>
              <a:rPr lang="en-US" sz="2400" dirty="0"/>
              <a:t>Many countries have an special treatment for endowments to mandatory funds: they are deductible in the tax base, or have a reduction, etc.</a:t>
            </a:r>
          </a:p>
        </p:txBody>
      </p:sp>
      <p:sp>
        <p:nvSpPr>
          <p:cNvPr id="4" name="Marcador de pie de página 3">
            <a:extLst>
              <a:ext uri="{FF2B5EF4-FFF2-40B4-BE49-F238E27FC236}">
                <a16:creationId xmlns:a16="http://schemas.microsoft.com/office/drawing/2014/main" id="{DEFF5BA8-4C90-20C8-64ED-B7FEFFB4B3BD}"/>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B6113DC1-711B-0838-50F9-111120347BF7}"/>
              </a:ext>
            </a:extLst>
          </p:cNvPr>
          <p:cNvSpPr>
            <a:spLocks noGrp="1"/>
          </p:cNvSpPr>
          <p:nvPr>
            <p:ph type="sldNum" sz="quarter" idx="29"/>
          </p:nvPr>
        </p:nvSpPr>
        <p:spPr/>
        <p:txBody>
          <a:bodyPr/>
          <a:lstStyle/>
          <a:p>
            <a:pPr rtl="0"/>
            <a:fld id="{47FEACEE-25B4-4A2D-B147-27296E36371D}" type="slidenum">
              <a:rPr lang="es-ES" altLang="zh-CN" smtClean="0"/>
              <a:pPr rtl="0"/>
              <a:t>11</a:t>
            </a:fld>
            <a:endParaRPr lang="es-ES" altLang="zh-CN" dirty="0"/>
          </a:p>
        </p:txBody>
      </p:sp>
      <p:sp>
        <p:nvSpPr>
          <p:cNvPr id="6" name="CuadroTexto 5">
            <a:extLst>
              <a:ext uri="{FF2B5EF4-FFF2-40B4-BE49-F238E27FC236}">
                <a16:creationId xmlns:a16="http://schemas.microsoft.com/office/drawing/2014/main" id="{5B17A9AA-0B60-F583-A572-57F169608BCD}"/>
              </a:ext>
            </a:extLst>
          </p:cNvPr>
          <p:cNvSpPr txBox="1"/>
          <p:nvPr/>
        </p:nvSpPr>
        <p:spPr>
          <a:xfrm>
            <a:off x="6680718" y="793184"/>
            <a:ext cx="4096139" cy="3785652"/>
          </a:xfrm>
          <a:prstGeom prst="rect">
            <a:avLst/>
          </a:prstGeom>
        </p:spPr>
        <p:txBody>
          <a:bodyPr wrap="square" rtlCol="0">
            <a:spAutoFit/>
          </a:bodyPr>
          <a:lstStyle/>
          <a:p>
            <a:pPr algn="ctr"/>
            <a:r>
              <a:rPr lang="en-US" sz="2400" dirty="0"/>
              <a:t>On the other hand, there are countries that consider that the interest paid on capital should be an expense deductible from the cooperative's taxable income. This is consistent with countries that treat the return as a dividend.</a:t>
            </a:r>
            <a:endParaRPr lang="es-ES" sz="2400" dirty="0"/>
          </a:p>
          <a:p>
            <a:pPr marL="0" indent="0" algn="ctr">
              <a:lnSpc>
                <a:spcPct val="100000"/>
              </a:lnSpc>
              <a:spcBef>
                <a:spcPts val="0"/>
              </a:spcBef>
              <a:buFontTx/>
              <a:buNone/>
            </a:pPr>
            <a:endParaRPr lang="es-ES" sz="2400" dirty="0">
              <a:solidFill>
                <a:prstClr val="white"/>
              </a:solidFill>
              <a:latin typeface="Posterama" panose="020B0504020200020000" pitchFamily="34" charset="0"/>
              <a:ea typeface="微软雅黑"/>
              <a:cs typeface="Posterama" panose="020B0504020200020000" pitchFamily="34" charset="0"/>
            </a:endParaRPr>
          </a:p>
        </p:txBody>
      </p:sp>
    </p:spTree>
    <p:extLst>
      <p:ext uri="{BB962C8B-B14F-4D97-AF65-F5344CB8AC3E}">
        <p14:creationId xmlns:p14="http://schemas.microsoft.com/office/powerpoint/2010/main" val="3881716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B01DF3-0E48-35FB-2283-2CAC405A385C}"/>
              </a:ext>
            </a:extLst>
          </p:cNvPr>
          <p:cNvSpPr>
            <a:spLocks noGrp="1"/>
          </p:cNvSpPr>
          <p:nvPr>
            <p:ph type="title"/>
          </p:nvPr>
        </p:nvSpPr>
        <p:spPr/>
        <p:txBody>
          <a:bodyPr/>
          <a:lstStyle/>
          <a:p>
            <a:r>
              <a:rPr lang="es-ES" dirty="0" err="1"/>
              <a:t>Technical</a:t>
            </a:r>
            <a:r>
              <a:rPr lang="es-ES" dirty="0"/>
              <a:t> </a:t>
            </a:r>
            <a:r>
              <a:rPr lang="es-ES" dirty="0" err="1"/>
              <a:t>issues</a:t>
            </a:r>
            <a:r>
              <a:rPr lang="es-ES" dirty="0"/>
              <a:t> </a:t>
            </a:r>
            <a:r>
              <a:rPr lang="es-ES" dirty="0" err="1"/>
              <a:t>to</a:t>
            </a:r>
            <a:r>
              <a:rPr lang="es-ES" dirty="0"/>
              <a:t> be </a:t>
            </a:r>
            <a:r>
              <a:rPr lang="es-ES" dirty="0" err="1"/>
              <a:t>harmonized</a:t>
            </a:r>
            <a:endParaRPr lang="es-ES" dirty="0"/>
          </a:p>
        </p:txBody>
      </p:sp>
      <p:sp>
        <p:nvSpPr>
          <p:cNvPr id="4" name="Marcador de pie de página 3">
            <a:extLst>
              <a:ext uri="{FF2B5EF4-FFF2-40B4-BE49-F238E27FC236}">
                <a16:creationId xmlns:a16="http://schemas.microsoft.com/office/drawing/2014/main" id="{0AAF2E55-70E6-0395-4DBC-BBDAACF42E89}"/>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9D2E63B3-4D29-8D09-F10F-965554B0CF07}"/>
              </a:ext>
            </a:extLst>
          </p:cNvPr>
          <p:cNvSpPr>
            <a:spLocks noGrp="1"/>
          </p:cNvSpPr>
          <p:nvPr>
            <p:ph type="sldNum" sz="quarter" idx="29"/>
          </p:nvPr>
        </p:nvSpPr>
        <p:spPr/>
        <p:txBody>
          <a:bodyPr/>
          <a:lstStyle/>
          <a:p>
            <a:pPr rtl="0"/>
            <a:fld id="{47FEACEE-25B4-4A2D-B147-27296E36371D}" type="slidenum">
              <a:rPr lang="es-ES" altLang="zh-CN" smtClean="0"/>
              <a:pPr rtl="0"/>
              <a:t>12</a:t>
            </a:fld>
            <a:endParaRPr lang="es-ES" altLang="zh-CN" dirty="0"/>
          </a:p>
        </p:txBody>
      </p:sp>
      <p:graphicFrame>
        <p:nvGraphicFramePr>
          <p:cNvPr id="8" name="Diagrama 7">
            <a:extLst>
              <a:ext uri="{FF2B5EF4-FFF2-40B4-BE49-F238E27FC236}">
                <a16:creationId xmlns:a16="http://schemas.microsoft.com/office/drawing/2014/main" id="{9CA5560A-465F-42DA-74BA-7F5D4E088092}"/>
              </a:ext>
            </a:extLst>
          </p:cNvPr>
          <p:cNvGraphicFramePr/>
          <p:nvPr>
            <p:extLst>
              <p:ext uri="{D42A27DB-BD31-4B8C-83A1-F6EECF244321}">
                <p14:modId xmlns:p14="http://schemas.microsoft.com/office/powerpoint/2010/main" val="652846146"/>
              </p:ext>
            </p:extLst>
          </p:nvPr>
        </p:nvGraphicFramePr>
        <p:xfrm>
          <a:off x="581709" y="1679510"/>
          <a:ext cx="9578291" cy="44588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01046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30BF4C-57E5-889E-3312-7507D1FFF165}"/>
              </a:ext>
            </a:extLst>
          </p:cNvPr>
          <p:cNvSpPr>
            <a:spLocks noGrp="1"/>
          </p:cNvSpPr>
          <p:nvPr>
            <p:ph type="title"/>
          </p:nvPr>
        </p:nvSpPr>
        <p:spPr/>
        <p:txBody>
          <a:bodyPr/>
          <a:lstStyle/>
          <a:p>
            <a:r>
              <a:rPr lang="es-ES" dirty="0"/>
              <a:t>Social </a:t>
            </a:r>
            <a:r>
              <a:rPr lang="es-ES" dirty="0" err="1"/>
              <a:t>goals</a:t>
            </a:r>
            <a:endParaRPr lang="es-ES" dirty="0"/>
          </a:p>
        </p:txBody>
      </p:sp>
      <p:sp>
        <p:nvSpPr>
          <p:cNvPr id="4" name="Marcador de pie de página 3">
            <a:extLst>
              <a:ext uri="{FF2B5EF4-FFF2-40B4-BE49-F238E27FC236}">
                <a16:creationId xmlns:a16="http://schemas.microsoft.com/office/drawing/2014/main" id="{070147C4-B439-D74E-8DB1-D497226BAD26}"/>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94D244B6-E014-20B8-422D-0F4DFD706F7B}"/>
              </a:ext>
            </a:extLst>
          </p:cNvPr>
          <p:cNvSpPr>
            <a:spLocks noGrp="1"/>
          </p:cNvSpPr>
          <p:nvPr>
            <p:ph type="sldNum" sz="quarter" idx="29"/>
          </p:nvPr>
        </p:nvSpPr>
        <p:spPr/>
        <p:txBody>
          <a:bodyPr/>
          <a:lstStyle/>
          <a:p>
            <a:pPr rtl="0"/>
            <a:fld id="{47FEACEE-25B4-4A2D-B147-27296E36371D}" type="slidenum">
              <a:rPr lang="es-ES" altLang="zh-CN" smtClean="0"/>
              <a:pPr rtl="0"/>
              <a:t>13</a:t>
            </a:fld>
            <a:endParaRPr lang="es-ES" altLang="zh-CN" dirty="0"/>
          </a:p>
        </p:txBody>
      </p:sp>
      <p:graphicFrame>
        <p:nvGraphicFramePr>
          <p:cNvPr id="8" name="Diagrama 7">
            <a:extLst>
              <a:ext uri="{FF2B5EF4-FFF2-40B4-BE49-F238E27FC236}">
                <a16:creationId xmlns:a16="http://schemas.microsoft.com/office/drawing/2014/main" id="{F20A26A3-C9CB-A2F9-3A8D-B3223A6D0DD1}"/>
              </a:ext>
            </a:extLst>
          </p:cNvPr>
          <p:cNvGraphicFramePr/>
          <p:nvPr>
            <p:extLst>
              <p:ext uri="{D42A27DB-BD31-4B8C-83A1-F6EECF244321}">
                <p14:modId xmlns:p14="http://schemas.microsoft.com/office/powerpoint/2010/main" val="3159919602"/>
              </p:ext>
            </p:extLst>
          </p:nvPr>
        </p:nvGraphicFramePr>
        <p:xfrm>
          <a:off x="484631" y="1390261"/>
          <a:ext cx="10441515" cy="4748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81522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814C33-266E-980C-925B-07150A44C7A8}"/>
              </a:ext>
            </a:extLst>
          </p:cNvPr>
          <p:cNvSpPr>
            <a:spLocks noGrp="1"/>
          </p:cNvSpPr>
          <p:nvPr>
            <p:ph type="title"/>
          </p:nvPr>
        </p:nvSpPr>
        <p:spPr/>
        <p:txBody>
          <a:bodyPr/>
          <a:lstStyle/>
          <a:p>
            <a:r>
              <a:rPr lang="es-ES" dirty="0" err="1"/>
              <a:t>State</a:t>
            </a:r>
            <a:r>
              <a:rPr lang="es-ES" dirty="0"/>
              <a:t> </a:t>
            </a:r>
            <a:r>
              <a:rPr lang="es-ES" dirty="0" err="1"/>
              <a:t>aid</a:t>
            </a:r>
            <a:endParaRPr lang="es-ES" dirty="0"/>
          </a:p>
        </p:txBody>
      </p:sp>
      <p:sp>
        <p:nvSpPr>
          <p:cNvPr id="3" name="Marcador de tabla 2">
            <a:extLst>
              <a:ext uri="{FF2B5EF4-FFF2-40B4-BE49-F238E27FC236}">
                <a16:creationId xmlns:a16="http://schemas.microsoft.com/office/drawing/2014/main" id="{F8C548FA-0AD0-8693-3A83-0F6748A333D1}"/>
              </a:ext>
            </a:extLst>
          </p:cNvPr>
          <p:cNvSpPr>
            <a:spLocks noGrp="1"/>
          </p:cNvSpPr>
          <p:nvPr>
            <p:ph type="tbl" sz="quarter" idx="27"/>
          </p:nvPr>
        </p:nvSpPr>
        <p:spPr>
          <a:xfrm>
            <a:off x="581709" y="1614198"/>
            <a:ext cx="5333899" cy="2276667"/>
          </a:xfrm>
        </p:spPr>
        <p:txBody>
          <a:bodyPr/>
          <a:lstStyle/>
          <a:p>
            <a:pPr marL="0" indent="0">
              <a:buNone/>
            </a:pPr>
            <a:r>
              <a:rPr lang="en-US" dirty="0"/>
              <a:t>The ruling of the European court understood that the tax incentives were not incompatible with the single market and that each exemption established will have to be studied in the light of the State aid regulations in order to determine its compatibility with art. 107 TFUE. </a:t>
            </a:r>
            <a:endParaRPr lang="es-ES" dirty="0"/>
          </a:p>
        </p:txBody>
      </p:sp>
      <p:sp>
        <p:nvSpPr>
          <p:cNvPr id="4" name="Marcador de pie de página 3">
            <a:extLst>
              <a:ext uri="{FF2B5EF4-FFF2-40B4-BE49-F238E27FC236}">
                <a16:creationId xmlns:a16="http://schemas.microsoft.com/office/drawing/2014/main" id="{9345FA43-DC7E-310E-F649-8D200AB523EF}"/>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E6120063-A59F-9B6D-D7DE-0B36BEECC412}"/>
              </a:ext>
            </a:extLst>
          </p:cNvPr>
          <p:cNvSpPr>
            <a:spLocks noGrp="1"/>
          </p:cNvSpPr>
          <p:nvPr>
            <p:ph type="sldNum" sz="quarter" idx="29"/>
          </p:nvPr>
        </p:nvSpPr>
        <p:spPr/>
        <p:txBody>
          <a:bodyPr/>
          <a:lstStyle/>
          <a:p>
            <a:pPr rtl="0"/>
            <a:fld id="{47FEACEE-25B4-4A2D-B147-27296E36371D}" type="slidenum">
              <a:rPr lang="es-ES" altLang="zh-CN" smtClean="0"/>
              <a:pPr rtl="0"/>
              <a:t>14</a:t>
            </a:fld>
            <a:endParaRPr lang="es-ES" altLang="zh-CN" dirty="0"/>
          </a:p>
        </p:txBody>
      </p:sp>
      <p:sp>
        <p:nvSpPr>
          <p:cNvPr id="6" name="CuadroTexto 5">
            <a:extLst>
              <a:ext uri="{FF2B5EF4-FFF2-40B4-BE49-F238E27FC236}">
                <a16:creationId xmlns:a16="http://schemas.microsoft.com/office/drawing/2014/main" id="{4AFFBB35-64BE-63AA-D9AA-EFF608FD5D38}"/>
              </a:ext>
            </a:extLst>
          </p:cNvPr>
          <p:cNvSpPr txBox="1"/>
          <p:nvPr/>
        </p:nvSpPr>
        <p:spPr>
          <a:xfrm>
            <a:off x="581709" y="4467591"/>
            <a:ext cx="5333899" cy="1200329"/>
          </a:xfrm>
          <a:prstGeom prst="rect">
            <a:avLst/>
          </a:prstGeom>
          <a:solidFill>
            <a:schemeClr val="accent5">
              <a:lumMod val="20000"/>
              <a:lumOff val="80000"/>
            </a:schemeClr>
          </a:solidFill>
        </p:spPr>
        <p:txBody>
          <a:bodyPr wrap="square" rtlCol="0">
            <a:spAutoFit/>
          </a:bodyPr>
          <a:lstStyle/>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PAINT GRAPHOS AND OTHERS</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JUDGMENT OF THE COURT (First Chamber)</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of 8 September 2011 </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In Joined Cases C-78/08 to C-80/08,</a:t>
            </a:r>
            <a:endParaRPr lang="es-ES" sz="1800" dirty="0">
              <a:latin typeface="Posterama" panose="020B0504020200020000" pitchFamily="34" charset="0"/>
              <a:ea typeface="微软雅黑"/>
              <a:cs typeface="Posterama" panose="020B0504020200020000" pitchFamily="34" charset="0"/>
            </a:endParaRPr>
          </a:p>
        </p:txBody>
      </p:sp>
      <p:sp>
        <p:nvSpPr>
          <p:cNvPr id="7" name="CuadroTexto 6">
            <a:extLst>
              <a:ext uri="{FF2B5EF4-FFF2-40B4-BE49-F238E27FC236}">
                <a16:creationId xmlns:a16="http://schemas.microsoft.com/office/drawing/2014/main" id="{BF57E981-8850-FF6D-14A1-81B8920522C4}"/>
              </a:ext>
            </a:extLst>
          </p:cNvPr>
          <p:cNvSpPr txBox="1"/>
          <p:nvPr/>
        </p:nvSpPr>
        <p:spPr>
          <a:xfrm>
            <a:off x="6606073" y="220274"/>
            <a:ext cx="5169160" cy="4247317"/>
          </a:xfrm>
          <a:prstGeom prst="rect">
            <a:avLst/>
          </a:prstGeom>
          <a:solidFill>
            <a:schemeClr val="accent4">
              <a:lumMod val="20000"/>
              <a:lumOff val="80000"/>
            </a:schemeClr>
          </a:solidFill>
        </p:spPr>
        <p:txBody>
          <a:bodyPr wrap="square" rtlCol="0">
            <a:spAutoFit/>
          </a:bodyPr>
          <a:lstStyle/>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The Court's decision was based on the compliance of national legislation regulating cooperatives with:</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 The principles of the International Co-operative Alliance, </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 The constituent elements of the European cooperative in Council Regulation (EC) No 1435/2003 of 22 July 2003 on the Statute for a European Cooperative Society (SCE).</a:t>
            </a:r>
          </a:p>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 The criteria listed in the Communication from the Commission to the Council, the European Parliament, the European Economic and Social Committee and the Committee of the Regions on the promotion of co-operatives in Europe /* COM/2004/0018 final */.</a:t>
            </a:r>
            <a:endParaRPr lang="es-ES" sz="1800" dirty="0">
              <a:latin typeface="Posterama" panose="020B0504020200020000" pitchFamily="34" charset="0"/>
              <a:ea typeface="微软雅黑"/>
              <a:cs typeface="Posterama" panose="020B0504020200020000" pitchFamily="34" charset="0"/>
            </a:endParaRPr>
          </a:p>
        </p:txBody>
      </p:sp>
      <p:sp>
        <p:nvSpPr>
          <p:cNvPr id="8" name="Marcador de tabla 2">
            <a:extLst>
              <a:ext uri="{FF2B5EF4-FFF2-40B4-BE49-F238E27FC236}">
                <a16:creationId xmlns:a16="http://schemas.microsoft.com/office/drawing/2014/main" id="{B74EBE06-623F-B1A0-F966-0DB45DA400ED}"/>
              </a:ext>
            </a:extLst>
          </p:cNvPr>
          <p:cNvSpPr txBox="1">
            <a:spLocks/>
          </p:cNvSpPr>
          <p:nvPr/>
        </p:nvSpPr>
        <p:spPr>
          <a:xfrm>
            <a:off x="6472335" y="4805360"/>
            <a:ext cx="5137956" cy="1651516"/>
          </a:xfrm>
          <a:prstGeom prst="rect">
            <a:avLst/>
          </a:prstGeom>
          <a:solidFill>
            <a:schemeClr val="accent2">
              <a:lumMod val="40000"/>
              <a:lumOff val="60000"/>
            </a:schemeClr>
          </a:solidFill>
        </p:spPr>
        <p:txBody>
          <a:bodyPr vert="horz" lIns="91440" tIns="45720" rIns="91440" bIns="45720" rtlCol="0">
            <a:noAutofit/>
          </a:bodyPr>
          <a:lstStyle>
            <a:defPPr>
              <a:defRPr lang="es-ES"/>
            </a:defPPr>
            <a:lvl1pPr marL="228600" indent="-228600" algn="l" defTabSz="914400" rtl="0" eaLnBrk="1" latinLnBrk="0" hangingPunct="1">
              <a:lnSpc>
                <a:spcPct val="90000"/>
              </a:lnSpc>
              <a:spcBef>
                <a:spcPts val="1000"/>
              </a:spcBef>
              <a:buFont typeface="Arial" panose="020B0604020202020204" pitchFamily="34" charset="0"/>
              <a:buChar char="•"/>
              <a:defRPr lang="es-ES" sz="2000" kern="1200">
                <a:solidFill>
                  <a:schemeClr val="accent6"/>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s-ES" sz="20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es-ES" sz="1800" kern="1200">
                <a:solidFill>
                  <a:schemeClr val="tx1"/>
                </a:solidFill>
                <a:latin typeface="+mn-lt"/>
                <a:ea typeface="+mn-ea"/>
                <a:cs typeface="+mn-cs"/>
              </a:defRPr>
            </a:lvl9pPr>
          </a:lstStyle>
          <a:p>
            <a:r>
              <a:rPr lang="en-US"/>
              <a:t>This State Aid doctrine makes us see that harmonisation of some incentives would be possible as long as it is applied to cooperatives that meet these criteria</a:t>
            </a:r>
            <a:endParaRPr lang="en-US" dirty="0"/>
          </a:p>
        </p:txBody>
      </p:sp>
    </p:spTree>
    <p:extLst>
      <p:ext uri="{BB962C8B-B14F-4D97-AF65-F5344CB8AC3E}">
        <p14:creationId xmlns:p14="http://schemas.microsoft.com/office/powerpoint/2010/main" val="2978841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569B5F-BC96-1863-9164-D470AA2AB92E}"/>
              </a:ext>
            </a:extLst>
          </p:cNvPr>
          <p:cNvSpPr>
            <a:spLocks noGrp="1"/>
          </p:cNvSpPr>
          <p:nvPr>
            <p:ph type="title"/>
          </p:nvPr>
        </p:nvSpPr>
        <p:spPr/>
        <p:txBody>
          <a:bodyPr/>
          <a:lstStyle/>
          <a:p>
            <a:r>
              <a:rPr lang="es-ES" dirty="0"/>
              <a:t>So…</a:t>
            </a:r>
          </a:p>
        </p:txBody>
      </p:sp>
      <p:sp>
        <p:nvSpPr>
          <p:cNvPr id="4" name="Marcador de pie de página 3">
            <a:extLst>
              <a:ext uri="{FF2B5EF4-FFF2-40B4-BE49-F238E27FC236}">
                <a16:creationId xmlns:a16="http://schemas.microsoft.com/office/drawing/2014/main" id="{66EE6A86-6ED5-608E-6F89-B3FDA3FF40D8}"/>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66EE0325-73C3-B438-121D-01AE3890B9EA}"/>
              </a:ext>
            </a:extLst>
          </p:cNvPr>
          <p:cNvSpPr>
            <a:spLocks noGrp="1"/>
          </p:cNvSpPr>
          <p:nvPr>
            <p:ph type="sldNum" sz="quarter" idx="29"/>
          </p:nvPr>
        </p:nvSpPr>
        <p:spPr/>
        <p:txBody>
          <a:bodyPr/>
          <a:lstStyle/>
          <a:p>
            <a:pPr rtl="0"/>
            <a:fld id="{47FEACEE-25B4-4A2D-B147-27296E36371D}" type="slidenum">
              <a:rPr lang="es-ES" altLang="zh-CN" smtClean="0"/>
              <a:pPr rtl="0"/>
              <a:t>15</a:t>
            </a:fld>
            <a:endParaRPr lang="es-ES" altLang="zh-CN" dirty="0"/>
          </a:p>
        </p:txBody>
      </p:sp>
      <p:graphicFrame>
        <p:nvGraphicFramePr>
          <p:cNvPr id="8" name="Diagrama 7">
            <a:extLst>
              <a:ext uri="{FF2B5EF4-FFF2-40B4-BE49-F238E27FC236}">
                <a16:creationId xmlns:a16="http://schemas.microsoft.com/office/drawing/2014/main" id="{75C897F1-AA53-0004-F430-68568DDC096B}"/>
              </a:ext>
            </a:extLst>
          </p:cNvPr>
          <p:cNvGraphicFramePr/>
          <p:nvPr>
            <p:extLst>
              <p:ext uri="{D42A27DB-BD31-4B8C-83A1-F6EECF244321}">
                <p14:modId xmlns:p14="http://schemas.microsoft.com/office/powerpoint/2010/main" val="2522269850"/>
              </p:ext>
            </p:extLst>
          </p:nvPr>
        </p:nvGraphicFramePr>
        <p:xfrm>
          <a:off x="484632" y="2140536"/>
          <a:ext cx="9675368" cy="39977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77390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4BCBF1DF-C4F6-4936-AD38-E51C594B3968}"/>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D014DE72-DF26-BE88-9A45-A10E58DEDCDF}"/>
              </a:ext>
            </a:extLst>
          </p:cNvPr>
          <p:cNvSpPr>
            <a:spLocks noGrp="1"/>
          </p:cNvSpPr>
          <p:nvPr>
            <p:ph type="sldNum" sz="quarter" idx="29"/>
          </p:nvPr>
        </p:nvSpPr>
        <p:spPr/>
        <p:txBody>
          <a:bodyPr/>
          <a:lstStyle/>
          <a:p>
            <a:pPr rtl="0"/>
            <a:fld id="{47FEACEE-25B4-4A2D-B147-27296E36371D}" type="slidenum">
              <a:rPr lang="es-ES" altLang="zh-CN" smtClean="0"/>
              <a:pPr rtl="0"/>
              <a:t>16</a:t>
            </a:fld>
            <a:endParaRPr lang="es-ES" altLang="zh-CN" dirty="0"/>
          </a:p>
        </p:txBody>
      </p:sp>
      <p:graphicFrame>
        <p:nvGraphicFramePr>
          <p:cNvPr id="6" name="Diagrama 5">
            <a:extLst>
              <a:ext uri="{FF2B5EF4-FFF2-40B4-BE49-F238E27FC236}">
                <a16:creationId xmlns:a16="http://schemas.microsoft.com/office/drawing/2014/main" id="{7851C0BF-60F7-4CB5-A78A-49E76644AA2E}"/>
              </a:ext>
            </a:extLst>
          </p:cNvPr>
          <p:cNvGraphicFramePr/>
          <p:nvPr>
            <p:extLst>
              <p:ext uri="{D42A27DB-BD31-4B8C-83A1-F6EECF244321}">
                <p14:modId xmlns:p14="http://schemas.microsoft.com/office/powerpoint/2010/main" val="3962683527"/>
              </p:ext>
            </p:extLst>
          </p:nvPr>
        </p:nvGraphicFramePr>
        <p:xfrm>
          <a:off x="212530" y="430417"/>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CuadroTexto 6">
            <a:extLst>
              <a:ext uri="{FF2B5EF4-FFF2-40B4-BE49-F238E27FC236}">
                <a16:creationId xmlns:a16="http://schemas.microsoft.com/office/drawing/2014/main" id="{71B3168D-95FE-1BB1-E89A-E85DB1C6CAB7}"/>
              </a:ext>
            </a:extLst>
          </p:cNvPr>
          <p:cNvSpPr txBox="1"/>
          <p:nvPr/>
        </p:nvSpPr>
        <p:spPr>
          <a:xfrm>
            <a:off x="8761445" y="578498"/>
            <a:ext cx="3069771" cy="923330"/>
          </a:xfrm>
          <a:prstGeom prst="rect">
            <a:avLst/>
          </a:prstGeom>
          <a:solidFill>
            <a:schemeClr val="accent2">
              <a:lumMod val="20000"/>
              <a:lumOff val="80000"/>
            </a:schemeClr>
          </a:solidFill>
        </p:spPr>
        <p:txBody>
          <a:bodyPr wrap="square" rtlCol="0">
            <a:spAutoFit/>
          </a:bodyPr>
          <a:lstStyle/>
          <a:p>
            <a:pPr marL="0" indent="0" algn="ctr">
              <a:lnSpc>
                <a:spcPct val="100000"/>
              </a:lnSpc>
              <a:spcBef>
                <a:spcPts val="0"/>
              </a:spcBef>
              <a:buFontTx/>
              <a:buNone/>
            </a:pPr>
            <a:r>
              <a:rPr lang="es-ES" sz="1800" dirty="0" err="1">
                <a:latin typeface="Posterama" panose="020B0504020200020000" pitchFamily="34" charset="0"/>
                <a:ea typeface="微软雅黑"/>
                <a:cs typeface="Posterama" panose="020B0504020200020000" pitchFamily="34" charset="0"/>
              </a:rPr>
              <a:t>They</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have</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not</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taken</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notice</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of</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the</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specificities</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of</a:t>
            </a:r>
            <a:r>
              <a:rPr lang="es-ES" sz="1800" dirty="0">
                <a:latin typeface="Posterama" panose="020B0504020200020000" pitchFamily="34" charset="0"/>
                <a:ea typeface="微软雅黑"/>
                <a:cs typeface="Posterama" panose="020B0504020200020000" pitchFamily="34" charset="0"/>
              </a:rPr>
              <a:t> </a:t>
            </a:r>
            <a:r>
              <a:rPr lang="es-ES" sz="1800" dirty="0" err="1">
                <a:latin typeface="Posterama" panose="020B0504020200020000" pitchFamily="34" charset="0"/>
                <a:ea typeface="微软雅黑"/>
                <a:cs typeface="Posterama" panose="020B0504020200020000" pitchFamily="34" charset="0"/>
              </a:rPr>
              <a:t>co</a:t>
            </a:r>
            <a:r>
              <a:rPr lang="es-ES" dirty="0" err="1">
                <a:latin typeface="Posterama" panose="020B0504020200020000" pitchFamily="34" charset="0"/>
                <a:ea typeface="微软雅黑"/>
                <a:cs typeface="Posterama" panose="020B0504020200020000" pitchFamily="34" charset="0"/>
              </a:rPr>
              <a:t>-operatives</a:t>
            </a:r>
            <a:endParaRPr lang="es-ES" sz="1800" dirty="0">
              <a:latin typeface="Posterama" panose="020B0504020200020000" pitchFamily="34" charset="0"/>
              <a:ea typeface="微软雅黑"/>
              <a:cs typeface="Posterama" panose="020B0504020200020000" pitchFamily="34" charset="0"/>
            </a:endParaRPr>
          </a:p>
        </p:txBody>
      </p:sp>
      <p:cxnSp>
        <p:nvCxnSpPr>
          <p:cNvPr id="9" name="Conector recto 8">
            <a:extLst>
              <a:ext uri="{FF2B5EF4-FFF2-40B4-BE49-F238E27FC236}">
                <a16:creationId xmlns:a16="http://schemas.microsoft.com/office/drawing/2014/main" id="{157190F8-EF90-6401-5341-99A928F8A42F}"/>
              </a:ext>
            </a:extLst>
          </p:cNvPr>
          <p:cNvCxnSpPr/>
          <p:nvPr/>
        </p:nvCxnSpPr>
        <p:spPr>
          <a:xfrm>
            <a:off x="7744408" y="943623"/>
            <a:ext cx="1017037"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4543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ítulo 23">
            <a:extLst>
              <a:ext uri="{FF2B5EF4-FFF2-40B4-BE49-F238E27FC236}">
                <a16:creationId xmlns:a16="http://schemas.microsoft.com/office/drawing/2014/main" id="{AD2C8D04-263D-9589-1CFF-A5968D7C33D7}"/>
              </a:ext>
            </a:extLst>
          </p:cNvPr>
          <p:cNvSpPr>
            <a:spLocks noGrp="1"/>
          </p:cNvSpPr>
          <p:nvPr>
            <p:ph type="title"/>
          </p:nvPr>
        </p:nvSpPr>
        <p:spPr/>
        <p:txBody>
          <a:bodyPr rtlCol="0"/>
          <a:lstStyle>
            <a:defPPr>
              <a:defRPr lang="es-ES"/>
            </a:defPPr>
          </a:lstStyle>
          <a:p>
            <a:pPr rtl="0"/>
            <a:r>
              <a:rPr lang="es-ES" dirty="0" err="1"/>
              <a:t>Thanks</a:t>
            </a:r>
            <a:endParaRPr lang="es-ES" dirty="0"/>
          </a:p>
        </p:txBody>
      </p:sp>
      <p:pic>
        <p:nvPicPr>
          <p:cNvPr id="14" name="Marcador de posición de imagen 13" descr="Personas trabajando en la oficina">
            <a:extLst>
              <a:ext uri="{FF2B5EF4-FFF2-40B4-BE49-F238E27FC236}">
                <a16:creationId xmlns:a16="http://schemas.microsoft.com/office/drawing/2014/main" id="{496155F4-61B2-441D-9F16-788866450DA2}"/>
              </a:ext>
            </a:extLst>
          </p:cNvPr>
          <p:cNvPicPr>
            <a:picLocks noGrp="1" noChangeAspect="1"/>
          </p:cNvPicPr>
          <p:nvPr>
            <p:ph type="pic" sz="quarter" idx="49"/>
          </p:nvPr>
        </p:nvPicPr>
        <p:blipFill rotWithShape="1">
          <a:blip r:embed="rId3" cstate="print">
            <a:extLst>
              <a:ext uri="{28A0092B-C50C-407E-A947-70E740481C1C}">
                <a14:useLocalDpi xmlns:a14="http://schemas.microsoft.com/office/drawing/2010/main"/>
              </a:ext>
            </a:extLst>
          </a:blip>
          <a:srcRect/>
          <a:stretch/>
        </p:blipFill>
        <p:spPr/>
      </p:pic>
      <p:pic>
        <p:nvPicPr>
          <p:cNvPr id="16" name="Marcador de posición de imagen 15" descr="Personas en una oficina hablando sobre el trabajo con un portátil&#10;">
            <a:extLst>
              <a:ext uri="{FF2B5EF4-FFF2-40B4-BE49-F238E27FC236}">
                <a16:creationId xmlns:a16="http://schemas.microsoft.com/office/drawing/2014/main" id="{BCD5762E-DD49-42B3-9CA8-46A4AD7193E2}"/>
              </a:ext>
            </a:extLst>
          </p:cNvPr>
          <p:cNvPicPr>
            <a:picLocks noGrp="1" noChangeAspect="1"/>
          </p:cNvPicPr>
          <p:nvPr>
            <p:ph type="pic" sz="quarter" idx="48"/>
          </p:nvPr>
        </p:nvPicPr>
        <p:blipFill rotWithShape="1">
          <a:blip r:embed="rId4" cstate="print">
            <a:extLst>
              <a:ext uri="{28A0092B-C50C-407E-A947-70E740481C1C}">
                <a14:useLocalDpi xmlns:a14="http://schemas.microsoft.com/office/drawing/2010/main"/>
              </a:ext>
            </a:extLst>
          </a:blip>
          <a:srcRect/>
          <a:stretch/>
        </p:blipFill>
        <p:spPr/>
      </p:pic>
      <p:pic>
        <p:nvPicPr>
          <p:cNvPr id="18" name="Marcador de posición de imagen 17" descr="Disposición de bocetos de diseño de sitios web en papel">
            <a:extLst>
              <a:ext uri="{FF2B5EF4-FFF2-40B4-BE49-F238E27FC236}">
                <a16:creationId xmlns:a16="http://schemas.microsoft.com/office/drawing/2014/main" id="{1051CD21-1408-4D13-BF0B-0D7013AD2D0C}"/>
              </a:ext>
            </a:extLst>
          </p:cNvPr>
          <p:cNvPicPr>
            <a:picLocks noGrp="1" noChangeAspect="1"/>
          </p:cNvPicPr>
          <p:nvPr>
            <p:ph type="pic" sz="quarter" idx="51"/>
          </p:nvPr>
        </p:nvPicPr>
        <p:blipFill rotWithShape="1">
          <a:blip r:embed="rId5" cstate="print">
            <a:extLst>
              <a:ext uri="{28A0092B-C50C-407E-A947-70E740481C1C}">
                <a14:useLocalDpi xmlns:a14="http://schemas.microsoft.com/office/drawing/2010/main"/>
              </a:ext>
            </a:extLst>
          </a:blip>
          <a:srcRect/>
          <a:stretch/>
        </p:blipFill>
        <p:spPr/>
      </p:pic>
      <p:sp>
        <p:nvSpPr>
          <p:cNvPr id="25" name="Marcador de texto 24">
            <a:extLst>
              <a:ext uri="{FF2B5EF4-FFF2-40B4-BE49-F238E27FC236}">
                <a16:creationId xmlns:a16="http://schemas.microsoft.com/office/drawing/2014/main" id="{B993E4D5-4AD0-4740-096D-6822944C8FF6}"/>
              </a:ext>
            </a:extLst>
          </p:cNvPr>
          <p:cNvSpPr>
            <a:spLocks noGrp="1"/>
          </p:cNvSpPr>
          <p:nvPr>
            <p:ph type="body" sz="quarter" idx="27"/>
          </p:nvPr>
        </p:nvSpPr>
        <p:spPr/>
        <p:txBody>
          <a:bodyPr rtlCol="0"/>
          <a:lstStyle>
            <a:defPPr>
              <a:defRPr lang="es-ES"/>
            </a:defPPr>
          </a:lstStyle>
          <a:p>
            <a:pPr rtl="0"/>
            <a:r>
              <a:rPr lang="es-ES" dirty="0"/>
              <a:t>Pilar Alguacil</a:t>
            </a:r>
          </a:p>
          <a:p>
            <a:pPr rtl="0"/>
            <a:endParaRPr lang="es-ES" dirty="0"/>
          </a:p>
          <a:p>
            <a:pPr rtl="0"/>
            <a:r>
              <a:rPr lang="es-ES" dirty="0"/>
              <a:t>alguacil@uv.es</a:t>
            </a:r>
          </a:p>
        </p:txBody>
      </p:sp>
      <p:pic>
        <p:nvPicPr>
          <p:cNvPr id="28" name="Marcador de posición de imagen 27" descr="Empresaria revisando notas rápidas en una pared">
            <a:extLst>
              <a:ext uri="{FF2B5EF4-FFF2-40B4-BE49-F238E27FC236}">
                <a16:creationId xmlns:a16="http://schemas.microsoft.com/office/drawing/2014/main" id="{B746A775-E65C-70F6-9DB4-E51F7F2DAECE}"/>
              </a:ext>
            </a:extLst>
          </p:cNvPr>
          <p:cNvPicPr>
            <a:picLocks noGrp="1" noChangeAspect="1"/>
          </p:cNvPicPr>
          <p:nvPr>
            <p:ph type="pic" sz="quarter" idx="50"/>
          </p:nvPr>
        </p:nvPicPr>
        <p:blipFill>
          <a:blip r:embed="rId6" cstate="print">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529279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a:extLst>
              <a:ext uri="{FF2B5EF4-FFF2-40B4-BE49-F238E27FC236}">
                <a16:creationId xmlns:a16="http://schemas.microsoft.com/office/drawing/2014/main" id="{81D18537-D028-9E9C-FB87-93F24955DFC7}"/>
              </a:ext>
            </a:extLst>
          </p:cNvPr>
          <p:cNvSpPr>
            <a:spLocks noGrp="1"/>
          </p:cNvSpPr>
          <p:nvPr>
            <p:ph type="title"/>
          </p:nvPr>
        </p:nvSpPr>
        <p:spPr/>
        <p:txBody>
          <a:bodyPr rtlCol="0"/>
          <a:lstStyle>
            <a:defPPr>
              <a:defRPr lang="es-ES"/>
            </a:defPPr>
          </a:lstStyle>
          <a:p>
            <a:pPr rtl="0"/>
            <a:r>
              <a:rPr lang="es-ES" dirty="0" err="1"/>
              <a:t>What</a:t>
            </a:r>
            <a:r>
              <a:rPr lang="es-ES" dirty="0"/>
              <a:t> </a:t>
            </a:r>
            <a:r>
              <a:rPr lang="es-ES" dirty="0" err="1"/>
              <a:t>we</a:t>
            </a:r>
            <a:r>
              <a:rPr lang="es-ES" dirty="0"/>
              <a:t> </a:t>
            </a:r>
            <a:r>
              <a:rPr lang="es-ES" dirty="0" err="1"/>
              <a:t>will</a:t>
            </a:r>
            <a:r>
              <a:rPr lang="es-ES" dirty="0"/>
              <a:t> </a:t>
            </a:r>
            <a:r>
              <a:rPr lang="es-ES" dirty="0" err="1"/>
              <a:t>talk</a:t>
            </a:r>
            <a:r>
              <a:rPr lang="es-ES" dirty="0"/>
              <a:t> </a:t>
            </a:r>
            <a:r>
              <a:rPr lang="es-ES" dirty="0" err="1"/>
              <a:t>about</a:t>
            </a:r>
            <a:endParaRPr lang="es-ES" dirty="0"/>
          </a:p>
        </p:txBody>
      </p:sp>
      <p:sp>
        <p:nvSpPr>
          <p:cNvPr id="20" name="Marcador de texto 19">
            <a:extLst>
              <a:ext uri="{FF2B5EF4-FFF2-40B4-BE49-F238E27FC236}">
                <a16:creationId xmlns:a16="http://schemas.microsoft.com/office/drawing/2014/main" id="{CC0093B1-77CC-1E61-FB22-E136F94EABD2}"/>
              </a:ext>
            </a:extLst>
          </p:cNvPr>
          <p:cNvSpPr>
            <a:spLocks noGrp="1"/>
          </p:cNvSpPr>
          <p:nvPr>
            <p:ph type="body" sz="quarter" idx="28"/>
          </p:nvPr>
        </p:nvSpPr>
        <p:spPr>
          <a:xfrm>
            <a:off x="509574" y="3435545"/>
            <a:ext cx="4260180" cy="2153491"/>
          </a:xfrm>
        </p:spPr>
        <p:txBody>
          <a:bodyPr rtlCol="0"/>
          <a:lstStyle>
            <a:defPPr>
              <a:defRPr lang="es-ES"/>
            </a:defPPr>
          </a:lstStyle>
          <a:p>
            <a:pPr rtl="0"/>
            <a:r>
              <a:rPr lang="en-US" dirty="0"/>
              <a:t>The Economic and Social Committee is working on an own-initiative opinion on the taxation of the social economy in Europe. </a:t>
            </a:r>
          </a:p>
          <a:p>
            <a:pPr rtl="0"/>
            <a:endParaRPr lang="en-US" dirty="0"/>
          </a:p>
          <a:p>
            <a:pPr rtl="0"/>
            <a:r>
              <a:rPr lang="en-US" dirty="0"/>
              <a:t>My presentation will be limited to the taxation of cooperatives in the context of corporate taxation.</a:t>
            </a:r>
            <a:endParaRPr lang="es-ES" dirty="0"/>
          </a:p>
          <a:p>
            <a:pPr rtl="0"/>
            <a:endParaRPr lang="es-ES" dirty="0"/>
          </a:p>
        </p:txBody>
      </p:sp>
      <p:sp>
        <p:nvSpPr>
          <p:cNvPr id="7" name="Marcador de número de diapositiva 6">
            <a:extLst>
              <a:ext uri="{FF2B5EF4-FFF2-40B4-BE49-F238E27FC236}">
                <a16:creationId xmlns:a16="http://schemas.microsoft.com/office/drawing/2014/main" id="{7D6767F8-4670-E83D-85F4-1446B8B9D466}"/>
              </a:ext>
            </a:extLst>
          </p:cNvPr>
          <p:cNvSpPr>
            <a:spLocks noGrp="1"/>
          </p:cNvSpPr>
          <p:nvPr>
            <p:ph type="sldNum" sz="quarter" idx="53"/>
          </p:nvPr>
        </p:nvSpPr>
        <p:spPr/>
        <p:txBody>
          <a:bodyPr rtlCol="0"/>
          <a:lstStyle>
            <a:defPPr>
              <a:defRPr lang="es-ES"/>
            </a:defPPr>
          </a:lstStyle>
          <a:p>
            <a:pPr rtl="0"/>
            <a:fld id="{47FEACEE-25B4-4A2D-B147-27296E36371D}" type="slidenum">
              <a:rPr lang="es-ES" altLang="zh-CN" smtClean="0"/>
              <a:pPr rtl="0"/>
              <a:t>2</a:t>
            </a:fld>
            <a:endParaRPr lang="es-ES" altLang="zh-CN" dirty="0"/>
          </a:p>
        </p:txBody>
      </p:sp>
      <p:sp>
        <p:nvSpPr>
          <p:cNvPr id="3" name="Marcador de posición de imagen 2">
            <a:extLst>
              <a:ext uri="{FF2B5EF4-FFF2-40B4-BE49-F238E27FC236}">
                <a16:creationId xmlns:a16="http://schemas.microsoft.com/office/drawing/2014/main" id="{46C7A473-8DB8-644A-42AD-211E96B024EF}"/>
              </a:ext>
            </a:extLst>
          </p:cNvPr>
          <p:cNvSpPr>
            <a:spLocks noGrp="1"/>
          </p:cNvSpPr>
          <p:nvPr>
            <p:ph type="pic" sz="quarter" idx="51"/>
          </p:nvPr>
        </p:nvSpPr>
        <p:spPr/>
        <p:txBody>
          <a:bodyPr/>
          <a:lstStyle/>
          <a:p>
            <a:endParaRPr lang="es-ES"/>
          </a:p>
        </p:txBody>
      </p:sp>
      <p:pic>
        <p:nvPicPr>
          <p:cNvPr id="9" name="Imagen 8">
            <a:extLst>
              <a:ext uri="{FF2B5EF4-FFF2-40B4-BE49-F238E27FC236}">
                <a16:creationId xmlns:a16="http://schemas.microsoft.com/office/drawing/2014/main" id="{6CDAAE7A-E498-77DA-7BEF-D6CB9E87C921}"/>
              </a:ext>
            </a:extLst>
          </p:cNvPr>
          <p:cNvPicPr>
            <a:picLocks noChangeAspect="1"/>
          </p:cNvPicPr>
          <p:nvPr/>
        </p:nvPicPr>
        <p:blipFill>
          <a:blip r:embed="rId3"/>
          <a:stretch>
            <a:fillRect/>
          </a:stretch>
        </p:blipFill>
        <p:spPr>
          <a:xfrm>
            <a:off x="5745001" y="837057"/>
            <a:ext cx="5730737" cy="4290432"/>
          </a:xfrm>
          <a:prstGeom prst="rect">
            <a:avLst/>
          </a:prstGeom>
        </p:spPr>
      </p:pic>
    </p:spTree>
    <p:extLst>
      <p:ext uri="{BB962C8B-B14F-4D97-AF65-F5344CB8AC3E}">
        <p14:creationId xmlns:p14="http://schemas.microsoft.com/office/powerpoint/2010/main" val="77554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4">
            <a:extLst>
              <a:ext uri="{FF2B5EF4-FFF2-40B4-BE49-F238E27FC236}">
                <a16:creationId xmlns:a16="http://schemas.microsoft.com/office/drawing/2014/main" id="{88A9AE55-9296-7437-0CF7-E54734BE48D1}"/>
              </a:ext>
            </a:extLst>
          </p:cNvPr>
          <p:cNvSpPr>
            <a:spLocks noGrp="1"/>
          </p:cNvSpPr>
          <p:nvPr>
            <p:ph type="ftr" sz="quarter" idx="28"/>
          </p:nvPr>
        </p:nvSpPr>
        <p:spPr/>
        <p:txBody>
          <a:bodyPr/>
          <a:lstStyle/>
          <a:p>
            <a:pPr rtl="0"/>
            <a:r>
              <a:rPr lang="es-ES"/>
              <a:t>Título de la presentación</a:t>
            </a:r>
            <a:endParaRPr lang="es-ES" dirty="0"/>
          </a:p>
        </p:txBody>
      </p:sp>
      <p:sp>
        <p:nvSpPr>
          <p:cNvPr id="6" name="Marcador de número de diapositiva 5">
            <a:extLst>
              <a:ext uri="{FF2B5EF4-FFF2-40B4-BE49-F238E27FC236}">
                <a16:creationId xmlns:a16="http://schemas.microsoft.com/office/drawing/2014/main" id="{C53AE05E-B9E4-3063-6C9B-E6D267047F8E}"/>
              </a:ext>
            </a:extLst>
          </p:cNvPr>
          <p:cNvSpPr>
            <a:spLocks noGrp="1"/>
          </p:cNvSpPr>
          <p:nvPr>
            <p:ph type="sldNum" sz="quarter" idx="29"/>
          </p:nvPr>
        </p:nvSpPr>
        <p:spPr/>
        <p:txBody>
          <a:bodyPr/>
          <a:lstStyle/>
          <a:p>
            <a:pPr rtl="0"/>
            <a:fld id="{47FEACEE-25B4-4A2D-B147-27296E36371D}" type="slidenum">
              <a:rPr lang="es-ES" altLang="zh-CN" smtClean="0"/>
              <a:pPr rtl="0"/>
              <a:t>3</a:t>
            </a:fld>
            <a:endParaRPr lang="es-ES" altLang="zh-CN" dirty="0"/>
          </a:p>
        </p:txBody>
      </p:sp>
      <p:pic>
        <p:nvPicPr>
          <p:cNvPr id="10" name="Imagen 9">
            <a:extLst>
              <a:ext uri="{FF2B5EF4-FFF2-40B4-BE49-F238E27FC236}">
                <a16:creationId xmlns:a16="http://schemas.microsoft.com/office/drawing/2014/main" id="{1DB1C270-12E5-9313-50BB-F2BAA86E61D6}"/>
              </a:ext>
            </a:extLst>
          </p:cNvPr>
          <p:cNvPicPr>
            <a:picLocks noChangeAspect="1"/>
          </p:cNvPicPr>
          <p:nvPr/>
        </p:nvPicPr>
        <p:blipFill>
          <a:blip r:embed="rId2"/>
          <a:stretch>
            <a:fillRect/>
          </a:stretch>
        </p:blipFill>
        <p:spPr>
          <a:xfrm>
            <a:off x="988509" y="420765"/>
            <a:ext cx="4290432" cy="5540220"/>
          </a:xfrm>
          <a:prstGeom prst="rect">
            <a:avLst/>
          </a:prstGeom>
        </p:spPr>
      </p:pic>
      <p:sp>
        <p:nvSpPr>
          <p:cNvPr id="12" name="CuadroTexto 11">
            <a:extLst>
              <a:ext uri="{FF2B5EF4-FFF2-40B4-BE49-F238E27FC236}">
                <a16:creationId xmlns:a16="http://schemas.microsoft.com/office/drawing/2014/main" id="{CC1B7A9F-5F67-55F2-42A0-CAE41C117328}"/>
              </a:ext>
            </a:extLst>
          </p:cNvPr>
          <p:cNvSpPr txBox="1"/>
          <p:nvPr/>
        </p:nvSpPr>
        <p:spPr>
          <a:xfrm>
            <a:off x="6708709" y="914411"/>
            <a:ext cx="4859061" cy="2031325"/>
          </a:xfrm>
          <a:prstGeom prst="rect">
            <a:avLst/>
          </a:prstGeom>
          <a:noFill/>
        </p:spPr>
        <p:txBody>
          <a:bodyPr wrap="square">
            <a:spAutoFit/>
          </a:bodyPr>
          <a:lstStyle/>
          <a:p>
            <a:r>
              <a:rPr lang="en-US" dirty="0"/>
              <a:t>In 2022 we published a special issue of the International Journal of Cooperative Law, dedicated to the taxation of cooperatives, which I recommend reading for those interested in the subject, as it includes a review of comparative law, as well as in-depth studies of the different models.</a:t>
            </a:r>
            <a:endParaRPr lang="es-ES" dirty="0"/>
          </a:p>
        </p:txBody>
      </p:sp>
    </p:spTree>
    <p:extLst>
      <p:ext uri="{BB962C8B-B14F-4D97-AF65-F5344CB8AC3E}">
        <p14:creationId xmlns:p14="http://schemas.microsoft.com/office/powerpoint/2010/main" val="28596319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ítulo 45">
            <a:extLst>
              <a:ext uri="{FF2B5EF4-FFF2-40B4-BE49-F238E27FC236}">
                <a16:creationId xmlns:a16="http://schemas.microsoft.com/office/drawing/2014/main" id="{4D761329-3BEF-0173-1328-A4DB26572AFF}"/>
              </a:ext>
            </a:extLst>
          </p:cNvPr>
          <p:cNvSpPr>
            <a:spLocks noGrp="1"/>
          </p:cNvSpPr>
          <p:nvPr>
            <p:ph type="title"/>
          </p:nvPr>
        </p:nvSpPr>
        <p:spPr>
          <a:xfrm>
            <a:off x="6099079" y="1856194"/>
            <a:ext cx="4518122" cy="4011205"/>
          </a:xfrm>
        </p:spPr>
        <p:txBody>
          <a:bodyPr rtlCol="0"/>
          <a:lstStyle>
            <a:defPPr>
              <a:defRPr lang="es-ES"/>
            </a:defPPr>
          </a:lstStyle>
          <a:p>
            <a:pPr rtl="0"/>
            <a:r>
              <a:rPr lang="es-ES" dirty="0" err="1"/>
              <a:t>Why</a:t>
            </a:r>
            <a:r>
              <a:rPr lang="es-ES" dirty="0"/>
              <a:t> </a:t>
            </a:r>
            <a:r>
              <a:rPr lang="es-ES" dirty="0" err="1"/>
              <a:t>an</a:t>
            </a:r>
            <a:r>
              <a:rPr lang="es-ES" dirty="0"/>
              <a:t> </a:t>
            </a:r>
            <a:r>
              <a:rPr lang="es-ES" dirty="0" err="1"/>
              <a:t>special</a:t>
            </a:r>
            <a:r>
              <a:rPr lang="es-ES" dirty="0"/>
              <a:t> </a:t>
            </a:r>
            <a:r>
              <a:rPr lang="es-ES" dirty="0" err="1"/>
              <a:t>treatment</a:t>
            </a:r>
            <a:r>
              <a:rPr lang="es-ES" dirty="0"/>
              <a:t> </a:t>
            </a:r>
            <a:r>
              <a:rPr lang="es-ES" dirty="0" err="1"/>
              <a:t>for</a:t>
            </a:r>
            <a:r>
              <a:rPr lang="es-ES" dirty="0"/>
              <a:t> </a:t>
            </a:r>
            <a:r>
              <a:rPr lang="es-ES" dirty="0" err="1"/>
              <a:t>co-operatives</a:t>
            </a:r>
            <a:r>
              <a:rPr lang="es-ES" dirty="0"/>
              <a:t>?</a:t>
            </a:r>
            <a:br>
              <a:rPr lang="es-ES" dirty="0"/>
            </a:br>
            <a:br>
              <a:rPr lang="es-ES" dirty="0"/>
            </a:br>
            <a:br>
              <a:rPr lang="es-ES" dirty="0"/>
            </a:br>
            <a:br>
              <a:rPr lang="es-ES" dirty="0"/>
            </a:br>
            <a:br>
              <a:rPr lang="es-ES" dirty="0"/>
            </a:br>
            <a:br>
              <a:rPr lang="es-ES" dirty="0"/>
            </a:br>
            <a:br>
              <a:rPr lang="es-ES" dirty="0"/>
            </a:br>
            <a:br>
              <a:rPr lang="es-ES" dirty="0"/>
            </a:br>
            <a:r>
              <a:rPr lang="es-ES" dirty="0" err="1"/>
              <a:t>Why</a:t>
            </a:r>
            <a:r>
              <a:rPr lang="es-ES" dirty="0"/>
              <a:t> </a:t>
            </a:r>
            <a:r>
              <a:rPr lang="es-ES" dirty="0" err="1"/>
              <a:t>to</a:t>
            </a:r>
            <a:r>
              <a:rPr lang="es-ES" dirty="0"/>
              <a:t> </a:t>
            </a:r>
            <a:r>
              <a:rPr lang="es-ES" dirty="0" err="1"/>
              <a:t>harmonize</a:t>
            </a:r>
            <a:r>
              <a:rPr lang="es-ES" dirty="0"/>
              <a:t> </a:t>
            </a:r>
            <a:r>
              <a:rPr lang="es-ES" dirty="0" err="1"/>
              <a:t>it</a:t>
            </a:r>
            <a:r>
              <a:rPr lang="es-ES" dirty="0"/>
              <a:t>?</a:t>
            </a:r>
          </a:p>
        </p:txBody>
      </p:sp>
      <p:sp>
        <p:nvSpPr>
          <p:cNvPr id="6" name="Flecha: hacia abajo 5">
            <a:extLst>
              <a:ext uri="{FF2B5EF4-FFF2-40B4-BE49-F238E27FC236}">
                <a16:creationId xmlns:a16="http://schemas.microsoft.com/office/drawing/2014/main" id="{264BB493-DA54-F454-CC44-D90660B03DEA}"/>
              </a:ext>
            </a:extLst>
          </p:cNvPr>
          <p:cNvSpPr/>
          <p:nvPr/>
        </p:nvSpPr>
        <p:spPr>
          <a:xfrm>
            <a:off x="6727371" y="3610947"/>
            <a:ext cx="2043405" cy="1175657"/>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478079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FD89ED-3F73-D0AA-971A-A59759A7A119}"/>
              </a:ext>
            </a:extLst>
          </p:cNvPr>
          <p:cNvSpPr>
            <a:spLocks noGrp="1"/>
          </p:cNvSpPr>
          <p:nvPr>
            <p:ph type="title"/>
          </p:nvPr>
        </p:nvSpPr>
        <p:spPr/>
        <p:txBody>
          <a:bodyPr/>
          <a:lstStyle/>
          <a:p>
            <a:r>
              <a:rPr lang="es-ES" dirty="0" err="1"/>
              <a:t>Why</a:t>
            </a:r>
            <a:r>
              <a:rPr lang="es-ES" dirty="0"/>
              <a:t> </a:t>
            </a:r>
            <a:r>
              <a:rPr lang="es-ES" dirty="0" err="1"/>
              <a:t>an</a:t>
            </a:r>
            <a:r>
              <a:rPr lang="es-ES" dirty="0"/>
              <a:t> </a:t>
            </a:r>
            <a:r>
              <a:rPr lang="es-ES" dirty="0" err="1"/>
              <a:t>special</a:t>
            </a:r>
            <a:r>
              <a:rPr lang="es-ES" dirty="0"/>
              <a:t> </a:t>
            </a:r>
            <a:r>
              <a:rPr lang="es-ES" dirty="0" err="1"/>
              <a:t>treatment</a:t>
            </a:r>
            <a:r>
              <a:rPr lang="es-ES" dirty="0"/>
              <a:t>? </a:t>
            </a:r>
          </a:p>
        </p:txBody>
      </p:sp>
      <p:sp>
        <p:nvSpPr>
          <p:cNvPr id="4" name="Marcador de pie de página 3">
            <a:extLst>
              <a:ext uri="{FF2B5EF4-FFF2-40B4-BE49-F238E27FC236}">
                <a16:creationId xmlns:a16="http://schemas.microsoft.com/office/drawing/2014/main" id="{04B09169-C95D-4871-9CD7-590481B59859}"/>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B4137DAD-EFCE-2BC7-B56F-7E8446C9F2F5}"/>
              </a:ext>
            </a:extLst>
          </p:cNvPr>
          <p:cNvSpPr>
            <a:spLocks noGrp="1"/>
          </p:cNvSpPr>
          <p:nvPr>
            <p:ph type="sldNum" sz="quarter" idx="29"/>
          </p:nvPr>
        </p:nvSpPr>
        <p:spPr/>
        <p:txBody>
          <a:bodyPr/>
          <a:lstStyle/>
          <a:p>
            <a:pPr rtl="0"/>
            <a:fld id="{47FEACEE-25B4-4A2D-B147-27296E36371D}" type="slidenum">
              <a:rPr lang="es-ES" altLang="zh-CN" smtClean="0"/>
              <a:pPr rtl="0"/>
              <a:t>5</a:t>
            </a:fld>
            <a:endParaRPr lang="es-ES" altLang="zh-CN" dirty="0"/>
          </a:p>
        </p:txBody>
      </p:sp>
      <p:graphicFrame>
        <p:nvGraphicFramePr>
          <p:cNvPr id="6" name="Diagrama 5">
            <a:extLst>
              <a:ext uri="{FF2B5EF4-FFF2-40B4-BE49-F238E27FC236}">
                <a16:creationId xmlns:a16="http://schemas.microsoft.com/office/drawing/2014/main" id="{D4F1C28C-A9CE-FA55-80CE-D352C5689B39}"/>
              </a:ext>
            </a:extLst>
          </p:cNvPr>
          <p:cNvGraphicFramePr/>
          <p:nvPr>
            <p:extLst>
              <p:ext uri="{D42A27DB-BD31-4B8C-83A1-F6EECF244321}">
                <p14:modId xmlns:p14="http://schemas.microsoft.com/office/powerpoint/2010/main" val="832115534"/>
              </p:ext>
            </p:extLst>
          </p:nvPr>
        </p:nvGraphicFramePr>
        <p:xfrm>
          <a:off x="279917" y="1800808"/>
          <a:ext cx="11372843" cy="43375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11778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99A62C-0183-A7F8-1110-690CE811857E}"/>
              </a:ext>
            </a:extLst>
          </p:cNvPr>
          <p:cNvSpPr>
            <a:spLocks noGrp="1"/>
          </p:cNvSpPr>
          <p:nvPr>
            <p:ph type="title"/>
          </p:nvPr>
        </p:nvSpPr>
        <p:spPr>
          <a:xfrm>
            <a:off x="581709" y="441619"/>
            <a:ext cx="10889796" cy="1418998"/>
          </a:xfrm>
        </p:spPr>
        <p:txBody>
          <a:bodyPr/>
          <a:lstStyle/>
          <a:p>
            <a:r>
              <a:rPr lang="es-ES" dirty="0" err="1"/>
              <a:t>How</a:t>
            </a:r>
            <a:r>
              <a:rPr lang="es-ES" dirty="0"/>
              <a:t> </a:t>
            </a:r>
            <a:r>
              <a:rPr lang="es-ES" dirty="0" err="1"/>
              <a:t>this</a:t>
            </a:r>
            <a:r>
              <a:rPr lang="es-ES" dirty="0"/>
              <a:t> </a:t>
            </a:r>
            <a:r>
              <a:rPr lang="es-ES" dirty="0" err="1"/>
              <a:t>special</a:t>
            </a:r>
            <a:r>
              <a:rPr lang="es-ES" dirty="0"/>
              <a:t> </a:t>
            </a:r>
            <a:r>
              <a:rPr lang="es-ES" dirty="0" err="1"/>
              <a:t>treatment</a:t>
            </a:r>
            <a:r>
              <a:rPr lang="es-ES" dirty="0"/>
              <a:t> </a:t>
            </a:r>
            <a:r>
              <a:rPr lang="es-ES" dirty="0" err="1"/>
              <a:t>should</a:t>
            </a:r>
            <a:r>
              <a:rPr lang="es-ES" dirty="0"/>
              <a:t> be?</a:t>
            </a:r>
          </a:p>
        </p:txBody>
      </p:sp>
      <p:sp>
        <p:nvSpPr>
          <p:cNvPr id="4" name="Marcador de pie de página 3">
            <a:extLst>
              <a:ext uri="{FF2B5EF4-FFF2-40B4-BE49-F238E27FC236}">
                <a16:creationId xmlns:a16="http://schemas.microsoft.com/office/drawing/2014/main" id="{B094ED6A-81FB-8915-E314-6B921F4C9FA6}"/>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4E3FAABB-A8F8-DC3D-D53B-E4CFD09BB1D2}"/>
              </a:ext>
            </a:extLst>
          </p:cNvPr>
          <p:cNvSpPr>
            <a:spLocks noGrp="1"/>
          </p:cNvSpPr>
          <p:nvPr>
            <p:ph type="sldNum" sz="quarter" idx="29"/>
          </p:nvPr>
        </p:nvSpPr>
        <p:spPr/>
        <p:txBody>
          <a:bodyPr/>
          <a:lstStyle/>
          <a:p>
            <a:pPr rtl="0"/>
            <a:fld id="{47FEACEE-25B4-4A2D-B147-27296E36371D}" type="slidenum">
              <a:rPr lang="es-ES" altLang="zh-CN" smtClean="0"/>
              <a:pPr rtl="0"/>
              <a:t>6</a:t>
            </a:fld>
            <a:endParaRPr lang="es-ES" altLang="zh-CN" dirty="0"/>
          </a:p>
        </p:txBody>
      </p:sp>
      <p:graphicFrame>
        <p:nvGraphicFramePr>
          <p:cNvPr id="6" name="Diagrama 5">
            <a:extLst>
              <a:ext uri="{FF2B5EF4-FFF2-40B4-BE49-F238E27FC236}">
                <a16:creationId xmlns:a16="http://schemas.microsoft.com/office/drawing/2014/main" id="{E5EAB4FE-4B95-CB14-7B96-F56BF323EF8D}"/>
              </a:ext>
            </a:extLst>
          </p:cNvPr>
          <p:cNvGraphicFramePr/>
          <p:nvPr>
            <p:extLst>
              <p:ext uri="{D42A27DB-BD31-4B8C-83A1-F6EECF244321}">
                <p14:modId xmlns:p14="http://schemas.microsoft.com/office/powerpoint/2010/main" val="2361786221"/>
              </p:ext>
            </p:extLst>
          </p:nvPr>
        </p:nvGraphicFramePr>
        <p:xfrm>
          <a:off x="720495" y="1860617"/>
          <a:ext cx="10473674" cy="42777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6655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1552A1-40FF-438F-E878-5BACC964F445}"/>
              </a:ext>
            </a:extLst>
          </p:cNvPr>
          <p:cNvSpPr>
            <a:spLocks noGrp="1"/>
          </p:cNvSpPr>
          <p:nvPr>
            <p:ph type="title"/>
          </p:nvPr>
        </p:nvSpPr>
        <p:spPr/>
        <p:txBody>
          <a:bodyPr/>
          <a:lstStyle/>
          <a:p>
            <a:r>
              <a:rPr lang="es-ES" dirty="0" err="1"/>
              <a:t>Ability</a:t>
            </a:r>
            <a:r>
              <a:rPr lang="es-ES" dirty="0"/>
              <a:t> </a:t>
            </a:r>
            <a:r>
              <a:rPr lang="es-ES" dirty="0" err="1"/>
              <a:t>to</a:t>
            </a:r>
            <a:r>
              <a:rPr lang="es-ES" dirty="0"/>
              <a:t> </a:t>
            </a:r>
            <a:r>
              <a:rPr lang="es-ES" dirty="0" err="1"/>
              <a:t>pay</a:t>
            </a:r>
            <a:endParaRPr lang="es-ES" dirty="0"/>
          </a:p>
        </p:txBody>
      </p:sp>
      <p:sp>
        <p:nvSpPr>
          <p:cNvPr id="4" name="Marcador de pie de página 3">
            <a:extLst>
              <a:ext uri="{FF2B5EF4-FFF2-40B4-BE49-F238E27FC236}">
                <a16:creationId xmlns:a16="http://schemas.microsoft.com/office/drawing/2014/main" id="{C6340FF9-8F38-0A62-87D9-215813A27308}"/>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1DC0E13D-D2AD-33D9-77FE-28A665CA157B}"/>
              </a:ext>
            </a:extLst>
          </p:cNvPr>
          <p:cNvSpPr>
            <a:spLocks noGrp="1"/>
          </p:cNvSpPr>
          <p:nvPr>
            <p:ph type="sldNum" sz="quarter" idx="29"/>
          </p:nvPr>
        </p:nvSpPr>
        <p:spPr/>
        <p:txBody>
          <a:bodyPr/>
          <a:lstStyle/>
          <a:p>
            <a:pPr rtl="0"/>
            <a:fld id="{47FEACEE-25B4-4A2D-B147-27296E36371D}" type="slidenum">
              <a:rPr lang="es-ES" altLang="zh-CN" smtClean="0"/>
              <a:pPr rtl="0"/>
              <a:t>7</a:t>
            </a:fld>
            <a:endParaRPr lang="es-ES" altLang="zh-CN" dirty="0"/>
          </a:p>
        </p:txBody>
      </p:sp>
      <p:graphicFrame>
        <p:nvGraphicFramePr>
          <p:cNvPr id="6" name="Diagrama 5">
            <a:extLst>
              <a:ext uri="{FF2B5EF4-FFF2-40B4-BE49-F238E27FC236}">
                <a16:creationId xmlns:a16="http://schemas.microsoft.com/office/drawing/2014/main" id="{7D11BE8E-10CA-8B9B-78B6-1E8A2D86C744}"/>
              </a:ext>
            </a:extLst>
          </p:cNvPr>
          <p:cNvGraphicFramePr/>
          <p:nvPr>
            <p:extLst>
              <p:ext uri="{D42A27DB-BD31-4B8C-83A1-F6EECF244321}">
                <p14:modId xmlns:p14="http://schemas.microsoft.com/office/powerpoint/2010/main" val="3363613362"/>
              </p:ext>
            </p:extLst>
          </p:nvPr>
        </p:nvGraphicFramePr>
        <p:xfrm>
          <a:off x="149290" y="1763486"/>
          <a:ext cx="10010710" cy="43748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0250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F336B9-9089-5CB7-EE04-214D5C848785}"/>
              </a:ext>
            </a:extLst>
          </p:cNvPr>
          <p:cNvSpPr>
            <a:spLocks noGrp="1"/>
          </p:cNvSpPr>
          <p:nvPr>
            <p:ph type="title"/>
          </p:nvPr>
        </p:nvSpPr>
        <p:spPr/>
        <p:txBody>
          <a:bodyPr/>
          <a:lstStyle/>
          <a:p>
            <a:r>
              <a:rPr lang="es-ES" dirty="0" err="1"/>
              <a:t>Taxation</a:t>
            </a:r>
            <a:r>
              <a:rPr lang="es-ES" dirty="0"/>
              <a:t> </a:t>
            </a:r>
            <a:r>
              <a:rPr lang="es-ES" dirty="0" err="1"/>
              <a:t>of</a:t>
            </a:r>
            <a:r>
              <a:rPr lang="es-ES" dirty="0"/>
              <a:t> surplus in </a:t>
            </a:r>
            <a:r>
              <a:rPr lang="es-ES" dirty="0" err="1"/>
              <a:t>Europe</a:t>
            </a:r>
            <a:r>
              <a:rPr lang="es-ES" dirty="0"/>
              <a:t>. </a:t>
            </a:r>
            <a:br>
              <a:rPr lang="es-ES" dirty="0"/>
            </a:br>
            <a:r>
              <a:rPr lang="es-ES" dirty="0" err="1"/>
              <a:t>Models</a:t>
            </a:r>
            <a:endParaRPr lang="es-ES" dirty="0"/>
          </a:p>
        </p:txBody>
      </p:sp>
      <p:sp>
        <p:nvSpPr>
          <p:cNvPr id="4" name="Marcador de pie de página 3">
            <a:extLst>
              <a:ext uri="{FF2B5EF4-FFF2-40B4-BE49-F238E27FC236}">
                <a16:creationId xmlns:a16="http://schemas.microsoft.com/office/drawing/2014/main" id="{68F0B693-850D-D988-62B4-FE0E1D38155C}"/>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FD48B0B5-F819-AB14-093D-E47F55303962}"/>
              </a:ext>
            </a:extLst>
          </p:cNvPr>
          <p:cNvSpPr>
            <a:spLocks noGrp="1"/>
          </p:cNvSpPr>
          <p:nvPr>
            <p:ph type="sldNum" sz="quarter" idx="29"/>
          </p:nvPr>
        </p:nvSpPr>
        <p:spPr/>
        <p:txBody>
          <a:bodyPr/>
          <a:lstStyle/>
          <a:p>
            <a:pPr rtl="0"/>
            <a:fld id="{47FEACEE-25B4-4A2D-B147-27296E36371D}" type="slidenum">
              <a:rPr lang="es-ES" altLang="zh-CN" smtClean="0"/>
              <a:pPr rtl="0"/>
              <a:t>8</a:t>
            </a:fld>
            <a:endParaRPr lang="es-ES" altLang="zh-CN" dirty="0"/>
          </a:p>
        </p:txBody>
      </p:sp>
      <p:sp>
        <p:nvSpPr>
          <p:cNvPr id="7" name="CuadroTexto 6">
            <a:extLst>
              <a:ext uri="{FF2B5EF4-FFF2-40B4-BE49-F238E27FC236}">
                <a16:creationId xmlns:a16="http://schemas.microsoft.com/office/drawing/2014/main" id="{2A5B16AA-3287-4F9A-28C7-E5683E148BA9}"/>
              </a:ext>
            </a:extLst>
          </p:cNvPr>
          <p:cNvSpPr txBox="1"/>
          <p:nvPr/>
        </p:nvSpPr>
        <p:spPr>
          <a:xfrm>
            <a:off x="410547" y="2062066"/>
            <a:ext cx="7968343" cy="4524315"/>
          </a:xfrm>
          <a:prstGeom prst="rect">
            <a:avLst/>
          </a:prstGeom>
          <a:noFill/>
        </p:spPr>
        <p:txBody>
          <a:bodyPr wrap="square">
            <a:spAutoFit/>
          </a:bodyPr>
          <a:lstStyle/>
          <a:p>
            <a:pPr marL="342900" indent="-342900">
              <a:buAutoNum type="arabicParenR"/>
            </a:pPr>
            <a:r>
              <a:rPr lang="es-ES" dirty="0" err="1"/>
              <a:t>systems</a:t>
            </a:r>
            <a:r>
              <a:rPr lang="es-ES" dirty="0"/>
              <a:t> </a:t>
            </a:r>
            <a:r>
              <a:rPr lang="es-ES" dirty="0" err="1"/>
              <a:t>that</a:t>
            </a:r>
            <a:r>
              <a:rPr lang="es-ES" dirty="0"/>
              <a:t> </a:t>
            </a:r>
            <a:r>
              <a:rPr lang="es-ES" dirty="0" err="1"/>
              <a:t>apply</a:t>
            </a:r>
            <a:r>
              <a:rPr lang="es-ES" dirty="0"/>
              <a:t> </a:t>
            </a:r>
            <a:r>
              <a:rPr lang="es-ES" dirty="0" err="1"/>
              <a:t>the</a:t>
            </a:r>
            <a:r>
              <a:rPr lang="es-ES" dirty="0"/>
              <a:t> general </a:t>
            </a:r>
            <a:r>
              <a:rPr lang="es-ES" dirty="0" err="1"/>
              <a:t>tax</a:t>
            </a:r>
            <a:r>
              <a:rPr lang="es-ES" dirty="0"/>
              <a:t> </a:t>
            </a:r>
            <a:r>
              <a:rPr lang="es-ES" dirty="0" err="1"/>
              <a:t>regime</a:t>
            </a:r>
            <a:r>
              <a:rPr lang="es-ES" dirty="0"/>
              <a:t> </a:t>
            </a:r>
            <a:r>
              <a:rPr lang="es-ES" dirty="0" err="1"/>
              <a:t>to</a:t>
            </a:r>
            <a:r>
              <a:rPr lang="es-ES" dirty="0"/>
              <a:t> cooperatives </a:t>
            </a:r>
            <a:r>
              <a:rPr lang="es-ES" dirty="0" err="1"/>
              <a:t>without</a:t>
            </a:r>
            <a:r>
              <a:rPr lang="es-ES" dirty="0"/>
              <a:t> </a:t>
            </a:r>
            <a:r>
              <a:rPr lang="es-ES" dirty="0" err="1"/>
              <a:t>taking</a:t>
            </a:r>
            <a:r>
              <a:rPr lang="es-ES" dirty="0"/>
              <a:t> </a:t>
            </a:r>
            <a:r>
              <a:rPr lang="es-ES" dirty="0" err="1"/>
              <a:t>into</a:t>
            </a:r>
            <a:r>
              <a:rPr lang="es-ES" dirty="0"/>
              <a:t> </a:t>
            </a:r>
            <a:r>
              <a:rPr lang="es-ES" dirty="0" err="1"/>
              <a:t>account</a:t>
            </a:r>
            <a:r>
              <a:rPr lang="es-ES" dirty="0"/>
              <a:t> </a:t>
            </a:r>
            <a:r>
              <a:rPr lang="es-ES" dirty="0" err="1"/>
              <a:t>their</a:t>
            </a:r>
            <a:r>
              <a:rPr lang="es-ES" dirty="0"/>
              <a:t> </a:t>
            </a:r>
            <a:r>
              <a:rPr lang="es-ES" dirty="0" err="1"/>
              <a:t>peculiarities</a:t>
            </a:r>
            <a:r>
              <a:rPr lang="es-ES" dirty="0"/>
              <a:t>, as </a:t>
            </a:r>
            <a:r>
              <a:rPr lang="es-ES" dirty="0" err="1"/>
              <a:t>is</a:t>
            </a:r>
            <a:r>
              <a:rPr lang="es-ES" dirty="0"/>
              <a:t> </a:t>
            </a:r>
            <a:r>
              <a:rPr lang="es-ES" dirty="0" err="1"/>
              <a:t>the</a:t>
            </a:r>
            <a:r>
              <a:rPr lang="es-ES" dirty="0"/>
              <a:t> case in </a:t>
            </a:r>
            <a:r>
              <a:rPr lang="es-ES" dirty="0" err="1"/>
              <a:t>Ireland</a:t>
            </a:r>
            <a:r>
              <a:rPr lang="es-ES" dirty="0"/>
              <a:t> and Austria; </a:t>
            </a:r>
          </a:p>
          <a:p>
            <a:pPr marL="342900" indent="-342900">
              <a:buAutoNum type="arabicParenR"/>
            </a:pPr>
            <a:endParaRPr lang="es-ES" dirty="0"/>
          </a:p>
          <a:p>
            <a:pPr marL="342900" indent="-342900">
              <a:buAutoNum type="arabicParenR"/>
            </a:pPr>
            <a:endParaRPr lang="es-ES" dirty="0"/>
          </a:p>
          <a:p>
            <a:pPr marL="342900" indent="-342900">
              <a:buAutoNum type="arabicParenR"/>
            </a:pPr>
            <a:r>
              <a:rPr lang="es-ES" dirty="0"/>
              <a:t>  </a:t>
            </a:r>
            <a:r>
              <a:rPr lang="es-ES" dirty="0" err="1"/>
              <a:t>systems</a:t>
            </a:r>
            <a:r>
              <a:rPr lang="es-ES" dirty="0"/>
              <a:t> </a:t>
            </a:r>
            <a:r>
              <a:rPr lang="es-ES" dirty="0" err="1"/>
              <a:t>that</a:t>
            </a:r>
            <a:r>
              <a:rPr lang="es-ES" dirty="0"/>
              <a:t> </a:t>
            </a:r>
            <a:r>
              <a:rPr lang="es-ES" dirty="0" err="1"/>
              <a:t>apply</a:t>
            </a:r>
            <a:r>
              <a:rPr lang="es-ES" dirty="0"/>
              <a:t> </a:t>
            </a:r>
            <a:r>
              <a:rPr lang="es-ES" dirty="0" err="1"/>
              <a:t>the</a:t>
            </a:r>
            <a:r>
              <a:rPr lang="es-ES" dirty="0"/>
              <a:t> </a:t>
            </a:r>
            <a:r>
              <a:rPr lang="es-ES" dirty="0" err="1"/>
              <a:t>method</a:t>
            </a:r>
            <a:r>
              <a:rPr lang="es-ES" dirty="0"/>
              <a:t> </a:t>
            </a:r>
            <a:r>
              <a:rPr lang="es-ES" dirty="0" err="1"/>
              <a:t>of</a:t>
            </a:r>
            <a:r>
              <a:rPr lang="es-ES" dirty="0"/>
              <a:t> </a:t>
            </a:r>
            <a:r>
              <a:rPr lang="es-ES" dirty="0" err="1"/>
              <a:t>exempting</a:t>
            </a:r>
            <a:r>
              <a:rPr lang="es-ES" dirty="0"/>
              <a:t> </a:t>
            </a:r>
            <a:r>
              <a:rPr lang="es-ES" dirty="0" err="1"/>
              <a:t>the</a:t>
            </a:r>
            <a:r>
              <a:rPr lang="es-ES" dirty="0"/>
              <a:t> </a:t>
            </a:r>
            <a:r>
              <a:rPr lang="es-ES" dirty="0" err="1"/>
              <a:t>results</a:t>
            </a:r>
            <a:r>
              <a:rPr lang="es-ES" dirty="0"/>
              <a:t> </a:t>
            </a:r>
            <a:r>
              <a:rPr lang="es-ES" dirty="0" err="1"/>
              <a:t>obtained</a:t>
            </a:r>
            <a:r>
              <a:rPr lang="es-ES" dirty="0"/>
              <a:t> </a:t>
            </a:r>
            <a:r>
              <a:rPr lang="es-ES" dirty="0" err="1"/>
              <a:t>with</a:t>
            </a:r>
            <a:r>
              <a:rPr lang="es-ES" dirty="0"/>
              <a:t> </a:t>
            </a:r>
            <a:r>
              <a:rPr lang="es-ES" dirty="0" err="1"/>
              <a:t>members</a:t>
            </a:r>
            <a:r>
              <a:rPr lang="es-ES" dirty="0"/>
              <a:t> </a:t>
            </a:r>
            <a:r>
              <a:rPr lang="es-ES" dirty="0" err="1"/>
              <a:t>for</a:t>
            </a:r>
            <a:r>
              <a:rPr lang="es-ES" dirty="0"/>
              <a:t> </a:t>
            </a:r>
            <a:r>
              <a:rPr lang="es-ES" dirty="0" err="1"/>
              <a:t>the</a:t>
            </a:r>
            <a:r>
              <a:rPr lang="es-ES" dirty="0"/>
              <a:t> cooperative. </a:t>
            </a:r>
            <a:r>
              <a:rPr lang="es-ES" dirty="0" err="1"/>
              <a:t>The</a:t>
            </a:r>
            <a:r>
              <a:rPr lang="es-ES" dirty="0"/>
              <a:t> </a:t>
            </a:r>
            <a:r>
              <a:rPr lang="es-ES" dirty="0" err="1"/>
              <a:t>exemption</a:t>
            </a:r>
            <a:r>
              <a:rPr lang="es-ES" dirty="0"/>
              <a:t> </a:t>
            </a:r>
            <a:r>
              <a:rPr lang="es-ES" dirty="0" err="1"/>
              <a:t>is</a:t>
            </a:r>
            <a:r>
              <a:rPr lang="es-ES" dirty="0"/>
              <a:t> </a:t>
            </a:r>
            <a:r>
              <a:rPr lang="es-ES" dirty="0" err="1"/>
              <a:t>combined</a:t>
            </a:r>
            <a:r>
              <a:rPr lang="es-ES" dirty="0"/>
              <a:t> </a:t>
            </a:r>
            <a:r>
              <a:rPr lang="es-ES" dirty="0" err="1"/>
              <a:t>either</a:t>
            </a:r>
            <a:r>
              <a:rPr lang="es-ES" dirty="0"/>
              <a:t> </a:t>
            </a:r>
            <a:r>
              <a:rPr lang="es-ES" dirty="0" err="1"/>
              <a:t>with</a:t>
            </a:r>
            <a:r>
              <a:rPr lang="es-ES" dirty="0"/>
              <a:t> a </a:t>
            </a:r>
            <a:r>
              <a:rPr lang="es-ES" dirty="0" err="1"/>
              <a:t>system</a:t>
            </a:r>
            <a:r>
              <a:rPr lang="es-ES" dirty="0"/>
              <a:t> </a:t>
            </a:r>
            <a:r>
              <a:rPr lang="es-ES" dirty="0" err="1"/>
              <a:t>of</a:t>
            </a:r>
            <a:r>
              <a:rPr lang="es-ES" dirty="0"/>
              <a:t> </a:t>
            </a:r>
            <a:r>
              <a:rPr lang="es-ES" b="1" dirty="0"/>
              <a:t>fiscal </a:t>
            </a:r>
            <a:r>
              <a:rPr lang="es-ES" b="1" dirty="0" err="1"/>
              <a:t>transparency</a:t>
            </a:r>
            <a:r>
              <a:rPr lang="es-ES" b="1" dirty="0"/>
              <a:t> </a:t>
            </a:r>
            <a:r>
              <a:rPr lang="es-ES" dirty="0" err="1"/>
              <a:t>or</a:t>
            </a:r>
            <a:r>
              <a:rPr lang="es-ES" dirty="0"/>
              <a:t> </a:t>
            </a:r>
            <a:r>
              <a:rPr lang="es-ES" dirty="0" err="1"/>
              <a:t>imputation</a:t>
            </a:r>
            <a:r>
              <a:rPr lang="es-ES" dirty="0"/>
              <a:t> </a:t>
            </a:r>
            <a:r>
              <a:rPr lang="es-ES" dirty="0" err="1"/>
              <a:t>of</a:t>
            </a:r>
            <a:r>
              <a:rPr lang="es-ES" dirty="0"/>
              <a:t> </a:t>
            </a:r>
            <a:r>
              <a:rPr lang="es-ES" dirty="0" err="1"/>
              <a:t>incomes</a:t>
            </a:r>
            <a:r>
              <a:rPr lang="es-ES" dirty="0"/>
              <a:t> </a:t>
            </a:r>
            <a:r>
              <a:rPr lang="es-ES" dirty="0" err="1"/>
              <a:t>to</a:t>
            </a:r>
            <a:r>
              <a:rPr lang="es-ES" dirty="0"/>
              <a:t> </a:t>
            </a:r>
            <a:r>
              <a:rPr lang="es-ES" dirty="0" err="1"/>
              <a:t>members</a:t>
            </a:r>
            <a:r>
              <a:rPr lang="es-ES" dirty="0"/>
              <a:t>. </a:t>
            </a:r>
            <a:r>
              <a:rPr lang="es-ES" dirty="0" err="1"/>
              <a:t>Also</a:t>
            </a:r>
            <a:r>
              <a:rPr lang="es-ES" dirty="0"/>
              <a:t>, </a:t>
            </a:r>
            <a:r>
              <a:rPr lang="es-ES" dirty="0" err="1"/>
              <a:t>with</a:t>
            </a:r>
            <a:r>
              <a:rPr lang="es-ES" dirty="0"/>
              <a:t> </a:t>
            </a:r>
            <a:r>
              <a:rPr lang="es-ES" dirty="0" err="1"/>
              <a:t>taxation</a:t>
            </a:r>
            <a:r>
              <a:rPr lang="es-ES" dirty="0"/>
              <a:t> </a:t>
            </a:r>
            <a:r>
              <a:rPr lang="es-ES" dirty="0" err="1"/>
              <a:t>of</a:t>
            </a:r>
            <a:r>
              <a:rPr lang="es-ES" dirty="0"/>
              <a:t> </a:t>
            </a:r>
            <a:r>
              <a:rPr lang="es-ES" dirty="0" err="1"/>
              <a:t>the</a:t>
            </a:r>
            <a:r>
              <a:rPr lang="es-ES" dirty="0"/>
              <a:t> </a:t>
            </a:r>
            <a:r>
              <a:rPr lang="es-ES" dirty="0" err="1"/>
              <a:t>profit</a:t>
            </a:r>
            <a:r>
              <a:rPr lang="es-ES" dirty="0"/>
              <a:t> </a:t>
            </a:r>
            <a:r>
              <a:rPr lang="es-ES" dirty="0" err="1"/>
              <a:t>received</a:t>
            </a:r>
            <a:r>
              <a:rPr lang="es-ES" dirty="0"/>
              <a:t> as a </a:t>
            </a:r>
            <a:r>
              <a:rPr lang="es-ES" dirty="0" err="1"/>
              <a:t>dividend</a:t>
            </a:r>
            <a:r>
              <a:rPr lang="es-ES" dirty="0"/>
              <a:t> </a:t>
            </a:r>
            <a:r>
              <a:rPr lang="es-ES" dirty="0" err="1"/>
              <a:t>by</a:t>
            </a:r>
            <a:r>
              <a:rPr lang="es-ES" dirty="0"/>
              <a:t> </a:t>
            </a:r>
            <a:r>
              <a:rPr lang="es-ES" dirty="0" err="1"/>
              <a:t>the</a:t>
            </a:r>
            <a:r>
              <a:rPr lang="es-ES" dirty="0"/>
              <a:t> </a:t>
            </a:r>
            <a:r>
              <a:rPr lang="es-ES" dirty="0" err="1"/>
              <a:t>member</a:t>
            </a:r>
            <a:r>
              <a:rPr lang="es-ES" dirty="0"/>
              <a:t>. </a:t>
            </a:r>
            <a:r>
              <a:rPr lang="es-ES" dirty="0" err="1"/>
              <a:t>This</a:t>
            </a:r>
            <a:r>
              <a:rPr lang="es-ES" dirty="0"/>
              <a:t> </a:t>
            </a:r>
            <a:r>
              <a:rPr lang="es-ES" dirty="0" err="1"/>
              <a:t>tends</a:t>
            </a:r>
            <a:r>
              <a:rPr lang="es-ES" dirty="0"/>
              <a:t> </a:t>
            </a:r>
            <a:r>
              <a:rPr lang="es-ES" dirty="0" err="1"/>
              <a:t>to</a:t>
            </a:r>
            <a:r>
              <a:rPr lang="es-ES" dirty="0"/>
              <a:t> be </a:t>
            </a:r>
            <a:r>
              <a:rPr lang="es-ES" dirty="0" err="1"/>
              <a:t>the</a:t>
            </a:r>
            <a:r>
              <a:rPr lang="es-ES" dirty="0"/>
              <a:t> case </a:t>
            </a:r>
            <a:r>
              <a:rPr lang="es-ES" dirty="0" err="1"/>
              <a:t>only</a:t>
            </a:r>
            <a:r>
              <a:rPr lang="es-ES" dirty="0"/>
              <a:t> </a:t>
            </a:r>
            <a:r>
              <a:rPr lang="es-ES" dirty="0" err="1"/>
              <a:t>for</a:t>
            </a:r>
            <a:r>
              <a:rPr lang="es-ES" dirty="0"/>
              <a:t> </a:t>
            </a:r>
            <a:r>
              <a:rPr lang="es-ES" dirty="0" err="1"/>
              <a:t>certain</a:t>
            </a:r>
            <a:r>
              <a:rPr lang="es-ES" dirty="0"/>
              <a:t> cooperatives, in </a:t>
            </a:r>
            <a:r>
              <a:rPr lang="es-ES" dirty="0" err="1"/>
              <a:t>countries</a:t>
            </a:r>
            <a:r>
              <a:rPr lang="es-ES" dirty="0"/>
              <a:t> </a:t>
            </a:r>
            <a:r>
              <a:rPr lang="es-ES" dirty="0" err="1"/>
              <a:t>such</a:t>
            </a:r>
            <a:r>
              <a:rPr lang="es-ES" dirty="0"/>
              <a:t> as </a:t>
            </a:r>
            <a:r>
              <a:rPr lang="es-ES" dirty="0" err="1"/>
              <a:t>Greece</a:t>
            </a:r>
            <a:r>
              <a:rPr lang="es-ES" dirty="0"/>
              <a:t>, </a:t>
            </a:r>
            <a:r>
              <a:rPr lang="es-ES" dirty="0" err="1"/>
              <a:t>Germany</a:t>
            </a:r>
            <a:r>
              <a:rPr lang="es-ES" dirty="0"/>
              <a:t> and Portugal, </a:t>
            </a:r>
            <a:r>
              <a:rPr lang="es-ES" dirty="0" err="1"/>
              <a:t>among</a:t>
            </a:r>
            <a:r>
              <a:rPr lang="es-ES" dirty="0"/>
              <a:t> </a:t>
            </a:r>
            <a:r>
              <a:rPr lang="es-ES" dirty="0" err="1"/>
              <a:t>others</a:t>
            </a:r>
            <a:r>
              <a:rPr lang="es-ES" dirty="0"/>
              <a:t>.  </a:t>
            </a:r>
          </a:p>
          <a:p>
            <a:pPr marL="342900" indent="-342900">
              <a:buAutoNum type="arabicParenR"/>
            </a:pPr>
            <a:endParaRPr lang="es-ES" dirty="0"/>
          </a:p>
          <a:p>
            <a:pPr marL="342900" indent="-342900">
              <a:buAutoNum type="arabicParenR"/>
            </a:pPr>
            <a:r>
              <a:rPr lang="es-ES" dirty="0" err="1"/>
              <a:t>those</a:t>
            </a:r>
            <a:r>
              <a:rPr lang="es-ES" dirty="0"/>
              <a:t> </a:t>
            </a:r>
            <a:r>
              <a:rPr lang="es-ES" dirty="0" err="1"/>
              <a:t>that</a:t>
            </a:r>
            <a:r>
              <a:rPr lang="es-ES" dirty="0"/>
              <a:t> </a:t>
            </a:r>
            <a:r>
              <a:rPr lang="es-ES" dirty="0" err="1"/>
              <a:t>deduct</a:t>
            </a:r>
            <a:r>
              <a:rPr lang="es-ES" dirty="0"/>
              <a:t> </a:t>
            </a:r>
            <a:r>
              <a:rPr lang="es-ES" dirty="0" err="1"/>
              <a:t>the</a:t>
            </a:r>
            <a:r>
              <a:rPr lang="es-ES" dirty="0"/>
              <a:t> </a:t>
            </a:r>
            <a:r>
              <a:rPr lang="es-ES" dirty="0" err="1"/>
              <a:t>return</a:t>
            </a:r>
            <a:r>
              <a:rPr lang="es-ES" dirty="0"/>
              <a:t> </a:t>
            </a:r>
            <a:r>
              <a:rPr lang="es-ES" dirty="0" err="1"/>
              <a:t>from</a:t>
            </a:r>
            <a:r>
              <a:rPr lang="es-ES" dirty="0"/>
              <a:t> </a:t>
            </a:r>
            <a:r>
              <a:rPr lang="es-ES" dirty="0" err="1"/>
              <a:t>the</a:t>
            </a:r>
            <a:r>
              <a:rPr lang="es-ES" dirty="0"/>
              <a:t> </a:t>
            </a:r>
            <a:r>
              <a:rPr lang="es-ES" dirty="0" err="1"/>
              <a:t>cooperative's</a:t>
            </a:r>
            <a:r>
              <a:rPr lang="es-ES" dirty="0"/>
              <a:t> </a:t>
            </a:r>
            <a:r>
              <a:rPr lang="es-ES" dirty="0" err="1"/>
              <a:t>tax</a:t>
            </a:r>
            <a:r>
              <a:rPr lang="es-ES" dirty="0"/>
              <a:t> base, as in </a:t>
            </a:r>
            <a:r>
              <a:rPr lang="es-ES" dirty="0" err="1"/>
              <a:t>Italy</a:t>
            </a:r>
            <a:r>
              <a:rPr lang="es-ES" dirty="0"/>
              <a:t> and </a:t>
            </a:r>
            <a:r>
              <a:rPr lang="es-ES" dirty="0" err="1"/>
              <a:t>the</a:t>
            </a:r>
            <a:r>
              <a:rPr lang="es-ES" dirty="0"/>
              <a:t> </a:t>
            </a:r>
            <a:r>
              <a:rPr lang="es-ES" dirty="0" err="1"/>
              <a:t>United</a:t>
            </a:r>
            <a:r>
              <a:rPr lang="es-ES" dirty="0"/>
              <a:t> </a:t>
            </a:r>
            <a:r>
              <a:rPr lang="es-ES" dirty="0" err="1"/>
              <a:t>Kingdom</a:t>
            </a:r>
            <a:r>
              <a:rPr lang="es-ES" dirty="0"/>
              <a:t>, in </a:t>
            </a:r>
            <a:r>
              <a:rPr lang="es-ES" dirty="0" err="1"/>
              <a:t>some</a:t>
            </a:r>
            <a:r>
              <a:rPr lang="es-ES" dirty="0"/>
              <a:t> cases;</a:t>
            </a:r>
          </a:p>
          <a:p>
            <a:pPr marL="342900" indent="-342900">
              <a:buAutoNum type="arabicParenR"/>
            </a:pPr>
            <a:endParaRPr lang="es-ES" dirty="0"/>
          </a:p>
          <a:p>
            <a:pPr marL="342900" indent="-342900">
              <a:buAutoNum type="arabicParenR"/>
            </a:pPr>
            <a:r>
              <a:rPr lang="es-ES" dirty="0"/>
              <a:t> </a:t>
            </a:r>
            <a:r>
              <a:rPr lang="es-ES" dirty="0" err="1"/>
              <a:t>those</a:t>
            </a:r>
            <a:r>
              <a:rPr lang="es-ES" dirty="0"/>
              <a:t> </a:t>
            </a:r>
            <a:r>
              <a:rPr lang="es-ES" dirty="0" err="1"/>
              <a:t>that</a:t>
            </a:r>
            <a:r>
              <a:rPr lang="es-ES" dirty="0"/>
              <a:t> </a:t>
            </a:r>
            <a:r>
              <a:rPr lang="es-ES" dirty="0" err="1"/>
              <a:t>treat</a:t>
            </a:r>
            <a:r>
              <a:rPr lang="es-ES" dirty="0"/>
              <a:t> </a:t>
            </a:r>
            <a:r>
              <a:rPr lang="es-ES" dirty="0" err="1"/>
              <a:t>the</a:t>
            </a:r>
            <a:r>
              <a:rPr lang="es-ES" dirty="0"/>
              <a:t> </a:t>
            </a:r>
            <a:r>
              <a:rPr lang="es-ES" dirty="0" err="1"/>
              <a:t>distributed</a:t>
            </a:r>
            <a:r>
              <a:rPr lang="es-ES" dirty="0"/>
              <a:t> </a:t>
            </a:r>
            <a:r>
              <a:rPr lang="es-ES" dirty="0" err="1"/>
              <a:t>profits</a:t>
            </a:r>
            <a:r>
              <a:rPr lang="es-ES" dirty="0"/>
              <a:t> as a </a:t>
            </a:r>
            <a:r>
              <a:rPr lang="es-ES" dirty="0" err="1"/>
              <a:t>dividend</a:t>
            </a:r>
            <a:r>
              <a:rPr lang="es-ES" dirty="0"/>
              <a:t> and </a:t>
            </a:r>
            <a:r>
              <a:rPr lang="es-ES" dirty="0" err="1"/>
              <a:t>apply</a:t>
            </a:r>
            <a:r>
              <a:rPr lang="es-ES" dirty="0"/>
              <a:t> a </a:t>
            </a:r>
            <a:r>
              <a:rPr lang="es-ES" dirty="0" err="1"/>
              <a:t>lower</a:t>
            </a:r>
            <a:r>
              <a:rPr lang="es-ES" dirty="0"/>
              <a:t> </a:t>
            </a:r>
            <a:r>
              <a:rPr lang="es-ES" dirty="0" err="1"/>
              <a:t>tax</a:t>
            </a:r>
            <a:r>
              <a:rPr lang="es-ES" dirty="0"/>
              <a:t> </a:t>
            </a:r>
            <a:r>
              <a:rPr lang="es-ES" dirty="0" err="1"/>
              <a:t>rate</a:t>
            </a:r>
            <a:r>
              <a:rPr lang="es-ES" dirty="0"/>
              <a:t> </a:t>
            </a:r>
            <a:r>
              <a:rPr lang="es-ES" dirty="0" err="1"/>
              <a:t>to</a:t>
            </a:r>
            <a:r>
              <a:rPr lang="es-ES" dirty="0"/>
              <a:t> </a:t>
            </a:r>
            <a:r>
              <a:rPr lang="es-ES" dirty="0" err="1"/>
              <a:t>the</a:t>
            </a:r>
            <a:r>
              <a:rPr lang="es-ES" dirty="0"/>
              <a:t> cooperative, </a:t>
            </a:r>
            <a:r>
              <a:rPr lang="es-ES" dirty="0" err="1"/>
              <a:t>including</a:t>
            </a:r>
            <a:r>
              <a:rPr lang="es-ES" dirty="0"/>
              <a:t> </a:t>
            </a:r>
            <a:r>
              <a:rPr lang="es-ES" dirty="0" err="1"/>
              <a:t>Spain</a:t>
            </a:r>
            <a:r>
              <a:rPr lang="es-ES" dirty="0"/>
              <a:t> and Portugal. </a:t>
            </a:r>
          </a:p>
        </p:txBody>
      </p:sp>
      <p:sp>
        <p:nvSpPr>
          <p:cNvPr id="9" name="CuadroTexto 8">
            <a:extLst>
              <a:ext uri="{FF2B5EF4-FFF2-40B4-BE49-F238E27FC236}">
                <a16:creationId xmlns:a16="http://schemas.microsoft.com/office/drawing/2014/main" id="{09F05C15-9CA6-0147-68B6-1D9CB3CE8569}"/>
              </a:ext>
            </a:extLst>
          </p:cNvPr>
          <p:cNvSpPr txBox="1"/>
          <p:nvPr/>
        </p:nvSpPr>
        <p:spPr>
          <a:xfrm>
            <a:off x="8766313" y="2140536"/>
            <a:ext cx="3180522" cy="1477328"/>
          </a:xfrm>
          <a:prstGeom prst="rect">
            <a:avLst/>
          </a:prstGeom>
          <a:solidFill>
            <a:srgbClr val="D6E0EB"/>
          </a:solidFill>
        </p:spPr>
        <p:txBody>
          <a:bodyPr wrap="square" rtlCol="0">
            <a:spAutoFit/>
          </a:bodyPr>
          <a:lstStyle/>
          <a:p>
            <a:pPr marL="0" indent="0" algn="ctr">
              <a:lnSpc>
                <a:spcPct val="100000"/>
              </a:lnSpc>
              <a:spcBef>
                <a:spcPts val="0"/>
              </a:spcBef>
              <a:buFontTx/>
              <a:buNone/>
            </a:pPr>
            <a:r>
              <a:rPr lang="en-US" sz="1800" dirty="0">
                <a:latin typeface="Posterama" panose="020B0504020200020000" pitchFamily="34" charset="0"/>
                <a:ea typeface="微软雅黑"/>
                <a:cs typeface="Posterama" panose="020B0504020200020000" pitchFamily="34" charset="0"/>
              </a:rPr>
              <a:t>Even these consider the payment to members as an expense of the co-operative, so the treatment is similar.</a:t>
            </a:r>
            <a:r>
              <a:rPr lang="es-ES" sz="1800" dirty="0">
                <a:latin typeface="Posterama" panose="020B0504020200020000" pitchFamily="34" charset="0"/>
                <a:ea typeface="微软雅黑"/>
                <a:cs typeface="Posterama" panose="020B0504020200020000" pitchFamily="34" charset="0"/>
              </a:rPr>
              <a:t> </a:t>
            </a:r>
          </a:p>
        </p:txBody>
      </p:sp>
      <p:cxnSp>
        <p:nvCxnSpPr>
          <p:cNvPr id="11" name="Conector recto de flecha 10">
            <a:extLst>
              <a:ext uri="{FF2B5EF4-FFF2-40B4-BE49-F238E27FC236}">
                <a16:creationId xmlns:a16="http://schemas.microsoft.com/office/drawing/2014/main" id="{6B6A7739-0BFF-2646-089F-76D533680EB5}"/>
              </a:ext>
            </a:extLst>
          </p:cNvPr>
          <p:cNvCxnSpPr/>
          <p:nvPr/>
        </p:nvCxnSpPr>
        <p:spPr>
          <a:xfrm>
            <a:off x="8169965" y="2198866"/>
            <a:ext cx="4572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5848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53312C-D7DC-0048-7179-96607212CF6B}"/>
              </a:ext>
            </a:extLst>
          </p:cNvPr>
          <p:cNvSpPr>
            <a:spLocks noGrp="1"/>
          </p:cNvSpPr>
          <p:nvPr>
            <p:ph type="title"/>
          </p:nvPr>
        </p:nvSpPr>
        <p:spPr/>
        <p:txBody>
          <a:bodyPr/>
          <a:lstStyle/>
          <a:p>
            <a:r>
              <a:rPr lang="es-ES" dirty="0" err="1"/>
              <a:t>Valuation</a:t>
            </a:r>
            <a:r>
              <a:rPr lang="es-ES" dirty="0"/>
              <a:t> </a:t>
            </a:r>
            <a:r>
              <a:rPr lang="es-ES" dirty="0" err="1"/>
              <a:t>of</a:t>
            </a:r>
            <a:r>
              <a:rPr lang="es-ES" dirty="0"/>
              <a:t> </a:t>
            </a:r>
            <a:r>
              <a:rPr lang="es-ES" dirty="0" err="1"/>
              <a:t>dealings</a:t>
            </a:r>
            <a:r>
              <a:rPr lang="es-ES" dirty="0"/>
              <a:t> </a:t>
            </a:r>
            <a:r>
              <a:rPr lang="es-ES" dirty="0" err="1"/>
              <a:t>with</a:t>
            </a:r>
            <a:r>
              <a:rPr lang="es-ES" dirty="0"/>
              <a:t> </a:t>
            </a:r>
            <a:r>
              <a:rPr lang="es-ES" dirty="0" err="1"/>
              <a:t>member</a:t>
            </a:r>
            <a:endParaRPr lang="es-ES" dirty="0"/>
          </a:p>
        </p:txBody>
      </p:sp>
      <p:sp>
        <p:nvSpPr>
          <p:cNvPr id="3" name="Marcador de tabla 2">
            <a:extLst>
              <a:ext uri="{FF2B5EF4-FFF2-40B4-BE49-F238E27FC236}">
                <a16:creationId xmlns:a16="http://schemas.microsoft.com/office/drawing/2014/main" id="{D54A2DCC-B29E-754A-B2BA-C51A7F07A6B5}"/>
              </a:ext>
            </a:extLst>
          </p:cNvPr>
          <p:cNvSpPr>
            <a:spLocks noGrp="1"/>
          </p:cNvSpPr>
          <p:nvPr>
            <p:ph type="tbl" sz="quarter" idx="27"/>
          </p:nvPr>
        </p:nvSpPr>
        <p:spPr>
          <a:xfrm>
            <a:off x="581709" y="1614198"/>
            <a:ext cx="6024364" cy="4317856"/>
          </a:xfrm>
        </p:spPr>
        <p:txBody>
          <a:bodyPr/>
          <a:lstStyle/>
          <a:p>
            <a:r>
              <a:rPr lang="en-US" dirty="0"/>
              <a:t>It should be borne in mind that the determination of the amount of the return, and therefore of the deductible item in the cooperative's tax base, will depend to a large extent on the value we establish for the transaction (purchase, sale, service) carried out with the member. </a:t>
            </a:r>
          </a:p>
          <a:p>
            <a:endParaRPr lang="en-US" dirty="0"/>
          </a:p>
          <a:p>
            <a:endParaRPr lang="en-US" dirty="0"/>
          </a:p>
          <a:p>
            <a:endParaRPr lang="en-US" dirty="0"/>
          </a:p>
          <a:p>
            <a:r>
              <a:rPr lang="en-US" dirty="0"/>
              <a:t>The amount will depend on this valuation (effective price or transfer price). </a:t>
            </a:r>
            <a:endParaRPr lang="es-ES" dirty="0"/>
          </a:p>
        </p:txBody>
      </p:sp>
      <p:sp>
        <p:nvSpPr>
          <p:cNvPr id="4" name="Marcador de pie de página 3">
            <a:extLst>
              <a:ext uri="{FF2B5EF4-FFF2-40B4-BE49-F238E27FC236}">
                <a16:creationId xmlns:a16="http://schemas.microsoft.com/office/drawing/2014/main" id="{E5AEF7F6-0478-1A33-8649-D9A8247156AB}"/>
              </a:ext>
            </a:extLst>
          </p:cNvPr>
          <p:cNvSpPr>
            <a:spLocks noGrp="1"/>
          </p:cNvSpPr>
          <p:nvPr>
            <p:ph type="ftr" sz="quarter" idx="28"/>
          </p:nvPr>
        </p:nvSpPr>
        <p:spPr/>
        <p:txBody>
          <a:bodyPr/>
          <a:lstStyle/>
          <a:p>
            <a:pPr rtl="0"/>
            <a:r>
              <a:rPr lang="es-ES"/>
              <a:t>Título de la presentación</a:t>
            </a:r>
            <a:endParaRPr lang="es-ES" dirty="0"/>
          </a:p>
        </p:txBody>
      </p:sp>
      <p:sp>
        <p:nvSpPr>
          <p:cNvPr id="5" name="Marcador de número de diapositiva 4">
            <a:extLst>
              <a:ext uri="{FF2B5EF4-FFF2-40B4-BE49-F238E27FC236}">
                <a16:creationId xmlns:a16="http://schemas.microsoft.com/office/drawing/2014/main" id="{AEC2A703-A81B-C632-0BD9-C77E48A2ED22}"/>
              </a:ext>
            </a:extLst>
          </p:cNvPr>
          <p:cNvSpPr>
            <a:spLocks noGrp="1"/>
          </p:cNvSpPr>
          <p:nvPr>
            <p:ph type="sldNum" sz="quarter" idx="29"/>
          </p:nvPr>
        </p:nvSpPr>
        <p:spPr/>
        <p:txBody>
          <a:bodyPr/>
          <a:lstStyle/>
          <a:p>
            <a:pPr rtl="0"/>
            <a:fld id="{47FEACEE-25B4-4A2D-B147-27296E36371D}" type="slidenum">
              <a:rPr lang="es-ES" altLang="zh-CN" smtClean="0"/>
              <a:pPr rtl="0"/>
              <a:t>9</a:t>
            </a:fld>
            <a:endParaRPr lang="es-ES" altLang="zh-CN" dirty="0"/>
          </a:p>
        </p:txBody>
      </p:sp>
      <p:pic>
        <p:nvPicPr>
          <p:cNvPr id="2050" name="Picture 2">
            <a:extLst>
              <a:ext uri="{FF2B5EF4-FFF2-40B4-BE49-F238E27FC236}">
                <a16:creationId xmlns:a16="http://schemas.microsoft.com/office/drawing/2014/main" id="{33B476EC-D4C4-413F-D7A0-624E591A87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01270" y="2321795"/>
            <a:ext cx="2286000" cy="1714500"/>
          </a:xfrm>
          <a:prstGeom prst="rect">
            <a:avLst/>
          </a:prstGeom>
          <a:noFill/>
          <a:extLst>
            <a:ext uri="{909E8E84-426E-40DD-AFC4-6F175D3DCCD1}">
              <a14:hiddenFill xmlns:a14="http://schemas.microsoft.com/office/drawing/2010/main">
                <a:solidFill>
                  <a:srgbClr val="FFFFFF"/>
                </a:solidFill>
              </a14:hiddenFill>
            </a:ext>
          </a:extLst>
        </p:spPr>
      </p:pic>
      <p:sp>
        <p:nvSpPr>
          <p:cNvPr id="6" name="Flecha: hacia abajo 5">
            <a:extLst>
              <a:ext uri="{FF2B5EF4-FFF2-40B4-BE49-F238E27FC236}">
                <a16:creationId xmlns:a16="http://schemas.microsoft.com/office/drawing/2014/main" id="{27D780D6-C55F-5C06-0C62-B6BE7573CEA7}"/>
              </a:ext>
            </a:extLst>
          </p:cNvPr>
          <p:cNvSpPr/>
          <p:nvPr/>
        </p:nvSpPr>
        <p:spPr>
          <a:xfrm>
            <a:off x="2407298" y="3429000"/>
            <a:ext cx="1679510" cy="82575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1107974970"/>
      </p:ext>
    </p:extLst>
  </p:cSld>
  <p:clrMapOvr>
    <a:masterClrMapping/>
  </p:clrMapOvr>
</p:sld>
</file>

<file path=ppt/theme/theme1.xml><?xml version="1.0" encoding="utf-8"?>
<a:theme xmlns:a="http://schemas.openxmlformats.org/drawingml/2006/main" name="Personalizar​">
  <a:themeElements>
    <a:clrScheme name="Custom 9">
      <a:dk1>
        <a:srgbClr val="000000"/>
      </a:dk1>
      <a:lt1>
        <a:srgbClr val="FFFFFF"/>
      </a:lt1>
      <a:dk2>
        <a:srgbClr val="0F253E"/>
      </a:dk2>
      <a:lt2>
        <a:srgbClr val="E7E6E6"/>
      </a:lt2>
      <a:accent1>
        <a:srgbClr val="4472C4"/>
      </a:accent1>
      <a:accent2>
        <a:srgbClr val="B83803"/>
      </a:accent2>
      <a:accent3>
        <a:srgbClr val="DCD3CC"/>
      </a:accent3>
      <a:accent4>
        <a:srgbClr val="F79320"/>
      </a:accent4>
      <a:accent5>
        <a:srgbClr val="44668D"/>
      </a:accent5>
      <a:accent6>
        <a:srgbClr val="0F253E"/>
      </a:accent6>
      <a:hlink>
        <a:srgbClr val="AEC0D9"/>
      </a:hlink>
      <a:folHlink>
        <a:srgbClr val="B83903"/>
      </a:folHlink>
    </a:clrScheme>
    <a:fontScheme name="Custom 10">
      <a:majorFont>
        <a:latin typeface="Posterama Text Black"/>
        <a:ea typeface=""/>
        <a:cs typeface=""/>
      </a:majorFont>
      <a:minorFont>
        <a:latin typeface="Abad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a:lstStyle>
        <a:defPPr marL="0" indent="0" algn="ctr">
          <a:lnSpc>
            <a:spcPct val="100000"/>
          </a:lnSpc>
          <a:spcBef>
            <a:spcPts val="0"/>
          </a:spcBef>
          <a:buFontTx/>
          <a:buNone/>
          <a:defRPr sz="1800" smtClean="0">
            <a:solidFill>
              <a:prstClr val="white"/>
            </a:solidFill>
            <a:latin typeface="Posterama" panose="020B0504020200020000" pitchFamily="34" charset="0"/>
            <a:ea typeface="微软雅黑"/>
            <a:cs typeface="Posterama" panose="020B0504020200020000" pitchFamily="34" charset="0"/>
          </a:defRPr>
        </a:defPPr>
      </a:lstStyle>
    </a:txDef>
  </a:objectDefaults>
  <a:extraClrSchemeLst/>
  <a:extLst>
    <a:ext uri="{05A4C25C-085E-4340-85A3-A5531E510DB2}">
      <thm15:themeFamily xmlns:thm15="http://schemas.microsoft.com/office/thememl/2012/main" name="Office_71627983_TF00951641_Win32" id="{463890D5-E9AC-4A9F-9395-AD7AEB362824}" vid="{ACBEAE8C-66C0-4563-A396-AC17662042D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4CFA8B0-C7B8-4655-A378-2962C04794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5515263-A3DE-4193-B6AA-5C449C94519F}">
  <ds:schemaRefs>
    <ds:schemaRef ds:uri="http://schemas.microsoft.com/sharepoint/v3/contenttype/forms"/>
  </ds:schemaRefs>
</ds:datastoreItem>
</file>

<file path=customXml/itemProps3.xml><?xml version="1.0" encoding="utf-8"?>
<ds:datastoreItem xmlns:ds="http://schemas.openxmlformats.org/officeDocument/2006/customXml" ds:itemID="{A0AD9BE2-6B3D-4616-B044-300A8177DEA5}">
  <ds:schemaRefs>
    <ds:schemaRef ds:uri="http://schemas.microsoft.com/sharepoint/v3"/>
    <ds:schemaRef ds:uri="http://schemas.microsoft.com/office/2006/documentManagement/types"/>
    <ds:schemaRef ds:uri="http://schemas.openxmlformats.org/package/2006/metadata/core-properties"/>
    <ds:schemaRef ds:uri="16c05727-aa75-4e4a-9b5f-8a80a1165891"/>
    <ds:schemaRef ds:uri="http://purl.org/dc/elements/1.1/"/>
    <ds:schemaRef ds:uri="http://schemas.microsoft.com/office/2006/metadata/properties"/>
    <ds:schemaRef ds:uri="71af3243-3dd4-4a8d-8c0d-dd76da1f02a5"/>
    <ds:schemaRef ds:uri="http://purl.org/dc/terms/"/>
    <ds:schemaRef ds:uri="http://schemas.microsoft.com/office/infopath/2007/PartnerControls"/>
    <ds:schemaRef ds:uri="230e9df3-be65-4c73-a93b-d1236ebd677e"/>
    <ds:schemaRef ds:uri="http://www.w3.org/XML/1998/namespace"/>
    <ds:schemaRef ds:uri="http://purl.org/dc/dcmityp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Presentación de hexágono clara</Template>
  <TotalTime>100</TotalTime>
  <Words>1099</Words>
  <Application>Microsoft Office PowerPoint</Application>
  <PresentationFormat>Widescreen</PresentationFormat>
  <Paragraphs>123</Paragraphs>
  <Slides>17</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Abadi</vt:lpstr>
      <vt:lpstr>Arial</vt:lpstr>
      <vt:lpstr>Arial Black</vt:lpstr>
      <vt:lpstr>Calibri</vt:lpstr>
      <vt:lpstr>Posterama</vt:lpstr>
      <vt:lpstr>Posterama Text SemiBold</vt:lpstr>
      <vt:lpstr>Personalizar​</vt:lpstr>
      <vt:lpstr>Mapping social economy entities</vt:lpstr>
      <vt:lpstr>What we will talk about</vt:lpstr>
      <vt:lpstr>PowerPoint Presentation</vt:lpstr>
      <vt:lpstr>Why an special treatment for co-operatives?        Why to harmonize it?</vt:lpstr>
      <vt:lpstr>Why an special treatment? </vt:lpstr>
      <vt:lpstr>How this special treatment should be?</vt:lpstr>
      <vt:lpstr>Ability to pay</vt:lpstr>
      <vt:lpstr>Taxation of surplus in Europe.  Models</vt:lpstr>
      <vt:lpstr>Valuation of dealings with member</vt:lpstr>
      <vt:lpstr>Special Funds</vt:lpstr>
      <vt:lpstr>Tax treatment</vt:lpstr>
      <vt:lpstr>Technical issues to be harmonized</vt:lpstr>
      <vt:lpstr>Social goals</vt:lpstr>
      <vt:lpstr>State aid</vt:lpstr>
      <vt:lpstr>So…</vt:lpstr>
      <vt:lpstr>PowerPoint Presentation</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Mapping social economy entities</dc:title>
  <dc:creator>Maria Pilar Alguacil Mari</dc:creator>
  <cp:lastModifiedBy>Nimal Muriel</cp:lastModifiedBy>
  <cp:revision>2</cp:revision>
  <cp:lastPrinted>2024-05-06T15:54:00Z</cp:lastPrinted>
  <dcterms:created xsi:type="dcterms:W3CDTF">2024-05-06T14:01:16Z</dcterms:created>
  <dcterms:modified xsi:type="dcterms:W3CDTF">2024-05-06T15:54:24Z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